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Ex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Exo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xo-italic.fntdata"/><Relationship Id="rId25" Type="http://schemas.openxmlformats.org/officeDocument/2006/relationships/font" Target="fonts/Exo-bold.fntdata"/><Relationship Id="rId27" Type="http://schemas.openxmlformats.org/officeDocument/2006/relationships/font" Target="fonts/Ex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393ee9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393ee9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33fabc8a0c_0_18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33fabc8a0c_0_18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3624439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73624439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3624439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3624439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3624439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3624439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dda1946d_4_2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dda1946d_4_2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393ee96da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393ee96d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45400" y="-2331650"/>
            <a:ext cx="14767383" cy="12831230"/>
            <a:chOff x="-3645400" y="-2331650"/>
            <a:chExt cx="14767383" cy="12831230"/>
          </a:xfrm>
        </p:grpSpPr>
        <p:sp>
          <p:nvSpPr>
            <p:cNvPr id="10" name="Google Shape;10;p2"/>
            <p:cNvSpPr/>
            <p:nvPr/>
          </p:nvSpPr>
          <p:spPr>
            <a:xfrm>
              <a:off x="-2413198" y="36883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645400" y="-2331650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884405" y="1248703"/>
              <a:ext cx="4293939" cy="7301877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-2973926" y="2477147"/>
              <a:ext cx="5946026" cy="835847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3607699" y="-304268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-1640189">
              <a:off x="2990587" y="2736871"/>
              <a:ext cx="7911423" cy="835860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8044" y="3197703"/>
              <a:ext cx="4293939" cy="7301877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713225" y="539500"/>
            <a:ext cx="61311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13225" y="2111498"/>
            <a:ext cx="30162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hasCustomPrompt="1" type="title"/>
          </p:nvPr>
        </p:nvSpPr>
        <p:spPr>
          <a:xfrm>
            <a:off x="713250" y="1900957"/>
            <a:ext cx="7717500" cy="88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713250" y="2942035"/>
            <a:ext cx="7717500" cy="34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8" name="Google Shape;98;p11"/>
          <p:cNvGrpSpPr/>
          <p:nvPr/>
        </p:nvGrpSpPr>
        <p:grpSpPr>
          <a:xfrm>
            <a:off x="-2268975" y="-3106425"/>
            <a:ext cx="13051766" cy="10171072"/>
            <a:chOff x="-2268975" y="-3106425"/>
            <a:chExt cx="13051766" cy="10171072"/>
          </a:xfrm>
        </p:grpSpPr>
        <p:sp>
          <p:nvSpPr>
            <p:cNvPr id="99" name="Google Shape;99;p11"/>
            <p:cNvSpPr/>
            <p:nvPr/>
          </p:nvSpPr>
          <p:spPr>
            <a:xfrm flipH="1" rot="10800000">
              <a:off x="4601852" y="-31064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flipH="1" rot="10800000">
              <a:off x="8455799" y="-423198"/>
              <a:ext cx="389988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 rot="10800000">
              <a:off x="-51" y="-423198"/>
              <a:ext cx="727154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 flipH="1" rot="10800000">
              <a:off x="-1051793" y="-31064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 rot="10800000">
              <a:off x="3500727" y="4352861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flipH="1">
              <a:off x="-2268975" y="4180719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3"/>
          <p:cNvGrpSpPr/>
          <p:nvPr/>
        </p:nvGrpSpPr>
        <p:grpSpPr>
          <a:xfrm>
            <a:off x="-2268975" y="-2344425"/>
            <a:ext cx="13051766" cy="10156772"/>
            <a:chOff x="-2268975" y="-2344425"/>
            <a:chExt cx="13051766" cy="10156772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1310629"/>
              <a:ext cx="3169279" cy="2827043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169275" y="1310629"/>
              <a:ext cx="2805449" cy="2827043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-6795" y="41376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4725" y="1310629"/>
              <a:ext cx="3169279" cy="2827043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2" type="title"/>
          </p:nvPr>
        </p:nvSpPr>
        <p:spPr>
          <a:xfrm>
            <a:off x="713974" y="2590337"/>
            <a:ext cx="23055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713974" y="2885394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3" type="title"/>
          </p:nvPr>
        </p:nvSpPr>
        <p:spPr>
          <a:xfrm>
            <a:off x="3419250" y="2590337"/>
            <a:ext cx="23055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4" type="subTitle"/>
          </p:nvPr>
        </p:nvSpPr>
        <p:spPr>
          <a:xfrm>
            <a:off x="3419250" y="2885394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5" type="title"/>
          </p:nvPr>
        </p:nvSpPr>
        <p:spPr>
          <a:xfrm>
            <a:off x="6124526" y="2590337"/>
            <a:ext cx="23055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6" type="subTitle"/>
          </p:nvPr>
        </p:nvSpPr>
        <p:spPr>
          <a:xfrm>
            <a:off x="6124526" y="2885394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7" type="title"/>
          </p:nvPr>
        </p:nvSpPr>
        <p:spPr>
          <a:xfrm>
            <a:off x="2018974" y="1974055"/>
            <a:ext cx="10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8" type="title"/>
          </p:nvPr>
        </p:nvSpPr>
        <p:spPr>
          <a:xfrm>
            <a:off x="6124526" y="1974055"/>
            <a:ext cx="10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9" type="title"/>
          </p:nvPr>
        </p:nvSpPr>
        <p:spPr>
          <a:xfrm>
            <a:off x="4071750" y="1974055"/>
            <a:ext cx="100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>
            <a:off x="-1953883" y="-2344425"/>
            <a:ext cx="13051766" cy="10766372"/>
            <a:chOff x="-1953883" y="-2344425"/>
            <a:chExt cx="13051766" cy="10766372"/>
          </a:xfrm>
        </p:grpSpPr>
        <p:sp>
          <p:nvSpPr>
            <p:cNvPr id="129" name="Google Shape;129;p14"/>
            <p:cNvSpPr/>
            <p:nvPr/>
          </p:nvSpPr>
          <p:spPr>
            <a:xfrm>
              <a:off x="-1953883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 flipH="1">
              <a:off x="8115672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 rot="5400000">
              <a:off x="-3303180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flipH="1" rot="10800000">
              <a:off x="529921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 flipH="1">
              <a:off x="-321970" y="47472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-1953883" y="-2344425"/>
            <a:ext cx="7282065" cy="2711785"/>
          </a:xfrm>
          <a:custGeom>
            <a:rect b="b" l="l" r="r" t="t"/>
            <a:pathLst>
              <a:path extrusionOk="0" h="33193" w="51061">
                <a:moveTo>
                  <a:pt x="25531" y="63"/>
                </a:moveTo>
                <a:lnTo>
                  <a:pt x="51001" y="8336"/>
                </a:lnTo>
                <a:lnTo>
                  <a:pt x="51001" y="24858"/>
                </a:lnTo>
                <a:lnTo>
                  <a:pt x="25531" y="33131"/>
                </a:lnTo>
                <a:lnTo>
                  <a:pt x="60" y="24858"/>
                </a:lnTo>
                <a:lnTo>
                  <a:pt x="60" y="8336"/>
                </a:lnTo>
                <a:lnTo>
                  <a:pt x="25531" y="63"/>
                </a:lnTo>
                <a:close/>
                <a:moveTo>
                  <a:pt x="25531" y="0"/>
                </a:moveTo>
                <a:lnTo>
                  <a:pt x="21" y="8287"/>
                </a:lnTo>
                <a:lnTo>
                  <a:pt x="1" y="8294"/>
                </a:lnTo>
                <a:lnTo>
                  <a:pt x="1" y="24900"/>
                </a:lnTo>
                <a:lnTo>
                  <a:pt x="25522" y="33190"/>
                </a:lnTo>
                <a:lnTo>
                  <a:pt x="25531" y="33193"/>
                </a:lnTo>
                <a:lnTo>
                  <a:pt x="51040" y="24908"/>
                </a:lnTo>
                <a:lnTo>
                  <a:pt x="51060" y="24900"/>
                </a:lnTo>
                <a:lnTo>
                  <a:pt x="51060" y="8294"/>
                </a:lnTo>
                <a:lnTo>
                  <a:pt x="25539" y="4"/>
                </a:lnTo>
                <a:lnTo>
                  <a:pt x="25531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>
            <a:off x="8115672" y="-1"/>
            <a:ext cx="421786" cy="5143423"/>
          </a:xfrm>
          <a:custGeom>
            <a:rect b="b" l="l" r="r" t="t"/>
            <a:pathLst>
              <a:path extrusionOk="0" h="89377" w="52559">
                <a:moveTo>
                  <a:pt x="52499" y="0"/>
                </a:moveTo>
                <a:lnTo>
                  <a:pt x="52499" y="29388"/>
                </a:lnTo>
                <a:lnTo>
                  <a:pt x="16" y="58916"/>
                </a:lnTo>
                <a:lnTo>
                  <a:pt x="0" y="58924"/>
                </a:lnTo>
                <a:lnTo>
                  <a:pt x="0" y="89376"/>
                </a:lnTo>
                <a:lnTo>
                  <a:pt x="58" y="89376"/>
                </a:lnTo>
                <a:lnTo>
                  <a:pt x="58" y="58959"/>
                </a:lnTo>
                <a:lnTo>
                  <a:pt x="52542" y="29432"/>
                </a:lnTo>
                <a:lnTo>
                  <a:pt x="52558" y="29423"/>
                </a:lnTo>
                <a:lnTo>
                  <a:pt x="52558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5400000">
            <a:off x="-3303180" y="1468181"/>
            <a:ext cx="6682569" cy="720058"/>
          </a:xfrm>
          <a:custGeom>
            <a:rect b="b" l="l" r="r" t="t"/>
            <a:pathLst>
              <a:path extrusionOk="0" h="10231" w="72781">
                <a:moveTo>
                  <a:pt x="36506" y="1"/>
                </a:moveTo>
                <a:lnTo>
                  <a:pt x="18428" y="10171"/>
                </a:lnTo>
                <a:lnTo>
                  <a:pt x="0" y="10171"/>
                </a:lnTo>
                <a:lnTo>
                  <a:pt x="0" y="10230"/>
                </a:lnTo>
                <a:lnTo>
                  <a:pt x="18442" y="10230"/>
                </a:lnTo>
                <a:lnTo>
                  <a:pt x="36522" y="58"/>
                </a:lnTo>
                <a:lnTo>
                  <a:pt x="72780" y="58"/>
                </a:lnTo>
                <a:lnTo>
                  <a:pt x="72780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 rot="10800000">
            <a:off x="5299215" y="-317043"/>
            <a:ext cx="5798668" cy="856546"/>
          </a:xfrm>
          <a:custGeom>
            <a:rect b="b" l="l" r="r" t="t"/>
            <a:pathLst>
              <a:path extrusionOk="0" h="19046" w="58982">
                <a:moveTo>
                  <a:pt x="33758" y="1"/>
                </a:moveTo>
                <a:lnTo>
                  <a:pt x="0" y="18994"/>
                </a:lnTo>
                <a:lnTo>
                  <a:pt x="28" y="19045"/>
                </a:lnTo>
                <a:lnTo>
                  <a:pt x="33774" y="60"/>
                </a:lnTo>
                <a:lnTo>
                  <a:pt x="58982" y="60"/>
                </a:lnTo>
                <a:lnTo>
                  <a:pt x="58982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-321970" y="4747275"/>
            <a:ext cx="9157674" cy="3674672"/>
          </a:xfrm>
          <a:custGeom>
            <a:rect b="b" l="l" r="r" t="t"/>
            <a:pathLst>
              <a:path extrusionOk="0" h="44979" w="69202">
                <a:moveTo>
                  <a:pt x="34600" y="63"/>
                </a:moveTo>
                <a:lnTo>
                  <a:pt x="69142" y="11282"/>
                </a:lnTo>
                <a:lnTo>
                  <a:pt x="69142" y="33698"/>
                </a:lnTo>
                <a:lnTo>
                  <a:pt x="34600" y="44917"/>
                </a:lnTo>
                <a:lnTo>
                  <a:pt x="59" y="33698"/>
                </a:lnTo>
                <a:lnTo>
                  <a:pt x="59" y="11282"/>
                </a:lnTo>
                <a:lnTo>
                  <a:pt x="34600" y="63"/>
                </a:lnTo>
                <a:close/>
                <a:moveTo>
                  <a:pt x="34600" y="0"/>
                </a:moveTo>
                <a:lnTo>
                  <a:pt x="21" y="11233"/>
                </a:lnTo>
                <a:lnTo>
                  <a:pt x="1" y="11240"/>
                </a:lnTo>
                <a:lnTo>
                  <a:pt x="1" y="33740"/>
                </a:lnTo>
                <a:lnTo>
                  <a:pt x="34591" y="44976"/>
                </a:lnTo>
                <a:lnTo>
                  <a:pt x="34600" y="44979"/>
                </a:lnTo>
                <a:lnTo>
                  <a:pt x="69181" y="33746"/>
                </a:lnTo>
                <a:lnTo>
                  <a:pt x="69201" y="33740"/>
                </a:lnTo>
                <a:lnTo>
                  <a:pt x="69201" y="11240"/>
                </a:lnTo>
                <a:lnTo>
                  <a:pt x="34610" y="3"/>
                </a:lnTo>
                <a:lnTo>
                  <a:pt x="34600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>
            <a:off x="-2268975" y="-2344425"/>
            <a:ext cx="13051766" cy="10171072"/>
            <a:chOff x="-2268975" y="-2344425"/>
            <a:chExt cx="13051766" cy="10171072"/>
          </a:xfrm>
        </p:grpSpPr>
        <p:sp>
          <p:nvSpPr>
            <p:cNvPr id="143" name="Google Shape;143;p16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8430774" y="0"/>
              <a:ext cx="414953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 flipH="1">
              <a:off x="18" y="0"/>
              <a:ext cx="721109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601852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51793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1072877" y="2323762"/>
            <a:ext cx="3055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6"/>
          <p:cNvSpPr txBox="1"/>
          <p:nvPr>
            <p:ph hasCustomPrompt="1" idx="2" type="title"/>
          </p:nvPr>
        </p:nvSpPr>
        <p:spPr>
          <a:xfrm>
            <a:off x="1072875" y="1233111"/>
            <a:ext cx="2370600" cy="109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1072875" y="3192489"/>
            <a:ext cx="3055200" cy="71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-28993" y="-17329"/>
            <a:ext cx="9259273" cy="5264027"/>
            <a:chOff x="-28993" y="-17329"/>
            <a:chExt cx="9259273" cy="5264027"/>
          </a:xfrm>
        </p:grpSpPr>
        <p:sp>
          <p:nvSpPr>
            <p:cNvPr id="154" name="Google Shape;154;p17"/>
            <p:cNvSpPr/>
            <p:nvPr/>
          </p:nvSpPr>
          <p:spPr>
            <a:xfrm>
              <a:off x="8684849" y="0"/>
              <a:ext cx="545431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 rot="10800000">
              <a:off x="-28993" y="-17329"/>
              <a:ext cx="5905868" cy="582855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 flipH="1">
              <a:off x="-36" y="0"/>
              <a:ext cx="2958283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 flipH="1">
              <a:off x="3380539" y="30750"/>
              <a:ext cx="5798615" cy="5215948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5473124" y="2317027"/>
            <a:ext cx="29559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" name="Google Shape;159;p17"/>
          <p:cNvSpPr txBox="1"/>
          <p:nvPr>
            <p:ph hasCustomPrompt="1" idx="2" type="title"/>
          </p:nvPr>
        </p:nvSpPr>
        <p:spPr>
          <a:xfrm>
            <a:off x="6058300" y="1226376"/>
            <a:ext cx="2370600" cy="109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5473124" y="3199224"/>
            <a:ext cx="2955900" cy="71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-2268975" y="-2169684"/>
            <a:ext cx="13051766" cy="9996330"/>
            <a:chOff x="-2268975" y="-2169684"/>
            <a:chExt cx="13051766" cy="9996330"/>
          </a:xfrm>
        </p:grpSpPr>
        <p:sp>
          <p:nvSpPr>
            <p:cNvPr id="163" name="Google Shape;163;p18"/>
            <p:cNvSpPr/>
            <p:nvPr/>
          </p:nvSpPr>
          <p:spPr>
            <a:xfrm flipH="1">
              <a:off x="3500727" y="-2169684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8430774" y="0"/>
              <a:ext cx="414953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flipH="1">
              <a:off x="2" y="0"/>
              <a:ext cx="71322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601852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1051793" y="3249850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3668250" y="3171094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1115550" y="1440506"/>
            <a:ext cx="69129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9"/>
          <p:cNvGrpSpPr/>
          <p:nvPr/>
        </p:nvGrpSpPr>
        <p:grpSpPr>
          <a:xfrm>
            <a:off x="-2268975" y="-2344425"/>
            <a:ext cx="13528522" cy="10780672"/>
            <a:chOff x="-2268975" y="-2344425"/>
            <a:chExt cx="13528522" cy="10780672"/>
          </a:xfrm>
        </p:grpSpPr>
        <p:sp>
          <p:nvSpPr>
            <p:cNvPr id="173" name="Google Shape;173;p19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8430749" y="0"/>
              <a:ext cx="415085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 flipH="1">
              <a:off x="-315980" y="0"/>
              <a:ext cx="713357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605917" y="46091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-1051801" y="4761575"/>
              <a:ext cx="6657751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9"/>
          <p:cNvSpPr txBox="1"/>
          <p:nvPr>
            <p:ph type="title"/>
          </p:nvPr>
        </p:nvSpPr>
        <p:spPr>
          <a:xfrm>
            <a:off x="713225" y="2821675"/>
            <a:ext cx="5824500" cy="925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713225" y="3867175"/>
            <a:ext cx="5824500" cy="6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0"/>
          <p:cNvGrpSpPr/>
          <p:nvPr/>
        </p:nvGrpSpPr>
        <p:grpSpPr>
          <a:xfrm>
            <a:off x="-2268975" y="-2344425"/>
            <a:ext cx="13051766" cy="9366047"/>
            <a:chOff x="-2268975" y="-2344425"/>
            <a:chExt cx="13051766" cy="9366047"/>
          </a:xfrm>
        </p:grpSpPr>
        <p:sp>
          <p:nvSpPr>
            <p:cNvPr id="183" name="Google Shape;183;p20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 rot="10800000">
              <a:off x="-2268975" y="-122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13225" y="3346950"/>
              <a:ext cx="771758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0"/>
          <p:cNvSpPr txBox="1"/>
          <p:nvPr>
            <p:ph type="title"/>
          </p:nvPr>
        </p:nvSpPr>
        <p:spPr>
          <a:xfrm>
            <a:off x="2110226" y="1491250"/>
            <a:ext cx="2210400" cy="95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1435643" y="2480111"/>
            <a:ext cx="3559500" cy="82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-28993" y="-17321"/>
            <a:ext cx="9005198" cy="5233269"/>
            <a:chOff x="-28993" y="-17321"/>
            <a:chExt cx="9005198" cy="5233269"/>
          </a:xfrm>
        </p:grpSpPr>
        <p:sp>
          <p:nvSpPr>
            <p:cNvPr id="21" name="Google Shape;21;p3"/>
            <p:cNvSpPr/>
            <p:nvPr/>
          </p:nvSpPr>
          <p:spPr>
            <a:xfrm flipH="1">
              <a:off x="2958247" y="0"/>
              <a:ext cx="5798615" cy="5215948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-28993" y="-17321"/>
              <a:ext cx="59058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-36" y="0"/>
              <a:ext cx="2958283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430774" y="0"/>
              <a:ext cx="545431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3282955" y="2450297"/>
            <a:ext cx="5149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672250" y="1382007"/>
            <a:ext cx="2370600" cy="10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282955" y="3322837"/>
            <a:ext cx="5149200" cy="4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1"/>
          <p:cNvGrpSpPr/>
          <p:nvPr/>
        </p:nvGrpSpPr>
        <p:grpSpPr>
          <a:xfrm>
            <a:off x="-2268975" y="-1698125"/>
            <a:ext cx="13080741" cy="8652422"/>
            <a:chOff x="-2268975" y="-1698125"/>
            <a:chExt cx="13080741" cy="8652422"/>
          </a:xfrm>
        </p:grpSpPr>
        <p:sp>
          <p:nvSpPr>
            <p:cNvPr id="192" name="Google Shape;192;p21"/>
            <p:cNvSpPr/>
            <p:nvPr/>
          </p:nvSpPr>
          <p:spPr>
            <a:xfrm flipH="1">
              <a:off x="3529702" y="-16981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-6833" y="327962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1"/>
          <p:cNvSpPr txBox="1"/>
          <p:nvPr>
            <p:ph type="title"/>
          </p:nvPr>
        </p:nvSpPr>
        <p:spPr>
          <a:xfrm>
            <a:off x="4498838" y="1489617"/>
            <a:ext cx="3133200" cy="95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4498850" y="2475650"/>
            <a:ext cx="3611400" cy="7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2"/>
          <p:cNvGrpSpPr/>
          <p:nvPr/>
        </p:nvGrpSpPr>
        <p:grpSpPr>
          <a:xfrm>
            <a:off x="-2268975" y="-2344425"/>
            <a:ext cx="13051766" cy="10622849"/>
            <a:chOff x="-2268975" y="-2344425"/>
            <a:chExt cx="13051766" cy="10622849"/>
          </a:xfrm>
        </p:grpSpPr>
        <p:sp>
          <p:nvSpPr>
            <p:cNvPr id="201" name="Google Shape;201;p22"/>
            <p:cNvSpPr/>
            <p:nvPr/>
          </p:nvSpPr>
          <p:spPr>
            <a:xfrm>
              <a:off x="-2268975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 flipH="1">
              <a:off x="843711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 rot="5400000">
              <a:off x="-2995207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flipH="1" rot="10800000">
              <a:off x="4984124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 flipH="1">
              <a:off x="-6837" y="4603752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2"/>
          <p:cNvSpPr txBox="1"/>
          <p:nvPr>
            <p:ph type="title"/>
          </p:nvPr>
        </p:nvSpPr>
        <p:spPr>
          <a:xfrm>
            <a:off x="770027" y="1427213"/>
            <a:ext cx="3673200" cy="106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" type="subTitle"/>
          </p:nvPr>
        </p:nvSpPr>
        <p:spPr>
          <a:xfrm>
            <a:off x="770032" y="2494261"/>
            <a:ext cx="3673200" cy="82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3"/>
          <p:cNvGrpSpPr/>
          <p:nvPr/>
        </p:nvGrpSpPr>
        <p:grpSpPr>
          <a:xfrm>
            <a:off x="-2268975" y="-2344425"/>
            <a:ext cx="13051766" cy="10622849"/>
            <a:chOff x="-2268975" y="-2344425"/>
            <a:chExt cx="13051766" cy="10622849"/>
          </a:xfrm>
        </p:grpSpPr>
        <p:sp>
          <p:nvSpPr>
            <p:cNvPr id="210" name="Google Shape;210;p23"/>
            <p:cNvSpPr/>
            <p:nvPr/>
          </p:nvSpPr>
          <p:spPr>
            <a:xfrm>
              <a:off x="-2268975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>
              <a:off x="843711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5400000">
              <a:off x="-2995207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 flipH="1" rot="10800000">
              <a:off x="4984124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 flipH="1">
              <a:off x="-6837" y="4603752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3"/>
          <p:cNvSpPr txBox="1"/>
          <p:nvPr>
            <p:ph type="title"/>
          </p:nvPr>
        </p:nvSpPr>
        <p:spPr>
          <a:xfrm>
            <a:off x="723381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" type="subTitle"/>
          </p:nvPr>
        </p:nvSpPr>
        <p:spPr>
          <a:xfrm>
            <a:off x="723375" y="951066"/>
            <a:ext cx="77040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4"/>
          <p:cNvGrpSpPr/>
          <p:nvPr/>
        </p:nvGrpSpPr>
        <p:grpSpPr>
          <a:xfrm>
            <a:off x="-1659375" y="-2344425"/>
            <a:ext cx="13051766" cy="10622849"/>
            <a:chOff x="-1659375" y="-2344425"/>
            <a:chExt cx="13051766" cy="10622849"/>
          </a:xfrm>
        </p:grpSpPr>
        <p:sp>
          <p:nvSpPr>
            <p:cNvPr id="219" name="Google Shape;219;p24"/>
            <p:cNvSpPr/>
            <p:nvPr/>
          </p:nvSpPr>
          <p:spPr>
            <a:xfrm flipH="1">
              <a:off x="41103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64521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 rot="-5400000">
              <a:off x="5436054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rot="10800000">
              <a:off x="-16593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-27420" y="4603752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4"/>
          <p:cNvSpPr txBox="1"/>
          <p:nvPr>
            <p:ph type="title"/>
          </p:nvPr>
        </p:nvSpPr>
        <p:spPr>
          <a:xfrm>
            <a:off x="723381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723375" y="950006"/>
            <a:ext cx="77040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5"/>
          <p:cNvGrpSpPr/>
          <p:nvPr/>
        </p:nvGrpSpPr>
        <p:grpSpPr>
          <a:xfrm>
            <a:off x="-2268975" y="-2344425"/>
            <a:ext cx="13051766" cy="10766372"/>
            <a:chOff x="-2268975" y="-2344425"/>
            <a:chExt cx="13051766" cy="10766372"/>
          </a:xfrm>
        </p:grpSpPr>
        <p:sp>
          <p:nvSpPr>
            <p:cNvPr id="228" name="Google Shape;228;p25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-6795" y="47472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title"/>
          </p:nvPr>
        </p:nvSpPr>
        <p:spPr>
          <a:xfrm>
            <a:off x="5260181" y="1603958"/>
            <a:ext cx="25839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3" type="title"/>
          </p:nvPr>
        </p:nvSpPr>
        <p:spPr>
          <a:xfrm>
            <a:off x="5260216" y="3383837"/>
            <a:ext cx="25839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" type="subTitle"/>
          </p:nvPr>
        </p:nvSpPr>
        <p:spPr>
          <a:xfrm>
            <a:off x="5260133" y="3788071"/>
            <a:ext cx="25839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" name="Google Shape;237;p25"/>
          <p:cNvSpPr txBox="1"/>
          <p:nvPr>
            <p:ph idx="4" type="subTitle"/>
          </p:nvPr>
        </p:nvSpPr>
        <p:spPr>
          <a:xfrm>
            <a:off x="5260267" y="2008192"/>
            <a:ext cx="25839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6"/>
          <p:cNvGrpSpPr/>
          <p:nvPr/>
        </p:nvGrpSpPr>
        <p:grpSpPr>
          <a:xfrm>
            <a:off x="-1953883" y="-2344425"/>
            <a:ext cx="13051766" cy="10766372"/>
            <a:chOff x="-1953883" y="-2344425"/>
            <a:chExt cx="13051766" cy="10766372"/>
          </a:xfrm>
        </p:grpSpPr>
        <p:sp>
          <p:nvSpPr>
            <p:cNvPr id="240" name="Google Shape;240;p26"/>
            <p:cNvSpPr/>
            <p:nvPr/>
          </p:nvSpPr>
          <p:spPr>
            <a:xfrm>
              <a:off x="-1953883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 flipH="1">
              <a:off x="8115672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 rot="5400000">
              <a:off x="-3303180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 flipH="1" rot="10800000">
              <a:off x="529921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 flipH="1">
              <a:off x="-321970" y="47472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2" type="title"/>
          </p:nvPr>
        </p:nvSpPr>
        <p:spPr>
          <a:xfrm>
            <a:off x="720975" y="1444850"/>
            <a:ext cx="3800400" cy="65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idx="3" type="title"/>
          </p:nvPr>
        </p:nvSpPr>
        <p:spPr>
          <a:xfrm>
            <a:off x="4622625" y="1444850"/>
            <a:ext cx="3800400" cy="65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4622500" y="2227250"/>
            <a:ext cx="38004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49" name="Google Shape;249;p26"/>
          <p:cNvSpPr txBox="1"/>
          <p:nvPr>
            <p:ph idx="4" type="subTitle"/>
          </p:nvPr>
        </p:nvSpPr>
        <p:spPr>
          <a:xfrm>
            <a:off x="721100" y="2227251"/>
            <a:ext cx="38004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7"/>
          <p:cNvGrpSpPr/>
          <p:nvPr/>
        </p:nvGrpSpPr>
        <p:grpSpPr>
          <a:xfrm>
            <a:off x="-2827723" y="-2344425"/>
            <a:ext cx="13610514" cy="10301472"/>
            <a:chOff x="-2827723" y="-2344425"/>
            <a:chExt cx="13610514" cy="10301472"/>
          </a:xfrm>
        </p:grpSpPr>
        <p:sp>
          <p:nvSpPr>
            <p:cNvPr id="252" name="Google Shape;252;p27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flipH="1">
              <a:off x="8722218" y="89598"/>
              <a:ext cx="421786" cy="7301877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 flipH="1" rot="-5400000">
              <a:off x="-2612983" y="2452409"/>
              <a:ext cx="5946026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-2827723" y="42823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2" type="title"/>
          </p:nvPr>
        </p:nvSpPr>
        <p:spPr>
          <a:xfrm>
            <a:off x="719999" y="1278825"/>
            <a:ext cx="43440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7"/>
          <p:cNvSpPr txBox="1"/>
          <p:nvPr>
            <p:ph idx="1" type="subTitle"/>
          </p:nvPr>
        </p:nvSpPr>
        <p:spPr>
          <a:xfrm>
            <a:off x="719999" y="1632150"/>
            <a:ext cx="4344000" cy="6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7"/>
          <p:cNvSpPr txBox="1"/>
          <p:nvPr>
            <p:ph idx="3" type="title"/>
          </p:nvPr>
        </p:nvSpPr>
        <p:spPr>
          <a:xfrm>
            <a:off x="719999" y="2390625"/>
            <a:ext cx="43440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7"/>
          <p:cNvSpPr txBox="1"/>
          <p:nvPr>
            <p:ph idx="4" type="subTitle"/>
          </p:nvPr>
        </p:nvSpPr>
        <p:spPr>
          <a:xfrm>
            <a:off x="719999" y="2743900"/>
            <a:ext cx="4344000" cy="6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7"/>
          <p:cNvSpPr txBox="1"/>
          <p:nvPr>
            <p:ph idx="5" type="title"/>
          </p:nvPr>
        </p:nvSpPr>
        <p:spPr>
          <a:xfrm>
            <a:off x="719999" y="3502425"/>
            <a:ext cx="43440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719999" y="3855700"/>
            <a:ext cx="4344000" cy="6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8"/>
          <p:cNvGrpSpPr/>
          <p:nvPr/>
        </p:nvGrpSpPr>
        <p:grpSpPr>
          <a:xfrm>
            <a:off x="-1623657" y="-2344425"/>
            <a:ext cx="13610514" cy="10301472"/>
            <a:chOff x="-1623657" y="-2344425"/>
            <a:chExt cx="13610514" cy="10301472"/>
          </a:xfrm>
        </p:grpSpPr>
        <p:sp>
          <p:nvSpPr>
            <p:cNvPr id="266" name="Google Shape;266;p28"/>
            <p:cNvSpPr/>
            <p:nvPr/>
          </p:nvSpPr>
          <p:spPr>
            <a:xfrm flipH="1">
              <a:off x="6333227" y="42823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-162365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 rot="5400000">
              <a:off x="5826091" y="2452409"/>
              <a:ext cx="5946026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 flipH="1" rot="10800000">
              <a:off x="5629442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5130" y="89598"/>
              <a:ext cx="421786" cy="7301877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28"/>
          <p:cNvSpPr txBox="1"/>
          <p:nvPr>
            <p:ph idx="2" type="title"/>
          </p:nvPr>
        </p:nvSpPr>
        <p:spPr>
          <a:xfrm>
            <a:off x="2304909" y="1579650"/>
            <a:ext cx="1978200" cy="33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28"/>
          <p:cNvSpPr txBox="1"/>
          <p:nvPr>
            <p:ph idx="1" type="subTitle"/>
          </p:nvPr>
        </p:nvSpPr>
        <p:spPr>
          <a:xfrm>
            <a:off x="2304909" y="1920067"/>
            <a:ext cx="1978200" cy="6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/>
          <p:nvPr>
            <p:ph idx="3" type="title"/>
          </p:nvPr>
        </p:nvSpPr>
        <p:spPr>
          <a:xfrm>
            <a:off x="5992613" y="1579650"/>
            <a:ext cx="1978200" cy="33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28"/>
          <p:cNvSpPr txBox="1"/>
          <p:nvPr>
            <p:ph idx="4" type="subTitle"/>
          </p:nvPr>
        </p:nvSpPr>
        <p:spPr>
          <a:xfrm>
            <a:off x="5992613" y="1920067"/>
            <a:ext cx="1978200" cy="6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5" type="title"/>
          </p:nvPr>
        </p:nvSpPr>
        <p:spPr>
          <a:xfrm>
            <a:off x="2304909" y="3012950"/>
            <a:ext cx="1978200" cy="33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8"/>
          <p:cNvSpPr txBox="1"/>
          <p:nvPr>
            <p:ph idx="6" type="subTitle"/>
          </p:nvPr>
        </p:nvSpPr>
        <p:spPr>
          <a:xfrm>
            <a:off x="2304909" y="3353467"/>
            <a:ext cx="1978200" cy="6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7" type="title"/>
          </p:nvPr>
        </p:nvSpPr>
        <p:spPr>
          <a:xfrm>
            <a:off x="5992613" y="3012950"/>
            <a:ext cx="1978200" cy="33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8"/>
          <p:cNvSpPr txBox="1"/>
          <p:nvPr>
            <p:ph idx="8" type="subTitle"/>
          </p:nvPr>
        </p:nvSpPr>
        <p:spPr>
          <a:xfrm>
            <a:off x="5992613" y="3353467"/>
            <a:ext cx="1978200" cy="6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9"/>
          <p:cNvGrpSpPr/>
          <p:nvPr/>
        </p:nvGrpSpPr>
        <p:grpSpPr>
          <a:xfrm>
            <a:off x="-2113591" y="-2358900"/>
            <a:ext cx="13273108" cy="10779222"/>
            <a:chOff x="-2113591" y="-2358900"/>
            <a:chExt cx="13273108" cy="10779222"/>
          </a:xfrm>
        </p:grpSpPr>
        <p:sp>
          <p:nvSpPr>
            <p:cNvPr id="282" name="Google Shape;282;p29"/>
            <p:cNvSpPr/>
            <p:nvPr/>
          </p:nvSpPr>
          <p:spPr>
            <a:xfrm flipH="1">
              <a:off x="-2113591" y="43489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flipH="1">
              <a:off x="-63" y="-14475"/>
              <a:ext cx="722161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-1892250" y="-2358900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 flipH="1" rot="10800000">
              <a:off x="5360849" y="-331518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flipH="1">
              <a:off x="3529488" y="4745650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8430891" y="-14475"/>
              <a:ext cx="459760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2" type="title"/>
          </p:nvPr>
        </p:nvSpPr>
        <p:spPr>
          <a:xfrm>
            <a:off x="719875" y="1315200"/>
            <a:ext cx="2450700" cy="36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719875" y="1675849"/>
            <a:ext cx="245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3" type="title"/>
          </p:nvPr>
        </p:nvSpPr>
        <p:spPr>
          <a:xfrm>
            <a:off x="719875" y="2454888"/>
            <a:ext cx="2450700" cy="36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29"/>
          <p:cNvSpPr txBox="1"/>
          <p:nvPr>
            <p:ph idx="4" type="subTitle"/>
          </p:nvPr>
        </p:nvSpPr>
        <p:spPr>
          <a:xfrm>
            <a:off x="719875" y="2815474"/>
            <a:ext cx="245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9"/>
          <p:cNvSpPr txBox="1"/>
          <p:nvPr>
            <p:ph idx="5" type="title"/>
          </p:nvPr>
        </p:nvSpPr>
        <p:spPr>
          <a:xfrm>
            <a:off x="719875" y="3594576"/>
            <a:ext cx="2450700" cy="36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" name="Google Shape;294;p29"/>
          <p:cNvSpPr txBox="1"/>
          <p:nvPr>
            <p:ph idx="6" type="subTitle"/>
          </p:nvPr>
        </p:nvSpPr>
        <p:spPr>
          <a:xfrm>
            <a:off x="719875" y="3955100"/>
            <a:ext cx="245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9"/>
          <p:cNvSpPr txBox="1"/>
          <p:nvPr>
            <p:ph idx="7" type="title"/>
          </p:nvPr>
        </p:nvSpPr>
        <p:spPr>
          <a:xfrm>
            <a:off x="5973425" y="3594576"/>
            <a:ext cx="2450700" cy="36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29"/>
          <p:cNvSpPr txBox="1"/>
          <p:nvPr>
            <p:ph idx="8" type="subTitle"/>
          </p:nvPr>
        </p:nvSpPr>
        <p:spPr>
          <a:xfrm>
            <a:off x="5973425" y="3955100"/>
            <a:ext cx="245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9"/>
          <p:cNvSpPr txBox="1"/>
          <p:nvPr>
            <p:ph idx="9" type="title"/>
          </p:nvPr>
        </p:nvSpPr>
        <p:spPr>
          <a:xfrm>
            <a:off x="5973425" y="1315075"/>
            <a:ext cx="2450700" cy="36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29"/>
          <p:cNvSpPr txBox="1"/>
          <p:nvPr>
            <p:ph idx="13" type="subTitle"/>
          </p:nvPr>
        </p:nvSpPr>
        <p:spPr>
          <a:xfrm>
            <a:off x="5973425" y="1675724"/>
            <a:ext cx="245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9"/>
          <p:cNvSpPr txBox="1"/>
          <p:nvPr>
            <p:ph idx="14" type="title"/>
          </p:nvPr>
        </p:nvSpPr>
        <p:spPr>
          <a:xfrm>
            <a:off x="5973425" y="2454826"/>
            <a:ext cx="2450700" cy="36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29"/>
          <p:cNvSpPr txBox="1"/>
          <p:nvPr>
            <p:ph idx="15" type="subTitle"/>
          </p:nvPr>
        </p:nvSpPr>
        <p:spPr>
          <a:xfrm>
            <a:off x="5973425" y="2815412"/>
            <a:ext cx="2450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0"/>
          <p:cNvGrpSpPr/>
          <p:nvPr/>
        </p:nvGrpSpPr>
        <p:grpSpPr>
          <a:xfrm>
            <a:off x="-2268975" y="-3106425"/>
            <a:ext cx="13051766" cy="10171072"/>
            <a:chOff x="-2268975" y="-3106425"/>
            <a:chExt cx="13051766" cy="10171072"/>
          </a:xfrm>
        </p:grpSpPr>
        <p:sp>
          <p:nvSpPr>
            <p:cNvPr id="303" name="Google Shape;303;p30"/>
            <p:cNvSpPr/>
            <p:nvPr/>
          </p:nvSpPr>
          <p:spPr>
            <a:xfrm flipH="1" rot="10800000">
              <a:off x="4601852" y="-31064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 flipH="1" rot="10800000">
              <a:off x="8455799" y="-423198"/>
              <a:ext cx="389988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 rot="10800000">
              <a:off x="-51" y="-423198"/>
              <a:ext cx="727154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 flipH="1" rot="10800000">
              <a:off x="-1051793" y="-31064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 rot="10800000">
              <a:off x="3500727" y="4352861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 flipH="1">
              <a:off x="-2268975" y="4180719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0"/>
          <p:cNvSpPr txBox="1"/>
          <p:nvPr>
            <p:ph hasCustomPrompt="1" type="title"/>
          </p:nvPr>
        </p:nvSpPr>
        <p:spPr>
          <a:xfrm>
            <a:off x="2223600" y="776875"/>
            <a:ext cx="4696800" cy="66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30"/>
          <p:cNvSpPr txBox="1"/>
          <p:nvPr>
            <p:ph idx="1" type="subTitle"/>
          </p:nvPr>
        </p:nvSpPr>
        <p:spPr>
          <a:xfrm>
            <a:off x="2223600" y="1439125"/>
            <a:ext cx="4696800" cy="39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1" name="Google Shape;311;p30"/>
          <p:cNvSpPr txBox="1"/>
          <p:nvPr>
            <p:ph hasCustomPrompt="1" idx="2" type="title"/>
          </p:nvPr>
        </p:nvSpPr>
        <p:spPr>
          <a:xfrm>
            <a:off x="2223600" y="2060802"/>
            <a:ext cx="4696800" cy="66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2" name="Google Shape;312;p30"/>
          <p:cNvSpPr txBox="1"/>
          <p:nvPr>
            <p:ph idx="3" type="subTitle"/>
          </p:nvPr>
        </p:nvSpPr>
        <p:spPr>
          <a:xfrm>
            <a:off x="2223600" y="2723200"/>
            <a:ext cx="4696800" cy="39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3" name="Google Shape;313;p30"/>
          <p:cNvSpPr txBox="1"/>
          <p:nvPr>
            <p:ph hasCustomPrompt="1" idx="4" type="title"/>
          </p:nvPr>
        </p:nvSpPr>
        <p:spPr>
          <a:xfrm>
            <a:off x="2223600" y="3344724"/>
            <a:ext cx="4696800" cy="68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30"/>
          <p:cNvSpPr txBox="1"/>
          <p:nvPr>
            <p:ph idx="5" type="subTitle"/>
          </p:nvPr>
        </p:nvSpPr>
        <p:spPr>
          <a:xfrm>
            <a:off x="2223600" y="4043075"/>
            <a:ext cx="4696800" cy="39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2827723" y="-2344425"/>
            <a:ext cx="13610514" cy="10301472"/>
            <a:chOff x="-2827723" y="-2344425"/>
            <a:chExt cx="13610514" cy="10301472"/>
          </a:xfrm>
        </p:grpSpPr>
        <p:sp>
          <p:nvSpPr>
            <p:cNvPr id="30" name="Google Shape;30;p4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8722218" y="89598"/>
              <a:ext cx="421786" cy="7301877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 rot="-5400000">
              <a:off x="-2612983" y="2452409"/>
              <a:ext cx="5946026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2827723" y="42823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723381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723381" y="1001277"/>
            <a:ext cx="77040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1"/>
          <p:cNvGrpSpPr/>
          <p:nvPr/>
        </p:nvGrpSpPr>
        <p:grpSpPr>
          <a:xfrm>
            <a:off x="-2268975" y="-2344425"/>
            <a:ext cx="13051766" cy="10766372"/>
            <a:chOff x="-2268975" y="-2344425"/>
            <a:chExt cx="13051766" cy="10766372"/>
          </a:xfrm>
        </p:grpSpPr>
        <p:sp>
          <p:nvSpPr>
            <p:cNvPr id="317" name="Google Shape;317;p31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-6795" y="47472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1"/>
          <p:cNvSpPr txBox="1"/>
          <p:nvPr>
            <p:ph hasCustomPrompt="1" type="title"/>
          </p:nvPr>
        </p:nvSpPr>
        <p:spPr>
          <a:xfrm>
            <a:off x="1166301" y="3065881"/>
            <a:ext cx="152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31"/>
          <p:cNvSpPr txBox="1"/>
          <p:nvPr>
            <p:ph idx="1" type="subTitle"/>
          </p:nvPr>
        </p:nvSpPr>
        <p:spPr>
          <a:xfrm>
            <a:off x="732501" y="4101972"/>
            <a:ext cx="23880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Google Shape;324;p31"/>
          <p:cNvSpPr txBox="1"/>
          <p:nvPr>
            <p:ph idx="2" type="subTitle"/>
          </p:nvPr>
        </p:nvSpPr>
        <p:spPr>
          <a:xfrm>
            <a:off x="732501" y="3697759"/>
            <a:ext cx="2388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31"/>
          <p:cNvSpPr txBox="1"/>
          <p:nvPr>
            <p:ph hasCustomPrompt="1" idx="3" type="title"/>
          </p:nvPr>
        </p:nvSpPr>
        <p:spPr>
          <a:xfrm>
            <a:off x="3818050" y="3065881"/>
            <a:ext cx="152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6" name="Google Shape;326;p31"/>
          <p:cNvSpPr txBox="1"/>
          <p:nvPr>
            <p:ph idx="4" type="subTitle"/>
          </p:nvPr>
        </p:nvSpPr>
        <p:spPr>
          <a:xfrm>
            <a:off x="3384250" y="4096122"/>
            <a:ext cx="2388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7" name="Google Shape;327;p31"/>
          <p:cNvSpPr txBox="1"/>
          <p:nvPr>
            <p:ph idx="5" type="subTitle"/>
          </p:nvPr>
        </p:nvSpPr>
        <p:spPr>
          <a:xfrm>
            <a:off x="3384250" y="3697759"/>
            <a:ext cx="2388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31"/>
          <p:cNvSpPr txBox="1"/>
          <p:nvPr>
            <p:ph hasCustomPrompt="1" idx="6" type="title"/>
          </p:nvPr>
        </p:nvSpPr>
        <p:spPr>
          <a:xfrm>
            <a:off x="6469800" y="3065881"/>
            <a:ext cx="152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31"/>
          <p:cNvSpPr txBox="1"/>
          <p:nvPr>
            <p:ph idx="7" type="subTitle"/>
          </p:nvPr>
        </p:nvSpPr>
        <p:spPr>
          <a:xfrm>
            <a:off x="6036000" y="4096122"/>
            <a:ext cx="2388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0" name="Google Shape;330;p31"/>
          <p:cNvSpPr txBox="1"/>
          <p:nvPr>
            <p:ph idx="8" type="subTitle"/>
          </p:nvPr>
        </p:nvSpPr>
        <p:spPr>
          <a:xfrm>
            <a:off x="6036000" y="3697759"/>
            <a:ext cx="23880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2"/>
          <p:cNvGrpSpPr/>
          <p:nvPr/>
        </p:nvGrpSpPr>
        <p:grpSpPr>
          <a:xfrm>
            <a:off x="-1953883" y="-2344425"/>
            <a:ext cx="13051766" cy="10399672"/>
            <a:chOff x="-1953883" y="-2344425"/>
            <a:chExt cx="13051766" cy="10399672"/>
          </a:xfrm>
        </p:grpSpPr>
        <p:sp>
          <p:nvSpPr>
            <p:cNvPr id="334" name="Google Shape;334;p32"/>
            <p:cNvSpPr/>
            <p:nvPr/>
          </p:nvSpPr>
          <p:spPr>
            <a:xfrm flipH="1">
              <a:off x="-1426575" y="43805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1953883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 flipH="1">
              <a:off x="211740" y="0"/>
              <a:ext cx="1140662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 flipH="1" rot="10800000">
              <a:off x="529921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7688326" y="0"/>
              <a:ext cx="1140662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 flipH="1">
              <a:off x="4227071" y="43805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2"/>
          <p:cNvSpPr txBox="1"/>
          <p:nvPr>
            <p:ph type="title"/>
          </p:nvPr>
        </p:nvSpPr>
        <p:spPr>
          <a:xfrm>
            <a:off x="2313200" y="539500"/>
            <a:ext cx="45177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32"/>
          <p:cNvSpPr txBox="1"/>
          <p:nvPr>
            <p:ph idx="1" type="subTitle"/>
          </p:nvPr>
        </p:nvSpPr>
        <p:spPr>
          <a:xfrm>
            <a:off x="2313150" y="2596250"/>
            <a:ext cx="4517700" cy="10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2"/>
          <p:cNvSpPr txBox="1"/>
          <p:nvPr/>
        </p:nvSpPr>
        <p:spPr>
          <a:xfrm>
            <a:off x="2044500" y="3750325"/>
            <a:ext cx="5055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 flipH="1" rot="10800000">
            <a:off x="4601852" y="-3106425"/>
            <a:ext cx="5653630" cy="3674672"/>
          </a:xfrm>
          <a:custGeom>
            <a:rect b="b" l="l" r="r" t="t"/>
            <a:pathLst>
              <a:path extrusionOk="0" h="44979" w="69202">
                <a:moveTo>
                  <a:pt x="34600" y="63"/>
                </a:moveTo>
                <a:lnTo>
                  <a:pt x="69142" y="11282"/>
                </a:lnTo>
                <a:lnTo>
                  <a:pt x="69142" y="33698"/>
                </a:lnTo>
                <a:lnTo>
                  <a:pt x="34600" y="44917"/>
                </a:lnTo>
                <a:lnTo>
                  <a:pt x="59" y="33698"/>
                </a:lnTo>
                <a:lnTo>
                  <a:pt x="59" y="11282"/>
                </a:lnTo>
                <a:lnTo>
                  <a:pt x="34600" y="63"/>
                </a:lnTo>
                <a:close/>
                <a:moveTo>
                  <a:pt x="34600" y="0"/>
                </a:moveTo>
                <a:lnTo>
                  <a:pt x="21" y="11233"/>
                </a:lnTo>
                <a:lnTo>
                  <a:pt x="1" y="11240"/>
                </a:lnTo>
                <a:lnTo>
                  <a:pt x="1" y="33740"/>
                </a:lnTo>
                <a:lnTo>
                  <a:pt x="34591" y="44976"/>
                </a:lnTo>
                <a:lnTo>
                  <a:pt x="34600" y="44979"/>
                </a:lnTo>
                <a:lnTo>
                  <a:pt x="69181" y="33746"/>
                </a:lnTo>
                <a:lnTo>
                  <a:pt x="69201" y="33740"/>
                </a:lnTo>
                <a:lnTo>
                  <a:pt x="69201" y="11240"/>
                </a:lnTo>
                <a:lnTo>
                  <a:pt x="34610" y="3"/>
                </a:lnTo>
                <a:lnTo>
                  <a:pt x="34600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 flipH="1" rot="10800000">
            <a:off x="8455799" y="-423198"/>
            <a:ext cx="389988" cy="5143423"/>
          </a:xfrm>
          <a:custGeom>
            <a:rect b="b" l="l" r="r" t="t"/>
            <a:pathLst>
              <a:path extrusionOk="0" h="89377" w="52559">
                <a:moveTo>
                  <a:pt x="52499" y="0"/>
                </a:moveTo>
                <a:lnTo>
                  <a:pt x="52499" y="29388"/>
                </a:lnTo>
                <a:lnTo>
                  <a:pt x="16" y="58916"/>
                </a:lnTo>
                <a:lnTo>
                  <a:pt x="0" y="58924"/>
                </a:lnTo>
                <a:lnTo>
                  <a:pt x="0" y="89376"/>
                </a:lnTo>
                <a:lnTo>
                  <a:pt x="58" y="89376"/>
                </a:lnTo>
                <a:lnTo>
                  <a:pt x="58" y="58959"/>
                </a:lnTo>
                <a:lnTo>
                  <a:pt x="52542" y="29432"/>
                </a:lnTo>
                <a:lnTo>
                  <a:pt x="52558" y="29423"/>
                </a:lnTo>
                <a:lnTo>
                  <a:pt x="52558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 rot="10800000">
            <a:off x="-51" y="-423198"/>
            <a:ext cx="727154" cy="5143423"/>
          </a:xfrm>
          <a:custGeom>
            <a:rect b="b" l="l" r="r" t="t"/>
            <a:pathLst>
              <a:path extrusionOk="0" h="89377" w="52559">
                <a:moveTo>
                  <a:pt x="52499" y="0"/>
                </a:moveTo>
                <a:lnTo>
                  <a:pt x="52499" y="29388"/>
                </a:lnTo>
                <a:lnTo>
                  <a:pt x="16" y="58916"/>
                </a:lnTo>
                <a:lnTo>
                  <a:pt x="0" y="58924"/>
                </a:lnTo>
                <a:lnTo>
                  <a:pt x="0" y="89376"/>
                </a:lnTo>
                <a:lnTo>
                  <a:pt x="58" y="89376"/>
                </a:lnTo>
                <a:lnTo>
                  <a:pt x="58" y="58959"/>
                </a:lnTo>
                <a:lnTo>
                  <a:pt x="52542" y="29432"/>
                </a:lnTo>
                <a:lnTo>
                  <a:pt x="52558" y="29423"/>
                </a:lnTo>
                <a:lnTo>
                  <a:pt x="52558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 flipH="1" rot="10800000">
            <a:off x="-1051793" y="-3106425"/>
            <a:ext cx="5653630" cy="3674672"/>
          </a:xfrm>
          <a:custGeom>
            <a:rect b="b" l="l" r="r" t="t"/>
            <a:pathLst>
              <a:path extrusionOk="0" h="44979" w="69202">
                <a:moveTo>
                  <a:pt x="34600" y="63"/>
                </a:moveTo>
                <a:lnTo>
                  <a:pt x="69142" y="11282"/>
                </a:lnTo>
                <a:lnTo>
                  <a:pt x="69142" y="33698"/>
                </a:lnTo>
                <a:lnTo>
                  <a:pt x="34600" y="44917"/>
                </a:lnTo>
                <a:lnTo>
                  <a:pt x="59" y="33698"/>
                </a:lnTo>
                <a:lnTo>
                  <a:pt x="59" y="11282"/>
                </a:lnTo>
                <a:lnTo>
                  <a:pt x="34600" y="63"/>
                </a:lnTo>
                <a:close/>
                <a:moveTo>
                  <a:pt x="34600" y="0"/>
                </a:moveTo>
                <a:lnTo>
                  <a:pt x="21" y="11233"/>
                </a:lnTo>
                <a:lnTo>
                  <a:pt x="1" y="11240"/>
                </a:lnTo>
                <a:lnTo>
                  <a:pt x="1" y="33740"/>
                </a:lnTo>
                <a:lnTo>
                  <a:pt x="34591" y="44976"/>
                </a:lnTo>
                <a:lnTo>
                  <a:pt x="34600" y="44979"/>
                </a:lnTo>
                <a:lnTo>
                  <a:pt x="69181" y="33746"/>
                </a:lnTo>
                <a:lnTo>
                  <a:pt x="69201" y="33740"/>
                </a:lnTo>
                <a:lnTo>
                  <a:pt x="69201" y="11240"/>
                </a:lnTo>
                <a:lnTo>
                  <a:pt x="34610" y="3"/>
                </a:lnTo>
                <a:lnTo>
                  <a:pt x="34600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 rot="10800000">
            <a:off x="3500727" y="4352861"/>
            <a:ext cx="7282065" cy="2711785"/>
          </a:xfrm>
          <a:custGeom>
            <a:rect b="b" l="l" r="r" t="t"/>
            <a:pathLst>
              <a:path extrusionOk="0" h="33193" w="51061">
                <a:moveTo>
                  <a:pt x="25531" y="63"/>
                </a:moveTo>
                <a:lnTo>
                  <a:pt x="51001" y="8336"/>
                </a:lnTo>
                <a:lnTo>
                  <a:pt x="51001" y="24858"/>
                </a:lnTo>
                <a:lnTo>
                  <a:pt x="25531" y="33131"/>
                </a:lnTo>
                <a:lnTo>
                  <a:pt x="60" y="24858"/>
                </a:lnTo>
                <a:lnTo>
                  <a:pt x="60" y="8336"/>
                </a:lnTo>
                <a:lnTo>
                  <a:pt x="25531" y="63"/>
                </a:lnTo>
                <a:close/>
                <a:moveTo>
                  <a:pt x="25531" y="0"/>
                </a:moveTo>
                <a:lnTo>
                  <a:pt x="21" y="8287"/>
                </a:lnTo>
                <a:lnTo>
                  <a:pt x="1" y="8294"/>
                </a:lnTo>
                <a:lnTo>
                  <a:pt x="1" y="24900"/>
                </a:lnTo>
                <a:lnTo>
                  <a:pt x="25522" y="33190"/>
                </a:lnTo>
                <a:lnTo>
                  <a:pt x="25531" y="33193"/>
                </a:lnTo>
                <a:lnTo>
                  <a:pt x="51040" y="24908"/>
                </a:lnTo>
                <a:lnTo>
                  <a:pt x="51060" y="24900"/>
                </a:lnTo>
                <a:lnTo>
                  <a:pt x="51060" y="8294"/>
                </a:lnTo>
                <a:lnTo>
                  <a:pt x="25539" y="4"/>
                </a:lnTo>
                <a:lnTo>
                  <a:pt x="25531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 flipH="1">
            <a:off x="-2268975" y="4180719"/>
            <a:ext cx="5798668" cy="856546"/>
          </a:xfrm>
          <a:custGeom>
            <a:rect b="b" l="l" r="r" t="t"/>
            <a:pathLst>
              <a:path extrusionOk="0" h="19046" w="58982">
                <a:moveTo>
                  <a:pt x="33758" y="1"/>
                </a:moveTo>
                <a:lnTo>
                  <a:pt x="0" y="18994"/>
                </a:lnTo>
                <a:lnTo>
                  <a:pt x="28" y="19045"/>
                </a:lnTo>
                <a:lnTo>
                  <a:pt x="33774" y="60"/>
                </a:lnTo>
                <a:lnTo>
                  <a:pt x="58982" y="60"/>
                </a:lnTo>
                <a:lnTo>
                  <a:pt x="58982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4"/>
          <p:cNvGrpSpPr/>
          <p:nvPr/>
        </p:nvGrpSpPr>
        <p:grpSpPr>
          <a:xfrm>
            <a:off x="-1840750" y="-3106425"/>
            <a:ext cx="13080741" cy="8824597"/>
            <a:chOff x="-1840750" y="-3106425"/>
            <a:chExt cx="13080741" cy="8824597"/>
          </a:xfrm>
        </p:grpSpPr>
        <p:sp>
          <p:nvSpPr>
            <p:cNvPr id="352" name="Google Shape;352;p34"/>
            <p:cNvSpPr/>
            <p:nvPr/>
          </p:nvSpPr>
          <p:spPr>
            <a:xfrm rot="10800000">
              <a:off x="-1284466" y="-31064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 rot="10800000">
              <a:off x="323230" y="52"/>
              <a:ext cx="389988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 flipH="1" rot="10800000">
              <a:off x="8430764" y="40"/>
              <a:ext cx="727154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 rot="10800000">
              <a:off x="4369179" y="-31064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 flipH="1" rot="10800000">
              <a:off x="-1840750" y="3006386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441324" y="4180719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2268975" y="-2344425"/>
            <a:ext cx="13051766" cy="10156772"/>
            <a:chOff x="-2268975" y="-2344425"/>
            <a:chExt cx="13051766" cy="10156772"/>
          </a:xfrm>
        </p:grpSpPr>
        <p:sp>
          <p:nvSpPr>
            <p:cNvPr id="39" name="Google Shape;39;p5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-6795" y="41376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title"/>
          </p:nvPr>
        </p:nvSpPr>
        <p:spPr>
          <a:xfrm>
            <a:off x="765208" y="2672940"/>
            <a:ext cx="37572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4621592" y="2672940"/>
            <a:ext cx="37572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621592" y="3070490"/>
            <a:ext cx="3757200" cy="79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765208" y="3070490"/>
            <a:ext cx="3757200" cy="79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-2268975" y="-2344425"/>
            <a:ext cx="13051766" cy="10766372"/>
            <a:chOff x="-2268975" y="-2344425"/>
            <a:chExt cx="13051766" cy="10766372"/>
          </a:xfrm>
        </p:grpSpPr>
        <p:sp>
          <p:nvSpPr>
            <p:cNvPr id="51" name="Google Shape;51;p6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291450" y="-1"/>
              <a:ext cx="421786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flipH="1" rot="-5400000">
              <a:off x="5449519" y="1468181"/>
              <a:ext cx="6682569" cy="720058"/>
            </a:xfrm>
            <a:custGeom>
              <a:rect b="b" l="l" r="r" t="t"/>
              <a:pathLst>
                <a:path extrusionOk="0" h="10231" w="72781">
                  <a:moveTo>
                    <a:pt x="36506" y="1"/>
                  </a:moveTo>
                  <a:lnTo>
                    <a:pt x="18428" y="10171"/>
                  </a:lnTo>
                  <a:lnTo>
                    <a:pt x="0" y="10171"/>
                  </a:lnTo>
                  <a:lnTo>
                    <a:pt x="0" y="10230"/>
                  </a:lnTo>
                  <a:lnTo>
                    <a:pt x="18442" y="10230"/>
                  </a:lnTo>
                  <a:lnTo>
                    <a:pt x="36522" y="58"/>
                  </a:lnTo>
                  <a:lnTo>
                    <a:pt x="72780" y="58"/>
                  </a:lnTo>
                  <a:lnTo>
                    <a:pt x="7278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6795" y="4747275"/>
              <a:ext cx="9157674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-2113591" y="-2358900"/>
            <a:ext cx="13273108" cy="10550622"/>
            <a:chOff x="-2113591" y="-2358900"/>
            <a:chExt cx="13273108" cy="10550622"/>
          </a:xfrm>
        </p:grpSpPr>
        <p:sp>
          <p:nvSpPr>
            <p:cNvPr id="59" name="Google Shape;59;p7"/>
            <p:cNvSpPr/>
            <p:nvPr/>
          </p:nvSpPr>
          <p:spPr>
            <a:xfrm flipH="1">
              <a:off x="-30" y="-14475"/>
              <a:ext cx="1457855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-1892250" y="-2358900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10800000">
              <a:off x="5360849" y="-331518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30891" y="-14475"/>
              <a:ext cx="459760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flipH="1">
              <a:off x="-2113591" y="358692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3529488" y="4517050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4084000" y="1621950"/>
            <a:ext cx="43434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953883" y="-2344425"/>
            <a:ext cx="13051766" cy="10171072"/>
            <a:chOff x="-1953883" y="-2344425"/>
            <a:chExt cx="13051766" cy="10171072"/>
          </a:xfrm>
        </p:grpSpPr>
        <p:sp>
          <p:nvSpPr>
            <p:cNvPr id="69" name="Google Shape;69;p8"/>
            <p:cNvSpPr/>
            <p:nvPr/>
          </p:nvSpPr>
          <p:spPr>
            <a:xfrm flipH="1">
              <a:off x="-1426575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-1953883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-16865" y="0"/>
              <a:ext cx="1413049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 rot="10800000">
              <a:off x="529921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117633" y="0"/>
              <a:ext cx="1711321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4227071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8"/>
          <p:cNvSpPr txBox="1"/>
          <p:nvPr>
            <p:ph type="title"/>
          </p:nvPr>
        </p:nvSpPr>
        <p:spPr>
          <a:xfrm>
            <a:off x="1207800" y="851300"/>
            <a:ext cx="67284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9"/>
          <p:cNvGrpSpPr/>
          <p:nvPr/>
        </p:nvGrpSpPr>
        <p:grpSpPr>
          <a:xfrm>
            <a:off x="-2268975" y="-2344425"/>
            <a:ext cx="13051766" cy="10171072"/>
            <a:chOff x="-2268975" y="-2344425"/>
            <a:chExt cx="13051766" cy="10171072"/>
          </a:xfrm>
        </p:grpSpPr>
        <p:sp>
          <p:nvSpPr>
            <p:cNvPr id="78" name="Google Shape;78;p9"/>
            <p:cNvSpPr/>
            <p:nvPr/>
          </p:nvSpPr>
          <p:spPr>
            <a:xfrm>
              <a:off x="4601852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432725" y="0"/>
              <a:ext cx="1413049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-46" y="0"/>
              <a:ext cx="1711321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-1051793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9"/>
          <p:cNvSpPr txBox="1"/>
          <p:nvPr>
            <p:ph type="title"/>
          </p:nvPr>
        </p:nvSpPr>
        <p:spPr>
          <a:xfrm>
            <a:off x="1932913" y="1242800"/>
            <a:ext cx="5278200" cy="19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1932921" y="3198400"/>
            <a:ext cx="5278200" cy="7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4955975" y="608175"/>
            <a:ext cx="34749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8" name="Google Shape;88;p10"/>
          <p:cNvGrpSpPr/>
          <p:nvPr/>
        </p:nvGrpSpPr>
        <p:grpSpPr>
          <a:xfrm>
            <a:off x="-2268975" y="-2344425"/>
            <a:ext cx="13051766" cy="10171072"/>
            <a:chOff x="-2268975" y="-2344425"/>
            <a:chExt cx="13051766" cy="10171072"/>
          </a:xfrm>
        </p:grpSpPr>
        <p:sp>
          <p:nvSpPr>
            <p:cNvPr id="89" name="Google Shape;89;p10"/>
            <p:cNvSpPr/>
            <p:nvPr/>
          </p:nvSpPr>
          <p:spPr>
            <a:xfrm>
              <a:off x="4601852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flipH="1">
              <a:off x="3500727" y="-2344425"/>
              <a:ext cx="7282065" cy="2711785"/>
            </a:xfrm>
            <a:custGeom>
              <a:rect b="b" l="l" r="r" t="t"/>
              <a:pathLst>
                <a:path extrusionOk="0" h="33193" w="51061">
                  <a:moveTo>
                    <a:pt x="25531" y="63"/>
                  </a:moveTo>
                  <a:lnTo>
                    <a:pt x="51001" y="8336"/>
                  </a:lnTo>
                  <a:lnTo>
                    <a:pt x="51001" y="24858"/>
                  </a:lnTo>
                  <a:lnTo>
                    <a:pt x="25531" y="33131"/>
                  </a:lnTo>
                  <a:lnTo>
                    <a:pt x="60" y="24858"/>
                  </a:lnTo>
                  <a:lnTo>
                    <a:pt x="60" y="8336"/>
                  </a:lnTo>
                  <a:lnTo>
                    <a:pt x="25531" y="63"/>
                  </a:lnTo>
                  <a:close/>
                  <a:moveTo>
                    <a:pt x="25531" y="0"/>
                  </a:moveTo>
                  <a:lnTo>
                    <a:pt x="21" y="8287"/>
                  </a:lnTo>
                  <a:lnTo>
                    <a:pt x="1" y="8294"/>
                  </a:lnTo>
                  <a:lnTo>
                    <a:pt x="1" y="24900"/>
                  </a:lnTo>
                  <a:lnTo>
                    <a:pt x="25522" y="33190"/>
                  </a:lnTo>
                  <a:lnTo>
                    <a:pt x="25531" y="33193"/>
                  </a:lnTo>
                  <a:lnTo>
                    <a:pt x="51040" y="24908"/>
                  </a:lnTo>
                  <a:lnTo>
                    <a:pt x="51060" y="24900"/>
                  </a:lnTo>
                  <a:lnTo>
                    <a:pt x="51060" y="8294"/>
                  </a:lnTo>
                  <a:lnTo>
                    <a:pt x="25539" y="4"/>
                  </a:lnTo>
                  <a:lnTo>
                    <a:pt x="2553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8133175" y="0"/>
              <a:ext cx="1413049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10800000">
              <a:off x="-2268975" y="-317043"/>
              <a:ext cx="5798668" cy="856546"/>
            </a:xfrm>
            <a:custGeom>
              <a:rect b="b" l="l" r="r" t="t"/>
              <a:pathLst>
                <a:path extrusionOk="0" h="19046" w="58982">
                  <a:moveTo>
                    <a:pt x="33758" y="1"/>
                  </a:moveTo>
                  <a:lnTo>
                    <a:pt x="0" y="18994"/>
                  </a:lnTo>
                  <a:lnTo>
                    <a:pt x="28" y="19045"/>
                  </a:lnTo>
                  <a:lnTo>
                    <a:pt x="33774" y="60"/>
                  </a:lnTo>
                  <a:lnTo>
                    <a:pt x="58982" y="60"/>
                  </a:lnTo>
                  <a:lnTo>
                    <a:pt x="589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flipH="1">
              <a:off x="-357146" y="0"/>
              <a:ext cx="1711321" cy="5143423"/>
            </a:xfrm>
            <a:custGeom>
              <a:rect b="b" l="l" r="r" t="t"/>
              <a:pathLst>
                <a:path extrusionOk="0" h="89377" w="52559">
                  <a:moveTo>
                    <a:pt x="52499" y="0"/>
                  </a:moveTo>
                  <a:lnTo>
                    <a:pt x="52499" y="29388"/>
                  </a:lnTo>
                  <a:lnTo>
                    <a:pt x="16" y="58916"/>
                  </a:lnTo>
                  <a:lnTo>
                    <a:pt x="0" y="58924"/>
                  </a:lnTo>
                  <a:lnTo>
                    <a:pt x="0" y="89376"/>
                  </a:lnTo>
                  <a:lnTo>
                    <a:pt x="58" y="89376"/>
                  </a:lnTo>
                  <a:lnTo>
                    <a:pt x="58" y="58959"/>
                  </a:lnTo>
                  <a:lnTo>
                    <a:pt x="52542" y="29432"/>
                  </a:lnTo>
                  <a:lnTo>
                    <a:pt x="52558" y="29423"/>
                  </a:lnTo>
                  <a:lnTo>
                    <a:pt x="5255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-1051793" y="4151975"/>
              <a:ext cx="5653630" cy="3674672"/>
            </a:xfrm>
            <a:custGeom>
              <a:rect b="b" l="l" r="r" t="t"/>
              <a:pathLst>
                <a:path extrusionOk="0" h="44979" w="69202">
                  <a:moveTo>
                    <a:pt x="34600" y="63"/>
                  </a:moveTo>
                  <a:lnTo>
                    <a:pt x="69142" y="11282"/>
                  </a:lnTo>
                  <a:lnTo>
                    <a:pt x="69142" y="33698"/>
                  </a:lnTo>
                  <a:lnTo>
                    <a:pt x="34600" y="44917"/>
                  </a:lnTo>
                  <a:lnTo>
                    <a:pt x="59" y="33698"/>
                  </a:lnTo>
                  <a:lnTo>
                    <a:pt x="59" y="11282"/>
                  </a:lnTo>
                  <a:lnTo>
                    <a:pt x="34600" y="63"/>
                  </a:lnTo>
                  <a:close/>
                  <a:moveTo>
                    <a:pt x="34600" y="0"/>
                  </a:moveTo>
                  <a:lnTo>
                    <a:pt x="21" y="11233"/>
                  </a:lnTo>
                  <a:lnTo>
                    <a:pt x="1" y="11240"/>
                  </a:lnTo>
                  <a:lnTo>
                    <a:pt x="1" y="33740"/>
                  </a:lnTo>
                  <a:lnTo>
                    <a:pt x="34591" y="44976"/>
                  </a:lnTo>
                  <a:lnTo>
                    <a:pt x="34600" y="44979"/>
                  </a:lnTo>
                  <a:lnTo>
                    <a:pt x="69181" y="33746"/>
                  </a:lnTo>
                  <a:lnTo>
                    <a:pt x="69201" y="33740"/>
                  </a:lnTo>
                  <a:lnTo>
                    <a:pt x="69201" y="11240"/>
                  </a:lnTo>
                  <a:lnTo>
                    <a:pt x="34610" y="3"/>
                  </a:lnTo>
                  <a:lnTo>
                    <a:pt x="3460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3F3F3"/>
            </a:gs>
            <a:gs pos="50000">
              <a:srgbClr val="F3F3F3"/>
            </a:gs>
            <a:gs pos="100000">
              <a:srgbClr val="D9D9D9"/>
            </a:gs>
          </a:gsLst>
          <a:lin ang="80993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3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3F3"/>
            </a:gs>
            <a:gs pos="50000">
              <a:srgbClr val="F3F3F3"/>
            </a:gs>
            <a:gs pos="100000">
              <a:srgbClr val="D9D9D9"/>
            </a:gs>
          </a:gsLst>
          <a:lin ang="8100019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type="ctrTitle"/>
          </p:nvPr>
        </p:nvSpPr>
        <p:spPr>
          <a:xfrm>
            <a:off x="713225" y="539500"/>
            <a:ext cx="8034900" cy="1524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NYRCS_1 Hostage Situation Simulation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363" name="Google Shape;363;p35"/>
          <p:cNvSpPr txBox="1"/>
          <p:nvPr>
            <p:ph idx="1" type="subTitle"/>
          </p:nvPr>
        </p:nvSpPr>
        <p:spPr>
          <a:xfrm>
            <a:off x="713225" y="2111498"/>
            <a:ext cx="30162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Jin Yih, Mandy, Javier &amp; Yaxian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8869">
            <a:off x="4136409" y="1593514"/>
            <a:ext cx="4154609" cy="26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pic>
        <p:nvPicPr>
          <p:cNvPr id="836" name="Google Shape;8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576" y="1221643"/>
            <a:ext cx="1174506" cy="160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165" y="1256675"/>
            <a:ext cx="2056819" cy="11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945111" y="2257966"/>
            <a:ext cx="1379838" cy="227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01945" y="1221643"/>
            <a:ext cx="1174506" cy="160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5" y="2789418"/>
            <a:ext cx="2774702" cy="18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2249" y="3240150"/>
            <a:ext cx="1932528" cy="136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title"/>
          </p:nvPr>
        </p:nvSpPr>
        <p:spPr>
          <a:xfrm>
            <a:off x="3404455" y="577172"/>
            <a:ext cx="514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We chose the “Defence — City Shield Track” as our challenge</a:t>
            </a:r>
            <a:endParaRPr sz="2500"/>
          </a:p>
        </p:txBody>
      </p:sp>
      <p:sp>
        <p:nvSpPr>
          <p:cNvPr id="370" name="Google Shape;370;p36"/>
          <p:cNvSpPr txBox="1"/>
          <p:nvPr>
            <p:ph idx="1" type="subTitle"/>
          </p:nvPr>
        </p:nvSpPr>
        <p:spPr>
          <a:xfrm>
            <a:off x="3404455" y="1480087"/>
            <a:ext cx="51492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Hope to improve process of teaching the right ideas to deal with defence matters easily</a:t>
            </a:r>
            <a:endParaRPr/>
          </a:p>
        </p:txBody>
      </p:sp>
      <p:pic>
        <p:nvPicPr>
          <p:cNvPr id="371" name="Google Shape;3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412041">
            <a:off x="825301" y="1136601"/>
            <a:ext cx="2100499" cy="34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6"/>
          <p:cNvSpPr txBox="1"/>
          <p:nvPr>
            <p:ph type="title"/>
          </p:nvPr>
        </p:nvSpPr>
        <p:spPr>
          <a:xfrm>
            <a:off x="3556855" y="2562197"/>
            <a:ext cx="514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Hardware &amp; Development Platform used</a:t>
            </a:r>
            <a:endParaRPr sz="2500"/>
          </a:p>
        </p:txBody>
      </p:sp>
      <p:sp>
        <p:nvSpPr>
          <p:cNvPr id="373" name="Google Shape;373;p36"/>
          <p:cNvSpPr txBox="1"/>
          <p:nvPr>
            <p:ph idx="1" type="subTitle"/>
          </p:nvPr>
        </p:nvSpPr>
        <p:spPr>
          <a:xfrm>
            <a:off x="3556855" y="3465112"/>
            <a:ext cx="51492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VR: MetaQuest/ MetaPro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3D (Built-In Render Pipeline)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Our solution: Hostage situation simulation</a:t>
            </a:r>
            <a:endParaRPr sz="2900"/>
          </a:p>
        </p:txBody>
      </p:sp>
      <p:sp>
        <p:nvSpPr>
          <p:cNvPr id="379" name="Google Shape;379;p37"/>
          <p:cNvSpPr txBox="1"/>
          <p:nvPr>
            <p:ph idx="1" type="subTitle"/>
          </p:nvPr>
        </p:nvSpPr>
        <p:spPr>
          <a:xfrm>
            <a:off x="4084000" y="1621950"/>
            <a:ext cx="43434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/>
              <a:t>It trains police officers and </a:t>
            </a:r>
            <a:r>
              <a:rPr lang="en"/>
              <a:t>negotiators to the basic concepts of negotiation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In a room setting, user deals with a hostage taker and his hostage, and attempts to calm the hostage taker and prevent him from being a danger to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Hostage Taker communicates with user using OpenAI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Details:</a:t>
            </a:r>
            <a:endParaRPr/>
          </a:p>
        </p:txBody>
      </p:sp>
      <p:sp>
        <p:nvSpPr>
          <p:cNvPr id="385" name="Google Shape;385;p38"/>
          <p:cNvSpPr txBox="1"/>
          <p:nvPr>
            <p:ph idx="6" type="subTitle"/>
          </p:nvPr>
        </p:nvSpPr>
        <p:spPr>
          <a:xfrm>
            <a:off x="780750" y="1081450"/>
            <a:ext cx="39981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User will communicate face-to face with a hostage taker controlled by OpenAI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User will enter a conversation with the hostage taker, aiming to calm him down such that he is no longer likely to be a danger to others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Open AI will act to be a hostage taker that has potential to kill a hostage and hurt others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4151250" y="961400"/>
            <a:ext cx="44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Details:</a:t>
            </a:r>
            <a:endParaRPr sz="2900"/>
          </a:p>
        </p:txBody>
      </p:sp>
      <p:sp>
        <p:nvSpPr>
          <p:cNvPr id="391" name="Google Shape;391;p39"/>
          <p:cNvSpPr txBox="1"/>
          <p:nvPr>
            <p:ph idx="1" type="subTitle"/>
          </p:nvPr>
        </p:nvSpPr>
        <p:spPr>
          <a:xfrm>
            <a:off x="4084000" y="1621950"/>
            <a:ext cx="43434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/>
              <a:t>This helps users train and practice: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To be seemingly in empathy with the hostage tak</a:t>
            </a:r>
            <a:r>
              <a:rPr lang="en"/>
              <a:t>er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The skill of looking like  a communication medium between him and the police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Methods to calm the hostage taker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Details:</a:t>
            </a:r>
            <a:endParaRPr/>
          </a:p>
        </p:txBody>
      </p:sp>
      <p:sp>
        <p:nvSpPr>
          <p:cNvPr id="397" name="Google Shape;397;p40"/>
          <p:cNvSpPr txBox="1"/>
          <p:nvPr>
            <p:ph idx="6" type="subTitle"/>
          </p:nvPr>
        </p:nvSpPr>
        <p:spPr>
          <a:xfrm>
            <a:off x="780750" y="1081450"/>
            <a:ext cx="39981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Realistically </a:t>
            </a:r>
            <a:r>
              <a:rPr lang="en" sz="1600"/>
              <a:t>reenact</a:t>
            </a:r>
            <a:r>
              <a:rPr lang="en" sz="1600"/>
              <a:t> scenes of hostage → effective to make users treat the training more seriously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Make the training look more like a high-stakes situation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Improves </a:t>
            </a:r>
            <a:r>
              <a:rPr lang="en" sz="1600"/>
              <a:t>their</a:t>
            </a:r>
            <a:r>
              <a:rPr lang="en" sz="1600"/>
              <a:t> ability to cope with panic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Teaches them how to act under unpredictable circumstances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4100625" y="667775"/>
            <a:ext cx="44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Benefits:</a:t>
            </a:r>
            <a:endParaRPr sz="2900"/>
          </a:p>
        </p:txBody>
      </p:sp>
      <p:sp>
        <p:nvSpPr>
          <p:cNvPr id="403" name="Google Shape;403;p41"/>
          <p:cNvSpPr txBox="1"/>
          <p:nvPr>
            <p:ph idx="1" type="subTitle"/>
          </p:nvPr>
        </p:nvSpPr>
        <p:spPr>
          <a:xfrm>
            <a:off x="4033375" y="1328325"/>
            <a:ext cx="43434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Involves active </a:t>
            </a:r>
            <a:r>
              <a:rPr lang="en"/>
              <a:t>participation + engages user more effectively than training in mock-up buildings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Safe space to make mistakes &amp; experiment, with no real-world consequences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Can take place at any place with good Internet access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2313150" y="1744375"/>
            <a:ext cx="45177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409" name="Google Shape;409;p42"/>
          <p:cNvSpPr txBox="1"/>
          <p:nvPr/>
        </p:nvSpPr>
        <p:spPr>
          <a:xfrm>
            <a:off x="3072000" y="4368349"/>
            <a:ext cx="30000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grpSp>
        <p:nvGrpSpPr>
          <p:cNvPr id="415" name="Google Shape;415;p43"/>
          <p:cNvGrpSpPr/>
          <p:nvPr/>
        </p:nvGrpSpPr>
        <p:grpSpPr>
          <a:xfrm>
            <a:off x="7893174" y="3804101"/>
            <a:ext cx="352793" cy="352561"/>
            <a:chOff x="7893174" y="4261301"/>
            <a:chExt cx="352793" cy="352561"/>
          </a:xfrm>
        </p:grpSpPr>
        <p:sp>
          <p:nvSpPr>
            <p:cNvPr id="416" name="Google Shape;416;p43"/>
            <p:cNvSpPr/>
            <p:nvPr/>
          </p:nvSpPr>
          <p:spPr>
            <a:xfrm>
              <a:off x="7893174" y="4261301"/>
              <a:ext cx="352793" cy="352561"/>
            </a:xfrm>
            <a:custGeom>
              <a:rect b="b" l="l" r="r" t="t"/>
              <a:pathLst>
                <a:path extrusionOk="0" h="13701" w="13710">
                  <a:moveTo>
                    <a:pt x="7255" y="1721"/>
                  </a:moveTo>
                  <a:cubicBezTo>
                    <a:pt x="9910" y="1926"/>
                    <a:pt x="12004" y="4146"/>
                    <a:pt x="12004" y="6853"/>
                  </a:cubicBezTo>
                  <a:cubicBezTo>
                    <a:pt x="12004" y="9554"/>
                    <a:pt x="9910" y="11774"/>
                    <a:pt x="7255" y="11980"/>
                  </a:cubicBezTo>
                  <a:lnTo>
                    <a:pt x="7255" y="11489"/>
                  </a:lnTo>
                  <a:cubicBezTo>
                    <a:pt x="7255" y="11270"/>
                    <a:pt x="7077" y="11087"/>
                    <a:pt x="6857" y="11087"/>
                  </a:cubicBezTo>
                  <a:cubicBezTo>
                    <a:pt x="6633" y="11087"/>
                    <a:pt x="6456" y="11270"/>
                    <a:pt x="6456" y="11489"/>
                  </a:cubicBezTo>
                  <a:lnTo>
                    <a:pt x="6456" y="11980"/>
                  </a:lnTo>
                  <a:cubicBezTo>
                    <a:pt x="3805" y="11774"/>
                    <a:pt x="1707" y="9554"/>
                    <a:pt x="1707" y="6853"/>
                  </a:cubicBezTo>
                  <a:cubicBezTo>
                    <a:pt x="1707" y="4146"/>
                    <a:pt x="3805" y="1926"/>
                    <a:pt x="6456" y="1721"/>
                  </a:cubicBezTo>
                  <a:lnTo>
                    <a:pt x="6456" y="2366"/>
                  </a:lnTo>
                  <a:cubicBezTo>
                    <a:pt x="6456" y="2590"/>
                    <a:pt x="6633" y="2768"/>
                    <a:pt x="6857" y="2768"/>
                  </a:cubicBezTo>
                  <a:cubicBezTo>
                    <a:pt x="7077" y="2768"/>
                    <a:pt x="7255" y="2590"/>
                    <a:pt x="7255" y="2366"/>
                  </a:cubicBezTo>
                  <a:lnTo>
                    <a:pt x="7255" y="1721"/>
                  </a:lnTo>
                  <a:close/>
                  <a:moveTo>
                    <a:pt x="6857" y="1"/>
                  </a:moveTo>
                  <a:cubicBezTo>
                    <a:pt x="6633" y="1"/>
                    <a:pt x="6456" y="178"/>
                    <a:pt x="6456" y="398"/>
                  </a:cubicBezTo>
                  <a:lnTo>
                    <a:pt x="6456" y="917"/>
                  </a:lnTo>
                  <a:cubicBezTo>
                    <a:pt x="5016" y="1010"/>
                    <a:pt x="3679" y="1613"/>
                    <a:pt x="2646" y="2641"/>
                  </a:cubicBezTo>
                  <a:cubicBezTo>
                    <a:pt x="1618" y="3670"/>
                    <a:pt x="1015" y="5011"/>
                    <a:pt x="921" y="6451"/>
                  </a:cubicBezTo>
                  <a:lnTo>
                    <a:pt x="403" y="6451"/>
                  </a:lnTo>
                  <a:cubicBezTo>
                    <a:pt x="183" y="6451"/>
                    <a:pt x="1" y="6628"/>
                    <a:pt x="1" y="6848"/>
                  </a:cubicBezTo>
                  <a:cubicBezTo>
                    <a:pt x="1" y="7072"/>
                    <a:pt x="183" y="7250"/>
                    <a:pt x="403" y="7250"/>
                  </a:cubicBezTo>
                  <a:lnTo>
                    <a:pt x="921" y="7250"/>
                  </a:lnTo>
                  <a:cubicBezTo>
                    <a:pt x="1015" y="8690"/>
                    <a:pt x="1618" y="10026"/>
                    <a:pt x="2646" y="11055"/>
                  </a:cubicBezTo>
                  <a:cubicBezTo>
                    <a:pt x="3674" y="12088"/>
                    <a:pt x="5016" y="12691"/>
                    <a:pt x="6456" y="12784"/>
                  </a:cubicBezTo>
                  <a:lnTo>
                    <a:pt x="6456" y="13298"/>
                  </a:lnTo>
                  <a:cubicBezTo>
                    <a:pt x="6456" y="13523"/>
                    <a:pt x="6633" y="13700"/>
                    <a:pt x="6857" y="13700"/>
                  </a:cubicBezTo>
                  <a:cubicBezTo>
                    <a:pt x="7077" y="13700"/>
                    <a:pt x="7255" y="13523"/>
                    <a:pt x="7255" y="13298"/>
                  </a:cubicBezTo>
                  <a:lnTo>
                    <a:pt x="7255" y="12784"/>
                  </a:lnTo>
                  <a:cubicBezTo>
                    <a:pt x="8694" y="12691"/>
                    <a:pt x="10036" y="12083"/>
                    <a:pt x="11064" y="11055"/>
                  </a:cubicBezTo>
                  <a:cubicBezTo>
                    <a:pt x="12092" y="10031"/>
                    <a:pt x="12695" y="8690"/>
                    <a:pt x="12794" y="7250"/>
                  </a:cubicBezTo>
                  <a:lnTo>
                    <a:pt x="13308" y="7250"/>
                  </a:lnTo>
                  <a:cubicBezTo>
                    <a:pt x="13527" y="7250"/>
                    <a:pt x="13710" y="7072"/>
                    <a:pt x="13710" y="6848"/>
                  </a:cubicBezTo>
                  <a:cubicBezTo>
                    <a:pt x="13710" y="6628"/>
                    <a:pt x="13527" y="6451"/>
                    <a:pt x="13308" y="6451"/>
                  </a:cubicBezTo>
                  <a:lnTo>
                    <a:pt x="12794" y="6451"/>
                  </a:lnTo>
                  <a:cubicBezTo>
                    <a:pt x="12695" y="5011"/>
                    <a:pt x="12092" y="3674"/>
                    <a:pt x="11064" y="2641"/>
                  </a:cubicBezTo>
                  <a:cubicBezTo>
                    <a:pt x="10036" y="1613"/>
                    <a:pt x="8694" y="1010"/>
                    <a:pt x="7255" y="917"/>
                  </a:cubicBezTo>
                  <a:lnTo>
                    <a:pt x="7255" y="398"/>
                  </a:lnTo>
                  <a:cubicBezTo>
                    <a:pt x="7255" y="178"/>
                    <a:pt x="7077" y="1"/>
                    <a:pt x="6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8016587" y="4384714"/>
              <a:ext cx="105992" cy="105864"/>
            </a:xfrm>
            <a:custGeom>
              <a:rect b="b" l="l" r="r" t="t"/>
              <a:pathLst>
                <a:path extrusionOk="0" h="4114" w="4119">
                  <a:moveTo>
                    <a:pt x="2061" y="930"/>
                  </a:moveTo>
                  <a:cubicBezTo>
                    <a:pt x="2678" y="930"/>
                    <a:pt x="3183" y="1435"/>
                    <a:pt x="3183" y="2057"/>
                  </a:cubicBezTo>
                  <a:cubicBezTo>
                    <a:pt x="3183" y="2674"/>
                    <a:pt x="2678" y="3178"/>
                    <a:pt x="2061" y="3178"/>
                  </a:cubicBezTo>
                  <a:cubicBezTo>
                    <a:pt x="1440" y="3178"/>
                    <a:pt x="935" y="2674"/>
                    <a:pt x="935" y="2057"/>
                  </a:cubicBezTo>
                  <a:cubicBezTo>
                    <a:pt x="935" y="1435"/>
                    <a:pt x="1440" y="930"/>
                    <a:pt x="2061" y="930"/>
                  </a:cubicBezTo>
                  <a:close/>
                  <a:moveTo>
                    <a:pt x="2061" y="0"/>
                  </a:moveTo>
                  <a:cubicBezTo>
                    <a:pt x="926" y="0"/>
                    <a:pt x="0" y="921"/>
                    <a:pt x="0" y="2057"/>
                  </a:cubicBezTo>
                  <a:cubicBezTo>
                    <a:pt x="0" y="3192"/>
                    <a:pt x="921" y="4113"/>
                    <a:pt x="2061" y="4113"/>
                  </a:cubicBezTo>
                  <a:cubicBezTo>
                    <a:pt x="3197" y="4113"/>
                    <a:pt x="4118" y="3192"/>
                    <a:pt x="4118" y="2057"/>
                  </a:cubicBezTo>
                  <a:cubicBezTo>
                    <a:pt x="4118" y="921"/>
                    <a:pt x="3197" y="0"/>
                    <a:pt x="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8061310" y="4429334"/>
              <a:ext cx="16623" cy="16495"/>
            </a:xfrm>
            <a:custGeom>
              <a:rect b="b" l="l" r="r" t="t"/>
              <a:pathLst>
                <a:path extrusionOk="0" h="641" w="646">
                  <a:moveTo>
                    <a:pt x="323" y="0"/>
                  </a:moveTo>
                  <a:cubicBezTo>
                    <a:pt x="146" y="0"/>
                    <a:pt x="1" y="145"/>
                    <a:pt x="1" y="323"/>
                  </a:cubicBezTo>
                  <a:cubicBezTo>
                    <a:pt x="1" y="500"/>
                    <a:pt x="146" y="641"/>
                    <a:pt x="323" y="641"/>
                  </a:cubicBezTo>
                  <a:cubicBezTo>
                    <a:pt x="501" y="641"/>
                    <a:pt x="646" y="500"/>
                    <a:pt x="646" y="323"/>
                  </a:cubicBezTo>
                  <a:cubicBezTo>
                    <a:pt x="646" y="145"/>
                    <a:pt x="50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7955112" y="4388188"/>
              <a:ext cx="59931" cy="98041"/>
            </a:xfrm>
            <a:custGeom>
              <a:rect b="b" l="l" r="r" t="t"/>
              <a:pathLst>
                <a:path extrusionOk="0" h="3810" w="2329">
                  <a:moveTo>
                    <a:pt x="2328" y="1"/>
                  </a:moveTo>
                  <a:lnTo>
                    <a:pt x="2328" y="1"/>
                  </a:lnTo>
                  <a:cubicBezTo>
                    <a:pt x="1151" y="454"/>
                    <a:pt x="445" y="1216"/>
                    <a:pt x="127" y="1632"/>
                  </a:cubicBezTo>
                  <a:lnTo>
                    <a:pt x="127" y="1637"/>
                  </a:lnTo>
                  <a:cubicBezTo>
                    <a:pt x="1" y="1805"/>
                    <a:pt x="1" y="2039"/>
                    <a:pt x="132" y="2207"/>
                  </a:cubicBezTo>
                  <a:cubicBezTo>
                    <a:pt x="445" y="2613"/>
                    <a:pt x="1146" y="3352"/>
                    <a:pt x="2305" y="3810"/>
                  </a:cubicBezTo>
                  <a:cubicBezTo>
                    <a:pt x="1842" y="3287"/>
                    <a:pt x="1590" y="2623"/>
                    <a:pt x="1590" y="1922"/>
                  </a:cubicBezTo>
                  <a:cubicBezTo>
                    <a:pt x="1590" y="1216"/>
                    <a:pt x="1852" y="529"/>
                    <a:pt x="2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8124098" y="4388908"/>
              <a:ext cx="60060" cy="98067"/>
            </a:xfrm>
            <a:custGeom>
              <a:rect b="b" l="l" r="r" t="t"/>
              <a:pathLst>
                <a:path extrusionOk="0" h="3811" w="2334">
                  <a:moveTo>
                    <a:pt x="29" y="1"/>
                  </a:moveTo>
                  <a:lnTo>
                    <a:pt x="29" y="1"/>
                  </a:lnTo>
                  <a:cubicBezTo>
                    <a:pt x="487" y="524"/>
                    <a:pt x="739" y="1188"/>
                    <a:pt x="739" y="1889"/>
                  </a:cubicBezTo>
                  <a:lnTo>
                    <a:pt x="744" y="1894"/>
                  </a:lnTo>
                  <a:cubicBezTo>
                    <a:pt x="744" y="2609"/>
                    <a:pt x="482" y="3282"/>
                    <a:pt x="1" y="3810"/>
                  </a:cubicBezTo>
                  <a:cubicBezTo>
                    <a:pt x="1183" y="3357"/>
                    <a:pt x="1884" y="2595"/>
                    <a:pt x="2202" y="2179"/>
                  </a:cubicBezTo>
                  <a:cubicBezTo>
                    <a:pt x="2333" y="2006"/>
                    <a:pt x="2329" y="1772"/>
                    <a:pt x="2198" y="1609"/>
                  </a:cubicBezTo>
                  <a:cubicBezTo>
                    <a:pt x="1884" y="1202"/>
                    <a:pt x="1188" y="459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" name="Google Shape;421;p43"/>
          <p:cNvGrpSpPr/>
          <p:nvPr/>
        </p:nvGrpSpPr>
        <p:grpSpPr>
          <a:xfrm>
            <a:off x="7893174" y="3200313"/>
            <a:ext cx="352793" cy="339540"/>
            <a:chOff x="7893174" y="3657513"/>
            <a:chExt cx="352793" cy="339540"/>
          </a:xfrm>
        </p:grpSpPr>
        <p:sp>
          <p:nvSpPr>
            <p:cNvPr id="422" name="Google Shape;422;p43"/>
            <p:cNvSpPr/>
            <p:nvPr/>
          </p:nvSpPr>
          <p:spPr>
            <a:xfrm>
              <a:off x="8074562" y="3765049"/>
              <a:ext cx="31033" cy="24086"/>
            </a:xfrm>
            <a:custGeom>
              <a:rect b="b" l="l" r="r" t="t"/>
              <a:pathLst>
                <a:path extrusionOk="0" h="936" w="1206">
                  <a:moveTo>
                    <a:pt x="0" y="0"/>
                  </a:moveTo>
                  <a:lnTo>
                    <a:pt x="0" y="935"/>
                  </a:lnTo>
                  <a:lnTo>
                    <a:pt x="743" y="935"/>
                  </a:lnTo>
                  <a:cubicBezTo>
                    <a:pt x="1000" y="935"/>
                    <a:pt x="1206" y="725"/>
                    <a:pt x="1206" y="468"/>
                  </a:cubicBezTo>
                  <a:cubicBezTo>
                    <a:pt x="1206" y="211"/>
                    <a:pt x="1000" y="5"/>
                    <a:pt x="743" y="5"/>
                  </a:cubicBezTo>
                  <a:lnTo>
                    <a:pt x="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7983752" y="3782959"/>
              <a:ext cx="16855" cy="25887"/>
            </a:xfrm>
            <a:custGeom>
              <a:rect b="b" l="l" r="r" t="t"/>
              <a:pathLst>
                <a:path extrusionOk="0" h="1006" w="655">
                  <a:moveTo>
                    <a:pt x="323" y="1"/>
                  </a:moveTo>
                  <a:lnTo>
                    <a:pt x="0" y="1006"/>
                  </a:lnTo>
                  <a:lnTo>
                    <a:pt x="655" y="1006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7893174" y="3657513"/>
              <a:ext cx="352793" cy="339540"/>
            </a:xfrm>
            <a:custGeom>
              <a:rect b="b" l="l" r="r" t="t"/>
              <a:pathLst>
                <a:path extrusionOk="0" h="13195" w="13710">
                  <a:moveTo>
                    <a:pt x="10873" y="1735"/>
                  </a:moveTo>
                  <a:cubicBezTo>
                    <a:pt x="11111" y="1735"/>
                    <a:pt x="11298" y="1926"/>
                    <a:pt x="11298" y="2160"/>
                  </a:cubicBezTo>
                  <a:lnTo>
                    <a:pt x="11298" y="2712"/>
                  </a:lnTo>
                  <a:lnTo>
                    <a:pt x="11849" y="2712"/>
                  </a:lnTo>
                  <a:cubicBezTo>
                    <a:pt x="12088" y="2712"/>
                    <a:pt x="12275" y="2903"/>
                    <a:pt x="12275" y="3137"/>
                  </a:cubicBezTo>
                  <a:cubicBezTo>
                    <a:pt x="12275" y="3375"/>
                    <a:pt x="12088" y="3567"/>
                    <a:pt x="11849" y="3567"/>
                  </a:cubicBezTo>
                  <a:lnTo>
                    <a:pt x="11298" y="3567"/>
                  </a:lnTo>
                  <a:lnTo>
                    <a:pt x="11298" y="4114"/>
                  </a:lnTo>
                  <a:cubicBezTo>
                    <a:pt x="11298" y="4352"/>
                    <a:pt x="11111" y="4544"/>
                    <a:pt x="10873" y="4544"/>
                  </a:cubicBezTo>
                  <a:cubicBezTo>
                    <a:pt x="10639" y="4544"/>
                    <a:pt x="10447" y="4352"/>
                    <a:pt x="10447" y="4114"/>
                  </a:cubicBezTo>
                  <a:lnTo>
                    <a:pt x="10447" y="3567"/>
                  </a:lnTo>
                  <a:lnTo>
                    <a:pt x="9896" y="3567"/>
                  </a:lnTo>
                  <a:cubicBezTo>
                    <a:pt x="9662" y="3567"/>
                    <a:pt x="9470" y="3375"/>
                    <a:pt x="9470" y="3137"/>
                  </a:cubicBezTo>
                  <a:cubicBezTo>
                    <a:pt x="9470" y="2903"/>
                    <a:pt x="9662" y="2712"/>
                    <a:pt x="9896" y="2712"/>
                  </a:cubicBezTo>
                  <a:lnTo>
                    <a:pt x="10447" y="2712"/>
                  </a:lnTo>
                  <a:lnTo>
                    <a:pt x="10447" y="2160"/>
                  </a:lnTo>
                  <a:cubicBezTo>
                    <a:pt x="10447" y="1926"/>
                    <a:pt x="10639" y="1735"/>
                    <a:pt x="10873" y="1735"/>
                  </a:cubicBezTo>
                  <a:close/>
                  <a:moveTo>
                    <a:pt x="7792" y="3329"/>
                  </a:moveTo>
                  <a:cubicBezTo>
                    <a:pt x="8517" y="3329"/>
                    <a:pt x="9110" y="3922"/>
                    <a:pt x="9110" y="4647"/>
                  </a:cubicBezTo>
                  <a:cubicBezTo>
                    <a:pt x="9110" y="5170"/>
                    <a:pt x="8802" y="5624"/>
                    <a:pt x="8363" y="5839"/>
                  </a:cubicBezTo>
                  <a:lnTo>
                    <a:pt x="9059" y="7124"/>
                  </a:lnTo>
                  <a:cubicBezTo>
                    <a:pt x="9171" y="7330"/>
                    <a:pt x="9092" y="7587"/>
                    <a:pt x="8886" y="7699"/>
                  </a:cubicBezTo>
                  <a:cubicBezTo>
                    <a:pt x="8821" y="7736"/>
                    <a:pt x="8750" y="7750"/>
                    <a:pt x="8685" y="7750"/>
                  </a:cubicBezTo>
                  <a:cubicBezTo>
                    <a:pt x="8531" y="7750"/>
                    <a:pt x="8386" y="7671"/>
                    <a:pt x="8311" y="7531"/>
                  </a:cubicBezTo>
                  <a:lnTo>
                    <a:pt x="7460" y="5965"/>
                  </a:lnTo>
                  <a:lnTo>
                    <a:pt x="7049" y="5965"/>
                  </a:lnTo>
                  <a:lnTo>
                    <a:pt x="7049" y="7325"/>
                  </a:lnTo>
                  <a:cubicBezTo>
                    <a:pt x="7049" y="7559"/>
                    <a:pt x="6857" y="7750"/>
                    <a:pt x="6619" y="7750"/>
                  </a:cubicBezTo>
                  <a:cubicBezTo>
                    <a:pt x="6385" y="7750"/>
                    <a:pt x="6194" y="7559"/>
                    <a:pt x="6194" y="7325"/>
                  </a:cubicBezTo>
                  <a:lnTo>
                    <a:pt x="6194" y="3754"/>
                  </a:lnTo>
                  <a:cubicBezTo>
                    <a:pt x="6194" y="3520"/>
                    <a:pt x="6385" y="3329"/>
                    <a:pt x="6619" y="3329"/>
                  </a:cubicBezTo>
                  <a:close/>
                  <a:moveTo>
                    <a:pt x="3833" y="3329"/>
                  </a:moveTo>
                  <a:cubicBezTo>
                    <a:pt x="4067" y="3329"/>
                    <a:pt x="4273" y="3478"/>
                    <a:pt x="4347" y="3698"/>
                  </a:cubicBezTo>
                  <a:lnTo>
                    <a:pt x="5170" y="6180"/>
                  </a:lnTo>
                  <a:lnTo>
                    <a:pt x="5507" y="7189"/>
                  </a:lnTo>
                  <a:cubicBezTo>
                    <a:pt x="5581" y="7414"/>
                    <a:pt x="5460" y="7657"/>
                    <a:pt x="5240" y="7732"/>
                  </a:cubicBezTo>
                  <a:cubicBezTo>
                    <a:pt x="5194" y="7746"/>
                    <a:pt x="5147" y="7750"/>
                    <a:pt x="5105" y="7750"/>
                  </a:cubicBezTo>
                  <a:cubicBezTo>
                    <a:pt x="4922" y="7750"/>
                    <a:pt x="4759" y="7638"/>
                    <a:pt x="4698" y="7461"/>
                  </a:cubicBezTo>
                  <a:lnTo>
                    <a:pt x="4460" y="6731"/>
                  </a:lnTo>
                  <a:lnTo>
                    <a:pt x="3244" y="6731"/>
                  </a:lnTo>
                  <a:lnTo>
                    <a:pt x="3015" y="7456"/>
                  </a:lnTo>
                  <a:cubicBezTo>
                    <a:pt x="2959" y="7637"/>
                    <a:pt x="2789" y="7751"/>
                    <a:pt x="2607" y="7751"/>
                  </a:cubicBezTo>
                  <a:cubicBezTo>
                    <a:pt x="2564" y="7751"/>
                    <a:pt x="2521" y="7745"/>
                    <a:pt x="2478" y="7732"/>
                  </a:cubicBezTo>
                  <a:cubicBezTo>
                    <a:pt x="2258" y="7657"/>
                    <a:pt x="2132" y="7418"/>
                    <a:pt x="2202" y="7194"/>
                  </a:cubicBezTo>
                  <a:lnTo>
                    <a:pt x="2529" y="6180"/>
                  </a:lnTo>
                  <a:lnTo>
                    <a:pt x="3319" y="3707"/>
                  </a:lnTo>
                  <a:cubicBezTo>
                    <a:pt x="3389" y="3483"/>
                    <a:pt x="3595" y="3329"/>
                    <a:pt x="3833" y="3329"/>
                  </a:cubicBezTo>
                  <a:close/>
                  <a:moveTo>
                    <a:pt x="706" y="1"/>
                  </a:moveTo>
                  <a:cubicBezTo>
                    <a:pt x="318" y="1"/>
                    <a:pt x="1" y="319"/>
                    <a:pt x="1" y="702"/>
                  </a:cubicBezTo>
                  <a:lnTo>
                    <a:pt x="1" y="9461"/>
                  </a:lnTo>
                  <a:cubicBezTo>
                    <a:pt x="1" y="9849"/>
                    <a:pt x="318" y="10162"/>
                    <a:pt x="706" y="10162"/>
                  </a:cubicBezTo>
                  <a:lnTo>
                    <a:pt x="2067" y="10162"/>
                  </a:lnTo>
                  <a:cubicBezTo>
                    <a:pt x="2319" y="10162"/>
                    <a:pt x="2548" y="10293"/>
                    <a:pt x="2674" y="10513"/>
                  </a:cubicBezTo>
                  <a:lnTo>
                    <a:pt x="4090" y="12943"/>
                  </a:lnTo>
                  <a:cubicBezTo>
                    <a:pt x="4185" y="13111"/>
                    <a:pt x="4352" y="13194"/>
                    <a:pt x="4520" y="13194"/>
                  </a:cubicBezTo>
                  <a:cubicBezTo>
                    <a:pt x="4692" y="13194"/>
                    <a:pt x="4865" y="13107"/>
                    <a:pt x="4960" y="12934"/>
                  </a:cubicBezTo>
                  <a:lnTo>
                    <a:pt x="6255" y="10531"/>
                  </a:lnTo>
                  <a:cubicBezTo>
                    <a:pt x="6376" y="10302"/>
                    <a:pt x="6614" y="10162"/>
                    <a:pt x="6872" y="10162"/>
                  </a:cubicBezTo>
                  <a:lnTo>
                    <a:pt x="13009" y="10162"/>
                  </a:lnTo>
                  <a:cubicBezTo>
                    <a:pt x="13397" y="10162"/>
                    <a:pt x="13710" y="9849"/>
                    <a:pt x="13710" y="9461"/>
                  </a:cubicBezTo>
                  <a:lnTo>
                    <a:pt x="13710" y="702"/>
                  </a:lnTo>
                  <a:cubicBezTo>
                    <a:pt x="13710" y="319"/>
                    <a:pt x="13397" y="1"/>
                    <a:pt x="13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5" name="Google Shape;425;p43"/>
          <p:cNvGrpSpPr/>
          <p:nvPr/>
        </p:nvGrpSpPr>
        <p:grpSpPr>
          <a:xfrm>
            <a:off x="7893303" y="2616134"/>
            <a:ext cx="352664" cy="351969"/>
            <a:chOff x="7893303" y="3073334"/>
            <a:chExt cx="352664" cy="351969"/>
          </a:xfrm>
        </p:grpSpPr>
        <p:sp>
          <p:nvSpPr>
            <p:cNvPr id="426" name="Google Shape;426;p43"/>
            <p:cNvSpPr/>
            <p:nvPr/>
          </p:nvSpPr>
          <p:spPr>
            <a:xfrm>
              <a:off x="8080558" y="3231152"/>
              <a:ext cx="43822" cy="66879"/>
            </a:xfrm>
            <a:custGeom>
              <a:rect b="b" l="l" r="r" t="t"/>
              <a:pathLst>
                <a:path extrusionOk="0" h="2599" w="1703">
                  <a:moveTo>
                    <a:pt x="1702" y="0"/>
                  </a:moveTo>
                  <a:lnTo>
                    <a:pt x="1" y="804"/>
                  </a:lnTo>
                  <a:lnTo>
                    <a:pt x="1" y="2599"/>
                  </a:lnTo>
                  <a:lnTo>
                    <a:pt x="1702" y="1842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8030045" y="3196155"/>
              <a:ext cx="79179" cy="36566"/>
            </a:xfrm>
            <a:custGeom>
              <a:rect b="b" l="l" r="r" t="t"/>
              <a:pathLst>
                <a:path extrusionOk="0" h="1421" w="3077">
                  <a:moveTo>
                    <a:pt x="1534" y="0"/>
                  </a:moveTo>
                  <a:lnTo>
                    <a:pt x="1" y="668"/>
                  </a:lnTo>
                  <a:lnTo>
                    <a:pt x="1538" y="1421"/>
                  </a:lnTo>
                  <a:lnTo>
                    <a:pt x="3076" y="696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8155851" y="3113142"/>
              <a:ext cx="44286" cy="44543"/>
            </a:xfrm>
            <a:custGeom>
              <a:rect b="b" l="l" r="r" t="t"/>
              <a:pathLst>
                <a:path extrusionOk="0" h="1731" w="1721">
                  <a:moveTo>
                    <a:pt x="861" y="1"/>
                  </a:moveTo>
                  <a:cubicBezTo>
                    <a:pt x="389" y="1"/>
                    <a:pt x="1" y="389"/>
                    <a:pt x="1" y="866"/>
                  </a:cubicBezTo>
                  <a:cubicBezTo>
                    <a:pt x="1" y="1342"/>
                    <a:pt x="389" y="1730"/>
                    <a:pt x="861" y="1730"/>
                  </a:cubicBezTo>
                  <a:cubicBezTo>
                    <a:pt x="1338" y="1730"/>
                    <a:pt x="1721" y="1342"/>
                    <a:pt x="1721" y="866"/>
                  </a:cubicBezTo>
                  <a:cubicBezTo>
                    <a:pt x="1721" y="389"/>
                    <a:pt x="1338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8014889" y="3230302"/>
              <a:ext cx="43822" cy="67728"/>
            </a:xfrm>
            <a:custGeom>
              <a:rect b="b" l="l" r="r" t="t"/>
              <a:pathLst>
                <a:path extrusionOk="0" h="2632" w="1703">
                  <a:moveTo>
                    <a:pt x="1" y="0"/>
                  </a:moveTo>
                  <a:lnTo>
                    <a:pt x="1" y="1879"/>
                  </a:lnTo>
                  <a:lnTo>
                    <a:pt x="1702" y="2632"/>
                  </a:lnTo>
                  <a:lnTo>
                    <a:pt x="1702" y="837"/>
                  </a:lnTo>
                  <a:lnTo>
                    <a:pt x="1702" y="8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7938283" y="3118083"/>
              <a:ext cx="44286" cy="44414"/>
            </a:xfrm>
            <a:custGeom>
              <a:rect b="b" l="l" r="r" t="t"/>
              <a:pathLst>
                <a:path extrusionOk="0" h="1726" w="1721">
                  <a:moveTo>
                    <a:pt x="860" y="1"/>
                  </a:moveTo>
                  <a:cubicBezTo>
                    <a:pt x="388" y="1"/>
                    <a:pt x="0" y="384"/>
                    <a:pt x="0" y="861"/>
                  </a:cubicBezTo>
                  <a:cubicBezTo>
                    <a:pt x="0" y="1337"/>
                    <a:pt x="388" y="1725"/>
                    <a:pt x="860" y="1725"/>
                  </a:cubicBezTo>
                  <a:cubicBezTo>
                    <a:pt x="1337" y="1725"/>
                    <a:pt x="1720" y="1337"/>
                    <a:pt x="1720" y="861"/>
                  </a:cubicBezTo>
                  <a:cubicBezTo>
                    <a:pt x="1720" y="384"/>
                    <a:pt x="1337" y="1"/>
                    <a:pt x="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7939132" y="3340952"/>
              <a:ext cx="44286" cy="44543"/>
            </a:xfrm>
            <a:custGeom>
              <a:rect b="b" l="l" r="r" t="t"/>
              <a:pathLst>
                <a:path extrusionOk="0" h="1731" w="1721">
                  <a:moveTo>
                    <a:pt x="860" y="1"/>
                  </a:moveTo>
                  <a:cubicBezTo>
                    <a:pt x="383" y="1"/>
                    <a:pt x="0" y="389"/>
                    <a:pt x="0" y="865"/>
                  </a:cubicBezTo>
                  <a:cubicBezTo>
                    <a:pt x="0" y="1342"/>
                    <a:pt x="383" y="1730"/>
                    <a:pt x="860" y="1730"/>
                  </a:cubicBezTo>
                  <a:cubicBezTo>
                    <a:pt x="1332" y="1730"/>
                    <a:pt x="1720" y="1342"/>
                    <a:pt x="1720" y="865"/>
                  </a:cubicBezTo>
                  <a:cubicBezTo>
                    <a:pt x="1720" y="389"/>
                    <a:pt x="1332" y="1"/>
                    <a:pt x="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8156701" y="3336140"/>
              <a:ext cx="44157" cy="44414"/>
            </a:xfrm>
            <a:custGeom>
              <a:rect b="b" l="l" r="r" t="t"/>
              <a:pathLst>
                <a:path extrusionOk="0" h="1726" w="1716">
                  <a:moveTo>
                    <a:pt x="856" y="1"/>
                  </a:moveTo>
                  <a:cubicBezTo>
                    <a:pt x="384" y="1"/>
                    <a:pt x="1" y="389"/>
                    <a:pt x="1" y="865"/>
                  </a:cubicBezTo>
                  <a:cubicBezTo>
                    <a:pt x="1" y="1342"/>
                    <a:pt x="384" y="1725"/>
                    <a:pt x="856" y="1725"/>
                  </a:cubicBezTo>
                  <a:cubicBezTo>
                    <a:pt x="1333" y="1725"/>
                    <a:pt x="1716" y="1342"/>
                    <a:pt x="1716" y="865"/>
                  </a:cubicBezTo>
                  <a:cubicBezTo>
                    <a:pt x="1716" y="389"/>
                    <a:pt x="1333" y="1"/>
                    <a:pt x="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7957994" y="3237868"/>
              <a:ext cx="35048" cy="21924"/>
            </a:xfrm>
            <a:custGeom>
              <a:rect b="b" l="l" r="r" t="t"/>
              <a:pathLst>
                <a:path extrusionOk="0" h="852" w="1362">
                  <a:moveTo>
                    <a:pt x="1" y="1"/>
                  </a:moveTo>
                  <a:cubicBezTo>
                    <a:pt x="38" y="137"/>
                    <a:pt x="57" y="281"/>
                    <a:pt x="57" y="426"/>
                  </a:cubicBezTo>
                  <a:cubicBezTo>
                    <a:pt x="57" y="576"/>
                    <a:pt x="38" y="716"/>
                    <a:pt x="1" y="852"/>
                  </a:cubicBezTo>
                  <a:lnTo>
                    <a:pt x="1361" y="852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8201681" y="3227163"/>
              <a:ext cx="44286" cy="44414"/>
            </a:xfrm>
            <a:custGeom>
              <a:rect b="b" l="l" r="r" t="t"/>
              <a:pathLst>
                <a:path extrusionOk="0" h="1726" w="1721">
                  <a:moveTo>
                    <a:pt x="861" y="1"/>
                  </a:moveTo>
                  <a:cubicBezTo>
                    <a:pt x="384" y="1"/>
                    <a:pt x="1" y="389"/>
                    <a:pt x="1" y="866"/>
                  </a:cubicBezTo>
                  <a:cubicBezTo>
                    <a:pt x="1" y="1342"/>
                    <a:pt x="384" y="1726"/>
                    <a:pt x="861" y="1726"/>
                  </a:cubicBezTo>
                  <a:cubicBezTo>
                    <a:pt x="1333" y="1726"/>
                    <a:pt x="1721" y="1342"/>
                    <a:pt x="1721" y="866"/>
                  </a:cubicBezTo>
                  <a:cubicBezTo>
                    <a:pt x="1721" y="389"/>
                    <a:pt x="1333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8146356" y="3238357"/>
              <a:ext cx="34790" cy="22053"/>
            </a:xfrm>
            <a:custGeom>
              <a:rect b="b" l="l" r="r" t="t"/>
              <a:pathLst>
                <a:path extrusionOk="0" h="857" w="1352">
                  <a:moveTo>
                    <a:pt x="1" y="1"/>
                  </a:moveTo>
                  <a:lnTo>
                    <a:pt x="1" y="856"/>
                  </a:lnTo>
                  <a:lnTo>
                    <a:pt x="1351" y="856"/>
                  </a:lnTo>
                  <a:cubicBezTo>
                    <a:pt x="1319" y="720"/>
                    <a:pt x="1300" y="576"/>
                    <a:pt x="1300" y="431"/>
                  </a:cubicBezTo>
                  <a:cubicBezTo>
                    <a:pt x="1300" y="281"/>
                    <a:pt x="1319" y="14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7981823" y="3299111"/>
              <a:ext cx="46576" cy="39937"/>
            </a:xfrm>
            <a:custGeom>
              <a:rect b="b" l="l" r="r" t="t"/>
              <a:pathLst>
                <a:path extrusionOk="0" h="1552" w="1810">
                  <a:moveTo>
                    <a:pt x="977" y="0"/>
                  </a:moveTo>
                  <a:lnTo>
                    <a:pt x="0" y="977"/>
                  </a:lnTo>
                  <a:cubicBezTo>
                    <a:pt x="257" y="1112"/>
                    <a:pt x="472" y="1313"/>
                    <a:pt x="631" y="1552"/>
                  </a:cubicBezTo>
                  <a:lnTo>
                    <a:pt x="1809" y="36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8047492" y="3380889"/>
              <a:ext cx="44286" cy="44414"/>
            </a:xfrm>
            <a:custGeom>
              <a:rect b="b" l="l" r="r" t="t"/>
              <a:pathLst>
                <a:path extrusionOk="0" h="1726" w="1721">
                  <a:moveTo>
                    <a:pt x="860" y="0"/>
                  </a:moveTo>
                  <a:cubicBezTo>
                    <a:pt x="384" y="0"/>
                    <a:pt x="0" y="384"/>
                    <a:pt x="0" y="860"/>
                  </a:cubicBezTo>
                  <a:cubicBezTo>
                    <a:pt x="0" y="1337"/>
                    <a:pt x="384" y="1725"/>
                    <a:pt x="860" y="1725"/>
                  </a:cubicBezTo>
                  <a:cubicBezTo>
                    <a:pt x="1333" y="1725"/>
                    <a:pt x="1721" y="1337"/>
                    <a:pt x="1721" y="860"/>
                  </a:cubicBezTo>
                  <a:cubicBezTo>
                    <a:pt x="1721" y="384"/>
                    <a:pt x="1333" y="0"/>
                    <a:pt x="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8058686" y="3322064"/>
              <a:ext cx="21898" cy="38290"/>
            </a:xfrm>
            <a:custGeom>
              <a:rect b="b" l="l" r="r" t="t"/>
              <a:pathLst>
                <a:path extrusionOk="0" h="1488" w="851">
                  <a:moveTo>
                    <a:pt x="0" y="1"/>
                  </a:moveTo>
                  <a:lnTo>
                    <a:pt x="0" y="1487"/>
                  </a:lnTo>
                  <a:cubicBezTo>
                    <a:pt x="136" y="1450"/>
                    <a:pt x="276" y="1431"/>
                    <a:pt x="425" y="1431"/>
                  </a:cubicBezTo>
                  <a:cubicBezTo>
                    <a:pt x="570" y="1431"/>
                    <a:pt x="715" y="1450"/>
                    <a:pt x="851" y="1487"/>
                  </a:cubicBezTo>
                  <a:lnTo>
                    <a:pt x="851" y="1"/>
                  </a:lnTo>
                  <a:cubicBezTo>
                    <a:pt x="851" y="1"/>
                    <a:pt x="598" y="113"/>
                    <a:pt x="594" y="113"/>
                  </a:cubicBezTo>
                  <a:cubicBezTo>
                    <a:pt x="556" y="138"/>
                    <a:pt x="509" y="148"/>
                    <a:pt x="458" y="148"/>
                  </a:cubicBezTo>
                  <a:cubicBezTo>
                    <a:pt x="308" y="148"/>
                    <a:pt x="119" y="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8112801" y="3298133"/>
              <a:ext cx="43565" cy="37801"/>
            </a:xfrm>
            <a:custGeom>
              <a:rect b="b" l="l" r="r" t="t"/>
              <a:pathLst>
                <a:path extrusionOk="0" h="1469" w="1693">
                  <a:moveTo>
                    <a:pt x="837" y="1"/>
                  </a:moveTo>
                  <a:lnTo>
                    <a:pt x="0" y="375"/>
                  </a:lnTo>
                  <a:lnTo>
                    <a:pt x="1094" y="1468"/>
                  </a:lnTo>
                  <a:cubicBezTo>
                    <a:pt x="1239" y="1221"/>
                    <a:pt x="1445" y="1010"/>
                    <a:pt x="1692" y="865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7893303" y="3226700"/>
              <a:ext cx="44157" cy="44389"/>
            </a:xfrm>
            <a:custGeom>
              <a:rect b="b" l="l" r="r" t="t"/>
              <a:pathLst>
                <a:path extrusionOk="0" h="1725" w="1716">
                  <a:moveTo>
                    <a:pt x="856" y="0"/>
                  </a:moveTo>
                  <a:cubicBezTo>
                    <a:pt x="384" y="0"/>
                    <a:pt x="0" y="384"/>
                    <a:pt x="0" y="860"/>
                  </a:cubicBezTo>
                  <a:cubicBezTo>
                    <a:pt x="0" y="1337"/>
                    <a:pt x="384" y="1725"/>
                    <a:pt x="856" y="1725"/>
                  </a:cubicBezTo>
                  <a:cubicBezTo>
                    <a:pt x="1332" y="1725"/>
                    <a:pt x="1716" y="1337"/>
                    <a:pt x="1716" y="860"/>
                  </a:cubicBezTo>
                  <a:cubicBezTo>
                    <a:pt x="1716" y="384"/>
                    <a:pt x="1332" y="0"/>
                    <a:pt x="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8047492" y="3073334"/>
              <a:ext cx="44286" cy="44414"/>
            </a:xfrm>
            <a:custGeom>
              <a:rect b="b" l="l" r="r" t="t"/>
              <a:pathLst>
                <a:path extrusionOk="0" h="1726" w="1721">
                  <a:moveTo>
                    <a:pt x="860" y="1"/>
                  </a:moveTo>
                  <a:cubicBezTo>
                    <a:pt x="384" y="1"/>
                    <a:pt x="0" y="389"/>
                    <a:pt x="0" y="866"/>
                  </a:cubicBezTo>
                  <a:cubicBezTo>
                    <a:pt x="0" y="1338"/>
                    <a:pt x="384" y="1726"/>
                    <a:pt x="860" y="1726"/>
                  </a:cubicBezTo>
                  <a:cubicBezTo>
                    <a:pt x="1333" y="1726"/>
                    <a:pt x="1721" y="1342"/>
                    <a:pt x="1721" y="866"/>
                  </a:cubicBezTo>
                  <a:cubicBezTo>
                    <a:pt x="1721" y="389"/>
                    <a:pt x="1333" y="1"/>
                    <a:pt x="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8058686" y="3138283"/>
              <a:ext cx="21898" cy="38753"/>
            </a:xfrm>
            <a:custGeom>
              <a:rect b="b" l="l" r="r" t="t"/>
              <a:pathLst>
                <a:path extrusionOk="0" h="1506" w="851">
                  <a:moveTo>
                    <a:pt x="0" y="1"/>
                  </a:moveTo>
                  <a:lnTo>
                    <a:pt x="0" y="1501"/>
                  </a:lnTo>
                  <a:lnTo>
                    <a:pt x="253" y="1389"/>
                  </a:lnTo>
                  <a:cubicBezTo>
                    <a:pt x="307" y="1366"/>
                    <a:pt x="365" y="1355"/>
                    <a:pt x="423" y="1355"/>
                  </a:cubicBezTo>
                  <a:cubicBezTo>
                    <a:pt x="483" y="1355"/>
                    <a:pt x="543" y="1367"/>
                    <a:pt x="598" y="1394"/>
                  </a:cubicBezTo>
                  <a:lnTo>
                    <a:pt x="851" y="1506"/>
                  </a:lnTo>
                  <a:lnTo>
                    <a:pt x="851" y="1"/>
                  </a:lnTo>
                  <a:cubicBezTo>
                    <a:pt x="715" y="38"/>
                    <a:pt x="570" y="57"/>
                    <a:pt x="425" y="57"/>
                  </a:cubicBezTo>
                  <a:cubicBezTo>
                    <a:pt x="276" y="57"/>
                    <a:pt x="136" y="3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8110279" y="3159589"/>
              <a:ext cx="47039" cy="40554"/>
            </a:xfrm>
            <a:custGeom>
              <a:rect b="b" l="l" r="r" t="t"/>
              <a:pathLst>
                <a:path extrusionOk="0" h="1576" w="1828">
                  <a:moveTo>
                    <a:pt x="1197" y="0"/>
                  </a:moveTo>
                  <a:lnTo>
                    <a:pt x="0" y="1201"/>
                  </a:lnTo>
                  <a:lnTo>
                    <a:pt x="828" y="1575"/>
                  </a:lnTo>
                  <a:lnTo>
                    <a:pt x="832" y="1575"/>
                  </a:lnTo>
                  <a:lnTo>
                    <a:pt x="1828" y="575"/>
                  </a:lnTo>
                  <a:cubicBezTo>
                    <a:pt x="1575" y="440"/>
                    <a:pt x="1356" y="239"/>
                    <a:pt x="1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7982775" y="3162703"/>
              <a:ext cx="43694" cy="37672"/>
            </a:xfrm>
            <a:custGeom>
              <a:rect b="b" l="l" r="r" t="t"/>
              <a:pathLst>
                <a:path extrusionOk="0" h="1464" w="1698">
                  <a:moveTo>
                    <a:pt x="604" y="1"/>
                  </a:moveTo>
                  <a:cubicBezTo>
                    <a:pt x="459" y="248"/>
                    <a:pt x="249" y="459"/>
                    <a:pt x="1" y="604"/>
                  </a:cubicBezTo>
                  <a:lnTo>
                    <a:pt x="861" y="1464"/>
                  </a:lnTo>
                  <a:lnTo>
                    <a:pt x="1697" y="1099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43"/>
          <p:cNvGrpSpPr/>
          <p:nvPr/>
        </p:nvGrpSpPr>
        <p:grpSpPr>
          <a:xfrm>
            <a:off x="7893174" y="2024004"/>
            <a:ext cx="352793" cy="301096"/>
            <a:chOff x="7893174" y="2481204"/>
            <a:chExt cx="352793" cy="301096"/>
          </a:xfrm>
        </p:grpSpPr>
        <p:sp>
          <p:nvSpPr>
            <p:cNvPr id="446" name="Google Shape;446;p43"/>
            <p:cNvSpPr/>
            <p:nvPr/>
          </p:nvSpPr>
          <p:spPr>
            <a:xfrm>
              <a:off x="7987226" y="2526699"/>
              <a:ext cx="70636" cy="109466"/>
            </a:xfrm>
            <a:custGeom>
              <a:rect b="b" l="l" r="r" t="t"/>
              <a:pathLst>
                <a:path extrusionOk="0" h="4254" w="2745">
                  <a:moveTo>
                    <a:pt x="1" y="0"/>
                  </a:moveTo>
                  <a:lnTo>
                    <a:pt x="1" y="3034"/>
                  </a:lnTo>
                  <a:lnTo>
                    <a:pt x="2744" y="4254"/>
                  </a:lnTo>
                  <a:lnTo>
                    <a:pt x="2744" y="13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7893174" y="2672833"/>
              <a:ext cx="70636" cy="109466"/>
            </a:xfrm>
            <a:custGeom>
              <a:rect b="b" l="l" r="r" t="t"/>
              <a:pathLst>
                <a:path extrusionOk="0" h="4254" w="2745">
                  <a:moveTo>
                    <a:pt x="1" y="0"/>
                  </a:moveTo>
                  <a:lnTo>
                    <a:pt x="1" y="2837"/>
                  </a:lnTo>
                  <a:cubicBezTo>
                    <a:pt x="1" y="2959"/>
                    <a:pt x="75" y="3066"/>
                    <a:pt x="183" y="3113"/>
                  </a:cubicBezTo>
                  <a:lnTo>
                    <a:pt x="2744" y="4254"/>
                  </a:lnTo>
                  <a:lnTo>
                    <a:pt x="2744" y="1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7987226" y="2672833"/>
              <a:ext cx="70636" cy="109466"/>
            </a:xfrm>
            <a:custGeom>
              <a:rect b="b" l="l" r="r" t="t"/>
              <a:pathLst>
                <a:path extrusionOk="0" h="4254" w="2745">
                  <a:moveTo>
                    <a:pt x="2744" y="0"/>
                  </a:moveTo>
                  <a:lnTo>
                    <a:pt x="1" y="1346"/>
                  </a:lnTo>
                  <a:lnTo>
                    <a:pt x="1" y="4254"/>
                  </a:lnTo>
                  <a:lnTo>
                    <a:pt x="2744" y="3034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7909180" y="2625074"/>
              <a:ext cx="132677" cy="62093"/>
            </a:xfrm>
            <a:custGeom>
              <a:rect b="b" l="l" r="r" t="t"/>
              <a:pathLst>
                <a:path extrusionOk="0" h="2413" w="5156">
                  <a:moveTo>
                    <a:pt x="2580" y="1"/>
                  </a:moveTo>
                  <a:lnTo>
                    <a:pt x="0" y="1150"/>
                  </a:lnTo>
                  <a:lnTo>
                    <a:pt x="2576" y="2412"/>
                  </a:lnTo>
                  <a:lnTo>
                    <a:pt x="5156" y="115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8175228" y="2674146"/>
              <a:ext cx="70739" cy="108154"/>
            </a:xfrm>
            <a:custGeom>
              <a:rect b="b" l="l" r="r" t="t"/>
              <a:pathLst>
                <a:path extrusionOk="0" h="4203" w="2749">
                  <a:moveTo>
                    <a:pt x="2749" y="1"/>
                  </a:moveTo>
                  <a:lnTo>
                    <a:pt x="0" y="1300"/>
                  </a:lnTo>
                  <a:lnTo>
                    <a:pt x="0" y="4203"/>
                  </a:lnTo>
                  <a:lnTo>
                    <a:pt x="2538" y="3076"/>
                  </a:lnTo>
                  <a:cubicBezTo>
                    <a:pt x="2665" y="3020"/>
                    <a:pt x="2749" y="2894"/>
                    <a:pt x="2749" y="2754"/>
                  </a:cubicBezTo>
                  <a:lnTo>
                    <a:pt x="2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8003464" y="2481204"/>
              <a:ext cx="132342" cy="59828"/>
            </a:xfrm>
            <a:custGeom>
              <a:rect b="b" l="l" r="r" t="t"/>
              <a:pathLst>
                <a:path extrusionOk="0" h="2325" w="5143">
                  <a:moveTo>
                    <a:pt x="2562" y="1"/>
                  </a:moveTo>
                  <a:cubicBezTo>
                    <a:pt x="2476" y="1"/>
                    <a:pt x="2390" y="18"/>
                    <a:pt x="2310" y="53"/>
                  </a:cubicBezTo>
                  <a:lnTo>
                    <a:pt x="1" y="1062"/>
                  </a:lnTo>
                  <a:lnTo>
                    <a:pt x="2571" y="2324"/>
                  </a:lnTo>
                  <a:lnTo>
                    <a:pt x="5142" y="1109"/>
                  </a:lnTo>
                  <a:lnTo>
                    <a:pt x="2819" y="58"/>
                  </a:lnTo>
                  <a:cubicBezTo>
                    <a:pt x="2738" y="20"/>
                    <a:pt x="2650" y="1"/>
                    <a:pt x="2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8097156" y="2625203"/>
              <a:ext cx="132805" cy="61964"/>
            </a:xfrm>
            <a:custGeom>
              <a:rect b="b" l="l" r="r" t="t"/>
              <a:pathLst>
                <a:path extrusionOk="0" h="2408" w="5161">
                  <a:moveTo>
                    <a:pt x="2581" y="0"/>
                  </a:moveTo>
                  <a:lnTo>
                    <a:pt x="1" y="1145"/>
                  </a:lnTo>
                  <a:lnTo>
                    <a:pt x="2581" y="2407"/>
                  </a:lnTo>
                  <a:lnTo>
                    <a:pt x="5161" y="1188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8081279" y="2672833"/>
              <a:ext cx="70507" cy="109466"/>
            </a:xfrm>
            <a:custGeom>
              <a:rect b="b" l="l" r="r" t="t"/>
              <a:pathLst>
                <a:path extrusionOk="0" h="4254" w="2740">
                  <a:moveTo>
                    <a:pt x="1" y="0"/>
                  </a:moveTo>
                  <a:lnTo>
                    <a:pt x="1" y="3034"/>
                  </a:lnTo>
                  <a:lnTo>
                    <a:pt x="2740" y="4254"/>
                  </a:lnTo>
                  <a:lnTo>
                    <a:pt x="2740" y="13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8081279" y="2527882"/>
              <a:ext cx="70764" cy="108282"/>
            </a:xfrm>
            <a:custGeom>
              <a:rect b="b" l="l" r="r" t="t"/>
              <a:pathLst>
                <a:path extrusionOk="0" h="4208" w="2750">
                  <a:moveTo>
                    <a:pt x="2749" y="1"/>
                  </a:moveTo>
                  <a:lnTo>
                    <a:pt x="1" y="1300"/>
                  </a:lnTo>
                  <a:lnTo>
                    <a:pt x="1" y="4208"/>
                  </a:lnTo>
                  <a:lnTo>
                    <a:pt x="1216" y="3665"/>
                  </a:lnTo>
                  <a:lnTo>
                    <a:pt x="2745" y="2988"/>
                  </a:lnTo>
                  <a:lnTo>
                    <a:pt x="2749" y="2988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" name="Google Shape;455;p43"/>
          <p:cNvGrpSpPr/>
          <p:nvPr/>
        </p:nvGrpSpPr>
        <p:grpSpPr>
          <a:xfrm>
            <a:off x="7893303" y="1403542"/>
            <a:ext cx="352664" cy="352664"/>
            <a:chOff x="7893303" y="1860742"/>
            <a:chExt cx="352664" cy="352664"/>
          </a:xfrm>
        </p:grpSpPr>
        <p:sp>
          <p:nvSpPr>
            <p:cNvPr id="456" name="Google Shape;456;p43"/>
            <p:cNvSpPr/>
            <p:nvPr/>
          </p:nvSpPr>
          <p:spPr>
            <a:xfrm>
              <a:off x="7893303" y="1954536"/>
              <a:ext cx="67007" cy="70404"/>
            </a:xfrm>
            <a:custGeom>
              <a:rect b="b" l="l" r="r" t="t"/>
              <a:pathLst>
                <a:path extrusionOk="0" h="2736" w="2604">
                  <a:moveTo>
                    <a:pt x="2604" y="1"/>
                  </a:moveTo>
                  <a:lnTo>
                    <a:pt x="2604" y="1"/>
                  </a:lnTo>
                  <a:cubicBezTo>
                    <a:pt x="1459" y="178"/>
                    <a:pt x="594" y="375"/>
                    <a:pt x="173" y="478"/>
                  </a:cubicBezTo>
                  <a:cubicBezTo>
                    <a:pt x="84" y="1155"/>
                    <a:pt x="19" y="1912"/>
                    <a:pt x="0" y="2735"/>
                  </a:cubicBezTo>
                  <a:lnTo>
                    <a:pt x="2421" y="2735"/>
                  </a:lnTo>
                  <a:cubicBezTo>
                    <a:pt x="2440" y="1758"/>
                    <a:pt x="2510" y="833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7901846" y="1868307"/>
              <a:ext cx="73029" cy="73518"/>
            </a:xfrm>
            <a:custGeom>
              <a:rect b="b" l="l" r="r" t="t"/>
              <a:pathLst>
                <a:path extrusionOk="0" h="2857" w="2838">
                  <a:moveTo>
                    <a:pt x="2837" y="0"/>
                  </a:moveTo>
                  <a:lnTo>
                    <a:pt x="2837" y="0"/>
                  </a:lnTo>
                  <a:cubicBezTo>
                    <a:pt x="1921" y="150"/>
                    <a:pt x="1239" y="332"/>
                    <a:pt x="837" y="454"/>
                  </a:cubicBezTo>
                  <a:cubicBezTo>
                    <a:pt x="687" y="496"/>
                    <a:pt x="570" y="613"/>
                    <a:pt x="519" y="762"/>
                  </a:cubicBezTo>
                  <a:lnTo>
                    <a:pt x="519" y="767"/>
                  </a:lnTo>
                  <a:cubicBezTo>
                    <a:pt x="383" y="1183"/>
                    <a:pt x="173" y="1903"/>
                    <a:pt x="0" y="2856"/>
                  </a:cubicBezTo>
                  <a:cubicBezTo>
                    <a:pt x="538" y="2730"/>
                    <a:pt x="1365" y="2562"/>
                    <a:pt x="2389" y="2412"/>
                  </a:cubicBezTo>
                  <a:cubicBezTo>
                    <a:pt x="2538" y="1375"/>
                    <a:pt x="2711" y="538"/>
                    <a:pt x="2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7900508" y="2132322"/>
              <a:ext cx="74238" cy="73260"/>
            </a:xfrm>
            <a:custGeom>
              <a:rect b="b" l="l" r="r" t="t"/>
              <a:pathLst>
                <a:path extrusionOk="0" h="2847" w="2885">
                  <a:moveTo>
                    <a:pt x="1" y="0"/>
                  </a:moveTo>
                  <a:lnTo>
                    <a:pt x="1" y="0"/>
                  </a:lnTo>
                  <a:cubicBezTo>
                    <a:pt x="146" y="911"/>
                    <a:pt x="314" y="1608"/>
                    <a:pt x="431" y="2033"/>
                  </a:cubicBezTo>
                  <a:cubicBezTo>
                    <a:pt x="473" y="2197"/>
                    <a:pt x="599" y="2323"/>
                    <a:pt x="763" y="2370"/>
                  </a:cubicBezTo>
                  <a:cubicBezTo>
                    <a:pt x="1202" y="2496"/>
                    <a:pt x="1940" y="2683"/>
                    <a:pt x="2885" y="2847"/>
                  </a:cubicBezTo>
                  <a:cubicBezTo>
                    <a:pt x="2763" y="2304"/>
                    <a:pt x="2590" y="1477"/>
                    <a:pt x="2441" y="444"/>
                  </a:cubicBezTo>
                  <a:cubicBezTo>
                    <a:pt x="1394" y="294"/>
                    <a:pt x="543" y="12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7893303" y="2048357"/>
              <a:ext cx="67007" cy="71228"/>
            </a:xfrm>
            <a:custGeom>
              <a:rect b="b" l="l" r="r" t="t"/>
              <a:pathLst>
                <a:path extrusionOk="0" h="2768" w="2604">
                  <a:moveTo>
                    <a:pt x="0" y="1"/>
                  </a:moveTo>
                  <a:cubicBezTo>
                    <a:pt x="14" y="837"/>
                    <a:pt x="70" y="1608"/>
                    <a:pt x="150" y="2295"/>
                  </a:cubicBezTo>
                  <a:cubicBezTo>
                    <a:pt x="580" y="2398"/>
                    <a:pt x="1454" y="2595"/>
                    <a:pt x="2604" y="2768"/>
                  </a:cubicBezTo>
                  <a:cubicBezTo>
                    <a:pt x="2510" y="1926"/>
                    <a:pt x="2440" y="991"/>
                    <a:pt x="2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8179911" y="1954536"/>
              <a:ext cx="66055" cy="70404"/>
            </a:xfrm>
            <a:custGeom>
              <a:rect b="b" l="l" r="r" t="t"/>
              <a:pathLst>
                <a:path extrusionOk="0" h="2736" w="2567">
                  <a:moveTo>
                    <a:pt x="1" y="1"/>
                  </a:moveTo>
                  <a:lnTo>
                    <a:pt x="1" y="1"/>
                  </a:lnTo>
                  <a:cubicBezTo>
                    <a:pt x="89" y="833"/>
                    <a:pt x="160" y="1758"/>
                    <a:pt x="178" y="2735"/>
                  </a:cubicBezTo>
                  <a:lnTo>
                    <a:pt x="2567" y="2735"/>
                  </a:lnTo>
                  <a:cubicBezTo>
                    <a:pt x="2553" y="1917"/>
                    <a:pt x="2497" y="1155"/>
                    <a:pt x="2422" y="478"/>
                  </a:cubicBezTo>
                  <a:cubicBezTo>
                    <a:pt x="1996" y="370"/>
                    <a:pt x="1136" y="17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8165372" y="2132683"/>
              <a:ext cx="72411" cy="72540"/>
            </a:xfrm>
            <a:custGeom>
              <a:rect b="b" l="l" r="r" t="t"/>
              <a:pathLst>
                <a:path extrusionOk="0" h="2819" w="2814">
                  <a:moveTo>
                    <a:pt x="2814" y="0"/>
                  </a:moveTo>
                  <a:lnTo>
                    <a:pt x="2814" y="0"/>
                  </a:lnTo>
                  <a:cubicBezTo>
                    <a:pt x="2281" y="122"/>
                    <a:pt x="1458" y="290"/>
                    <a:pt x="439" y="435"/>
                  </a:cubicBezTo>
                  <a:cubicBezTo>
                    <a:pt x="295" y="1458"/>
                    <a:pt x="126" y="2281"/>
                    <a:pt x="0" y="2819"/>
                  </a:cubicBezTo>
                  <a:cubicBezTo>
                    <a:pt x="907" y="2664"/>
                    <a:pt x="1608" y="2482"/>
                    <a:pt x="2038" y="2360"/>
                  </a:cubicBezTo>
                  <a:cubicBezTo>
                    <a:pt x="2197" y="2314"/>
                    <a:pt x="2323" y="2188"/>
                    <a:pt x="2365" y="2029"/>
                  </a:cubicBezTo>
                  <a:cubicBezTo>
                    <a:pt x="2487" y="1599"/>
                    <a:pt x="2660" y="897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8179783" y="2048357"/>
              <a:ext cx="66184" cy="71356"/>
            </a:xfrm>
            <a:custGeom>
              <a:rect b="b" l="l" r="r" t="t"/>
              <a:pathLst>
                <a:path extrusionOk="0" h="2773" w="2572">
                  <a:moveTo>
                    <a:pt x="183" y="1"/>
                  </a:moveTo>
                  <a:cubicBezTo>
                    <a:pt x="165" y="996"/>
                    <a:pt x="94" y="1931"/>
                    <a:pt x="1" y="2772"/>
                  </a:cubicBezTo>
                  <a:cubicBezTo>
                    <a:pt x="1127" y="2599"/>
                    <a:pt x="1978" y="2408"/>
                    <a:pt x="2399" y="2305"/>
                  </a:cubicBezTo>
                  <a:cubicBezTo>
                    <a:pt x="2488" y="1608"/>
                    <a:pt x="2553" y="833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8165475" y="1869027"/>
              <a:ext cx="73518" cy="72900"/>
            </a:xfrm>
            <a:custGeom>
              <a:rect b="b" l="l" r="r" t="t"/>
              <a:pathLst>
                <a:path extrusionOk="0" h="2833" w="2857">
                  <a:moveTo>
                    <a:pt x="1" y="1"/>
                  </a:moveTo>
                  <a:cubicBezTo>
                    <a:pt x="127" y="543"/>
                    <a:pt x="295" y="1365"/>
                    <a:pt x="440" y="2384"/>
                  </a:cubicBezTo>
                  <a:cubicBezTo>
                    <a:pt x="1482" y="2534"/>
                    <a:pt x="2319" y="2707"/>
                    <a:pt x="2857" y="2833"/>
                  </a:cubicBezTo>
                  <a:cubicBezTo>
                    <a:pt x="2730" y="1959"/>
                    <a:pt x="2581" y="1281"/>
                    <a:pt x="2478" y="861"/>
                  </a:cubicBezTo>
                  <a:cubicBezTo>
                    <a:pt x="2436" y="697"/>
                    <a:pt x="2314" y="566"/>
                    <a:pt x="2155" y="515"/>
                  </a:cubicBezTo>
                  <a:cubicBezTo>
                    <a:pt x="1711" y="379"/>
                    <a:pt x="973" y="17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8081279" y="2048357"/>
              <a:ext cx="79771" cy="79771"/>
            </a:xfrm>
            <a:custGeom>
              <a:rect b="b" l="l" r="r" t="t"/>
              <a:pathLst>
                <a:path extrusionOk="0" h="3100" w="3100">
                  <a:moveTo>
                    <a:pt x="1174" y="1"/>
                  </a:moveTo>
                  <a:cubicBezTo>
                    <a:pt x="1020" y="571"/>
                    <a:pt x="571" y="1024"/>
                    <a:pt x="1" y="1188"/>
                  </a:cubicBezTo>
                  <a:lnTo>
                    <a:pt x="1" y="3099"/>
                  </a:lnTo>
                  <a:cubicBezTo>
                    <a:pt x="1043" y="3081"/>
                    <a:pt x="2025" y="3001"/>
                    <a:pt x="2894" y="2898"/>
                  </a:cubicBezTo>
                  <a:cubicBezTo>
                    <a:pt x="3002" y="2024"/>
                    <a:pt x="3081" y="1043"/>
                    <a:pt x="3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8081279" y="1946122"/>
              <a:ext cx="79771" cy="78819"/>
            </a:xfrm>
            <a:custGeom>
              <a:rect b="b" l="l" r="r" t="t"/>
              <a:pathLst>
                <a:path extrusionOk="0" h="3063" w="3100">
                  <a:moveTo>
                    <a:pt x="1" y="1"/>
                  </a:moveTo>
                  <a:lnTo>
                    <a:pt x="1" y="1912"/>
                  </a:lnTo>
                  <a:cubicBezTo>
                    <a:pt x="562" y="2071"/>
                    <a:pt x="1001" y="2506"/>
                    <a:pt x="1165" y="3062"/>
                  </a:cubicBezTo>
                  <a:lnTo>
                    <a:pt x="3100" y="3062"/>
                  </a:lnTo>
                  <a:cubicBezTo>
                    <a:pt x="3081" y="2034"/>
                    <a:pt x="3002" y="1066"/>
                    <a:pt x="2899" y="202"/>
                  </a:cubicBezTo>
                  <a:cubicBezTo>
                    <a:pt x="2025" y="99"/>
                    <a:pt x="1043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8049525" y="2017092"/>
              <a:ext cx="40091" cy="40066"/>
            </a:xfrm>
            <a:custGeom>
              <a:rect b="b" l="l" r="r" t="t"/>
              <a:pathLst>
                <a:path extrusionOk="0" h="1557" w="1558">
                  <a:moveTo>
                    <a:pt x="777" y="0"/>
                  </a:moveTo>
                  <a:cubicBezTo>
                    <a:pt x="347" y="0"/>
                    <a:pt x="1" y="351"/>
                    <a:pt x="1" y="776"/>
                  </a:cubicBezTo>
                  <a:cubicBezTo>
                    <a:pt x="1" y="1206"/>
                    <a:pt x="347" y="1557"/>
                    <a:pt x="777" y="1557"/>
                  </a:cubicBezTo>
                  <a:cubicBezTo>
                    <a:pt x="1207" y="1557"/>
                    <a:pt x="1557" y="1206"/>
                    <a:pt x="1557" y="776"/>
                  </a:cubicBezTo>
                  <a:cubicBezTo>
                    <a:pt x="1557" y="351"/>
                    <a:pt x="120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8081279" y="1860742"/>
              <a:ext cx="71356" cy="66647"/>
            </a:xfrm>
            <a:custGeom>
              <a:rect b="b" l="l" r="r" t="t"/>
              <a:pathLst>
                <a:path extrusionOk="0" h="2590" w="2773">
                  <a:moveTo>
                    <a:pt x="1" y="0"/>
                  </a:moveTo>
                  <a:lnTo>
                    <a:pt x="1" y="2407"/>
                  </a:lnTo>
                  <a:cubicBezTo>
                    <a:pt x="992" y="2426"/>
                    <a:pt x="1931" y="2491"/>
                    <a:pt x="2773" y="2589"/>
                  </a:cubicBezTo>
                  <a:cubicBezTo>
                    <a:pt x="2600" y="1458"/>
                    <a:pt x="2408" y="603"/>
                    <a:pt x="2301" y="173"/>
                  </a:cubicBezTo>
                  <a:cubicBezTo>
                    <a:pt x="1609" y="84"/>
                    <a:pt x="838" y="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7987587" y="2146861"/>
              <a:ext cx="70275" cy="66544"/>
            </a:xfrm>
            <a:custGeom>
              <a:rect b="b" l="l" r="r" t="t"/>
              <a:pathLst>
                <a:path extrusionOk="0" h="2586" w="2731">
                  <a:moveTo>
                    <a:pt x="1" y="1"/>
                  </a:moveTo>
                  <a:lnTo>
                    <a:pt x="1" y="1"/>
                  </a:lnTo>
                  <a:cubicBezTo>
                    <a:pt x="174" y="1141"/>
                    <a:pt x="370" y="2001"/>
                    <a:pt x="473" y="2422"/>
                  </a:cubicBezTo>
                  <a:cubicBezTo>
                    <a:pt x="1160" y="2506"/>
                    <a:pt x="1917" y="2571"/>
                    <a:pt x="2730" y="2585"/>
                  </a:cubicBezTo>
                  <a:lnTo>
                    <a:pt x="2730" y="178"/>
                  </a:lnTo>
                  <a:cubicBezTo>
                    <a:pt x="1754" y="164"/>
                    <a:pt x="833" y="9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8081279" y="2146990"/>
              <a:ext cx="71228" cy="66416"/>
            </a:xfrm>
            <a:custGeom>
              <a:rect b="b" l="l" r="r" t="t"/>
              <a:pathLst>
                <a:path extrusionOk="0" h="2581" w="2768">
                  <a:moveTo>
                    <a:pt x="2768" y="0"/>
                  </a:moveTo>
                  <a:lnTo>
                    <a:pt x="2768" y="0"/>
                  </a:lnTo>
                  <a:cubicBezTo>
                    <a:pt x="1931" y="94"/>
                    <a:pt x="996" y="159"/>
                    <a:pt x="1" y="178"/>
                  </a:cubicBezTo>
                  <a:lnTo>
                    <a:pt x="1" y="2580"/>
                  </a:lnTo>
                  <a:cubicBezTo>
                    <a:pt x="833" y="2566"/>
                    <a:pt x="1604" y="2496"/>
                    <a:pt x="2296" y="2412"/>
                  </a:cubicBezTo>
                  <a:cubicBezTo>
                    <a:pt x="2403" y="1987"/>
                    <a:pt x="2595" y="1127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7987587" y="1860742"/>
              <a:ext cx="70275" cy="66519"/>
            </a:xfrm>
            <a:custGeom>
              <a:rect b="b" l="l" r="r" t="t"/>
              <a:pathLst>
                <a:path extrusionOk="0" h="2585" w="2731">
                  <a:moveTo>
                    <a:pt x="2730" y="0"/>
                  </a:moveTo>
                  <a:cubicBezTo>
                    <a:pt x="1898" y="14"/>
                    <a:pt x="1141" y="75"/>
                    <a:pt x="473" y="154"/>
                  </a:cubicBezTo>
                  <a:cubicBezTo>
                    <a:pt x="370" y="580"/>
                    <a:pt x="174" y="1444"/>
                    <a:pt x="1" y="2585"/>
                  </a:cubicBezTo>
                  <a:cubicBezTo>
                    <a:pt x="828" y="2496"/>
                    <a:pt x="1754" y="2426"/>
                    <a:pt x="2730" y="2407"/>
                  </a:cubicBezTo>
                  <a:lnTo>
                    <a:pt x="2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7979043" y="2048357"/>
              <a:ext cx="78819" cy="79771"/>
            </a:xfrm>
            <a:custGeom>
              <a:rect b="b" l="l" r="r" t="t"/>
              <a:pathLst>
                <a:path extrusionOk="0" h="3100" w="3063">
                  <a:moveTo>
                    <a:pt x="1" y="1"/>
                  </a:moveTo>
                  <a:cubicBezTo>
                    <a:pt x="20" y="1043"/>
                    <a:pt x="99" y="2024"/>
                    <a:pt x="202" y="2894"/>
                  </a:cubicBezTo>
                  <a:cubicBezTo>
                    <a:pt x="1067" y="2997"/>
                    <a:pt x="2039" y="3076"/>
                    <a:pt x="3062" y="3099"/>
                  </a:cubicBezTo>
                  <a:lnTo>
                    <a:pt x="3062" y="1188"/>
                  </a:lnTo>
                  <a:cubicBezTo>
                    <a:pt x="2492" y="1029"/>
                    <a:pt x="2043" y="575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7979043" y="1946122"/>
              <a:ext cx="78819" cy="78819"/>
            </a:xfrm>
            <a:custGeom>
              <a:rect b="b" l="l" r="r" t="t"/>
              <a:pathLst>
                <a:path extrusionOk="0" h="3063" w="3063">
                  <a:moveTo>
                    <a:pt x="3062" y="1"/>
                  </a:moveTo>
                  <a:cubicBezTo>
                    <a:pt x="2034" y="19"/>
                    <a:pt x="1067" y="99"/>
                    <a:pt x="202" y="202"/>
                  </a:cubicBezTo>
                  <a:cubicBezTo>
                    <a:pt x="99" y="1066"/>
                    <a:pt x="20" y="2034"/>
                    <a:pt x="1" y="3062"/>
                  </a:cubicBezTo>
                  <a:lnTo>
                    <a:pt x="1899" y="3062"/>
                  </a:lnTo>
                  <a:cubicBezTo>
                    <a:pt x="2062" y="2506"/>
                    <a:pt x="2506" y="2067"/>
                    <a:pt x="3062" y="1912"/>
                  </a:cubicBezTo>
                  <a:lnTo>
                    <a:pt x="3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3" name="Google Shape;473;p43"/>
          <p:cNvGrpSpPr/>
          <p:nvPr/>
        </p:nvGrpSpPr>
        <p:grpSpPr>
          <a:xfrm>
            <a:off x="7112116" y="3803972"/>
            <a:ext cx="360487" cy="352793"/>
            <a:chOff x="7112116" y="4261172"/>
            <a:chExt cx="360487" cy="352793"/>
          </a:xfrm>
        </p:grpSpPr>
        <p:sp>
          <p:nvSpPr>
            <p:cNvPr id="474" name="Google Shape;474;p43"/>
            <p:cNvSpPr/>
            <p:nvPr/>
          </p:nvSpPr>
          <p:spPr>
            <a:xfrm>
              <a:off x="7112116" y="4484170"/>
              <a:ext cx="62787" cy="55351"/>
            </a:xfrm>
            <a:custGeom>
              <a:rect b="b" l="l" r="r" t="t"/>
              <a:pathLst>
                <a:path extrusionOk="0" h="2151" w="2440">
                  <a:moveTo>
                    <a:pt x="1220" y="1"/>
                  </a:moveTo>
                  <a:cubicBezTo>
                    <a:pt x="1033" y="1"/>
                    <a:pt x="846" y="52"/>
                    <a:pt x="673" y="155"/>
                  </a:cubicBezTo>
                  <a:cubicBezTo>
                    <a:pt x="168" y="454"/>
                    <a:pt x="0" y="1113"/>
                    <a:pt x="304" y="1627"/>
                  </a:cubicBezTo>
                  <a:cubicBezTo>
                    <a:pt x="500" y="1964"/>
                    <a:pt x="855" y="2151"/>
                    <a:pt x="1220" y="2151"/>
                  </a:cubicBezTo>
                  <a:cubicBezTo>
                    <a:pt x="1407" y="2151"/>
                    <a:pt x="1594" y="2104"/>
                    <a:pt x="1767" y="2001"/>
                  </a:cubicBezTo>
                  <a:cubicBezTo>
                    <a:pt x="2276" y="1697"/>
                    <a:pt x="2440" y="1038"/>
                    <a:pt x="2141" y="529"/>
                  </a:cubicBezTo>
                  <a:cubicBezTo>
                    <a:pt x="1940" y="188"/>
                    <a:pt x="1585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7154574" y="4392511"/>
              <a:ext cx="126655" cy="162655"/>
            </a:xfrm>
            <a:custGeom>
              <a:rect b="b" l="l" r="r" t="t"/>
              <a:pathLst>
                <a:path extrusionOk="0" h="6321" w="4922">
                  <a:moveTo>
                    <a:pt x="1122" y="1"/>
                  </a:moveTo>
                  <a:cubicBezTo>
                    <a:pt x="972" y="202"/>
                    <a:pt x="781" y="380"/>
                    <a:pt x="556" y="515"/>
                  </a:cubicBezTo>
                  <a:cubicBezTo>
                    <a:pt x="379" y="618"/>
                    <a:pt x="192" y="693"/>
                    <a:pt x="0" y="739"/>
                  </a:cubicBezTo>
                  <a:lnTo>
                    <a:pt x="0" y="2759"/>
                  </a:lnTo>
                  <a:cubicBezTo>
                    <a:pt x="178" y="2801"/>
                    <a:pt x="351" y="2866"/>
                    <a:pt x="510" y="2955"/>
                  </a:cubicBezTo>
                  <a:cubicBezTo>
                    <a:pt x="804" y="3123"/>
                    <a:pt x="1052" y="3362"/>
                    <a:pt x="1225" y="3656"/>
                  </a:cubicBezTo>
                  <a:cubicBezTo>
                    <a:pt x="1491" y="4109"/>
                    <a:pt x="1552" y="4628"/>
                    <a:pt x="1435" y="5100"/>
                  </a:cubicBezTo>
                  <a:lnTo>
                    <a:pt x="3861" y="6320"/>
                  </a:lnTo>
                  <a:cubicBezTo>
                    <a:pt x="4001" y="6147"/>
                    <a:pt x="4174" y="5993"/>
                    <a:pt x="4375" y="5876"/>
                  </a:cubicBezTo>
                  <a:cubicBezTo>
                    <a:pt x="4548" y="5773"/>
                    <a:pt x="4730" y="5699"/>
                    <a:pt x="4922" y="5652"/>
                  </a:cubicBezTo>
                  <a:lnTo>
                    <a:pt x="4922" y="3324"/>
                  </a:lnTo>
                  <a:cubicBezTo>
                    <a:pt x="4749" y="3282"/>
                    <a:pt x="4581" y="3217"/>
                    <a:pt x="4422" y="3133"/>
                  </a:cubicBezTo>
                  <a:cubicBezTo>
                    <a:pt x="4127" y="2969"/>
                    <a:pt x="3875" y="2726"/>
                    <a:pt x="3702" y="2436"/>
                  </a:cubicBezTo>
                  <a:cubicBezTo>
                    <a:pt x="3454" y="2020"/>
                    <a:pt x="3375" y="1534"/>
                    <a:pt x="3473" y="1062"/>
                  </a:cubicBezTo>
                  <a:lnTo>
                    <a:pt x="1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7409789" y="4473234"/>
              <a:ext cx="62813" cy="55351"/>
            </a:xfrm>
            <a:custGeom>
              <a:rect b="b" l="l" r="r" t="t"/>
              <a:pathLst>
                <a:path extrusionOk="0" h="2151" w="2441">
                  <a:moveTo>
                    <a:pt x="1220" y="0"/>
                  </a:moveTo>
                  <a:cubicBezTo>
                    <a:pt x="1033" y="0"/>
                    <a:pt x="846" y="47"/>
                    <a:pt x="674" y="150"/>
                  </a:cubicBezTo>
                  <a:cubicBezTo>
                    <a:pt x="164" y="454"/>
                    <a:pt x="0" y="1113"/>
                    <a:pt x="300" y="1622"/>
                  </a:cubicBezTo>
                  <a:cubicBezTo>
                    <a:pt x="501" y="1963"/>
                    <a:pt x="856" y="2150"/>
                    <a:pt x="1220" y="2150"/>
                  </a:cubicBezTo>
                  <a:cubicBezTo>
                    <a:pt x="1407" y="2150"/>
                    <a:pt x="1594" y="2099"/>
                    <a:pt x="1767" y="1996"/>
                  </a:cubicBezTo>
                  <a:cubicBezTo>
                    <a:pt x="2272" y="1697"/>
                    <a:pt x="2440" y="1038"/>
                    <a:pt x="2137" y="524"/>
                  </a:cubicBezTo>
                  <a:cubicBezTo>
                    <a:pt x="1940" y="187"/>
                    <a:pt x="1585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7303231" y="4386618"/>
              <a:ext cx="126913" cy="165769"/>
            </a:xfrm>
            <a:custGeom>
              <a:rect b="b" l="l" r="r" t="t"/>
              <a:pathLst>
                <a:path extrusionOk="0" h="6442" w="4932">
                  <a:moveTo>
                    <a:pt x="3964" y="1"/>
                  </a:moveTo>
                  <a:lnTo>
                    <a:pt x="1459" y="1230"/>
                  </a:lnTo>
                  <a:cubicBezTo>
                    <a:pt x="1529" y="1529"/>
                    <a:pt x="1529" y="1847"/>
                    <a:pt x="1449" y="2151"/>
                  </a:cubicBezTo>
                  <a:cubicBezTo>
                    <a:pt x="1323" y="2651"/>
                    <a:pt x="1010" y="3072"/>
                    <a:pt x="566" y="3333"/>
                  </a:cubicBezTo>
                  <a:cubicBezTo>
                    <a:pt x="388" y="3436"/>
                    <a:pt x="197" y="3511"/>
                    <a:pt x="0" y="3553"/>
                  </a:cubicBezTo>
                  <a:lnTo>
                    <a:pt x="0" y="5876"/>
                  </a:lnTo>
                  <a:cubicBezTo>
                    <a:pt x="183" y="5918"/>
                    <a:pt x="355" y="5984"/>
                    <a:pt x="519" y="6077"/>
                  </a:cubicBezTo>
                  <a:cubicBezTo>
                    <a:pt x="692" y="6175"/>
                    <a:pt x="851" y="6297"/>
                    <a:pt x="986" y="6442"/>
                  </a:cubicBezTo>
                  <a:lnTo>
                    <a:pt x="3520" y="4997"/>
                  </a:lnTo>
                  <a:cubicBezTo>
                    <a:pt x="3272" y="4170"/>
                    <a:pt x="3604" y="3245"/>
                    <a:pt x="4380" y="2782"/>
                  </a:cubicBezTo>
                  <a:lnTo>
                    <a:pt x="4375" y="2782"/>
                  </a:lnTo>
                  <a:cubicBezTo>
                    <a:pt x="4553" y="2679"/>
                    <a:pt x="4740" y="2604"/>
                    <a:pt x="4931" y="2562"/>
                  </a:cubicBezTo>
                  <a:lnTo>
                    <a:pt x="4931" y="557"/>
                  </a:lnTo>
                  <a:cubicBezTo>
                    <a:pt x="4754" y="515"/>
                    <a:pt x="4581" y="450"/>
                    <a:pt x="4422" y="361"/>
                  </a:cubicBezTo>
                  <a:cubicBezTo>
                    <a:pt x="4254" y="263"/>
                    <a:pt x="4095" y="141"/>
                    <a:pt x="3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261004" y="4558614"/>
              <a:ext cx="62942" cy="55351"/>
            </a:xfrm>
            <a:custGeom>
              <a:rect b="b" l="l" r="r" t="t"/>
              <a:pathLst>
                <a:path extrusionOk="0" h="2151" w="2446">
                  <a:moveTo>
                    <a:pt x="1221" y="1"/>
                  </a:moveTo>
                  <a:cubicBezTo>
                    <a:pt x="1034" y="1"/>
                    <a:pt x="847" y="48"/>
                    <a:pt x="678" y="150"/>
                  </a:cubicBezTo>
                  <a:cubicBezTo>
                    <a:pt x="169" y="454"/>
                    <a:pt x="1" y="1113"/>
                    <a:pt x="304" y="1623"/>
                  </a:cubicBezTo>
                  <a:cubicBezTo>
                    <a:pt x="501" y="1964"/>
                    <a:pt x="861" y="2151"/>
                    <a:pt x="1225" y="2151"/>
                  </a:cubicBezTo>
                  <a:cubicBezTo>
                    <a:pt x="1408" y="2151"/>
                    <a:pt x="1599" y="2099"/>
                    <a:pt x="1767" y="2001"/>
                  </a:cubicBezTo>
                  <a:cubicBezTo>
                    <a:pt x="2277" y="1697"/>
                    <a:pt x="2445" y="1038"/>
                    <a:pt x="2141" y="529"/>
                  </a:cubicBezTo>
                  <a:cubicBezTo>
                    <a:pt x="1940" y="188"/>
                    <a:pt x="1585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7411951" y="4324937"/>
              <a:ext cx="60652" cy="55351"/>
            </a:xfrm>
            <a:custGeom>
              <a:rect b="b" l="l" r="r" t="t"/>
              <a:pathLst>
                <a:path extrusionOk="0" h="2151" w="2357">
                  <a:moveTo>
                    <a:pt x="1136" y="0"/>
                  </a:moveTo>
                  <a:cubicBezTo>
                    <a:pt x="949" y="0"/>
                    <a:pt x="762" y="47"/>
                    <a:pt x="590" y="150"/>
                  </a:cubicBezTo>
                  <a:cubicBezTo>
                    <a:pt x="192" y="388"/>
                    <a:pt x="1" y="846"/>
                    <a:pt x="85" y="1276"/>
                  </a:cubicBezTo>
                  <a:cubicBezTo>
                    <a:pt x="89" y="1275"/>
                    <a:pt x="93" y="1275"/>
                    <a:pt x="96" y="1275"/>
                  </a:cubicBezTo>
                  <a:cubicBezTo>
                    <a:pt x="122" y="1275"/>
                    <a:pt x="120" y="1305"/>
                    <a:pt x="103" y="1351"/>
                  </a:cubicBezTo>
                  <a:cubicBezTo>
                    <a:pt x="127" y="1444"/>
                    <a:pt x="164" y="1538"/>
                    <a:pt x="216" y="1622"/>
                  </a:cubicBezTo>
                  <a:cubicBezTo>
                    <a:pt x="417" y="1959"/>
                    <a:pt x="772" y="2150"/>
                    <a:pt x="1136" y="2150"/>
                  </a:cubicBezTo>
                  <a:cubicBezTo>
                    <a:pt x="1323" y="2150"/>
                    <a:pt x="1510" y="2099"/>
                    <a:pt x="1683" y="1996"/>
                  </a:cubicBezTo>
                  <a:cubicBezTo>
                    <a:pt x="2188" y="1692"/>
                    <a:pt x="2356" y="1033"/>
                    <a:pt x="2053" y="524"/>
                  </a:cubicBezTo>
                  <a:cubicBezTo>
                    <a:pt x="1856" y="187"/>
                    <a:pt x="1501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7260875" y="4402263"/>
              <a:ext cx="63173" cy="55119"/>
            </a:xfrm>
            <a:custGeom>
              <a:rect b="b" l="l" r="r" t="t"/>
              <a:pathLst>
                <a:path extrusionOk="0" h="2142" w="2455">
                  <a:moveTo>
                    <a:pt x="1226" y="1"/>
                  </a:moveTo>
                  <a:cubicBezTo>
                    <a:pt x="1039" y="1"/>
                    <a:pt x="852" y="52"/>
                    <a:pt x="679" y="150"/>
                  </a:cubicBezTo>
                  <a:cubicBezTo>
                    <a:pt x="169" y="454"/>
                    <a:pt x="1" y="1108"/>
                    <a:pt x="305" y="1618"/>
                  </a:cubicBezTo>
                  <a:cubicBezTo>
                    <a:pt x="506" y="1954"/>
                    <a:pt x="861" y="2141"/>
                    <a:pt x="1230" y="2141"/>
                  </a:cubicBezTo>
                  <a:cubicBezTo>
                    <a:pt x="1417" y="2141"/>
                    <a:pt x="1604" y="2094"/>
                    <a:pt x="1777" y="1992"/>
                  </a:cubicBezTo>
                  <a:cubicBezTo>
                    <a:pt x="2287" y="1688"/>
                    <a:pt x="2455" y="1033"/>
                    <a:pt x="2151" y="524"/>
                  </a:cubicBezTo>
                  <a:cubicBezTo>
                    <a:pt x="1950" y="187"/>
                    <a:pt x="1595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7261004" y="4261172"/>
              <a:ext cx="62942" cy="55351"/>
            </a:xfrm>
            <a:custGeom>
              <a:rect b="b" l="l" r="r" t="t"/>
              <a:pathLst>
                <a:path extrusionOk="0" h="2151" w="2446">
                  <a:moveTo>
                    <a:pt x="1221" y="1"/>
                  </a:moveTo>
                  <a:cubicBezTo>
                    <a:pt x="1038" y="1"/>
                    <a:pt x="847" y="52"/>
                    <a:pt x="678" y="155"/>
                  </a:cubicBezTo>
                  <a:cubicBezTo>
                    <a:pt x="169" y="459"/>
                    <a:pt x="1" y="1118"/>
                    <a:pt x="304" y="1627"/>
                  </a:cubicBezTo>
                  <a:cubicBezTo>
                    <a:pt x="505" y="1964"/>
                    <a:pt x="861" y="2151"/>
                    <a:pt x="1225" y="2151"/>
                  </a:cubicBezTo>
                  <a:cubicBezTo>
                    <a:pt x="1408" y="2151"/>
                    <a:pt x="1599" y="2104"/>
                    <a:pt x="1767" y="2001"/>
                  </a:cubicBezTo>
                  <a:cubicBezTo>
                    <a:pt x="2277" y="1698"/>
                    <a:pt x="2445" y="1038"/>
                    <a:pt x="2141" y="529"/>
                  </a:cubicBezTo>
                  <a:cubicBezTo>
                    <a:pt x="1940" y="192"/>
                    <a:pt x="1585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112116" y="4335513"/>
              <a:ext cx="62787" cy="55351"/>
            </a:xfrm>
            <a:custGeom>
              <a:rect b="b" l="l" r="r" t="t"/>
              <a:pathLst>
                <a:path extrusionOk="0" h="2151" w="2440">
                  <a:moveTo>
                    <a:pt x="1220" y="0"/>
                  </a:moveTo>
                  <a:cubicBezTo>
                    <a:pt x="1033" y="0"/>
                    <a:pt x="846" y="47"/>
                    <a:pt x="673" y="150"/>
                  </a:cubicBezTo>
                  <a:cubicBezTo>
                    <a:pt x="168" y="454"/>
                    <a:pt x="0" y="1113"/>
                    <a:pt x="304" y="1622"/>
                  </a:cubicBezTo>
                  <a:cubicBezTo>
                    <a:pt x="500" y="1964"/>
                    <a:pt x="855" y="2150"/>
                    <a:pt x="1220" y="2150"/>
                  </a:cubicBezTo>
                  <a:cubicBezTo>
                    <a:pt x="1407" y="2150"/>
                    <a:pt x="1594" y="2099"/>
                    <a:pt x="1767" y="2001"/>
                  </a:cubicBezTo>
                  <a:cubicBezTo>
                    <a:pt x="2276" y="1697"/>
                    <a:pt x="2440" y="1038"/>
                    <a:pt x="2141" y="529"/>
                  </a:cubicBezTo>
                  <a:cubicBezTo>
                    <a:pt x="1940" y="187"/>
                    <a:pt x="1585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7190754" y="4318556"/>
              <a:ext cx="203312" cy="81340"/>
            </a:xfrm>
            <a:custGeom>
              <a:rect b="b" l="l" r="r" t="t"/>
              <a:pathLst>
                <a:path extrusionOk="0" h="3161" w="7901">
                  <a:moveTo>
                    <a:pt x="2413" y="0"/>
                  </a:moveTo>
                  <a:lnTo>
                    <a:pt x="1" y="1169"/>
                  </a:lnTo>
                  <a:cubicBezTo>
                    <a:pt x="94" y="1473"/>
                    <a:pt x="108" y="1791"/>
                    <a:pt x="52" y="2090"/>
                  </a:cubicBezTo>
                  <a:lnTo>
                    <a:pt x="2417" y="3160"/>
                  </a:lnTo>
                  <a:cubicBezTo>
                    <a:pt x="2567" y="2968"/>
                    <a:pt x="2754" y="2800"/>
                    <a:pt x="2969" y="2669"/>
                  </a:cubicBezTo>
                  <a:cubicBezTo>
                    <a:pt x="3268" y="2496"/>
                    <a:pt x="3605" y="2403"/>
                    <a:pt x="3951" y="2403"/>
                  </a:cubicBezTo>
                  <a:cubicBezTo>
                    <a:pt x="4296" y="2403"/>
                    <a:pt x="4605" y="2487"/>
                    <a:pt x="4890" y="2646"/>
                  </a:cubicBezTo>
                  <a:cubicBezTo>
                    <a:pt x="5105" y="2763"/>
                    <a:pt x="5292" y="2922"/>
                    <a:pt x="5446" y="3113"/>
                  </a:cubicBezTo>
                  <a:lnTo>
                    <a:pt x="7900" y="1907"/>
                  </a:lnTo>
                  <a:cubicBezTo>
                    <a:pt x="7802" y="1599"/>
                    <a:pt x="7783" y="1276"/>
                    <a:pt x="7844" y="968"/>
                  </a:cubicBezTo>
                  <a:lnTo>
                    <a:pt x="5484" y="10"/>
                  </a:lnTo>
                  <a:cubicBezTo>
                    <a:pt x="5339" y="201"/>
                    <a:pt x="5156" y="374"/>
                    <a:pt x="4937" y="505"/>
                  </a:cubicBezTo>
                  <a:cubicBezTo>
                    <a:pt x="4638" y="683"/>
                    <a:pt x="4296" y="776"/>
                    <a:pt x="3955" y="776"/>
                  </a:cubicBezTo>
                  <a:cubicBezTo>
                    <a:pt x="3609" y="776"/>
                    <a:pt x="3301" y="692"/>
                    <a:pt x="3016" y="529"/>
                  </a:cubicBezTo>
                  <a:cubicBezTo>
                    <a:pt x="2777" y="398"/>
                    <a:pt x="2572" y="215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4" name="Google Shape;484;p43"/>
          <p:cNvGrpSpPr/>
          <p:nvPr/>
        </p:nvGrpSpPr>
        <p:grpSpPr>
          <a:xfrm>
            <a:off x="7192324" y="3193700"/>
            <a:ext cx="199942" cy="352793"/>
            <a:chOff x="7192324" y="3650900"/>
            <a:chExt cx="199942" cy="352793"/>
          </a:xfrm>
        </p:grpSpPr>
        <p:sp>
          <p:nvSpPr>
            <p:cNvPr id="485" name="Google Shape;485;p43"/>
            <p:cNvSpPr/>
            <p:nvPr/>
          </p:nvSpPr>
          <p:spPr>
            <a:xfrm>
              <a:off x="7264246" y="3794873"/>
              <a:ext cx="56200" cy="26118"/>
            </a:xfrm>
            <a:custGeom>
              <a:rect b="b" l="l" r="r" t="t"/>
              <a:pathLst>
                <a:path extrusionOk="0" h="1015" w="2184">
                  <a:moveTo>
                    <a:pt x="1090" y="1"/>
                  </a:moveTo>
                  <a:lnTo>
                    <a:pt x="1" y="477"/>
                  </a:lnTo>
                  <a:lnTo>
                    <a:pt x="1095" y="1015"/>
                  </a:lnTo>
                  <a:lnTo>
                    <a:pt x="2184" y="501"/>
                  </a:lnTo>
                  <a:lnTo>
                    <a:pt x="1085" y="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7249090" y="3824106"/>
              <a:ext cx="32269" cy="49947"/>
            </a:xfrm>
            <a:custGeom>
              <a:rect b="b" l="l" r="r" t="t"/>
              <a:pathLst>
                <a:path extrusionOk="0" h="1941" w="1254">
                  <a:moveTo>
                    <a:pt x="1" y="0"/>
                  </a:moveTo>
                  <a:lnTo>
                    <a:pt x="1" y="1384"/>
                  </a:lnTo>
                  <a:lnTo>
                    <a:pt x="1254" y="1940"/>
                  </a:lnTo>
                  <a:lnTo>
                    <a:pt x="1254" y="6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7303231" y="3824826"/>
              <a:ext cx="32371" cy="49226"/>
            </a:xfrm>
            <a:custGeom>
              <a:rect b="b" l="l" r="r" t="t"/>
              <a:pathLst>
                <a:path extrusionOk="0" h="1913" w="1258">
                  <a:moveTo>
                    <a:pt x="1258" y="0"/>
                  </a:moveTo>
                  <a:lnTo>
                    <a:pt x="0" y="594"/>
                  </a:lnTo>
                  <a:lnTo>
                    <a:pt x="0" y="1912"/>
                  </a:lnTo>
                  <a:lnTo>
                    <a:pt x="1258" y="1356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7192324" y="3650900"/>
              <a:ext cx="199942" cy="352793"/>
            </a:xfrm>
            <a:custGeom>
              <a:rect b="b" l="l" r="r" t="t"/>
              <a:pathLst>
                <a:path extrusionOk="0" h="13710" w="7770">
                  <a:moveTo>
                    <a:pt x="4595" y="1258"/>
                  </a:moveTo>
                  <a:cubicBezTo>
                    <a:pt x="4829" y="1258"/>
                    <a:pt x="5021" y="1450"/>
                    <a:pt x="5021" y="1688"/>
                  </a:cubicBezTo>
                  <a:cubicBezTo>
                    <a:pt x="5021" y="1922"/>
                    <a:pt x="4829" y="2113"/>
                    <a:pt x="4595" y="2113"/>
                  </a:cubicBezTo>
                  <a:lnTo>
                    <a:pt x="3160" y="2113"/>
                  </a:lnTo>
                  <a:cubicBezTo>
                    <a:pt x="2927" y="2113"/>
                    <a:pt x="2735" y="1922"/>
                    <a:pt x="2735" y="1688"/>
                  </a:cubicBezTo>
                  <a:cubicBezTo>
                    <a:pt x="2735" y="1450"/>
                    <a:pt x="2927" y="1258"/>
                    <a:pt x="3160" y="1258"/>
                  </a:cubicBezTo>
                  <a:close/>
                  <a:moveTo>
                    <a:pt x="3884" y="4703"/>
                  </a:moveTo>
                  <a:cubicBezTo>
                    <a:pt x="3944" y="4703"/>
                    <a:pt x="4005" y="4716"/>
                    <a:pt x="4062" y="4740"/>
                  </a:cubicBezTo>
                  <a:lnTo>
                    <a:pt x="6171" y="5694"/>
                  </a:lnTo>
                  <a:cubicBezTo>
                    <a:pt x="6306" y="5759"/>
                    <a:pt x="6423" y="5899"/>
                    <a:pt x="6423" y="6086"/>
                  </a:cubicBezTo>
                  <a:lnTo>
                    <a:pt x="6423" y="8391"/>
                  </a:lnTo>
                  <a:cubicBezTo>
                    <a:pt x="6423" y="8559"/>
                    <a:pt x="6325" y="8713"/>
                    <a:pt x="6171" y="8779"/>
                  </a:cubicBezTo>
                  <a:lnTo>
                    <a:pt x="4058" y="9718"/>
                  </a:lnTo>
                  <a:cubicBezTo>
                    <a:pt x="4012" y="9737"/>
                    <a:pt x="3950" y="9756"/>
                    <a:pt x="3880" y="9756"/>
                  </a:cubicBezTo>
                  <a:cubicBezTo>
                    <a:pt x="3828" y="9756"/>
                    <a:pt x="3771" y="9746"/>
                    <a:pt x="3712" y="9718"/>
                  </a:cubicBezTo>
                  <a:lnTo>
                    <a:pt x="1604" y="8779"/>
                  </a:lnTo>
                  <a:cubicBezTo>
                    <a:pt x="1450" y="8713"/>
                    <a:pt x="1352" y="8559"/>
                    <a:pt x="1352" y="8391"/>
                  </a:cubicBezTo>
                  <a:lnTo>
                    <a:pt x="1352" y="6049"/>
                  </a:lnTo>
                  <a:cubicBezTo>
                    <a:pt x="1352" y="5904"/>
                    <a:pt x="1436" y="5731"/>
                    <a:pt x="1609" y="5661"/>
                  </a:cubicBezTo>
                  <a:lnTo>
                    <a:pt x="3717" y="4740"/>
                  </a:lnTo>
                  <a:cubicBezTo>
                    <a:pt x="3769" y="4715"/>
                    <a:pt x="3826" y="4703"/>
                    <a:pt x="3884" y="4703"/>
                  </a:cubicBezTo>
                  <a:close/>
                  <a:moveTo>
                    <a:pt x="3876" y="11578"/>
                  </a:moveTo>
                  <a:cubicBezTo>
                    <a:pt x="4114" y="11578"/>
                    <a:pt x="4306" y="11770"/>
                    <a:pt x="4306" y="12004"/>
                  </a:cubicBezTo>
                  <a:cubicBezTo>
                    <a:pt x="4306" y="12242"/>
                    <a:pt x="4114" y="12434"/>
                    <a:pt x="3876" y="12434"/>
                  </a:cubicBezTo>
                  <a:cubicBezTo>
                    <a:pt x="3642" y="12434"/>
                    <a:pt x="3446" y="12242"/>
                    <a:pt x="3446" y="12004"/>
                  </a:cubicBezTo>
                  <a:cubicBezTo>
                    <a:pt x="3446" y="11770"/>
                    <a:pt x="3642" y="11578"/>
                    <a:pt x="3876" y="11578"/>
                  </a:cubicBezTo>
                  <a:close/>
                  <a:moveTo>
                    <a:pt x="865" y="1"/>
                  </a:moveTo>
                  <a:cubicBezTo>
                    <a:pt x="389" y="1"/>
                    <a:pt x="1" y="389"/>
                    <a:pt x="1" y="865"/>
                  </a:cubicBezTo>
                  <a:lnTo>
                    <a:pt x="1" y="12850"/>
                  </a:lnTo>
                  <a:cubicBezTo>
                    <a:pt x="1" y="13322"/>
                    <a:pt x="389" y="13710"/>
                    <a:pt x="865" y="13710"/>
                  </a:cubicBezTo>
                  <a:lnTo>
                    <a:pt x="6909" y="13710"/>
                  </a:lnTo>
                  <a:cubicBezTo>
                    <a:pt x="7386" y="13710"/>
                    <a:pt x="7769" y="13322"/>
                    <a:pt x="7769" y="12850"/>
                  </a:cubicBezTo>
                  <a:lnTo>
                    <a:pt x="7769" y="865"/>
                  </a:lnTo>
                  <a:cubicBezTo>
                    <a:pt x="7769" y="389"/>
                    <a:pt x="7386" y="1"/>
                    <a:pt x="6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9" name="Google Shape;489;p43"/>
          <p:cNvGrpSpPr/>
          <p:nvPr/>
        </p:nvGrpSpPr>
        <p:grpSpPr>
          <a:xfrm>
            <a:off x="7115950" y="2615774"/>
            <a:ext cx="352793" cy="352690"/>
            <a:chOff x="7115950" y="3072974"/>
            <a:chExt cx="352793" cy="352690"/>
          </a:xfrm>
        </p:grpSpPr>
        <p:sp>
          <p:nvSpPr>
            <p:cNvPr id="490" name="Google Shape;490;p43"/>
            <p:cNvSpPr/>
            <p:nvPr/>
          </p:nvSpPr>
          <p:spPr>
            <a:xfrm>
              <a:off x="7115950" y="3072974"/>
              <a:ext cx="121509" cy="121509"/>
            </a:xfrm>
            <a:custGeom>
              <a:rect b="b" l="l" r="r" t="t"/>
              <a:pathLst>
                <a:path extrusionOk="0" h="4722" w="4722">
                  <a:moveTo>
                    <a:pt x="403" y="1"/>
                  </a:moveTo>
                  <a:cubicBezTo>
                    <a:pt x="183" y="1"/>
                    <a:pt x="1" y="178"/>
                    <a:pt x="1" y="403"/>
                  </a:cubicBezTo>
                  <a:lnTo>
                    <a:pt x="1" y="4320"/>
                  </a:lnTo>
                  <a:cubicBezTo>
                    <a:pt x="1" y="4539"/>
                    <a:pt x="183" y="4722"/>
                    <a:pt x="403" y="4722"/>
                  </a:cubicBezTo>
                  <a:cubicBezTo>
                    <a:pt x="627" y="4722"/>
                    <a:pt x="805" y="4539"/>
                    <a:pt x="805" y="4320"/>
                  </a:cubicBezTo>
                  <a:lnTo>
                    <a:pt x="805" y="805"/>
                  </a:lnTo>
                  <a:lnTo>
                    <a:pt x="4320" y="805"/>
                  </a:lnTo>
                  <a:cubicBezTo>
                    <a:pt x="4544" y="805"/>
                    <a:pt x="4721" y="622"/>
                    <a:pt x="4721" y="403"/>
                  </a:cubicBezTo>
                  <a:cubicBezTo>
                    <a:pt x="4721" y="178"/>
                    <a:pt x="4544" y="1"/>
                    <a:pt x="4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347233" y="3072974"/>
              <a:ext cx="121509" cy="121509"/>
            </a:xfrm>
            <a:custGeom>
              <a:rect b="b" l="l" r="r" t="t"/>
              <a:pathLst>
                <a:path extrusionOk="0" h="4722" w="4722">
                  <a:moveTo>
                    <a:pt x="403" y="1"/>
                  </a:moveTo>
                  <a:cubicBezTo>
                    <a:pt x="179" y="1"/>
                    <a:pt x="1" y="178"/>
                    <a:pt x="1" y="403"/>
                  </a:cubicBezTo>
                  <a:cubicBezTo>
                    <a:pt x="1" y="622"/>
                    <a:pt x="179" y="805"/>
                    <a:pt x="403" y="805"/>
                  </a:cubicBezTo>
                  <a:lnTo>
                    <a:pt x="3918" y="805"/>
                  </a:lnTo>
                  <a:lnTo>
                    <a:pt x="3918" y="4320"/>
                  </a:lnTo>
                  <a:cubicBezTo>
                    <a:pt x="3918" y="4539"/>
                    <a:pt x="4095" y="4722"/>
                    <a:pt x="4320" y="4722"/>
                  </a:cubicBezTo>
                  <a:cubicBezTo>
                    <a:pt x="4539" y="4722"/>
                    <a:pt x="4722" y="4539"/>
                    <a:pt x="4722" y="4320"/>
                  </a:cubicBezTo>
                  <a:lnTo>
                    <a:pt x="4722" y="403"/>
                  </a:lnTo>
                  <a:cubicBezTo>
                    <a:pt x="4722" y="178"/>
                    <a:pt x="4539" y="1"/>
                    <a:pt x="4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7347233" y="3304155"/>
              <a:ext cx="121509" cy="121509"/>
            </a:xfrm>
            <a:custGeom>
              <a:rect b="b" l="l" r="r" t="t"/>
              <a:pathLst>
                <a:path extrusionOk="0" h="4722" w="4722">
                  <a:moveTo>
                    <a:pt x="4320" y="0"/>
                  </a:moveTo>
                  <a:cubicBezTo>
                    <a:pt x="4095" y="0"/>
                    <a:pt x="3918" y="183"/>
                    <a:pt x="3918" y="402"/>
                  </a:cubicBezTo>
                  <a:lnTo>
                    <a:pt x="3918" y="3917"/>
                  </a:lnTo>
                  <a:lnTo>
                    <a:pt x="403" y="3917"/>
                  </a:lnTo>
                  <a:cubicBezTo>
                    <a:pt x="179" y="3917"/>
                    <a:pt x="1" y="4100"/>
                    <a:pt x="1" y="4319"/>
                  </a:cubicBezTo>
                  <a:cubicBezTo>
                    <a:pt x="1" y="4544"/>
                    <a:pt x="179" y="4721"/>
                    <a:pt x="403" y="4721"/>
                  </a:cubicBezTo>
                  <a:lnTo>
                    <a:pt x="4320" y="4721"/>
                  </a:lnTo>
                  <a:cubicBezTo>
                    <a:pt x="4539" y="4721"/>
                    <a:pt x="4722" y="4544"/>
                    <a:pt x="4722" y="4319"/>
                  </a:cubicBezTo>
                  <a:lnTo>
                    <a:pt x="4722" y="402"/>
                  </a:lnTo>
                  <a:cubicBezTo>
                    <a:pt x="4722" y="183"/>
                    <a:pt x="4539" y="0"/>
                    <a:pt x="4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7115950" y="3304155"/>
              <a:ext cx="121509" cy="121509"/>
            </a:xfrm>
            <a:custGeom>
              <a:rect b="b" l="l" r="r" t="t"/>
              <a:pathLst>
                <a:path extrusionOk="0" h="4722" w="4722">
                  <a:moveTo>
                    <a:pt x="403" y="0"/>
                  </a:moveTo>
                  <a:cubicBezTo>
                    <a:pt x="183" y="0"/>
                    <a:pt x="1" y="183"/>
                    <a:pt x="1" y="402"/>
                  </a:cubicBezTo>
                  <a:lnTo>
                    <a:pt x="1" y="4319"/>
                  </a:lnTo>
                  <a:cubicBezTo>
                    <a:pt x="1" y="4544"/>
                    <a:pt x="183" y="4721"/>
                    <a:pt x="403" y="4721"/>
                  </a:cubicBezTo>
                  <a:lnTo>
                    <a:pt x="4320" y="4721"/>
                  </a:lnTo>
                  <a:cubicBezTo>
                    <a:pt x="4544" y="4721"/>
                    <a:pt x="4721" y="4544"/>
                    <a:pt x="4721" y="4319"/>
                  </a:cubicBezTo>
                  <a:cubicBezTo>
                    <a:pt x="4721" y="4100"/>
                    <a:pt x="4544" y="3917"/>
                    <a:pt x="4320" y="3917"/>
                  </a:cubicBezTo>
                  <a:lnTo>
                    <a:pt x="805" y="3917"/>
                  </a:lnTo>
                  <a:lnTo>
                    <a:pt x="805" y="402"/>
                  </a:lnTo>
                  <a:cubicBezTo>
                    <a:pt x="805" y="183"/>
                    <a:pt x="627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7272918" y="3229813"/>
              <a:ext cx="38882" cy="39010"/>
            </a:xfrm>
            <a:custGeom>
              <a:rect b="b" l="l" r="r" t="t"/>
              <a:pathLst>
                <a:path extrusionOk="0" h="1516" w="1511">
                  <a:moveTo>
                    <a:pt x="758" y="1"/>
                  </a:moveTo>
                  <a:cubicBezTo>
                    <a:pt x="337" y="1"/>
                    <a:pt x="0" y="342"/>
                    <a:pt x="0" y="758"/>
                  </a:cubicBezTo>
                  <a:cubicBezTo>
                    <a:pt x="0" y="1174"/>
                    <a:pt x="337" y="1515"/>
                    <a:pt x="758" y="1515"/>
                  </a:cubicBezTo>
                  <a:cubicBezTo>
                    <a:pt x="1174" y="1515"/>
                    <a:pt x="1510" y="1174"/>
                    <a:pt x="1510" y="758"/>
                  </a:cubicBezTo>
                  <a:cubicBezTo>
                    <a:pt x="1510" y="342"/>
                    <a:pt x="1174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7217233" y="3174257"/>
              <a:ext cx="150252" cy="150123"/>
            </a:xfrm>
            <a:custGeom>
              <a:rect b="b" l="l" r="r" t="t"/>
              <a:pathLst>
                <a:path extrusionOk="0" h="5834" w="5839">
                  <a:moveTo>
                    <a:pt x="2922" y="1328"/>
                  </a:moveTo>
                  <a:cubicBezTo>
                    <a:pt x="3796" y="1328"/>
                    <a:pt x="4511" y="2038"/>
                    <a:pt x="4511" y="2917"/>
                  </a:cubicBezTo>
                  <a:cubicBezTo>
                    <a:pt x="4511" y="3791"/>
                    <a:pt x="3796" y="4506"/>
                    <a:pt x="2922" y="4506"/>
                  </a:cubicBezTo>
                  <a:cubicBezTo>
                    <a:pt x="2043" y="4506"/>
                    <a:pt x="1328" y="3791"/>
                    <a:pt x="1328" y="2917"/>
                  </a:cubicBezTo>
                  <a:cubicBezTo>
                    <a:pt x="1328" y="2038"/>
                    <a:pt x="2043" y="1328"/>
                    <a:pt x="2922" y="1328"/>
                  </a:cubicBezTo>
                  <a:close/>
                  <a:moveTo>
                    <a:pt x="2922" y="0"/>
                  </a:moveTo>
                  <a:cubicBezTo>
                    <a:pt x="1309" y="0"/>
                    <a:pt x="0" y="1309"/>
                    <a:pt x="0" y="2917"/>
                  </a:cubicBezTo>
                  <a:cubicBezTo>
                    <a:pt x="0" y="4525"/>
                    <a:pt x="1309" y="5834"/>
                    <a:pt x="2922" y="5834"/>
                  </a:cubicBezTo>
                  <a:cubicBezTo>
                    <a:pt x="4529" y="5834"/>
                    <a:pt x="5838" y="4525"/>
                    <a:pt x="5838" y="2917"/>
                  </a:cubicBezTo>
                  <a:cubicBezTo>
                    <a:pt x="5838" y="1309"/>
                    <a:pt x="4529" y="0"/>
                    <a:pt x="2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7135198" y="3178940"/>
              <a:ext cx="91196" cy="139908"/>
            </a:xfrm>
            <a:custGeom>
              <a:rect b="b" l="l" r="r" t="t"/>
              <a:pathLst>
                <a:path extrusionOk="0" h="5437" w="3544">
                  <a:moveTo>
                    <a:pt x="3543" y="1"/>
                  </a:moveTo>
                  <a:lnTo>
                    <a:pt x="3543" y="1"/>
                  </a:lnTo>
                  <a:cubicBezTo>
                    <a:pt x="1571" y="650"/>
                    <a:pt x="487" y="1954"/>
                    <a:pt x="99" y="2497"/>
                  </a:cubicBezTo>
                  <a:cubicBezTo>
                    <a:pt x="1" y="2637"/>
                    <a:pt x="1" y="2828"/>
                    <a:pt x="103" y="2969"/>
                  </a:cubicBezTo>
                  <a:cubicBezTo>
                    <a:pt x="482" y="3497"/>
                    <a:pt x="1557" y="4768"/>
                    <a:pt x="3506" y="5437"/>
                  </a:cubicBezTo>
                  <a:cubicBezTo>
                    <a:pt x="2796" y="4750"/>
                    <a:pt x="2356" y="3796"/>
                    <a:pt x="2356" y="2735"/>
                  </a:cubicBezTo>
                  <a:cubicBezTo>
                    <a:pt x="2356" y="1674"/>
                    <a:pt x="2814" y="683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7358298" y="3179789"/>
              <a:ext cx="91196" cy="139908"/>
            </a:xfrm>
            <a:custGeom>
              <a:rect b="b" l="l" r="r" t="t"/>
              <a:pathLst>
                <a:path extrusionOk="0" h="5437" w="3544">
                  <a:moveTo>
                    <a:pt x="38" y="0"/>
                  </a:moveTo>
                  <a:lnTo>
                    <a:pt x="38" y="0"/>
                  </a:lnTo>
                  <a:cubicBezTo>
                    <a:pt x="749" y="683"/>
                    <a:pt x="1188" y="1641"/>
                    <a:pt x="1188" y="2702"/>
                  </a:cubicBezTo>
                  <a:cubicBezTo>
                    <a:pt x="1188" y="3782"/>
                    <a:pt x="730" y="4754"/>
                    <a:pt x="1" y="5436"/>
                  </a:cubicBezTo>
                  <a:cubicBezTo>
                    <a:pt x="1973" y="4787"/>
                    <a:pt x="3058" y="3483"/>
                    <a:pt x="3446" y="2940"/>
                  </a:cubicBezTo>
                  <a:cubicBezTo>
                    <a:pt x="3544" y="2795"/>
                    <a:pt x="3544" y="2609"/>
                    <a:pt x="3441" y="2468"/>
                  </a:cubicBezTo>
                  <a:cubicBezTo>
                    <a:pt x="3062" y="1940"/>
                    <a:pt x="1987" y="669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8" name="Google Shape;498;p43"/>
          <p:cNvGrpSpPr/>
          <p:nvPr/>
        </p:nvGrpSpPr>
        <p:grpSpPr>
          <a:xfrm>
            <a:off x="7115950" y="1998297"/>
            <a:ext cx="352793" cy="352664"/>
            <a:chOff x="7115950" y="2455497"/>
            <a:chExt cx="352793" cy="352664"/>
          </a:xfrm>
        </p:grpSpPr>
        <p:sp>
          <p:nvSpPr>
            <p:cNvPr id="499" name="Google Shape;499;p43"/>
            <p:cNvSpPr/>
            <p:nvPr/>
          </p:nvSpPr>
          <p:spPr>
            <a:xfrm>
              <a:off x="7195823" y="2455497"/>
              <a:ext cx="272919" cy="238643"/>
            </a:xfrm>
            <a:custGeom>
              <a:rect b="b" l="l" r="r" t="t"/>
              <a:pathLst>
                <a:path extrusionOk="0" h="9274" w="10606">
                  <a:moveTo>
                    <a:pt x="3754" y="0"/>
                  </a:moveTo>
                  <a:cubicBezTo>
                    <a:pt x="2478" y="0"/>
                    <a:pt x="1192" y="374"/>
                    <a:pt x="0" y="1085"/>
                  </a:cubicBezTo>
                  <a:cubicBezTo>
                    <a:pt x="229" y="1244"/>
                    <a:pt x="421" y="1449"/>
                    <a:pt x="566" y="1683"/>
                  </a:cubicBezTo>
                  <a:cubicBezTo>
                    <a:pt x="1594" y="1099"/>
                    <a:pt x="2660" y="804"/>
                    <a:pt x="3749" y="804"/>
                  </a:cubicBezTo>
                  <a:cubicBezTo>
                    <a:pt x="5366" y="804"/>
                    <a:pt x="6885" y="1430"/>
                    <a:pt x="8030" y="2576"/>
                  </a:cubicBezTo>
                  <a:cubicBezTo>
                    <a:pt x="9171" y="3716"/>
                    <a:pt x="9797" y="5235"/>
                    <a:pt x="9797" y="6852"/>
                  </a:cubicBezTo>
                  <a:cubicBezTo>
                    <a:pt x="9797" y="7670"/>
                    <a:pt x="9722" y="8231"/>
                    <a:pt x="9498" y="8834"/>
                  </a:cubicBezTo>
                  <a:cubicBezTo>
                    <a:pt x="9760" y="8932"/>
                    <a:pt x="9993" y="9082"/>
                    <a:pt x="10190" y="9274"/>
                  </a:cubicBezTo>
                  <a:cubicBezTo>
                    <a:pt x="10494" y="8521"/>
                    <a:pt x="10606" y="7829"/>
                    <a:pt x="10606" y="6852"/>
                  </a:cubicBezTo>
                  <a:cubicBezTo>
                    <a:pt x="10606" y="5020"/>
                    <a:pt x="9891" y="3300"/>
                    <a:pt x="8596" y="2005"/>
                  </a:cubicBezTo>
                  <a:cubicBezTo>
                    <a:pt x="7301" y="711"/>
                    <a:pt x="5581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7389949" y="2700342"/>
              <a:ext cx="64846" cy="60214"/>
            </a:xfrm>
            <a:custGeom>
              <a:rect b="b" l="l" r="r" t="t"/>
              <a:pathLst>
                <a:path extrusionOk="0" h="2340" w="2520">
                  <a:moveTo>
                    <a:pt x="1263" y="0"/>
                  </a:moveTo>
                  <a:cubicBezTo>
                    <a:pt x="1201" y="0"/>
                    <a:pt x="1139" y="5"/>
                    <a:pt x="1075" y="16"/>
                  </a:cubicBezTo>
                  <a:cubicBezTo>
                    <a:pt x="435" y="118"/>
                    <a:pt x="0" y="717"/>
                    <a:pt x="103" y="1357"/>
                  </a:cubicBezTo>
                  <a:cubicBezTo>
                    <a:pt x="200" y="1930"/>
                    <a:pt x="696" y="2340"/>
                    <a:pt x="1258" y="2340"/>
                  </a:cubicBezTo>
                  <a:cubicBezTo>
                    <a:pt x="1319" y="2340"/>
                    <a:pt x="1382" y="2335"/>
                    <a:pt x="1445" y="2325"/>
                  </a:cubicBezTo>
                  <a:cubicBezTo>
                    <a:pt x="2085" y="2222"/>
                    <a:pt x="2520" y="1619"/>
                    <a:pt x="2417" y="983"/>
                  </a:cubicBezTo>
                  <a:cubicBezTo>
                    <a:pt x="2320" y="407"/>
                    <a:pt x="1825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7133988" y="2495202"/>
              <a:ext cx="66184" cy="60137"/>
            </a:xfrm>
            <a:custGeom>
              <a:rect b="b" l="l" r="r" t="t"/>
              <a:pathLst>
                <a:path extrusionOk="0" h="2337" w="2572">
                  <a:moveTo>
                    <a:pt x="1288" y="0"/>
                  </a:moveTo>
                  <a:cubicBezTo>
                    <a:pt x="1198" y="0"/>
                    <a:pt x="1107" y="11"/>
                    <a:pt x="1015" y="32"/>
                  </a:cubicBezTo>
                  <a:cubicBezTo>
                    <a:pt x="389" y="177"/>
                    <a:pt x="1" y="808"/>
                    <a:pt x="146" y="1439"/>
                  </a:cubicBezTo>
                  <a:cubicBezTo>
                    <a:pt x="274" y="1975"/>
                    <a:pt x="753" y="2336"/>
                    <a:pt x="1281" y="2336"/>
                  </a:cubicBezTo>
                  <a:cubicBezTo>
                    <a:pt x="1371" y="2336"/>
                    <a:pt x="1462" y="2326"/>
                    <a:pt x="1553" y="2304"/>
                  </a:cubicBezTo>
                  <a:cubicBezTo>
                    <a:pt x="2184" y="2159"/>
                    <a:pt x="2572" y="1528"/>
                    <a:pt x="2422" y="897"/>
                  </a:cubicBezTo>
                  <a:cubicBezTo>
                    <a:pt x="2294" y="362"/>
                    <a:pt x="1818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7115950" y="2559636"/>
              <a:ext cx="279918" cy="248524"/>
            </a:xfrm>
            <a:custGeom>
              <a:rect b="b" l="l" r="r" t="t"/>
              <a:pathLst>
                <a:path extrusionOk="0" h="9658" w="10878">
                  <a:moveTo>
                    <a:pt x="538" y="1"/>
                  </a:moveTo>
                  <a:cubicBezTo>
                    <a:pt x="389" y="314"/>
                    <a:pt x="272" y="632"/>
                    <a:pt x="192" y="968"/>
                  </a:cubicBezTo>
                  <a:cubicBezTo>
                    <a:pt x="61" y="1487"/>
                    <a:pt x="1" y="2072"/>
                    <a:pt x="1" y="2805"/>
                  </a:cubicBezTo>
                  <a:cubicBezTo>
                    <a:pt x="1" y="4633"/>
                    <a:pt x="716" y="6353"/>
                    <a:pt x="2011" y="7648"/>
                  </a:cubicBezTo>
                  <a:cubicBezTo>
                    <a:pt x="3305" y="8942"/>
                    <a:pt x="5025" y="9658"/>
                    <a:pt x="6853" y="9658"/>
                  </a:cubicBezTo>
                  <a:cubicBezTo>
                    <a:pt x="8353" y="9658"/>
                    <a:pt x="9676" y="9218"/>
                    <a:pt x="10877" y="8316"/>
                  </a:cubicBezTo>
                  <a:cubicBezTo>
                    <a:pt x="10644" y="8171"/>
                    <a:pt x="10443" y="7980"/>
                    <a:pt x="10288" y="7755"/>
                  </a:cubicBezTo>
                  <a:cubicBezTo>
                    <a:pt x="9255" y="8503"/>
                    <a:pt x="8148" y="8854"/>
                    <a:pt x="6853" y="8854"/>
                  </a:cubicBezTo>
                  <a:cubicBezTo>
                    <a:pt x="5240" y="8854"/>
                    <a:pt x="3721" y="8223"/>
                    <a:pt x="2576" y="7082"/>
                  </a:cubicBezTo>
                  <a:cubicBezTo>
                    <a:pt x="1436" y="5937"/>
                    <a:pt x="805" y="4418"/>
                    <a:pt x="805" y="2805"/>
                  </a:cubicBezTo>
                  <a:cubicBezTo>
                    <a:pt x="805" y="1819"/>
                    <a:pt x="921" y="1118"/>
                    <a:pt x="1202" y="478"/>
                  </a:cubicBezTo>
                  <a:cubicBezTo>
                    <a:pt x="950" y="366"/>
                    <a:pt x="720" y="202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268235" y="2547979"/>
              <a:ext cx="48609" cy="72926"/>
            </a:xfrm>
            <a:custGeom>
              <a:rect b="b" l="l" r="r" t="t"/>
              <a:pathLst>
                <a:path extrusionOk="0" h="2834" w="1889">
                  <a:moveTo>
                    <a:pt x="944" y="1"/>
                  </a:moveTo>
                  <a:cubicBezTo>
                    <a:pt x="841" y="122"/>
                    <a:pt x="715" y="290"/>
                    <a:pt x="594" y="515"/>
                  </a:cubicBezTo>
                  <a:cubicBezTo>
                    <a:pt x="346" y="963"/>
                    <a:pt x="61" y="1711"/>
                    <a:pt x="0" y="2828"/>
                  </a:cubicBezTo>
                  <a:lnTo>
                    <a:pt x="1888" y="2833"/>
                  </a:lnTo>
                  <a:cubicBezTo>
                    <a:pt x="1804" y="1249"/>
                    <a:pt x="1267" y="379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7319931" y="2548211"/>
              <a:ext cx="59931" cy="72694"/>
            </a:xfrm>
            <a:custGeom>
              <a:rect b="b" l="l" r="r" t="t"/>
              <a:pathLst>
                <a:path extrusionOk="0" h="2825" w="2329">
                  <a:moveTo>
                    <a:pt x="1" y="1"/>
                  </a:moveTo>
                  <a:cubicBezTo>
                    <a:pt x="347" y="599"/>
                    <a:pt x="688" y="1511"/>
                    <a:pt x="753" y="2824"/>
                  </a:cubicBezTo>
                  <a:lnTo>
                    <a:pt x="2329" y="2824"/>
                  </a:lnTo>
                  <a:cubicBezTo>
                    <a:pt x="2160" y="1501"/>
                    <a:pt x="1235" y="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7268235" y="2643241"/>
              <a:ext cx="48609" cy="72900"/>
            </a:xfrm>
            <a:custGeom>
              <a:rect b="b" l="l" r="r" t="t"/>
              <a:pathLst>
                <a:path extrusionOk="0" h="2833" w="1889">
                  <a:moveTo>
                    <a:pt x="0" y="0"/>
                  </a:moveTo>
                  <a:cubicBezTo>
                    <a:pt x="84" y="1585"/>
                    <a:pt x="622" y="2450"/>
                    <a:pt x="944" y="2828"/>
                  </a:cubicBezTo>
                  <a:lnTo>
                    <a:pt x="944" y="2833"/>
                  </a:lnTo>
                  <a:cubicBezTo>
                    <a:pt x="1047" y="2711"/>
                    <a:pt x="1173" y="2538"/>
                    <a:pt x="1299" y="2314"/>
                  </a:cubicBezTo>
                  <a:cubicBezTo>
                    <a:pt x="1543" y="1865"/>
                    <a:pt x="1828" y="1118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7204727" y="2643241"/>
              <a:ext cx="60523" cy="72797"/>
            </a:xfrm>
            <a:custGeom>
              <a:rect b="b" l="l" r="r" t="t"/>
              <a:pathLst>
                <a:path extrusionOk="0" h="2829" w="2352">
                  <a:moveTo>
                    <a:pt x="0" y="0"/>
                  </a:moveTo>
                  <a:cubicBezTo>
                    <a:pt x="173" y="1328"/>
                    <a:pt x="1108" y="2426"/>
                    <a:pt x="2351" y="2828"/>
                  </a:cubicBezTo>
                  <a:cubicBezTo>
                    <a:pt x="2001" y="2230"/>
                    <a:pt x="1659" y="1319"/>
                    <a:pt x="1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319828" y="2643241"/>
              <a:ext cx="60034" cy="72669"/>
            </a:xfrm>
            <a:custGeom>
              <a:rect b="b" l="l" r="r" t="t"/>
              <a:pathLst>
                <a:path extrusionOk="0" h="2824" w="2333">
                  <a:moveTo>
                    <a:pt x="757" y="0"/>
                  </a:moveTo>
                  <a:cubicBezTo>
                    <a:pt x="692" y="1314"/>
                    <a:pt x="351" y="2225"/>
                    <a:pt x="0" y="2824"/>
                  </a:cubicBezTo>
                  <a:cubicBezTo>
                    <a:pt x="510" y="2660"/>
                    <a:pt x="972" y="2380"/>
                    <a:pt x="1356" y="1992"/>
                  </a:cubicBezTo>
                  <a:cubicBezTo>
                    <a:pt x="1903" y="1449"/>
                    <a:pt x="2239" y="753"/>
                    <a:pt x="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7204727" y="2547851"/>
              <a:ext cx="60523" cy="72926"/>
            </a:xfrm>
            <a:custGeom>
              <a:rect b="b" l="l" r="r" t="t"/>
              <a:pathLst>
                <a:path extrusionOk="0" h="2834" w="2352">
                  <a:moveTo>
                    <a:pt x="2351" y="1"/>
                  </a:moveTo>
                  <a:cubicBezTo>
                    <a:pt x="1837" y="164"/>
                    <a:pt x="1370" y="450"/>
                    <a:pt x="977" y="842"/>
                  </a:cubicBezTo>
                  <a:cubicBezTo>
                    <a:pt x="430" y="1389"/>
                    <a:pt x="94" y="2081"/>
                    <a:pt x="0" y="2833"/>
                  </a:cubicBezTo>
                  <a:lnTo>
                    <a:pt x="1594" y="2833"/>
                  </a:lnTo>
                  <a:cubicBezTo>
                    <a:pt x="1659" y="1515"/>
                    <a:pt x="2005" y="604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9" name="Google Shape;509;p43"/>
          <p:cNvGrpSpPr/>
          <p:nvPr/>
        </p:nvGrpSpPr>
        <p:grpSpPr>
          <a:xfrm>
            <a:off x="7153004" y="1403542"/>
            <a:ext cx="278709" cy="352664"/>
            <a:chOff x="7153004" y="1860742"/>
            <a:chExt cx="278709" cy="352664"/>
          </a:xfrm>
        </p:grpSpPr>
        <p:sp>
          <p:nvSpPr>
            <p:cNvPr id="510" name="Google Shape;510;p43"/>
            <p:cNvSpPr/>
            <p:nvPr/>
          </p:nvSpPr>
          <p:spPr>
            <a:xfrm>
              <a:off x="7256552" y="2064723"/>
              <a:ext cx="24086" cy="37312"/>
            </a:xfrm>
            <a:custGeom>
              <a:rect b="b" l="l" r="r" t="t"/>
              <a:pathLst>
                <a:path extrusionOk="0" h="1450" w="936">
                  <a:moveTo>
                    <a:pt x="935" y="0"/>
                  </a:moveTo>
                  <a:lnTo>
                    <a:pt x="1" y="463"/>
                  </a:lnTo>
                  <a:lnTo>
                    <a:pt x="1" y="1449"/>
                  </a:lnTo>
                  <a:lnTo>
                    <a:pt x="935" y="1028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7271708" y="1967300"/>
              <a:ext cx="39602" cy="18553"/>
            </a:xfrm>
            <a:custGeom>
              <a:rect b="b" l="l" r="r" t="t"/>
              <a:pathLst>
                <a:path extrusionOk="0" h="721" w="1539">
                  <a:moveTo>
                    <a:pt x="767" y="0"/>
                  </a:moveTo>
                  <a:lnTo>
                    <a:pt x="1" y="337"/>
                  </a:lnTo>
                  <a:lnTo>
                    <a:pt x="772" y="720"/>
                  </a:lnTo>
                  <a:lnTo>
                    <a:pt x="1538" y="355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7256681" y="1993032"/>
              <a:ext cx="23957" cy="37183"/>
            </a:xfrm>
            <a:custGeom>
              <a:rect b="b" l="l" r="r" t="t"/>
              <a:pathLst>
                <a:path extrusionOk="0" h="1445" w="931">
                  <a:moveTo>
                    <a:pt x="0" y="0"/>
                  </a:moveTo>
                  <a:lnTo>
                    <a:pt x="0" y="1029"/>
                  </a:lnTo>
                  <a:lnTo>
                    <a:pt x="930" y="1445"/>
                  </a:lnTo>
                  <a:lnTo>
                    <a:pt x="930" y="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153004" y="1860742"/>
              <a:ext cx="278709" cy="352664"/>
            </a:xfrm>
            <a:custGeom>
              <a:rect b="b" l="l" r="r" t="t"/>
              <a:pathLst>
                <a:path extrusionOk="0" h="13705" w="10831">
                  <a:moveTo>
                    <a:pt x="6095" y="1257"/>
                  </a:moveTo>
                  <a:cubicBezTo>
                    <a:pt x="6329" y="1257"/>
                    <a:pt x="6521" y="1449"/>
                    <a:pt x="6521" y="1683"/>
                  </a:cubicBezTo>
                  <a:cubicBezTo>
                    <a:pt x="6521" y="1921"/>
                    <a:pt x="6329" y="2108"/>
                    <a:pt x="6095" y="2108"/>
                  </a:cubicBezTo>
                  <a:lnTo>
                    <a:pt x="4674" y="2108"/>
                  </a:lnTo>
                  <a:cubicBezTo>
                    <a:pt x="4441" y="2108"/>
                    <a:pt x="4254" y="1921"/>
                    <a:pt x="4254" y="1683"/>
                  </a:cubicBezTo>
                  <a:cubicBezTo>
                    <a:pt x="4254" y="1449"/>
                    <a:pt x="4441" y="1257"/>
                    <a:pt x="4674" y="1257"/>
                  </a:cubicBezTo>
                  <a:close/>
                  <a:moveTo>
                    <a:pt x="5385" y="3251"/>
                  </a:moveTo>
                  <a:cubicBezTo>
                    <a:pt x="5443" y="3251"/>
                    <a:pt x="5502" y="3262"/>
                    <a:pt x="5558" y="3286"/>
                  </a:cubicBezTo>
                  <a:lnTo>
                    <a:pt x="7334" y="4099"/>
                  </a:lnTo>
                  <a:cubicBezTo>
                    <a:pt x="7469" y="4160"/>
                    <a:pt x="7586" y="4305"/>
                    <a:pt x="7586" y="4487"/>
                  </a:cubicBezTo>
                  <a:lnTo>
                    <a:pt x="7586" y="6174"/>
                  </a:lnTo>
                  <a:lnTo>
                    <a:pt x="9115" y="6890"/>
                  </a:lnTo>
                  <a:cubicBezTo>
                    <a:pt x="9246" y="6950"/>
                    <a:pt x="9362" y="7091"/>
                    <a:pt x="9362" y="7273"/>
                  </a:cubicBezTo>
                  <a:lnTo>
                    <a:pt x="9362" y="9236"/>
                  </a:lnTo>
                  <a:cubicBezTo>
                    <a:pt x="9362" y="9404"/>
                    <a:pt x="9264" y="9554"/>
                    <a:pt x="9110" y="9624"/>
                  </a:cubicBezTo>
                  <a:lnTo>
                    <a:pt x="7329" y="10423"/>
                  </a:lnTo>
                  <a:cubicBezTo>
                    <a:pt x="7284" y="10437"/>
                    <a:pt x="7227" y="10458"/>
                    <a:pt x="7154" y="10458"/>
                  </a:cubicBezTo>
                  <a:cubicBezTo>
                    <a:pt x="7106" y="10458"/>
                    <a:pt x="7051" y="10449"/>
                    <a:pt x="6988" y="10423"/>
                  </a:cubicBezTo>
                  <a:lnTo>
                    <a:pt x="5380" y="9703"/>
                  </a:lnTo>
                  <a:lnTo>
                    <a:pt x="3777" y="10423"/>
                  </a:lnTo>
                  <a:cubicBezTo>
                    <a:pt x="3732" y="10437"/>
                    <a:pt x="3675" y="10458"/>
                    <a:pt x="3601" y="10458"/>
                  </a:cubicBezTo>
                  <a:cubicBezTo>
                    <a:pt x="3552" y="10458"/>
                    <a:pt x="3496" y="10449"/>
                    <a:pt x="3431" y="10423"/>
                  </a:cubicBezTo>
                  <a:lnTo>
                    <a:pt x="1655" y="9624"/>
                  </a:lnTo>
                  <a:cubicBezTo>
                    <a:pt x="1501" y="9554"/>
                    <a:pt x="1403" y="9404"/>
                    <a:pt x="1403" y="9236"/>
                  </a:cubicBezTo>
                  <a:lnTo>
                    <a:pt x="1403" y="7245"/>
                  </a:lnTo>
                  <a:cubicBezTo>
                    <a:pt x="1403" y="7100"/>
                    <a:pt x="1487" y="6927"/>
                    <a:pt x="1655" y="6857"/>
                  </a:cubicBezTo>
                  <a:lnTo>
                    <a:pt x="3179" y="6170"/>
                  </a:lnTo>
                  <a:lnTo>
                    <a:pt x="3179" y="4459"/>
                  </a:lnTo>
                  <a:cubicBezTo>
                    <a:pt x="3179" y="4309"/>
                    <a:pt x="3263" y="4141"/>
                    <a:pt x="3436" y="4066"/>
                  </a:cubicBezTo>
                  <a:lnTo>
                    <a:pt x="5212" y="3286"/>
                  </a:lnTo>
                  <a:cubicBezTo>
                    <a:pt x="5268" y="3262"/>
                    <a:pt x="5326" y="3251"/>
                    <a:pt x="5385" y="3251"/>
                  </a:cubicBezTo>
                  <a:close/>
                  <a:moveTo>
                    <a:pt x="5385" y="11573"/>
                  </a:moveTo>
                  <a:cubicBezTo>
                    <a:pt x="5623" y="11573"/>
                    <a:pt x="5810" y="11765"/>
                    <a:pt x="5810" y="12003"/>
                  </a:cubicBezTo>
                  <a:cubicBezTo>
                    <a:pt x="5810" y="12241"/>
                    <a:pt x="5619" y="12433"/>
                    <a:pt x="5385" y="12433"/>
                  </a:cubicBezTo>
                  <a:cubicBezTo>
                    <a:pt x="5151" y="12433"/>
                    <a:pt x="4959" y="12241"/>
                    <a:pt x="4959" y="12003"/>
                  </a:cubicBezTo>
                  <a:cubicBezTo>
                    <a:pt x="4959" y="11765"/>
                    <a:pt x="5151" y="11573"/>
                    <a:pt x="5385" y="11573"/>
                  </a:cubicBezTo>
                  <a:close/>
                  <a:moveTo>
                    <a:pt x="856" y="0"/>
                  </a:moveTo>
                  <a:cubicBezTo>
                    <a:pt x="384" y="0"/>
                    <a:pt x="0" y="388"/>
                    <a:pt x="0" y="860"/>
                  </a:cubicBezTo>
                  <a:lnTo>
                    <a:pt x="0" y="12844"/>
                  </a:lnTo>
                  <a:cubicBezTo>
                    <a:pt x="0" y="13321"/>
                    <a:pt x="384" y="13704"/>
                    <a:pt x="856" y="13704"/>
                  </a:cubicBezTo>
                  <a:lnTo>
                    <a:pt x="9975" y="13704"/>
                  </a:lnTo>
                  <a:cubicBezTo>
                    <a:pt x="10447" y="13704"/>
                    <a:pt x="10830" y="13321"/>
                    <a:pt x="10830" y="12844"/>
                  </a:cubicBezTo>
                  <a:lnTo>
                    <a:pt x="10830" y="860"/>
                  </a:lnTo>
                  <a:cubicBezTo>
                    <a:pt x="10830" y="388"/>
                    <a:pt x="10447" y="0"/>
                    <a:pt x="9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7225776" y="2038605"/>
              <a:ext cx="39937" cy="18913"/>
            </a:xfrm>
            <a:custGeom>
              <a:rect b="b" l="l" r="r" t="t"/>
              <a:pathLst>
                <a:path extrusionOk="0" h="735" w="1552">
                  <a:moveTo>
                    <a:pt x="776" y="1"/>
                  </a:moveTo>
                  <a:lnTo>
                    <a:pt x="0" y="351"/>
                  </a:lnTo>
                  <a:lnTo>
                    <a:pt x="776" y="735"/>
                  </a:lnTo>
                  <a:lnTo>
                    <a:pt x="1552" y="35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7210851" y="2064723"/>
              <a:ext cx="23957" cy="37312"/>
            </a:xfrm>
            <a:custGeom>
              <a:rect b="b" l="l" r="r" t="t"/>
              <a:pathLst>
                <a:path extrusionOk="0" h="1450" w="931">
                  <a:moveTo>
                    <a:pt x="1" y="0"/>
                  </a:moveTo>
                  <a:lnTo>
                    <a:pt x="1" y="1028"/>
                  </a:lnTo>
                  <a:lnTo>
                    <a:pt x="931" y="1449"/>
                  </a:lnTo>
                  <a:lnTo>
                    <a:pt x="931" y="4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7348083" y="2065186"/>
              <a:ext cx="24086" cy="36849"/>
            </a:xfrm>
            <a:custGeom>
              <a:rect b="b" l="l" r="r" t="t"/>
              <a:pathLst>
                <a:path extrusionOk="0" h="1432" w="936">
                  <a:moveTo>
                    <a:pt x="935" y="1"/>
                  </a:moveTo>
                  <a:lnTo>
                    <a:pt x="1" y="445"/>
                  </a:lnTo>
                  <a:lnTo>
                    <a:pt x="1" y="1431"/>
                  </a:lnTo>
                  <a:lnTo>
                    <a:pt x="935" y="1010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7317178" y="2038733"/>
              <a:ext cx="40066" cy="18785"/>
            </a:xfrm>
            <a:custGeom>
              <a:rect b="b" l="l" r="r" t="t"/>
              <a:pathLst>
                <a:path extrusionOk="0" h="730" w="1557">
                  <a:moveTo>
                    <a:pt x="776" y="1"/>
                  </a:moveTo>
                  <a:lnTo>
                    <a:pt x="0" y="346"/>
                  </a:lnTo>
                  <a:lnTo>
                    <a:pt x="781" y="730"/>
                  </a:lnTo>
                  <a:lnTo>
                    <a:pt x="1557" y="36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7302382" y="1993521"/>
              <a:ext cx="24086" cy="36695"/>
            </a:xfrm>
            <a:custGeom>
              <a:rect b="b" l="l" r="r" t="t"/>
              <a:pathLst>
                <a:path extrusionOk="0" h="1426" w="936">
                  <a:moveTo>
                    <a:pt x="935" y="0"/>
                  </a:moveTo>
                  <a:lnTo>
                    <a:pt x="1" y="444"/>
                  </a:lnTo>
                  <a:lnTo>
                    <a:pt x="1" y="1426"/>
                  </a:lnTo>
                  <a:lnTo>
                    <a:pt x="360" y="1267"/>
                  </a:lnTo>
                  <a:lnTo>
                    <a:pt x="935" y="101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7302382" y="2064723"/>
              <a:ext cx="23957" cy="37312"/>
            </a:xfrm>
            <a:custGeom>
              <a:rect b="b" l="l" r="r" t="t"/>
              <a:pathLst>
                <a:path extrusionOk="0" h="1450" w="931">
                  <a:moveTo>
                    <a:pt x="1" y="0"/>
                  </a:moveTo>
                  <a:lnTo>
                    <a:pt x="1" y="1028"/>
                  </a:lnTo>
                  <a:lnTo>
                    <a:pt x="931" y="1449"/>
                  </a:lnTo>
                  <a:lnTo>
                    <a:pt x="931" y="4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0" name="Google Shape;520;p43"/>
          <p:cNvGrpSpPr/>
          <p:nvPr/>
        </p:nvGrpSpPr>
        <p:grpSpPr>
          <a:xfrm>
            <a:off x="6389598" y="3803972"/>
            <a:ext cx="283160" cy="352793"/>
            <a:chOff x="6389598" y="4261172"/>
            <a:chExt cx="283160" cy="352793"/>
          </a:xfrm>
        </p:grpSpPr>
        <p:grpSp>
          <p:nvGrpSpPr>
            <p:cNvPr id="521" name="Google Shape;521;p43"/>
            <p:cNvGrpSpPr/>
            <p:nvPr/>
          </p:nvGrpSpPr>
          <p:grpSpPr>
            <a:xfrm>
              <a:off x="6389598" y="4329878"/>
              <a:ext cx="283160" cy="284087"/>
              <a:chOff x="6389598" y="4329878"/>
              <a:chExt cx="283160" cy="284087"/>
            </a:xfrm>
          </p:grpSpPr>
          <p:sp>
            <p:nvSpPr>
              <p:cNvPr id="522" name="Google Shape;522;p43"/>
              <p:cNvSpPr/>
              <p:nvPr/>
            </p:nvSpPr>
            <p:spPr>
              <a:xfrm>
                <a:off x="6468623" y="4360757"/>
                <a:ext cx="123439" cy="60523"/>
              </a:xfrm>
              <a:custGeom>
                <a:rect b="b" l="l" r="r" t="t"/>
                <a:pathLst>
                  <a:path extrusionOk="0" h="2352" w="4797">
                    <a:moveTo>
                      <a:pt x="211" y="1"/>
                    </a:moveTo>
                    <a:cubicBezTo>
                      <a:pt x="94" y="1"/>
                      <a:pt x="1" y="94"/>
                      <a:pt x="1" y="211"/>
                    </a:cubicBezTo>
                    <a:lnTo>
                      <a:pt x="1" y="2109"/>
                    </a:lnTo>
                    <a:cubicBezTo>
                      <a:pt x="1" y="2226"/>
                      <a:pt x="99" y="2319"/>
                      <a:pt x="216" y="2324"/>
                    </a:cubicBezTo>
                    <a:lnTo>
                      <a:pt x="1258" y="2333"/>
                    </a:lnTo>
                    <a:lnTo>
                      <a:pt x="1263" y="2333"/>
                    </a:lnTo>
                    <a:cubicBezTo>
                      <a:pt x="1370" y="2333"/>
                      <a:pt x="1459" y="2254"/>
                      <a:pt x="1473" y="2146"/>
                    </a:cubicBezTo>
                    <a:cubicBezTo>
                      <a:pt x="1529" y="1693"/>
                      <a:pt x="1922" y="1347"/>
                      <a:pt x="2380" y="1347"/>
                    </a:cubicBezTo>
                    <a:cubicBezTo>
                      <a:pt x="2838" y="1347"/>
                      <a:pt x="3226" y="1693"/>
                      <a:pt x="3282" y="2146"/>
                    </a:cubicBezTo>
                    <a:lnTo>
                      <a:pt x="3291" y="2202"/>
                    </a:lnTo>
                    <a:cubicBezTo>
                      <a:pt x="3301" y="2282"/>
                      <a:pt x="3366" y="2338"/>
                      <a:pt x="3446" y="2343"/>
                    </a:cubicBezTo>
                    <a:lnTo>
                      <a:pt x="4642" y="2352"/>
                    </a:lnTo>
                    <a:cubicBezTo>
                      <a:pt x="4698" y="2352"/>
                      <a:pt x="4736" y="2324"/>
                      <a:pt x="4754" y="2305"/>
                    </a:cubicBezTo>
                    <a:cubicBezTo>
                      <a:pt x="4768" y="2291"/>
                      <a:pt x="4792" y="2259"/>
                      <a:pt x="4796" y="2207"/>
                    </a:cubicBezTo>
                    <a:lnTo>
                      <a:pt x="4796" y="1146"/>
                    </a:lnTo>
                    <a:cubicBezTo>
                      <a:pt x="4796" y="1141"/>
                      <a:pt x="4796" y="1137"/>
                      <a:pt x="4796" y="1132"/>
                    </a:cubicBezTo>
                    <a:lnTo>
                      <a:pt x="4796" y="207"/>
                    </a:lnTo>
                    <a:cubicBezTo>
                      <a:pt x="4796" y="155"/>
                      <a:pt x="4778" y="99"/>
                      <a:pt x="4736" y="62"/>
                    </a:cubicBezTo>
                    <a:cubicBezTo>
                      <a:pt x="4698" y="24"/>
                      <a:pt x="4647" y="1"/>
                      <a:pt x="45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3" name="Google Shape;523;p43"/>
              <p:cNvSpPr/>
              <p:nvPr/>
            </p:nvSpPr>
            <p:spPr>
              <a:xfrm>
                <a:off x="6490650" y="4498246"/>
                <a:ext cx="76503" cy="34790"/>
              </a:xfrm>
              <a:custGeom>
                <a:rect b="b" l="l" r="r" t="t"/>
                <a:pathLst>
                  <a:path extrusionOk="0" h="1352" w="2973">
                    <a:moveTo>
                      <a:pt x="313" y="0"/>
                    </a:moveTo>
                    <a:lnTo>
                      <a:pt x="210" y="328"/>
                    </a:lnTo>
                    <a:cubicBezTo>
                      <a:pt x="164" y="487"/>
                      <a:pt x="94" y="631"/>
                      <a:pt x="0" y="762"/>
                    </a:cubicBezTo>
                    <a:cubicBezTo>
                      <a:pt x="393" y="1141"/>
                      <a:pt x="907" y="1351"/>
                      <a:pt x="1454" y="1351"/>
                    </a:cubicBezTo>
                    <a:cubicBezTo>
                      <a:pt x="2005" y="1351"/>
                      <a:pt x="2538" y="1136"/>
                      <a:pt x="2935" y="739"/>
                    </a:cubicBezTo>
                    <a:lnTo>
                      <a:pt x="2973" y="706"/>
                    </a:lnTo>
                    <a:cubicBezTo>
                      <a:pt x="2889" y="589"/>
                      <a:pt x="2828" y="463"/>
                      <a:pt x="2781" y="323"/>
                    </a:cubicBezTo>
                    <a:lnTo>
                      <a:pt x="2688" y="38"/>
                    </a:lnTo>
                    <a:cubicBezTo>
                      <a:pt x="2332" y="183"/>
                      <a:pt x="1945" y="262"/>
                      <a:pt x="1543" y="262"/>
                    </a:cubicBezTo>
                    <a:cubicBezTo>
                      <a:pt x="1108" y="262"/>
                      <a:pt x="692" y="169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4" name="Google Shape;524;p43"/>
              <p:cNvSpPr/>
              <p:nvPr/>
            </p:nvSpPr>
            <p:spPr>
              <a:xfrm>
                <a:off x="6507350" y="4329878"/>
                <a:ext cx="46087" cy="10242"/>
              </a:xfrm>
              <a:custGeom>
                <a:rect b="b" l="l" r="r" t="t"/>
                <a:pathLst>
                  <a:path extrusionOk="0" h="398" w="1791">
                    <a:moveTo>
                      <a:pt x="894" y="1"/>
                    </a:moveTo>
                    <a:cubicBezTo>
                      <a:pt x="645" y="1"/>
                      <a:pt x="396" y="86"/>
                      <a:pt x="178" y="257"/>
                    </a:cubicBezTo>
                    <a:lnTo>
                      <a:pt x="183" y="257"/>
                    </a:lnTo>
                    <a:lnTo>
                      <a:pt x="1" y="397"/>
                    </a:lnTo>
                    <a:lnTo>
                      <a:pt x="1791" y="397"/>
                    </a:lnTo>
                    <a:lnTo>
                      <a:pt x="1609" y="257"/>
                    </a:lnTo>
                    <a:cubicBezTo>
                      <a:pt x="1391" y="86"/>
                      <a:pt x="1142" y="1"/>
                      <a:pt x="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5" name="Google Shape;525;p43"/>
              <p:cNvSpPr/>
              <p:nvPr/>
            </p:nvSpPr>
            <p:spPr>
              <a:xfrm>
                <a:off x="6611876" y="4382063"/>
                <a:ext cx="27096" cy="48609"/>
              </a:xfrm>
              <a:custGeom>
                <a:rect b="b" l="l" r="r" t="t"/>
                <a:pathLst>
                  <a:path extrusionOk="0" h="1889" w="1053">
                    <a:moveTo>
                      <a:pt x="33" y="0"/>
                    </a:moveTo>
                    <a:lnTo>
                      <a:pt x="33" y="1370"/>
                    </a:lnTo>
                    <a:cubicBezTo>
                      <a:pt x="33" y="1379"/>
                      <a:pt x="33" y="1393"/>
                      <a:pt x="33" y="1407"/>
                    </a:cubicBezTo>
                    <a:cubicBezTo>
                      <a:pt x="33" y="1571"/>
                      <a:pt x="24" y="1730"/>
                      <a:pt x="1" y="1889"/>
                    </a:cubicBezTo>
                    <a:lnTo>
                      <a:pt x="108" y="1889"/>
                    </a:lnTo>
                    <a:cubicBezTo>
                      <a:pt x="632" y="1889"/>
                      <a:pt x="1052" y="1468"/>
                      <a:pt x="1052" y="944"/>
                    </a:cubicBezTo>
                    <a:cubicBezTo>
                      <a:pt x="1052" y="426"/>
                      <a:pt x="632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6" name="Google Shape;526;p43"/>
              <p:cNvSpPr/>
              <p:nvPr/>
            </p:nvSpPr>
            <p:spPr>
              <a:xfrm>
                <a:off x="6472483" y="4416107"/>
                <a:ext cx="115487" cy="68217"/>
              </a:xfrm>
              <a:custGeom>
                <a:rect b="b" l="l" r="r" t="t"/>
                <a:pathLst>
                  <a:path extrusionOk="0" h="2651" w="4488">
                    <a:moveTo>
                      <a:pt x="2230" y="0"/>
                    </a:moveTo>
                    <a:cubicBezTo>
                      <a:pt x="2174" y="0"/>
                      <a:pt x="2127" y="42"/>
                      <a:pt x="2122" y="94"/>
                    </a:cubicBezTo>
                    <a:cubicBezTo>
                      <a:pt x="2058" y="606"/>
                      <a:pt x="1628" y="986"/>
                      <a:pt x="1117" y="986"/>
                    </a:cubicBezTo>
                    <a:cubicBezTo>
                      <a:pt x="1111" y="986"/>
                      <a:pt x="1105" y="986"/>
                      <a:pt x="1099" y="986"/>
                    </a:cubicBezTo>
                    <a:lnTo>
                      <a:pt x="56" y="977"/>
                    </a:lnTo>
                    <a:cubicBezTo>
                      <a:pt x="38" y="977"/>
                      <a:pt x="19" y="972"/>
                      <a:pt x="0" y="972"/>
                    </a:cubicBezTo>
                    <a:cubicBezTo>
                      <a:pt x="342" y="1954"/>
                      <a:pt x="1220" y="2650"/>
                      <a:pt x="2249" y="2650"/>
                    </a:cubicBezTo>
                    <a:cubicBezTo>
                      <a:pt x="3277" y="2650"/>
                      <a:pt x="4137" y="1968"/>
                      <a:pt x="4487" y="1005"/>
                    </a:cubicBezTo>
                    <a:lnTo>
                      <a:pt x="4483" y="1005"/>
                    </a:lnTo>
                    <a:lnTo>
                      <a:pt x="3286" y="996"/>
                    </a:lnTo>
                    <a:cubicBezTo>
                      <a:pt x="2809" y="991"/>
                      <a:pt x="2403" y="626"/>
                      <a:pt x="2342" y="154"/>
                    </a:cubicBezTo>
                    <a:lnTo>
                      <a:pt x="2337" y="94"/>
                    </a:lnTo>
                    <a:cubicBezTo>
                      <a:pt x="2328" y="42"/>
                      <a:pt x="2286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7" name="Google Shape;527;p43"/>
              <p:cNvSpPr/>
              <p:nvPr/>
            </p:nvSpPr>
            <p:spPr>
              <a:xfrm>
                <a:off x="6422562" y="4382166"/>
                <a:ext cx="26376" cy="48506"/>
              </a:xfrm>
              <a:custGeom>
                <a:rect b="b" l="l" r="r" t="t"/>
                <a:pathLst>
                  <a:path extrusionOk="0" h="1885" w="1025">
                    <a:moveTo>
                      <a:pt x="940" y="1"/>
                    </a:moveTo>
                    <a:cubicBezTo>
                      <a:pt x="421" y="1"/>
                      <a:pt x="1" y="422"/>
                      <a:pt x="1" y="940"/>
                    </a:cubicBezTo>
                    <a:cubicBezTo>
                      <a:pt x="1" y="1464"/>
                      <a:pt x="421" y="1885"/>
                      <a:pt x="940" y="1885"/>
                    </a:cubicBezTo>
                    <a:lnTo>
                      <a:pt x="1024" y="1885"/>
                    </a:lnTo>
                    <a:cubicBezTo>
                      <a:pt x="1001" y="1721"/>
                      <a:pt x="987" y="1557"/>
                      <a:pt x="987" y="1389"/>
                    </a:cubicBezTo>
                    <a:lnTo>
                      <a:pt x="987" y="791"/>
                    </a:lnTo>
                    <a:cubicBezTo>
                      <a:pt x="987" y="782"/>
                      <a:pt x="987" y="767"/>
                      <a:pt x="991" y="758"/>
                    </a:cubicBezTo>
                    <a:lnTo>
                      <a:pt x="9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8" name="Google Shape;528;p43"/>
              <p:cNvSpPr/>
              <p:nvPr/>
            </p:nvSpPr>
            <p:spPr>
              <a:xfrm>
                <a:off x="6389598" y="4528919"/>
                <a:ext cx="283160" cy="85046"/>
              </a:xfrm>
              <a:custGeom>
                <a:rect b="b" l="l" r="r" t="t"/>
                <a:pathLst>
                  <a:path extrusionOk="0" h="3305" w="11004">
                    <a:moveTo>
                      <a:pt x="7536" y="0"/>
                    </a:moveTo>
                    <a:cubicBezTo>
                      <a:pt x="7521" y="19"/>
                      <a:pt x="7507" y="38"/>
                      <a:pt x="7489" y="56"/>
                    </a:cubicBezTo>
                    <a:lnTo>
                      <a:pt x="7428" y="117"/>
                    </a:lnTo>
                    <a:cubicBezTo>
                      <a:pt x="6881" y="664"/>
                      <a:pt x="6157" y="963"/>
                      <a:pt x="5385" y="963"/>
                    </a:cubicBezTo>
                    <a:cubicBezTo>
                      <a:pt x="4610" y="963"/>
                      <a:pt x="3885" y="664"/>
                      <a:pt x="3338" y="117"/>
                    </a:cubicBezTo>
                    <a:cubicBezTo>
                      <a:pt x="3315" y="94"/>
                      <a:pt x="3296" y="70"/>
                      <a:pt x="3282" y="47"/>
                    </a:cubicBezTo>
                    <a:lnTo>
                      <a:pt x="1211" y="538"/>
                    </a:lnTo>
                    <a:cubicBezTo>
                      <a:pt x="763" y="687"/>
                      <a:pt x="426" y="1089"/>
                      <a:pt x="323" y="1585"/>
                    </a:cubicBezTo>
                    <a:lnTo>
                      <a:pt x="29" y="3029"/>
                    </a:lnTo>
                    <a:cubicBezTo>
                      <a:pt x="1" y="3169"/>
                      <a:pt x="99" y="3305"/>
                      <a:pt x="235" y="3305"/>
                    </a:cubicBezTo>
                    <a:lnTo>
                      <a:pt x="10765" y="3305"/>
                    </a:lnTo>
                    <a:cubicBezTo>
                      <a:pt x="10901" y="3305"/>
                      <a:pt x="11004" y="3165"/>
                      <a:pt x="10971" y="3024"/>
                    </a:cubicBezTo>
                    <a:lnTo>
                      <a:pt x="10620" y="1468"/>
                    </a:lnTo>
                    <a:cubicBezTo>
                      <a:pt x="10508" y="968"/>
                      <a:pt x="10153" y="571"/>
                      <a:pt x="9690" y="435"/>
                    </a:cubicBezTo>
                    <a:lnTo>
                      <a:pt x="7601" y="24"/>
                    </a:lnTo>
                    <a:cubicBezTo>
                      <a:pt x="7578" y="19"/>
                      <a:pt x="7554" y="10"/>
                      <a:pt x="7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29" name="Google Shape;529;p43"/>
            <p:cNvSpPr/>
            <p:nvPr/>
          </p:nvSpPr>
          <p:spPr>
            <a:xfrm>
              <a:off x="6452643" y="4261172"/>
              <a:ext cx="153958" cy="88443"/>
            </a:xfrm>
            <a:custGeom>
              <a:rect b="b" l="l" r="r" t="t"/>
              <a:pathLst>
                <a:path extrusionOk="0" h="3437" w="5983">
                  <a:moveTo>
                    <a:pt x="4660" y="1"/>
                  </a:moveTo>
                  <a:lnTo>
                    <a:pt x="3048" y="38"/>
                  </a:lnTo>
                  <a:cubicBezTo>
                    <a:pt x="1884" y="62"/>
                    <a:pt x="921" y="407"/>
                    <a:pt x="374" y="1436"/>
                  </a:cubicBezTo>
                  <a:cubicBezTo>
                    <a:pt x="360" y="1459"/>
                    <a:pt x="351" y="1483"/>
                    <a:pt x="341" y="1501"/>
                  </a:cubicBezTo>
                  <a:cubicBezTo>
                    <a:pt x="267" y="1646"/>
                    <a:pt x="75" y="1945"/>
                    <a:pt x="33" y="2450"/>
                  </a:cubicBezTo>
                  <a:cubicBezTo>
                    <a:pt x="0" y="2801"/>
                    <a:pt x="14" y="3137"/>
                    <a:pt x="52" y="3436"/>
                  </a:cubicBezTo>
                  <a:cubicBezTo>
                    <a:pt x="238" y="3212"/>
                    <a:pt x="519" y="3072"/>
                    <a:pt x="832" y="3067"/>
                  </a:cubicBezTo>
                  <a:lnTo>
                    <a:pt x="1809" y="2296"/>
                  </a:lnTo>
                  <a:cubicBezTo>
                    <a:pt x="2171" y="2011"/>
                    <a:pt x="2597" y="1868"/>
                    <a:pt x="3022" y="1868"/>
                  </a:cubicBezTo>
                  <a:cubicBezTo>
                    <a:pt x="3447" y="1868"/>
                    <a:pt x="3873" y="2011"/>
                    <a:pt x="4235" y="2296"/>
                  </a:cubicBezTo>
                  <a:lnTo>
                    <a:pt x="5212" y="3067"/>
                  </a:lnTo>
                  <a:cubicBezTo>
                    <a:pt x="5464" y="3067"/>
                    <a:pt x="5702" y="3161"/>
                    <a:pt x="5889" y="3329"/>
                  </a:cubicBezTo>
                  <a:cubicBezTo>
                    <a:pt x="5946" y="2931"/>
                    <a:pt x="5983" y="2525"/>
                    <a:pt x="5974" y="2221"/>
                  </a:cubicBezTo>
                  <a:cubicBezTo>
                    <a:pt x="5955" y="1712"/>
                    <a:pt x="5712" y="898"/>
                    <a:pt x="5506" y="464"/>
                  </a:cubicBezTo>
                  <a:cubicBezTo>
                    <a:pt x="5357" y="141"/>
                    <a:pt x="5057" y="24"/>
                    <a:pt x="4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0" name="Google Shape;530;p43"/>
          <p:cNvGrpSpPr/>
          <p:nvPr/>
        </p:nvGrpSpPr>
        <p:grpSpPr>
          <a:xfrm>
            <a:off x="6399222" y="3193700"/>
            <a:ext cx="263810" cy="352793"/>
            <a:chOff x="6399222" y="3650900"/>
            <a:chExt cx="263810" cy="352793"/>
          </a:xfrm>
        </p:grpSpPr>
        <p:sp>
          <p:nvSpPr>
            <p:cNvPr id="531" name="Google Shape;531;p43"/>
            <p:cNvSpPr/>
            <p:nvPr/>
          </p:nvSpPr>
          <p:spPr>
            <a:xfrm>
              <a:off x="6640748" y="3950272"/>
              <a:ext cx="22284" cy="53421"/>
            </a:xfrm>
            <a:custGeom>
              <a:rect b="b" l="l" r="r" t="t"/>
              <a:pathLst>
                <a:path extrusionOk="0" h="2076" w="866">
                  <a:moveTo>
                    <a:pt x="0" y="0"/>
                  </a:moveTo>
                  <a:lnTo>
                    <a:pt x="0" y="2076"/>
                  </a:lnTo>
                  <a:lnTo>
                    <a:pt x="515" y="2076"/>
                  </a:lnTo>
                  <a:cubicBezTo>
                    <a:pt x="716" y="2076"/>
                    <a:pt x="865" y="1884"/>
                    <a:pt x="818" y="1688"/>
                  </a:cubicBezTo>
                  <a:lnTo>
                    <a:pt x="580" y="706"/>
                  </a:lnTo>
                  <a:cubicBezTo>
                    <a:pt x="505" y="388"/>
                    <a:pt x="285" y="13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6591315" y="3938718"/>
              <a:ext cx="28048" cy="64975"/>
            </a:xfrm>
            <a:custGeom>
              <a:rect b="b" l="l" r="r" t="t"/>
              <a:pathLst>
                <a:path extrusionOk="0" h="2525" w="1090">
                  <a:moveTo>
                    <a:pt x="0" y="1"/>
                  </a:moveTo>
                  <a:lnTo>
                    <a:pt x="0" y="2525"/>
                  </a:lnTo>
                  <a:lnTo>
                    <a:pt x="1089" y="2525"/>
                  </a:lnTo>
                  <a:lnTo>
                    <a:pt x="1089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6472611" y="3752904"/>
              <a:ext cx="116568" cy="56431"/>
            </a:xfrm>
            <a:custGeom>
              <a:rect b="b" l="l" r="r" t="t"/>
              <a:pathLst>
                <a:path extrusionOk="0" h="2193" w="4530">
                  <a:moveTo>
                    <a:pt x="4361" y="0"/>
                  </a:moveTo>
                  <a:lnTo>
                    <a:pt x="168" y="5"/>
                  </a:lnTo>
                  <a:cubicBezTo>
                    <a:pt x="75" y="5"/>
                    <a:pt x="0" y="80"/>
                    <a:pt x="0" y="173"/>
                  </a:cubicBezTo>
                  <a:lnTo>
                    <a:pt x="0" y="1987"/>
                  </a:lnTo>
                  <a:cubicBezTo>
                    <a:pt x="0" y="2085"/>
                    <a:pt x="79" y="2164"/>
                    <a:pt x="173" y="2164"/>
                  </a:cubicBezTo>
                  <a:lnTo>
                    <a:pt x="1173" y="2178"/>
                  </a:lnTo>
                  <a:cubicBezTo>
                    <a:pt x="1262" y="2178"/>
                    <a:pt x="1337" y="2113"/>
                    <a:pt x="1351" y="2024"/>
                  </a:cubicBezTo>
                  <a:cubicBezTo>
                    <a:pt x="1407" y="1571"/>
                    <a:pt x="1790" y="1234"/>
                    <a:pt x="2244" y="1234"/>
                  </a:cubicBezTo>
                  <a:cubicBezTo>
                    <a:pt x="2702" y="1234"/>
                    <a:pt x="3085" y="1571"/>
                    <a:pt x="3141" y="2024"/>
                  </a:cubicBezTo>
                  <a:lnTo>
                    <a:pt x="3146" y="2080"/>
                  </a:lnTo>
                  <a:cubicBezTo>
                    <a:pt x="3155" y="2136"/>
                    <a:pt x="3206" y="2183"/>
                    <a:pt x="3263" y="2183"/>
                  </a:cubicBezTo>
                  <a:lnTo>
                    <a:pt x="4412" y="2192"/>
                  </a:lnTo>
                  <a:cubicBezTo>
                    <a:pt x="4454" y="2192"/>
                    <a:pt x="4478" y="2174"/>
                    <a:pt x="4496" y="2160"/>
                  </a:cubicBezTo>
                  <a:cubicBezTo>
                    <a:pt x="4510" y="2146"/>
                    <a:pt x="4529" y="2122"/>
                    <a:pt x="4529" y="2090"/>
                  </a:cubicBezTo>
                  <a:lnTo>
                    <a:pt x="4529" y="1071"/>
                  </a:lnTo>
                  <a:cubicBezTo>
                    <a:pt x="4529" y="1066"/>
                    <a:pt x="4529" y="1061"/>
                    <a:pt x="4529" y="1057"/>
                  </a:cubicBezTo>
                  <a:lnTo>
                    <a:pt x="4529" y="173"/>
                  </a:lnTo>
                  <a:cubicBezTo>
                    <a:pt x="4529" y="112"/>
                    <a:pt x="4501" y="70"/>
                    <a:pt x="4482" y="52"/>
                  </a:cubicBezTo>
                  <a:cubicBezTo>
                    <a:pt x="4464" y="33"/>
                    <a:pt x="4422" y="0"/>
                    <a:pt x="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6476574" y="3805938"/>
              <a:ext cx="108257" cy="63765"/>
            </a:xfrm>
            <a:custGeom>
              <a:rect b="b" l="l" r="r" t="t"/>
              <a:pathLst>
                <a:path extrusionOk="0" h="2478" w="4207">
                  <a:moveTo>
                    <a:pt x="2090" y="1"/>
                  </a:moveTo>
                  <a:cubicBezTo>
                    <a:pt x="2052" y="1"/>
                    <a:pt x="2024" y="29"/>
                    <a:pt x="2019" y="66"/>
                  </a:cubicBezTo>
                  <a:cubicBezTo>
                    <a:pt x="1954" y="571"/>
                    <a:pt x="1529" y="945"/>
                    <a:pt x="1019" y="945"/>
                  </a:cubicBezTo>
                  <a:lnTo>
                    <a:pt x="1005" y="945"/>
                  </a:lnTo>
                  <a:lnTo>
                    <a:pt x="10" y="931"/>
                  </a:lnTo>
                  <a:lnTo>
                    <a:pt x="0" y="931"/>
                  </a:lnTo>
                  <a:cubicBezTo>
                    <a:pt x="332" y="1837"/>
                    <a:pt x="1155" y="2478"/>
                    <a:pt x="2108" y="2478"/>
                  </a:cubicBezTo>
                  <a:cubicBezTo>
                    <a:pt x="3057" y="2478"/>
                    <a:pt x="3870" y="1851"/>
                    <a:pt x="4207" y="963"/>
                  </a:cubicBezTo>
                  <a:lnTo>
                    <a:pt x="3104" y="949"/>
                  </a:lnTo>
                  <a:cubicBezTo>
                    <a:pt x="2627" y="945"/>
                    <a:pt x="2230" y="589"/>
                    <a:pt x="2169" y="122"/>
                  </a:cubicBezTo>
                  <a:lnTo>
                    <a:pt x="2164" y="66"/>
                  </a:lnTo>
                  <a:cubicBezTo>
                    <a:pt x="2160" y="29"/>
                    <a:pt x="2127" y="1"/>
                    <a:pt x="2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6501226" y="3887974"/>
              <a:ext cx="56071" cy="33092"/>
            </a:xfrm>
            <a:custGeom>
              <a:rect b="b" l="l" r="r" t="t"/>
              <a:pathLst>
                <a:path extrusionOk="0" h="1286" w="2179">
                  <a:moveTo>
                    <a:pt x="323" y="0"/>
                  </a:moveTo>
                  <a:lnTo>
                    <a:pt x="71" y="767"/>
                  </a:lnTo>
                  <a:cubicBezTo>
                    <a:pt x="52" y="828"/>
                    <a:pt x="28" y="888"/>
                    <a:pt x="0" y="949"/>
                  </a:cubicBezTo>
                  <a:cubicBezTo>
                    <a:pt x="309" y="1164"/>
                    <a:pt x="674" y="1286"/>
                    <a:pt x="1061" y="1286"/>
                  </a:cubicBezTo>
                  <a:cubicBezTo>
                    <a:pt x="1473" y="1286"/>
                    <a:pt x="1861" y="1150"/>
                    <a:pt x="2179" y="902"/>
                  </a:cubicBezTo>
                  <a:cubicBezTo>
                    <a:pt x="2160" y="860"/>
                    <a:pt x="2146" y="818"/>
                    <a:pt x="2132" y="771"/>
                  </a:cubicBezTo>
                  <a:lnTo>
                    <a:pt x="1865" y="28"/>
                  </a:lnTo>
                  <a:cubicBezTo>
                    <a:pt x="1636" y="89"/>
                    <a:pt x="1398" y="117"/>
                    <a:pt x="1150" y="117"/>
                  </a:cubicBezTo>
                  <a:cubicBezTo>
                    <a:pt x="865" y="117"/>
                    <a:pt x="589" y="75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6410905" y="3650900"/>
              <a:ext cx="240702" cy="239132"/>
            </a:xfrm>
            <a:custGeom>
              <a:rect b="b" l="l" r="r" t="t"/>
              <a:pathLst>
                <a:path extrusionOk="0" h="9293" w="9354">
                  <a:moveTo>
                    <a:pt x="4679" y="1"/>
                  </a:moveTo>
                  <a:cubicBezTo>
                    <a:pt x="2099" y="1"/>
                    <a:pt x="0" y="2099"/>
                    <a:pt x="0" y="4675"/>
                  </a:cubicBezTo>
                  <a:lnTo>
                    <a:pt x="0" y="8853"/>
                  </a:lnTo>
                  <a:cubicBezTo>
                    <a:pt x="0" y="9082"/>
                    <a:pt x="187" y="9269"/>
                    <a:pt x="416" y="9269"/>
                  </a:cubicBezTo>
                  <a:lnTo>
                    <a:pt x="2945" y="9269"/>
                  </a:lnTo>
                  <a:lnTo>
                    <a:pt x="3076" y="8867"/>
                  </a:lnTo>
                  <a:cubicBezTo>
                    <a:pt x="1192" y="7568"/>
                    <a:pt x="1622" y="5941"/>
                    <a:pt x="1571" y="4137"/>
                  </a:cubicBezTo>
                  <a:cubicBezTo>
                    <a:pt x="1571" y="3586"/>
                    <a:pt x="2015" y="3142"/>
                    <a:pt x="2566" y="3137"/>
                  </a:cubicBezTo>
                  <a:lnTo>
                    <a:pt x="6759" y="3137"/>
                  </a:lnTo>
                  <a:cubicBezTo>
                    <a:pt x="7025" y="3137"/>
                    <a:pt x="7278" y="3240"/>
                    <a:pt x="7465" y="3431"/>
                  </a:cubicBezTo>
                  <a:cubicBezTo>
                    <a:pt x="7652" y="3618"/>
                    <a:pt x="7759" y="3871"/>
                    <a:pt x="7759" y="4137"/>
                  </a:cubicBezTo>
                  <a:lnTo>
                    <a:pt x="7759" y="6040"/>
                  </a:lnTo>
                  <a:cubicBezTo>
                    <a:pt x="7759" y="6049"/>
                    <a:pt x="7759" y="6063"/>
                    <a:pt x="7755" y="6072"/>
                  </a:cubicBezTo>
                  <a:cubicBezTo>
                    <a:pt x="7755" y="7306"/>
                    <a:pt x="7100" y="8377"/>
                    <a:pt x="6142" y="8933"/>
                  </a:cubicBezTo>
                  <a:lnTo>
                    <a:pt x="6273" y="9293"/>
                  </a:lnTo>
                  <a:lnTo>
                    <a:pt x="8937" y="9293"/>
                  </a:lnTo>
                  <a:cubicBezTo>
                    <a:pt x="9166" y="9293"/>
                    <a:pt x="9353" y="9110"/>
                    <a:pt x="9353" y="8881"/>
                  </a:cubicBezTo>
                  <a:lnTo>
                    <a:pt x="9353" y="4675"/>
                  </a:lnTo>
                  <a:cubicBezTo>
                    <a:pt x="9353" y="2099"/>
                    <a:pt x="7254" y="1"/>
                    <a:pt x="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6492554" y="3932105"/>
              <a:ext cx="28048" cy="71588"/>
            </a:xfrm>
            <a:custGeom>
              <a:rect b="b" l="l" r="r" t="t"/>
              <a:pathLst>
                <a:path extrusionOk="0" h="2782" w="1090">
                  <a:moveTo>
                    <a:pt x="1" y="1"/>
                  </a:moveTo>
                  <a:lnTo>
                    <a:pt x="1" y="2782"/>
                  </a:lnTo>
                  <a:lnTo>
                    <a:pt x="1090" y="2782"/>
                  </a:lnTo>
                  <a:lnTo>
                    <a:pt x="1090" y="379"/>
                  </a:lnTo>
                  <a:cubicBezTo>
                    <a:pt x="702" y="337"/>
                    <a:pt x="328" y="20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6443122" y="3938718"/>
              <a:ext cx="28048" cy="64975"/>
            </a:xfrm>
            <a:custGeom>
              <a:rect b="b" l="l" r="r" t="t"/>
              <a:pathLst>
                <a:path extrusionOk="0" h="2525" w="1090">
                  <a:moveTo>
                    <a:pt x="1090" y="1"/>
                  </a:moveTo>
                  <a:lnTo>
                    <a:pt x="1" y="290"/>
                  </a:lnTo>
                  <a:lnTo>
                    <a:pt x="1" y="2525"/>
                  </a:lnTo>
                  <a:lnTo>
                    <a:pt x="1090" y="252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6541883" y="3928271"/>
              <a:ext cx="28177" cy="75422"/>
            </a:xfrm>
            <a:custGeom>
              <a:rect b="b" l="l" r="r" t="t"/>
              <a:pathLst>
                <a:path extrusionOk="0" h="2931" w="1095">
                  <a:moveTo>
                    <a:pt x="1094" y="0"/>
                  </a:moveTo>
                  <a:cubicBezTo>
                    <a:pt x="772" y="248"/>
                    <a:pt x="398" y="421"/>
                    <a:pt x="0" y="496"/>
                  </a:cubicBezTo>
                  <a:lnTo>
                    <a:pt x="0" y="2931"/>
                  </a:lnTo>
                  <a:lnTo>
                    <a:pt x="1094" y="293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6399222" y="3952073"/>
              <a:ext cx="22645" cy="51619"/>
            </a:xfrm>
            <a:custGeom>
              <a:rect b="b" l="l" r="r" t="t"/>
              <a:pathLst>
                <a:path extrusionOk="0" h="2006" w="880">
                  <a:moveTo>
                    <a:pt x="880" y="1"/>
                  </a:moveTo>
                  <a:cubicBezTo>
                    <a:pt x="552" y="122"/>
                    <a:pt x="309" y="402"/>
                    <a:pt x="235" y="744"/>
                  </a:cubicBezTo>
                  <a:lnTo>
                    <a:pt x="43" y="1622"/>
                  </a:lnTo>
                  <a:cubicBezTo>
                    <a:pt x="1" y="1819"/>
                    <a:pt x="150" y="2006"/>
                    <a:pt x="351" y="2006"/>
                  </a:cubicBezTo>
                  <a:lnTo>
                    <a:pt x="880" y="2006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43"/>
          <p:cNvGrpSpPr/>
          <p:nvPr/>
        </p:nvGrpSpPr>
        <p:grpSpPr>
          <a:xfrm>
            <a:off x="6354731" y="2656791"/>
            <a:ext cx="353642" cy="270654"/>
            <a:chOff x="6354731" y="3113991"/>
            <a:chExt cx="353642" cy="270654"/>
          </a:xfrm>
        </p:grpSpPr>
        <p:sp>
          <p:nvSpPr>
            <p:cNvPr id="542" name="Google Shape;542;p43"/>
            <p:cNvSpPr/>
            <p:nvPr/>
          </p:nvSpPr>
          <p:spPr>
            <a:xfrm>
              <a:off x="6603101" y="3151587"/>
              <a:ext cx="78690" cy="32320"/>
            </a:xfrm>
            <a:custGeom>
              <a:rect b="b" l="l" r="r" t="t"/>
              <a:pathLst>
                <a:path extrusionOk="0" h="1256" w="3058">
                  <a:moveTo>
                    <a:pt x="1531" y="0"/>
                  </a:moveTo>
                  <a:cubicBezTo>
                    <a:pt x="1035" y="0"/>
                    <a:pt x="538" y="190"/>
                    <a:pt x="159" y="568"/>
                  </a:cubicBezTo>
                  <a:cubicBezTo>
                    <a:pt x="0" y="722"/>
                    <a:pt x="0" y="980"/>
                    <a:pt x="159" y="1134"/>
                  </a:cubicBezTo>
                  <a:cubicBezTo>
                    <a:pt x="236" y="1213"/>
                    <a:pt x="339" y="1253"/>
                    <a:pt x="442" y="1253"/>
                  </a:cubicBezTo>
                  <a:cubicBezTo>
                    <a:pt x="545" y="1253"/>
                    <a:pt x="648" y="1213"/>
                    <a:pt x="725" y="1134"/>
                  </a:cubicBezTo>
                  <a:cubicBezTo>
                    <a:pt x="947" y="914"/>
                    <a:pt x="1238" y="804"/>
                    <a:pt x="1529" y="804"/>
                  </a:cubicBezTo>
                  <a:cubicBezTo>
                    <a:pt x="1820" y="804"/>
                    <a:pt x="2111" y="914"/>
                    <a:pt x="2333" y="1134"/>
                  </a:cubicBezTo>
                  <a:cubicBezTo>
                    <a:pt x="2412" y="1213"/>
                    <a:pt x="2515" y="1255"/>
                    <a:pt x="2618" y="1255"/>
                  </a:cubicBezTo>
                  <a:cubicBezTo>
                    <a:pt x="2721" y="1255"/>
                    <a:pt x="2824" y="1213"/>
                    <a:pt x="2903" y="1134"/>
                  </a:cubicBezTo>
                  <a:cubicBezTo>
                    <a:pt x="3057" y="980"/>
                    <a:pt x="3057" y="727"/>
                    <a:pt x="2903" y="568"/>
                  </a:cubicBezTo>
                  <a:cubicBezTo>
                    <a:pt x="2524" y="190"/>
                    <a:pt x="2028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6576648" y="3113991"/>
              <a:ext cx="131725" cy="43334"/>
            </a:xfrm>
            <a:custGeom>
              <a:rect b="b" l="l" r="r" t="t"/>
              <a:pathLst>
                <a:path extrusionOk="0" h="1684" w="5119">
                  <a:moveTo>
                    <a:pt x="2559" y="1"/>
                  </a:moveTo>
                  <a:cubicBezTo>
                    <a:pt x="1689" y="1"/>
                    <a:pt x="818" y="333"/>
                    <a:pt x="154" y="996"/>
                  </a:cubicBezTo>
                  <a:cubicBezTo>
                    <a:pt x="0" y="1150"/>
                    <a:pt x="0" y="1408"/>
                    <a:pt x="154" y="1562"/>
                  </a:cubicBezTo>
                  <a:cubicBezTo>
                    <a:pt x="234" y="1641"/>
                    <a:pt x="337" y="1681"/>
                    <a:pt x="439" y="1681"/>
                  </a:cubicBezTo>
                  <a:cubicBezTo>
                    <a:pt x="542" y="1681"/>
                    <a:pt x="645" y="1641"/>
                    <a:pt x="725" y="1562"/>
                  </a:cubicBezTo>
                  <a:cubicBezTo>
                    <a:pt x="1229" y="1057"/>
                    <a:pt x="1894" y="805"/>
                    <a:pt x="2559" y="805"/>
                  </a:cubicBezTo>
                  <a:cubicBezTo>
                    <a:pt x="3224" y="805"/>
                    <a:pt x="3889" y="1057"/>
                    <a:pt x="4394" y="1562"/>
                  </a:cubicBezTo>
                  <a:cubicBezTo>
                    <a:pt x="4473" y="1641"/>
                    <a:pt x="4576" y="1683"/>
                    <a:pt x="4679" y="1683"/>
                  </a:cubicBezTo>
                  <a:cubicBezTo>
                    <a:pt x="4782" y="1683"/>
                    <a:pt x="4885" y="1641"/>
                    <a:pt x="4964" y="1562"/>
                  </a:cubicBezTo>
                  <a:cubicBezTo>
                    <a:pt x="5118" y="1408"/>
                    <a:pt x="5118" y="1155"/>
                    <a:pt x="4964" y="996"/>
                  </a:cubicBezTo>
                  <a:cubicBezTo>
                    <a:pt x="4300" y="333"/>
                    <a:pt x="3430" y="1"/>
                    <a:pt x="2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6632204" y="3191215"/>
              <a:ext cx="20586" cy="20586"/>
            </a:xfrm>
            <a:custGeom>
              <a:rect b="b" l="l" r="r" t="t"/>
              <a:pathLst>
                <a:path extrusionOk="0" h="800" w="800">
                  <a:moveTo>
                    <a:pt x="398" y="0"/>
                  </a:moveTo>
                  <a:cubicBezTo>
                    <a:pt x="178" y="0"/>
                    <a:pt x="1" y="178"/>
                    <a:pt x="1" y="398"/>
                  </a:cubicBezTo>
                  <a:cubicBezTo>
                    <a:pt x="1" y="622"/>
                    <a:pt x="178" y="800"/>
                    <a:pt x="398" y="800"/>
                  </a:cubicBezTo>
                  <a:cubicBezTo>
                    <a:pt x="622" y="800"/>
                    <a:pt x="800" y="622"/>
                    <a:pt x="800" y="398"/>
                  </a:cubicBezTo>
                  <a:cubicBezTo>
                    <a:pt x="800" y="178"/>
                    <a:pt x="622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6603230" y="3337221"/>
              <a:ext cx="52932" cy="47425"/>
            </a:xfrm>
            <a:custGeom>
              <a:rect b="b" l="l" r="r" t="t"/>
              <a:pathLst>
                <a:path extrusionOk="0" h="1843" w="2057">
                  <a:moveTo>
                    <a:pt x="2057" y="1"/>
                  </a:moveTo>
                  <a:lnTo>
                    <a:pt x="0" y="1828"/>
                  </a:lnTo>
                  <a:lnTo>
                    <a:pt x="1421" y="1842"/>
                  </a:lnTo>
                  <a:lnTo>
                    <a:pt x="1430" y="1842"/>
                  </a:lnTo>
                  <a:cubicBezTo>
                    <a:pt x="1594" y="1842"/>
                    <a:pt x="1753" y="1777"/>
                    <a:pt x="1870" y="1660"/>
                  </a:cubicBezTo>
                  <a:cubicBezTo>
                    <a:pt x="1991" y="1543"/>
                    <a:pt x="2057" y="1384"/>
                    <a:pt x="2057" y="1216"/>
                  </a:cubicBezTo>
                  <a:lnTo>
                    <a:pt x="2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354731" y="3272272"/>
              <a:ext cx="29258" cy="79771"/>
            </a:xfrm>
            <a:custGeom>
              <a:rect b="b" l="l" r="r" t="t"/>
              <a:pathLst>
                <a:path extrusionOk="0" h="3100" w="1137">
                  <a:moveTo>
                    <a:pt x="267" y="1"/>
                  </a:moveTo>
                  <a:cubicBezTo>
                    <a:pt x="117" y="1"/>
                    <a:pt x="0" y="122"/>
                    <a:pt x="0" y="267"/>
                  </a:cubicBezTo>
                  <a:lnTo>
                    <a:pt x="0" y="2833"/>
                  </a:lnTo>
                  <a:cubicBezTo>
                    <a:pt x="0" y="2983"/>
                    <a:pt x="117" y="3100"/>
                    <a:pt x="267" y="3100"/>
                  </a:cubicBezTo>
                  <a:lnTo>
                    <a:pt x="1136" y="3100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6678034" y="3272272"/>
              <a:ext cx="29361" cy="79771"/>
            </a:xfrm>
            <a:custGeom>
              <a:rect b="b" l="l" r="r" t="t"/>
              <a:pathLst>
                <a:path extrusionOk="0" h="3100" w="1141">
                  <a:moveTo>
                    <a:pt x="0" y="1"/>
                  </a:moveTo>
                  <a:lnTo>
                    <a:pt x="0" y="3100"/>
                  </a:lnTo>
                  <a:lnTo>
                    <a:pt x="879" y="3100"/>
                  </a:lnTo>
                  <a:cubicBezTo>
                    <a:pt x="1024" y="3100"/>
                    <a:pt x="1141" y="2978"/>
                    <a:pt x="1141" y="2833"/>
                  </a:cubicBezTo>
                  <a:lnTo>
                    <a:pt x="1141" y="267"/>
                  </a:lnTo>
                  <a:cubicBezTo>
                    <a:pt x="1141" y="122"/>
                    <a:pt x="102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405964" y="3253153"/>
              <a:ext cx="250197" cy="130644"/>
            </a:xfrm>
            <a:custGeom>
              <a:rect b="b" l="l" r="r" t="t"/>
              <a:pathLst>
                <a:path extrusionOk="0" h="5077" w="9723">
                  <a:moveTo>
                    <a:pt x="7890" y="837"/>
                  </a:moveTo>
                  <a:cubicBezTo>
                    <a:pt x="8124" y="837"/>
                    <a:pt x="8316" y="1029"/>
                    <a:pt x="8316" y="1263"/>
                  </a:cubicBezTo>
                  <a:cubicBezTo>
                    <a:pt x="8316" y="1496"/>
                    <a:pt x="8124" y="1688"/>
                    <a:pt x="7890" y="1688"/>
                  </a:cubicBezTo>
                  <a:lnTo>
                    <a:pt x="1837" y="1688"/>
                  </a:lnTo>
                  <a:cubicBezTo>
                    <a:pt x="1599" y="1688"/>
                    <a:pt x="1407" y="1496"/>
                    <a:pt x="1407" y="1263"/>
                  </a:cubicBezTo>
                  <a:cubicBezTo>
                    <a:pt x="1407" y="1029"/>
                    <a:pt x="1599" y="837"/>
                    <a:pt x="1837" y="837"/>
                  </a:cubicBezTo>
                  <a:close/>
                  <a:moveTo>
                    <a:pt x="8994" y="1"/>
                  </a:moveTo>
                  <a:lnTo>
                    <a:pt x="725" y="5"/>
                  </a:lnTo>
                  <a:cubicBezTo>
                    <a:pt x="328" y="5"/>
                    <a:pt x="1" y="328"/>
                    <a:pt x="1" y="730"/>
                  </a:cubicBezTo>
                  <a:lnTo>
                    <a:pt x="1" y="4338"/>
                  </a:lnTo>
                  <a:cubicBezTo>
                    <a:pt x="1" y="4740"/>
                    <a:pt x="328" y="5072"/>
                    <a:pt x="730" y="5077"/>
                  </a:cubicBezTo>
                  <a:lnTo>
                    <a:pt x="2698" y="5077"/>
                  </a:lnTo>
                  <a:cubicBezTo>
                    <a:pt x="2701" y="5077"/>
                    <a:pt x="2704" y="5077"/>
                    <a:pt x="2707" y="5077"/>
                  </a:cubicBezTo>
                  <a:cubicBezTo>
                    <a:pt x="3081" y="5077"/>
                    <a:pt x="3394" y="4798"/>
                    <a:pt x="3441" y="4427"/>
                  </a:cubicBezTo>
                  <a:cubicBezTo>
                    <a:pt x="3530" y="3735"/>
                    <a:pt x="4118" y="3212"/>
                    <a:pt x="4820" y="3212"/>
                  </a:cubicBezTo>
                  <a:cubicBezTo>
                    <a:pt x="5521" y="3212"/>
                    <a:pt x="6110" y="3730"/>
                    <a:pt x="6198" y="4427"/>
                  </a:cubicBezTo>
                  <a:lnTo>
                    <a:pt x="6212" y="4539"/>
                  </a:lnTo>
                  <a:cubicBezTo>
                    <a:pt x="6236" y="4726"/>
                    <a:pt x="6343" y="4890"/>
                    <a:pt x="6498" y="4988"/>
                  </a:cubicBezTo>
                  <a:lnTo>
                    <a:pt x="9723" y="2127"/>
                  </a:lnTo>
                  <a:lnTo>
                    <a:pt x="9723" y="725"/>
                  </a:lnTo>
                  <a:cubicBezTo>
                    <a:pt x="9723" y="533"/>
                    <a:pt x="9648" y="351"/>
                    <a:pt x="9508" y="216"/>
                  </a:cubicBezTo>
                  <a:cubicBezTo>
                    <a:pt x="9372" y="75"/>
                    <a:pt x="9190" y="1"/>
                    <a:pt x="8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9" name="Google Shape;549;p43"/>
          <p:cNvGrpSpPr/>
          <p:nvPr/>
        </p:nvGrpSpPr>
        <p:grpSpPr>
          <a:xfrm>
            <a:off x="6354731" y="1998297"/>
            <a:ext cx="352793" cy="352535"/>
            <a:chOff x="6354731" y="2455497"/>
            <a:chExt cx="352793" cy="352535"/>
          </a:xfrm>
        </p:grpSpPr>
        <p:sp>
          <p:nvSpPr>
            <p:cNvPr id="550" name="Google Shape;550;p43"/>
            <p:cNvSpPr/>
            <p:nvPr/>
          </p:nvSpPr>
          <p:spPr>
            <a:xfrm>
              <a:off x="6659867" y="2544866"/>
              <a:ext cx="47528" cy="260902"/>
            </a:xfrm>
            <a:custGeom>
              <a:rect b="b" l="l" r="r" t="t"/>
              <a:pathLst>
                <a:path extrusionOk="0" h="10139" w="1847">
                  <a:moveTo>
                    <a:pt x="1847" y="0"/>
                  </a:moveTo>
                  <a:cubicBezTo>
                    <a:pt x="1454" y="276"/>
                    <a:pt x="893" y="542"/>
                    <a:pt x="122" y="776"/>
                  </a:cubicBezTo>
                  <a:cubicBezTo>
                    <a:pt x="52" y="799"/>
                    <a:pt x="1" y="865"/>
                    <a:pt x="1" y="940"/>
                  </a:cubicBezTo>
                  <a:lnTo>
                    <a:pt x="1" y="9904"/>
                  </a:lnTo>
                  <a:cubicBezTo>
                    <a:pt x="1" y="10039"/>
                    <a:pt x="111" y="10139"/>
                    <a:pt x="236" y="10139"/>
                  </a:cubicBezTo>
                  <a:cubicBezTo>
                    <a:pt x="263" y="10139"/>
                    <a:pt x="291" y="10134"/>
                    <a:pt x="318" y="10124"/>
                  </a:cubicBezTo>
                  <a:cubicBezTo>
                    <a:pt x="1291" y="9755"/>
                    <a:pt x="1847" y="9213"/>
                    <a:pt x="1847" y="8787"/>
                  </a:cubicBezTo>
                  <a:lnTo>
                    <a:pt x="1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6511210" y="2504208"/>
              <a:ext cx="38985" cy="39113"/>
            </a:xfrm>
            <a:custGeom>
              <a:rect b="b" l="l" r="r" t="t"/>
              <a:pathLst>
                <a:path extrusionOk="0" h="1520" w="1515">
                  <a:moveTo>
                    <a:pt x="758" y="0"/>
                  </a:moveTo>
                  <a:cubicBezTo>
                    <a:pt x="337" y="0"/>
                    <a:pt x="0" y="341"/>
                    <a:pt x="0" y="757"/>
                  </a:cubicBezTo>
                  <a:cubicBezTo>
                    <a:pt x="0" y="1178"/>
                    <a:pt x="337" y="1519"/>
                    <a:pt x="758" y="1519"/>
                  </a:cubicBezTo>
                  <a:cubicBezTo>
                    <a:pt x="1174" y="1519"/>
                    <a:pt x="1515" y="1178"/>
                    <a:pt x="1515" y="757"/>
                  </a:cubicBezTo>
                  <a:cubicBezTo>
                    <a:pt x="1515" y="341"/>
                    <a:pt x="1174" y="0"/>
                    <a:pt x="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6354731" y="2455497"/>
              <a:ext cx="352793" cy="252127"/>
            </a:xfrm>
            <a:custGeom>
              <a:rect b="b" l="l" r="r" t="t"/>
              <a:pathLst>
                <a:path extrusionOk="0" h="9798" w="13710">
                  <a:moveTo>
                    <a:pt x="6839" y="982"/>
                  </a:moveTo>
                  <a:cubicBezTo>
                    <a:pt x="7755" y="982"/>
                    <a:pt x="8503" y="1730"/>
                    <a:pt x="8503" y="2650"/>
                  </a:cubicBezTo>
                  <a:cubicBezTo>
                    <a:pt x="8503" y="3571"/>
                    <a:pt x="7755" y="4319"/>
                    <a:pt x="6839" y="4319"/>
                  </a:cubicBezTo>
                  <a:cubicBezTo>
                    <a:pt x="5918" y="4319"/>
                    <a:pt x="5170" y="3571"/>
                    <a:pt x="5170" y="2650"/>
                  </a:cubicBezTo>
                  <a:cubicBezTo>
                    <a:pt x="5170" y="1730"/>
                    <a:pt x="5918" y="982"/>
                    <a:pt x="6839" y="982"/>
                  </a:cubicBezTo>
                  <a:close/>
                  <a:moveTo>
                    <a:pt x="6867" y="0"/>
                  </a:moveTo>
                  <a:cubicBezTo>
                    <a:pt x="4964" y="0"/>
                    <a:pt x="3174" y="248"/>
                    <a:pt x="1837" y="697"/>
                  </a:cubicBezTo>
                  <a:cubicBezTo>
                    <a:pt x="1220" y="902"/>
                    <a:pt x="725" y="1150"/>
                    <a:pt x="402" y="1402"/>
                  </a:cubicBezTo>
                  <a:cubicBezTo>
                    <a:pt x="220" y="1552"/>
                    <a:pt x="0" y="1772"/>
                    <a:pt x="0" y="2005"/>
                  </a:cubicBezTo>
                  <a:cubicBezTo>
                    <a:pt x="0" y="2421"/>
                    <a:pt x="636" y="3029"/>
                    <a:pt x="2417" y="3492"/>
                  </a:cubicBezTo>
                  <a:cubicBezTo>
                    <a:pt x="2604" y="3538"/>
                    <a:pt x="2763" y="3721"/>
                    <a:pt x="2758" y="3931"/>
                  </a:cubicBezTo>
                  <a:lnTo>
                    <a:pt x="2758" y="9792"/>
                  </a:lnTo>
                  <a:cubicBezTo>
                    <a:pt x="3212" y="9694"/>
                    <a:pt x="3702" y="9610"/>
                    <a:pt x="4212" y="9545"/>
                  </a:cubicBezTo>
                  <a:cubicBezTo>
                    <a:pt x="4170" y="9437"/>
                    <a:pt x="4146" y="9316"/>
                    <a:pt x="4132" y="9194"/>
                  </a:cubicBezTo>
                  <a:cubicBezTo>
                    <a:pt x="4132" y="9189"/>
                    <a:pt x="4132" y="9185"/>
                    <a:pt x="4132" y="9180"/>
                  </a:cubicBezTo>
                  <a:lnTo>
                    <a:pt x="3959" y="6245"/>
                  </a:lnTo>
                  <a:cubicBezTo>
                    <a:pt x="3931" y="5908"/>
                    <a:pt x="4043" y="5572"/>
                    <a:pt x="4273" y="5319"/>
                  </a:cubicBezTo>
                  <a:cubicBezTo>
                    <a:pt x="4506" y="5072"/>
                    <a:pt x="4833" y="4927"/>
                    <a:pt x="5175" y="4927"/>
                  </a:cubicBezTo>
                  <a:lnTo>
                    <a:pt x="8540" y="4927"/>
                  </a:lnTo>
                  <a:cubicBezTo>
                    <a:pt x="8872" y="4927"/>
                    <a:pt x="9194" y="5062"/>
                    <a:pt x="9423" y="5305"/>
                  </a:cubicBezTo>
                  <a:cubicBezTo>
                    <a:pt x="9652" y="5544"/>
                    <a:pt x="9774" y="5871"/>
                    <a:pt x="9755" y="6203"/>
                  </a:cubicBezTo>
                  <a:lnTo>
                    <a:pt x="9657" y="9133"/>
                  </a:lnTo>
                  <a:lnTo>
                    <a:pt x="9657" y="9143"/>
                  </a:lnTo>
                  <a:cubicBezTo>
                    <a:pt x="9648" y="9288"/>
                    <a:pt x="9620" y="9428"/>
                    <a:pt x="9573" y="9559"/>
                  </a:cubicBezTo>
                  <a:cubicBezTo>
                    <a:pt x="10050" y="9624"/>
                    <a:pt x="10517" y="9704"/>
                    <a:pt x="10952" y="9797"/>
                  </a:cubicBezTo>
                  <a:lnTo>
                    <a:pt x="10952" y="3940"/>
                  </a:lnTo>
                  <a:cubicBezTo>
                    <a:pt x="10952" y="3744"/>
                    <a:pt x="11087" y="3548"/>
                    <a:pt x="11293" y="3496"/>
                  </a:cubicBezTo>
                  <a:cubicBezTo>
                    <a:pt x="13074" y="3038"/>
                    <a:pt x="13709" y="2426"/>
                    <a:pt x="13709" y="2005"/>
                  </a:cubicBezTo>
                  <a:cubicBezTo>
                    <a:pt x="13709" y="1674"/>
                    <a:pt x="13228" y="1150"/>
                    <a:pt x="11887" y="697"/>
                  </a:cubicBezTo>
                  <a:cubicBezTo>
                    <a:pt x="10554" y="248"/>
                    <a:pt x="8774" y="0"/>
                    <a:pt x="6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6354731" y="2544608"/>
              <a:ext cx="47528" cy="261159"/>
            </a:xfrm>
            <a:custGeom>
              <a:rect b="b" l="l" r="r" t="t"/>
              <a:pathLst>
                <a:path extrusionOk="0" h="10149" w="1847">
                  <a:moveTo>
                    <a:pt x="0" y="1"/>
                  </a:moveTo>
                  <a:lnTo>
                    <a:pt x="0" y="8830"/>
                  </a:lnTo>
                  <a:cubicBezTo>
                    <a:pt x="0" y="9255"/>
                    <a:pt x="557" y="9769"/>
                    <a:pt x="1529" y="10134"/>
                  </a:cubicBezTo>
                  <a:cubicBezTo>
                    <a:pt x="1556" y="10144"/>
                    <a:pt x="1584" y="10149"/>
                    <a:pt x="1611" y="10149"/>
                  </a:cubicBezTo>
                  <a:cubicBezTo>
                    <a:pt x="1736" y="10149"/>
                    <a:pt x="1847" y="10049"/>
                    <a:pt x="1847" y="9914"/>
                  </a:cubicBezTo>
                  <a:lnTo>
                    <a:pt x="1847" y="940"/>
                  </a:lnTo>
                  <a:cubicBezTo>
                    <a:pt x="1847" y="865"/>
                    <a:pt x="1800" y="800"/>
                    <a:pt x="1730" y="781"/>
                  </a:cubicBezTo>
                  <a:cubicBezTo>
                    <a:pt x="954" y="543"/>
                    <a:pt x="398" y="2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6479585" y="2605594"/>
              <a:ext cx="102981" cy="202438"/>
            </a:xfrm>
            <a:custGeom>
              <a:rect b="b" l="l" r="r" t="t"/>
              <a:pathLst>
                <a:path extrusionOk="0" h="7867" w="4002">
                  <a:moveTo>
                    <a:pt x="318" y="0"/>
                  </a:moveTo>
                  <a:cubicBezTo>
                    <a:pt x="201" y="0"/>
                    <a:pt x="126" y="66"/>
                    <a:pt x="94" y="103"/>
                  </a:cubicBezTo>
                  <a:cubicBezTo>
                    <a:pt x="56" y="141"/>
                    <a:pt x="0" y="220"/>
                    <a:pt x="9" y="342"/>
                  </a:cubicBezTo>
                  <a:cubicBezTo>
                    <a:pt x="9" y="346"/>
                    <a:pt x="14" y="351"/>
                    <a:pt x="14" y="351"/>
                  </a:cubicBezTo>
                  <a:lnTo>
                    <a:pt x="187" y="3286"/>
                  </a:lnTo>
                  <a:cubicBezTo>
                    <a:pt x="206" y="3455"/>
                    <a:pt x="304" y="3599"/>
                    <a:pt x="439" y="3679"/>
                  </a:cubicBezTo>
                  <a:cubicBezTo>
                    <a:pt x="444" y="3679"/>
                    <a:pt x="449" y="3679"/>
                    <a:pt x="449" y="3684"/>
                  </a:cubicBezTo>
                  <a:cubicBezTo>
                    <a:pt x="524" y="3721"/>
                    <a:pt x="603" y="3744"/>
                    <a:pt x="692" y="3744"/>
                  </a:cubicBezTo>
                  <a:lnTo>
                    <a:pt x="776" y="3744"/>
                  </a:lnTo>
                  <a:cubicBezTo>
                    <a:pt x="1028" y="3744"/>
                    <a:pt x="1234" y="3950"/>
                    <a:pt x="1234" y="4198"/>
                  </a:cubicBezTo>
                  <a:lnTo>
                    <a:pt x="1234" y="7016"/>
                  </a:lnTo>
                  <a:cubicBezTo>
                    <a:pt x="1234" y="7488"/>
                    <a:pt x="1613" y="7867"/>
                    <a:pt x="2085" y="7867"/>
                  </a:cubicBezTo>
                  <a:cubicBezTo>
                    <a:pt x="2552" y="7867"/>
                    <a:pt x="2935" y="7488"/>
                    <a:pt x="2935" y="7016"/>
                  </a:cubicBezTo>
                  <a:lnTo>
                    <a:pt x="2935" y="4198"/>
                  </a:lnTo>
                  <a:cubicBezTo>
                    <a:pt x="2935" y="3950"/>
                    <a:pt x="3136" y="3744"/>
                    <a:pt x="3389" y="3744"/>
                  </a:cubicBezTo>
                  <a:cubicBezTo>
                    <a:pt x="3660" y="3744"/>
                    <a:pt x="3880" y="3534"/>
                    <a:pt x="3894" y="3263"/>
                  </a:cubicBezTo>
                  <a:lnTo>
                    <a:pt x="3996" y="337"/>
                  </a:lnTo>
                  <a:lnTo>
                    <a:pt x="3996" y="328"/>
                  </a:lnTo>
                  <a:cubicBezTo>
                    <a:pt x="4001" y="243"/>
                    <a:pt x="3968" y="159"/>
                    <a:pt x="3912" y="99"/>
                  </a:cubicBezTo>
                  <a:cubicBezTo>
                    <a:pt x="3852" y="38"/>
                    <a:pt x="3772" y="0"/>
                    <a:pt x="3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5" name="Google Shape;555;p43"/>
          <p:cNvGrpSpPr/>
          <p:nvPr/>
        </p:nvGrpSpPr>
        <p:grpSpPr>
          <a:xfrm>
            <a:off x="5583991" y="3804101"/>
            <a:ext cx="352793" cy="352664"/>
            <a:chOff x="5583991" y="4261301"/>
            <a:chExt cx="352793" cy="352664"/>
          </a:xfrm>
        </p:grpSpPr>
        <p:sp>
          <p:nvSpPr>
            <p:cNvPr id="556" name="Google Shape;556;p43"/>
            <p:cNvSpPr/>
            <p:nvPr/>
          </p:nvSpPr>
          <p:spPr>
            <a:xfrm>
              <a:off x="5644257" y="4321438"/>
              <a:ext cx="232159" cy="232159"/>
            </a:xfrm>
            <a:custGeom>
              <a:rect b="b" l="l" r="r" t="t"/>
              <a:pathLst>
                <a:path extrusionOk="0" h="9022" w="9022">
                  <a:moveTo>
                    <a:pt x="5002" y="2740"/>
                  </a:moveTo>
                  <a:cubicBezTo>
                    <a:pt x="5254" y="2740"/>
                    <a:pt x="5455" y="2941"/>
                    <a:pt x="5455" y="3193"/>
                  </a:cubicBezTo>
                  <a:cubicBezTo>
                    <a:pt x="5455" y="3445"/>
                    <a:pt x="5254" y="3646"/>
                    <a:pt x="5002" y="3646"/>
                  </a:cubicBezTo>
                  <a:lnTo>
                    <a:pt x="4483" y="3646"/>
                  </a:lnTo>
                  <a:cubicBezTo>
                    <a:pt x="4376" y="3646"/>
                    <a:pt x="4287" y="3735"/>
                    <a:pt x="4287" y="3847"/>
                  </a:cubicBezTo>
                  <a:lnTo>
                    <a:pt x="4287" y="4034"/>
                  </a:lnTo>
                  <a:cubicBezTo>
                    <a:pt x="4333" y="4025"/>
                    <a:pt x="4380" y="4025"/>
                    <a:pt x="4427" y="4025"/>
                  </a:cubicBezTo>
                  <a:cubicBezTo>
                    <a:pt x="5002" y="4025"/>
                    <a:pt x="5474" y="4492"/>
                    <a:pt x="5474" y="5072"/>
                  </a:cubicBezTo>
                  <a:lnTo>
                    <a:pt x="5474" y="5287"/>
                  </a:lnTo>
                  <a:cubicBezTo>
                    <a:pt x="5474" y="5866"/>
                    <a:pt x="5002" y="6334"/>
                    <a:pt x="4427" y="6334"/>
                  </a:cubicBezTo>
                  <a:cubicBezTo>
                    <a:pt x="3847" y="6334"/>
                    <a:pt x="3385" y="5871"/>
                    <a:pt x="3380" y="5296"/>
                  </a:cubicBezTo>
                  <a:lnTo>
                    <a:pt x="3380" y="3847"/>
                  </a:lnTo>
                  <a:cubicBezTo>
                    <a:pt x="3380" y="3235"/>
                    <a:pt x="3875" y="2740"/>
                    <a:pt x="4483" y="2740"/>
                  </a:cubicBezTo>
                  <a:close/>
                  <a:moveTo>
                    <a:pt x="1613" y="2721"/>
                  </a:moveTo>
                  <a:cubicBezTo>
                    <a:pt x="2239" y="2721"/>
                    <a:pt x="2749" y="3230"/>
                    <a:pt x="2749" y="3861"/>
                  </a:cubicBezTo>
                  <a:cubicBezTo>
                    <a:pt x="2749" y="4118"/>
                    <a:pt x="2665" y="4352"/>
                    <a:pt x="2520" y="4544"/>
                  </a:cubicBezTo>
                  <a:cubicBezTo>
                    <a:pt x="2665" y="4735"/>
                    <a:pt x="2749" y="4974"/>
                    <a:pt x="2749" y="5231"/>
                  </a:cubicBezTo>
                  <a:cubicBezTo>
                    <a:pt x="2749" y="5857"/>
                    <a:pt x="2239" y="6367"/>
                    <a:pt x="1613" y="6367"/>
                  </a:cubicBezTo>
                  <a:lnTo>
                    <a:pt x="1178" y="6367"/>
                  </a:lnTo>
                  <a:cubicBezTo>
                    <a:pt x="926" y="6367"/>
                    <a:pt x="725" y="6166"/>
                    <a:pt x="725" y="5913"/>
                  </a:cubicBezTo>
                  <a:cubicBezTo>
                    <a:pt x="725" y="5661"/>
                    <a:pt x="926" y="5460"/>
                    <a:pt x="1178" y="5460"/>
                  </a:cubicBezTo>
                  <a:lnTo>
                    <a:pt x="1613" y="5460"/>
                  </a:lnTo>
                  <a:cubicBezTo>
                    <a:pt x="1739" y="5460"/>
                    <a:pt x="1842" y="5357"/>
                    <a:pt x="1842" y="5231"/>
                  </a:cubicBezTo>
                  <a:cubicBezTo>
                    <a:pt x="1842" y="5100"/>
                    <a:pt x="1739" y="4997"/>
                    <a:pt x="1613" y="4997"/>
                  </a:cubicBezTo>
                  <a:lnTo>
                    <a:pt x="1160" y="4997"/>
                  </a:lnTo>
                  <a:cubicBezTo>
                    <a:pt x="912" y="4997"/>
                    <a:pt x="706" y="4796"/>
                    <a:pt x="706" y="4544"/>
                  </a:cubicBezTo>
                  <a:cubicBezTo>
                    <a:pt x="706" y="4291"/>
                    <a:pt x="912" y="4090"/>
                    <a:pt x="1160" y="4090"/>
                  </a:cubicBezTo>
                  <a:lnTo>
                    <a:pt x="1613" y="4090"/>
                  </a:lnTo>
                  <a:cubicBezTo>
                    <a:pt x="1739" y="4090"/>
                    <a:pt x="1842" y="3988"/>
                    <a:pt x="1842" y="3861"/>
                  </a:cubicBezTo>
                  <a:cubicBezTo>
                    <a:pt x="1842" y="3735"/>
                    <a:pt x="1739" y="3632"/>
                    <a:pt x="1613" y="3632"/>
                  </a:cubicBezTo>
                  <a:lnTo>
                    <a:pt x="1160" y="3632"/>
                  </a:lnTo>
                  <a:cubicBezTo>
                    <a:pt x="912" y="3632"/>
                    <a:pt x="706" y="3427"/>
                    <a:pt x="706" y="3174"/>
                  </a:cubicBezTo>
                  <a:cubicBezTo>
                    <a:pt x="706" y="2927"/>
                    <a:pt x="912" y="2721"/>
                    <a:pt x="1160" y="2721"/>
                  </a:cubicBezTo>
                  <a:close/>
                  <a:moveTo>
                    <a:pt x="7217" y="2641"/>
                  </a:moveTo>
                  <a:cubicBezTo>
                    <a:pt x="7825" y="2641"/>
                    <a:pt x="8316" y="3132"/>
                    <a:pt x="8316" y="3735"/>
                  </a:cubicBezTo>
                  <a:lnTo>
                    <a:pt x="8316" y="5287"/>
                  </a:lnTo>
                  <a:cubicBezTo>
                    <a:pt x="8316" y="5895"/>
                    <a:pt x="7825" y="6385"/>
                    <a:pt x="7217" y="6385"/>
                  </a:cubicBezTo>
                  <a:cubicBezTo>
                    <a:pt x="6614" y="6385"/>
                    <a:pt x="6124" y="5895"/>
                    <a:pt x="6124" y="5287"/>
                  </a:cubicBezTo>
                  <a:lnTo>
                    <a:pt x="6124" y="3735"/>
                  </a:lnTo>
                  <a:cubicBezTo>
                    <a:pt x="6124" y="3132"/>
                    <a:pt x="6614" y="2641"/>
                    <a:pt x="7217" y="2641"/>
                  </a:cubicBezTo>
                  <a:close/>
                  <a:moveTo>
                    <a:pt x="4511" y="1"/>
                  </a:moveTo>
                  <a:cubicBezTo>
                    <a:pt x="3151" y="1"/>
                    <a:pt x="1856" y="262"/>
                    <a:pt x="748" y="748"/>
                  </a:cubicBezTo>
                  <a:cubicBezTo>
                    <a:pt x="262" y="1856"/>
                    <a:pt x="1" y="3151"/>
                    <a:pt x="1" y="4511"/>
                  </a:cubicBezTo>
                  <a:cubicBezTo>
                    <a:pt x="1" y="5871"/>
                    <a:pt x="262" y="7166"/>
                    <a:pt x="748" y="8274"/>
                  </a:cubicBezTo>
                  <a:cubicBezTo>
                    <a:pt x="1856" y="8760"/>
                    <a:pt x="3151" y="9021"/>
                    <a:pt x="4511" y="9021"/>
                  </a:cubicBezTo>
                  <a:cubicBezTo>
                    <a:pt x="5871" y="9021"/>
                    <a:pt x="7166" y="8760"/>
                    <a:pt x="8274" y="8274"/>
                  </a:cubicBezTo>
                  <a:cubicBezTo>
                    <a:pt x="8760" y="7166"/>
                    <a:pt x="9022" y="5871"/>
                    <a:pt x="9022" y="4511"/>
                  </a:cubicBezTo>
                  <a:cubicBezTo>
                    <a:pt x="9022" y="3151"/>
                    <a:pt x="8760" y="1856"/>
                    <a:pt x="8274" y="748"/>
                  </a:cubicBezTo>
                  <a:cubicBezTo>
                    <a:pt x="7166" y="262"/>
                    <a:pt x="5871" y="1"/>
                    <a:pt x="4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825156" y="4412736"/>
              <a:ext cx="9778" cy="49561"/>
            </a:xfrm>
            <a:custGeom>
              <a:rect b="b" l="l" r="r" t="t"/>
              <a:pathLst>
                <a:path extrusionOk="0" h="1926" w="380">
                  <a:moveTo>
                    <a:pt x="187" y="0"/>
                  </a:moveTo>
                  <a:cubicBezTo>
                    <a:pt x="85" y="0"/>
                    <a:pt x="0" y="84"/>
                    <a:pt x="0" y="187"/>
                  </a:cubicBezTo>
                  <a:lnTo>
                    <a:pt x="0" y="1739"/>
                  </a:lnTo>
                  <a:cubicBezTo>
                    <a:pt x="0" y="1842"/>
                    <a:pt x="85" y="1926"/>
                    <a:pt x="187" y="1926"/>
                  </a:cubicBezTo>
                  <a:cubicBezTo>
                    <a:pt x="295" y="1926"/>
                    <a:pt x="379" y="1842"/>
                    <a:pt x="379" y="1739"/>
                  </a:cubicBezTo>
                  <a:lnTo>
                    <a:pt x="379" y="187"/>
                  </a:lnTo>
                  <a:cubicBezTo>
                    <a:pt x="379" y="84"/>
                    <a:pt x="295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754546" y="4448325"/>
              <a:ext cx="7128" cy="12789"/>
            </a:xfrm>
            <a:custGeom>
              <a:rect b="b" l="l" r="r" t="t"/>
              <a:pathLst>
                <a:path extrusionOk="0" h="497" w="277">
                  <a:moveTo>
                    <a:pt x="141" y="1"/>
                  </a:moveTo>
                  <a:cubicBezTo>
                    <a:pt x="94" y="1"/>
                    <a:pt x="62" y="24"/>
                    <a:pt x="43" y="43"/>
                  </a:cubicBezTo>
                  <a:cubicBezTo>
                    <a:pt x="24" y="61"/>
                    <a:pt x="5" y="89"/>
                    <a:pt x="1" y="136"/>
                  </a:cubicBezTo>
                  <a:lnTo>
                    <a:pt x="1" y="356"/>
                  </a:lnTo>
                  <a:cubicBezTo>
                    <a:pt x="1" y="431"/>
                    <a:pt x="66" y="496"/>
                    <a:pt x="141" y="496"/>
                  </a:cubicBezTo>
                  <a:cubicBezTo>
                    <a:pt x="216" y="496"/>
                    <a:pt x="277" y="431"/>
                    <a:pt x="277" y="356"/>
                  </a:cubicBezTo>
                  <a:lnTo>
                    <a:pt x="277" y="141"/>
                  </a:lnTo>
                  <a:cubicBezTo>
                    <a:pt x="277" y="61"/>
                    <a:pt x="21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888406" y="4358132"/>
              <a:ext cx="48274" cy="158898"/>
            </a:xfrm>
            <a:custGeom>
              <a:rect b="b" l="l" r="r" t="t"/>
              <a:pathLst>
                <a:path extrusionOk="0" h="6175" w="1876">
                  <a:moveTo>
                    <a:pt x="1" y="0"/>
                  </a:moveTo>
                  <a:cubicBezTo>
                    <a:pt x="291" y="958"/>
                    <a:pt x="440" y="2005"/>
                    <a:pt x="440" y="3085"/>
                  </a:cubicBezTo>
                  <a:cubicBezTo>
                    <a:pt x="440" y="4165"/>
                    <a:pt x="291" y="5212"/>
                    <a:pt x="1" y="6175"/>
                  </a:cubicBezTo>
                  <a:cubicBezTo>
                    <a:pt x="1212" y="5329"/>
                    <a:pt x="1875" y="4235"/>
                    <a:pt x="1875" y="3085"/>
                  </a:cubicBezTo>
                  <a:cubicBezTo>
                    <a:pt x="1875" y="1935"/>
                    <a:pt x="1212" y="84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680951" y="4565588"/>
              <a:ext cx="158898" cy="48274"/>
            </a:xfrm>
            <a:custGeom>
              <a:rect b="b" l="l" r="r" t="t"/>
              <a:pathLst>
                <a:path extrusionOk="0" h="1876" w="6175">
                  <a:moveTo>
                    <a:pt x="0" y="1"/>
                  </a:moveTo>
                  <a:cubicBezTo>
                    <a:pt x="842" y="1207"/>
                    <a:pt x="1935" y="1875"/>
                    <a:pt x="3085" y="1875"/>
                  </a:cubicBezTo>
                  <a:cubicBezTo>
                    <a:pt x="4235" y="1875"/>
                    <a:pt x="5329" y="1207"/>
                    <a:pt x="6175" y="1"/>
                  </a:cubicBezTo>
                  <a:lnTo>
                    <a:pt x="6175" y="1"/>
                  </a:lnTo>
                  <a:cubicBezTo>
                    <a:pt x="5212" y="291"/>
                    <a:pt x="4165" y="440"/>
                    <a:pt x="3085" y="440"/>
                  </a:cubicBezTo>
                  <a:cubicBezTo>
                    <a:pt x="2005" y="440"/>
                    <a:pt x="958" y="29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826726" y="4261532"/>
              <a:ext cx="109826" cy="110084"/>
            </a:xfrm>
            <a:custGeom>
              <a:rect b="b" l="l" r="r" t="t"/>
              <a:pathLst>
                <a:path extrusionOk="0" h="4278" w="4268">
                  <a:moveTo>
                    <a:pt x="0" y="1"/>
                  </a:moveTo>
                  <a:lnTo>
                    <a:pt x="0" y="1"/>
                  </a:lnTo>
                  <a:cubicBezTo>
                    <a:pt x="477" y="370"/>
                    <a:pt x="916" y="847"/>
                    <a:pt x="1304" y="1417"/>
                  </a:cubicBezTo>
                  <a:cubicBezTo>
                    <a:pt x="1515" y="1726"/>
                    <a:pt x="1702" y="2048"/>
                    <a:pt x="1870" y="2394"/>
                  </a:cubicBezTo>
                  <a:cubicBezTo>
                    <a:pt x="2211" y="2558"/>
                    <a:pt x="2538" y="2745"/>
                    <a:pt x="2842" y="2955"/>
                  </a:cubicBezTo>
                  <a:cubicBezTo>
                    <a:pt x="3422" y="3347"/>
                    <a:pt x="3898" y="3792"/>
                    <a:pt x="4268" y="4278"/>
                  </a:cubicBezTo>
                  <a:cubicBezTo>
                    <a:pt x="3529" y="2310"/>
                    <a:pt x="1968" y="74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584609" y="4261790"/>
              <a:ext cx="109106" cy="109106"/>
            </a:xfrm>
            <a:custGeom>
              <a:rect b="b" l="l" r="r" t="t"/>
              <a:pathLst>
                <a:path extrusionOk="0" h="4240" w="4240">
                  <a:moveTo>
                    <a:pt x="4240" y="0"/>
                  </a:moveTo>
                  <a:lnTo>
                    <a:pt x="4240" y="0"/>
                  </a:lnTo>
                  <a:cubicBezTo>
                    <a:pt x="2291" y="743"/>
                    <a:pt x="743" y="2291"/>
                    <a:pt x="0" y="4240"/>
                  </a:cubicBezTo>
                  <a:cubicBezTo>
                    <a:pt x="370" y="3768"/>
                    <a:pt x="842" y="3328"/>
                    <a:pt x="1407" y="2945"/>
                  </a:cubicBezTo>
                  <a:cubicBezTo>
                    <a:pt x="1711" y="2735"/>
                    <a:pt x="2038" y="2548"/>
                    <a:pt x="2384" y="2384"/>
                  </a:cubicBezTo>
                  <a:cubicBezTo>
                    <a:pt x="2548" y="2038"/>
                    <a:pt x="2735" y="1716"/>
                    <a:pt x="2945" y="1407"/>
                  </a:cubicBezTo>
                  <a:cubicBezTo>
                    <a:pt x="3328" y="842"/>
                    <a:pt x="3768" y="369"/>
                    <a:pt x="4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584480" y="4503907"/>
              <a:ext cx="109852" cy="109826"/>
            </a:xfrm>
            <a:custGeom>
              <a:rect b="b" l="l" r="r" t="t"/>
              <a:pathLst>
                <a:path extrusionOk="0" h="4268" w="4269">
                  <a:moveTo>
                    <a:pt x="1" y="0"/>
                  </a:moveTo>
                  <a:lnTo>
                    <a:pt x="1" y="0"/>
                  </a:lnTo>
                  <a:cubicBezTo>
                    <a:pt x="739" y="1968"/>
                    <a:pt x="2305" y="3529"/>
                    <a:pt x="4268" y="4268"/>
                  </a:cubicBezTo>
                  <a:cubicBezTo>
                    <a:pt x="3787" y="3898"/>
                    <a:pt x="3343" y="3422"/>
                    <a:pt x="2950" y="2842"/>
                  </a:cubicBezTo>
                  <a:cubicBezTo>
                    <a:pt x="2744" y="2538"/>
                    <a:pt x="2553" y="2211"/>
                    <a:pt x="2389" y="1870"/>
                  </a:cubicBezTo>
                  <a:cubicBezTo>
                    <a:pt x="2043" y="1701"/>
                    <a:pt x="1721" y="1514"/>
                    <a:pt x="1412" y="1309"/>
                  </a:cubicBezTo>
                  <a:cubicBezTo>
                    <a:pt x="842" y="916"/>
                    <a:pt x="370" y="4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583991" y="4358132"/>
              <a:ext cx="48274" cy="158898"/>
            </a:xfrm>
            <a:custGeom>
              <a:rect b="b" l="l" r="r" t="t"/>
              <a:pathLst>
                <a:path extrusionOk="0" h="6175" w="1876">
                  <a:moveTo>
                    <a:pt x="1875" y="0"/>
                  </a:moveTo>
                  <a:lnTo>
                    <a:pt x="1875" y="0"/>
                  </a:lnTo>
                  <a:cubicBezTo>
                    <a:pt x="669" y="841"/>
                    <a:pt x="1" y="1935"/>
                    <a:pt x="1" y="3085"/>
                  </a:cubicBezTo>
                  <a:cubicBezTo>
                    <a:pt x="1" y="4235"/>
                    <a:pt x="669" y="5329"/>
                    <a:pt x="1875" y="6175"/>
                  </a:cubicBezTo>
                  <a:cubicBezTo>
                    <a:pt x="1585" y="5212"/>
                    <a:pt x="1436" y="4165"/>
                    <a:pt x="1436" y="3085"/>
                  </a:cubicBezTo>
                  <a:cubicBezTo>
                    <a:pt x="1436" y="2005"/>
                    <a:pt x="1585" y="958"/>
                    <a:pt x="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826108" y="4503186"/>
              <a:ext cx="110675" cy="110778"/>
            </a:xfrm>
            <a:custGeom>
              <a:rect b="b" l="l" r="r" t="t"/>
              <a:pathLst>
                <a:path extrusionOk="0" h="4305" w="4301">
                  <a:moveTo>
                    <a:pt x="4301" y="0"/>
                  </a:moveTo>
                  <a:cubicBezTo>
                    <a:pt x="3927" y="491"/>
                    <a:pt x="3446" y="940"/>
                    <a:pt x="2866" y="1332"/>
                  </a:cubicBezTo>
                  <a:cubicBezTo>
                    <a:pt x="2562" y="1542"/>
                    <a:pt x="2235" y="1729"/>
                    <a:pt x="1894" y="1898"/>
                  </a:cubicBezTo>
                  <a:cubicBezTo>
                    <a:pt x="1726" y="2239"/>
                    <a:pt x="1539" y="2566"/>
                    <a:pt x="1328" y="2870"/>
                  </a:cubicBezTo>
                  <a:cubicBezTo>
                    <a:pt x="936" y="3450"/>
                    <a:pt x="487" y="3931"/>
                    <a:pt x="1" y="4305"/>
                  </a:cubicBezTo>
                  <a:cubicBezTo>
                    <a:pt x="1983" y="3566"/>
                    <a:pt x="3562" y="1987"/>
                    <a:pt x="4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680951" y="4261301"/>
              <a:ext cx="158898" cy="48146"/>
            </a:xfrm>
            <a:custGeom>
              <a:rect b="b" l="l" r="r" t="t"/>
              <a:pathLst>
                <a:path extrusionOk="0" h="1871" w="6175">
                  <a:moveTo>
                    <a:pt x="3085" y="1"/>
                  </a:moveTo>
                  <a:cubicBezTo>
                    <a:pt x="1935" y="1"/>
                    <a:pt x="842" y="664"/>
                    <a:pt x="0" y="1870"/>
                  </a:cubicBezTo>
                  <a:cubicBezTo>
                    <a:pt x="958" y="1585"/>
                    <a:pt x="2005" y="1431"/>
                    <a:pt x="3085" y="1431"/>
                  </a:cubicBezTo>
                  <a:cubicBezTo>
                    <a:pt x="4165" y="1431"/>
                    <a:pt x="5212" y="1585"/>
                    <a:pt x="6175" y="1870"/>
                  </a:cubicBezTo>
                  <a:cubicBezTo>
                    <a:pt x="5329" y="664"/>
                    <a:pt x="4235" y="1"/>
                    <a:pt x="3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7" name="Google Shape;567;p43"/>
          <p:cNvGrpSpPr/>
          <p:nvPr/>
        </p:nvGrpSpPr>
        <p:grpSpPr>
          <a:xfrm>
            <a:off x="5583991" y="3220024"/>
            <a:ext cx="352793" cy="299989"/>
            <a:chOff x="5583991" y="3677224"/>
            <a:chExt cx="352793" cy="299989"/>
          </a:xfrm>
        </p:grpSpPr>
        <p:sp>
          <p:nvSpPr>
            <p:cNvPr id="568" name="Google Shape;568;p43"/>
            <p:cNvSpPr/>
            <p:nvPr/>
          </p:nvSpPr>
          <p:spPr>
            <a:xfrm>
              <a:off x="5584248" y="3677224"/>
              <a:ext cx="352432" cy="231927"/>
            </a:xfrm>
            <a:custGeom>
              <a:rect b="b" l="l" r="r" t="t"/>
              <a:pathLst>
                <a:path extrusionOk="0" h="9013" w="13696">
                  <a:moveTo>
                    <a:pt x="5593" y="2656"/>
                  </a:moveTo>
                  <a:cubicBezTo>
                    <a:pt x="5662" y="2656"/>
                    <a:pt x="5731" y="2675"/>
                    <a:pt x="5791" y="2712"/>
                  </a:cubicBezTo>
                  <a:lnTo>
                    <a:pt x="8301" y="4161"/>
                  </a:lnTo>
                  <a:cubicBezTo>
                    <a:pt x="8428" y="4231"/>
                    <a:pt x="8502" y="4362"/>
                    <a:pt x="8502" y="4507"/>
                  </a:cubicBezTo>
                  <a:cubicBezTo>
                    <a:pt x="8502" y="4652"/>
                    <a:pt x="8428" y="4783"/>
                    <a:pt x="8301" y="4858"/>
                  </a:cubicBezTo>
                  <a:lnTo>
                    <a:pt x="5796" y="6307"/>
                  </a:lnTo>
                  <a:cubicBezTo>
                    <a:pt x="5731" y="6339"/>
                    <a:pt x="5661" y="6358"/>
                    <a:pt x="5595" y="6358"/>
                  </a:cubicBezTo>
                  <a:cubicBezTo>
                    <a:pt x="5525" y="6358"/>
                    <a:pt x="5455" y="6339"/>
                    <a:pt x="5394" y="6307"/>
                  </a:cubicBezTo>
                  <a:cubicBezTo>
                    <a:pt x="5268" y="6232"/>
                    <a:pt x="5193" y="6101"/>
                    <a:pt x="5193" y="5956"/>
                  </a:cubicBezTo>
                  <a:lnTo>
                    <a:pt x="5193" y="3058"/>
                  </a:lnTo>
                  <a:cubicBezTo>
                    <a:pt x="5193" y="2918"/>
                    <a:pt x="5268" y="2782"/>
                    <a:pt x="5394" y="2712"/>
                  </a:cubicBezTo>
                  <a:cubicBezTo>
                    <a:pt x="5455" y="2675"/>
                    <a:pt x="5524" y="2656"/>
                    <a:pt x="5593" y="2656"/>
                  </a:cubicBezTo>
                  <a:close/>
                  <a:moveTo>
                    <a:pt x="403" y="1"/>
                  </a:moveTo>
                  <a:cubicBezTo>
                    <a:pt x="307" y="1"/>
                    <a:pt x="213" y="35"/>
                    <a:pt x="140" y="99"/>
                  </a:cubicBezTo>
                  <a:cubicBezTo>
                    <a:pt x="52" y="174"/>
                    <a:pt x="0" y="286"/>
                    <a:pt x="0" y="403"/>
                  </a:cubicBezTo>
                  <a:lnTo>
                    <a:pt x="0" y="8003"/>
                  </a:lnTo>
                  <a:cubicBezTo>
                    <a:pt x="0" y="8200"/>
                    <a:pt x="145" y="8368"/>
                    <a:pt x="337" y="8401"/>
                  </a:cubicBezTo>
                  <a:lnTo>
                    <a:pt x="1599" y="8602"/>
                  </a:lnTo>
                  <a:cubicBezTo>
                    <a:pt x="3342" y="8877"/>
                    <a:pt x="5104" y="9013"/>
                    <a:pt x="6862" y="9013"/>
                  </a:cubicBezTo>
                  <a:cubicBezTo>
                    <a:pt x="8619" y="9013"/>
                    <a:pt x="10442" y="8873"/>
                    <a:pt x="12223" y="8583"/>
                  </a:cubicBezTo>
                  <a:lnTo>
                    <a:pt x="13359" y="8401"/>
                  </a:lnTo>
                  <a:cubicBezTo>
                    <a:pt x="13550" y="8368"/>
                    <a:pt x="13695" y="8200"/>
                    <a:pt x="13695" y="8003"/>
                  </a:cubicBezTo>
                  <a:lnTo>
                    <a:pt x="13695" y="403"/>
                  </a:lnTo>
                  <a:cubicBezTo>
                    <a:pt x="13695" y="286"/>
                    <a:pt x="13644" y="174"/>
                    <a:pt x="13555" y="99"/>
                  </a:cubicBezTo>
                  <a:cubicBezTo>
                    <a:pt x="13479" y="35"/>
                    <a:pt x="13387" y="1"/>
                    <a:pt x="13292" y="1"/>
                  </a:cubicBezTo>
                  <a:cubicBezTo>
                    <a:pt x="13271" y="1"/>
                    <a:pt x="13249" y="3"/>
                    <a:pt x="13228" y="6"/>
                  </a:cubicBezTo>
                  <a:lnTo>
                    <a:pt x="12260" y="170"/>
                  </a:lnTo>
                  <a:cubicBezTo>
                    <a:pt x="10471" y="468"/>
                    <a:pt x="8667" y="618"/>
                    <a:pt x="6864" y="618"/>
                  </a:cubicBezTo>
                  <a:cubicBezTo>
                    <a:pt x="5110" y="618"/>
                    <a:pt x="3357" y="476"/>
                    <a:pt x="1617" y="193"/>
                  </a:cubicBezTo>
                  <a:lnTo>
                    <a:pt x="468" y="6"/>
                  </a:lnTo>
                  <a:cubicBezTo>
                    <a:pt x="446" y="3"/>
                    <a:pt x="425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738437" y="3773824"/>
              <a:ext cx="33710" cy="38753"/>
            </a:xfrm>
            <a:custGeom>
              <a:rect b="b" l="l" r="r" t="t"/>
              <a:pathLst>
                <a:path extrusionOk="0" h="1506" w="1310">
                  <a:moveTo>
                    <a:pt x="0" y="1"/>
                  </a:moveTo>
                  <a:lnTo>
                    <a:pt x="0" y="1506"/>
                  </a:lnTo>
                  <a:lnTo>
                    <a:pt x="1309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845613" y="3942089"/>
              <a:ext cx="91170" cy="20715"/>
            </a:xfrm>
            <a:custGeom>
              <a:rect b="b" l="l" r="r" t="t"/>
              <a:pathLst>
                <a:path extrusionOk="0" h="805" w="3543">
                  <a:moveTo>
                    <a:pt x="0" y="1"/>
                  </a:moveTo>
                  <a:cubicBezTo>
                    <a:pt x="33" y="131"/>
                    <a:pt x="47" y="267"/>
                    <a:pt x="47" y="403"/>
                  </a:cubicBezTo>
                  <a:cubicBezTo>
                    <a:pt x="47" y="543"/>
                    <a:pt x="33" y="678"/>
                    <a:pt x="0" y="805"/>
                  </a:cubicBezTo>
                  <a:lnTo>
                    <a:pt x="3141" y="805"/>
                  </a:lnTo>
                  <a:cubicBezTo>
                    <a:pt x="3361" y="805"/>
                    <a:pt x="3543" y="627"/>
                    <a:pt x="3543" y="403"/>
                  </a:cubicBezTo>
                  <a:cubicBezTo>
                    <a:pt x="3543" y="183"/>
                    <a:pt x="3361" y="1"/>
                    <a:pt x="3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774026" y="3927473"/>
              <a:ext cx="54630" cy="49741"/>
            </a:xfrm>
            <a:custGeom>
              <a:rect b="b" l="l" r="r" t="t"/>
              <a:pathLst>
                <a:path extrusionOk="0" h="1933" w="2123">
                  <a:moveTo>
                    <a:pt x="1059" y="1"/>
                  </a:moveTo>
                  <a:cubicBezTo>
                    <a:pt x="986" y="1"/>
                    <a:pt x="912" y="9"/>
                    <a:pt x="838" y="26"/>
                  </a:cubicBezTo>
                  <a:cubicBezTo>
                    <a:pt x="319" y="153"/>
                    <a:pt x="1" y="671"/>
                    <a:pt x="122" y="1190"/>
                  </a:cubicBezTo>
                  <a:cubicBezTo>
                    <a:pt x="226" y="1633"/>
                    <a:pt x="619" y="1933"/>
                    <a:pt x="1055" y="1933"/>
                  </a:cubicBezTo>
                  <a:cubicBezTo>
                    <a:pt x="1129" y="1933"/>
                    <a:pt x="1206" y="1924"/>
                    <a:pt x="1282" y="1905"/>
                  </a:cubicBezTo>
                  <a:cubicBezTo>
                    <a:pt x="1800" y="1784"/>
                    <a:pt x="2123" y="1265"/>
                    <a:pt x="2001" y="746"/>
                  </a:cubicBezTo>
                  <a:cubicBezTo>
                    <a:pt x="1897" y="301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583991" y="3942089"/>
              <a:ext cx="173000" cy="20715"/>
            </a:xfrm>
            <a:custGeom>
              <a:rect b="b" l="l" r="r" t="t"/>
              <a:pathLst>
                <a:path extrusionOk="0" h="805" w="6723">
                  <a:moveTo>
                    <a:pt x="403" y="1"/>
                  </a:moveTo>
                  <a:cubicBezTo>
                    <a:pt x="183" y="1"/>
                    <a:pt x="1" y="183"/>
                    <a:pt x="1" y="403"/>
                  </a:cubicBezTo>
                  <a:cubicBezTo>
                    <a:pt x="1" y="627"/>
                    <a:pt x="183" y="805"/>
                    <a:pt x="403" y="805"/>
                  </a:cubicBezTo>
                  <a:lnTo>
                    <a:pt x="6722" y="805"/>
                  </a:lnTo>
                  <a:cubicBezTo>
                    <a:pt x="6694" y="674"/>
                    <a:pt x="6675" y="543"/>
                    <a:pt x="6675" y="403"/>
                  </a:cubicBezTo>
                  <a:cubicBezTo>
                    <a:pt x="6675" y="267"/>
                    <a:pt x="6694" y="131"/>
                    <a:pt x="6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3" name="Google Shape;573;p43"/>
          <p:cNvGrpSpPr/>
          <p:nvPr/>
        </p:nvGrpSpPr>
        <p:grpSpPr>
          <a:xfrm>
            <a:off x="5583270" y="2626813"/>
            <a:ext cx="354259" cy="330585"/>
            <a:chOff x="5583270" y="3084013"/>
            <a:chExt cx="354259" cy="330585"/>
          </a:xfrm>
        </p:grpSpPr>
        <p:sp>
          <p:nvSpPr>
            <p:cNvPr id="574" name="Google Shape;574;p43"/>
            <p:cNvSpPr/>
            <p:nvPr/>
          </p:nvSpPr>
          <p:spPr>
            <a:xfrm>
              <a:off x="5710286" y="3084013"/>
              <a:ext cx="101669" cy="46241"/>
            </a:xfrm>
            <a:custGeom>
              <a:rect b="b" l="l" r="r" t="t"/>
              <a:pathLst>
                <a:path extrusionOk="0" h="1797" w="3951">
                  <a:moveTo>
                    <a:pt x="1967" y="0"/>
                  </a:moveTo>
                  <a:cubicBezTo>
                    <a:pt x="1921" y="0"/>
                    <a:pt x="1876" y="9"/>
                    <a:pt x="1833" y="30"/>
                  </a:cubicBezTo>
                  <a:lnTo>
                    <a:pt x="1" y="829"/>
                  </a:lnTo>
                  <a:lnTo>
                    <a:pt x="1978" y="1797"/>
                  </a:lnTo>
                  <a:lnTo>
                    <a:pt x="3950" y="862"/>
                  </a:lnTo>
                  <a:lnTo>
                    <a:pt x="2109" y="30"/>
                  </a:lnTo>
                  <a:cubicBezTo>
                    <a:pt x="2063" y="11"/>
                    <a:pt x="2015" y="0"/>
                    <a:pt x="1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695979" y="3121325"/>
              <a:ext cx="54759" cy="84840"/>
            </a:xfrm>
            <a:custGeom>
              <a:rect b="b" l="l" r="r" t="t"/>
              <a:pathLst>
                <a:path extrusionOk="0" h="3297" w="2128">
                  <a:moveTo>
                    <a:pt x="0" y="1"/>
                  </a:moveTo>
                  <a:lnTo>
                    <a:pt x="0" y="2352"/>
                  </a:lnTo>
                  <a:lnTo>
                    <a:pt x="2127" y="3296"/>
                  </a:lnTo>
                  <a:lnTo>
                    <a:pt x="2127" y="10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5690678" y="3357781"/>
              <a:ext cx="137875" cy="56817"/>
            </a:xfrm>
            <a:custGeom>
              <a:rect b="b" l="l" r="r" t="t"/>
              <a:pathLst>
                <a:path extrusionOk="0" h="2208" w="5358">
                  <a:moveTo>
                    <a:pt x="711" y="1"/>
                  </a:moveTo>
                  <a:cubicBezTo>
                    <a:pt x="319" y="1"/>
                    <a:pt x="1" y="319"/>
                    <a:pt x="1" y="711"/>
                  </a:cubicBezTo>
                  <a:lnTo>
                    <a:pt x="1" y="1889"/>
                  </a:lnTo>
                  <a:cubicBezTo>
                    <a:pt x="1" y="2067"/>
                    <a:pt x="146" y="2207"/>
                    <a:pt x="323" y="2207"/>
                  </a:cubicBezTo>
                  <a:lnTo>
                    <a:pt x="5035" y="2207"/>
                  </a:lnTo>
                  <a:cubicBezTo>
                    <a:pt x="5212" y="2207"/>
                    <a:pt x="5357" y="2062"/>
                    <a:pt x="5357" y="1889"/>
                  </a:cubicBezTo>
                  <a:lnTo>
                    <a:pt x="5357" y="711"/>
                  </a:lnTo>
                  <a:cubicBezTo>
                    <a:pt x="5357" y="319"/>
                    <a:pt x="503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771401" y="3122406"/>
              <a:ext cx="54862" cy="83759"/>
            </a:xfrm>
            <a:custGeom>
              <a:rect b="b" l="l" r="r" t="t"/>
              <a:pathLst>
                <a:path extrusionOk="0" h="3255" w="2132">
                  <a:moveTo>
                    <a:pt x="2131" y="1"/>
                  </a:moveTo>
                  <a:lnTo>
                    <a:pt x="0" y="1006"/>
                  </a:lnTo>
                  <a:lnTo>
                    <a:pt x="0" y="3254"/>
                  </a:lnTo>
                  <a:lnTo>
                    <a:pt x="2131" y="2310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5583270" y="3144793"/>
              <a:ext cx="354259" cy="192222"/>
            </a:xfrm>
            <a:custGeom>
              <a:rect b="b" l="l" r="r" t="t"/>
              <a:pathLst>
                <a:path extrusionOk="0" h="7470" w="13767">
                  <a:moveTo>
                    <a:pt x="436" y="0"/>
                  </a:moveTo>
                  <a:cubicBezTo>
                    <a:pt x="277" y="0"/>
                    <a:pt x="132" y="94"/>
                    <a:pt x="66" y="239"/>
                  </a:cubicBezTo>
                  <a:cubicBezTo>
                    <a:pt x="1" y="384"/>
                    <a:pt x="29" y="552"/>
                    <a:pt x="132" y="673"/>
                  </a:cubicBezTo>
                  <a:lnTo>
                    <a:pt x="6166" y="7469"/>
                  </a:lnTo>
                  <a:lnTo>
                    <a:pt x="7545" y="7469"/>
                  </a:lnTo>
                  <a:lnTo>
                    <a:pt x="13635" y="673"/>
                  </a:lnTo>
                  <a:cubicBezTo>
                    <a:pt x="13743" y="556"/>
                    <a:pt x="13766" y="384"/>
                    <a:pt x="13701" y="239"/>
                  </a:cubicBezTo>
                  <a:cubicBezTo>
                    <a:pt x="13640" y="94"/>
                    <a:pt x="13495" y="0"/>
                    <a:pt x="13336" y="0"/>
                  </a:cubicBezTo>
                  <a:lnTo>
                    <a:pt x="10251" y="0"/>
                  </a:lnTo>
                  <a:lnTo>
                    <a:pt x="10251" y="1702"/>
                  </a:lnTo>
                  <a:cubicBezTo>
                    <a:pt x="10251" y="1861"/>
                    <a:pt x="10158" y="2005"/>
                    <a:pt x="10008" y="2071"/>
                  </a:cubicBezTo>
                  <a:lnTo>
                    <a:pt x="7073" y="3375"/>
                  </a:lnTo>
                  <a:cubicBezTo>
                    <a:pt x="7071" y="3375"/>
                    <a:pt x="7070" y="3375"/>
                    <a:pt x="7069" y="3375"/>
                  </a:cubicBezTo>
                  <a:cubicBezTo>
                    <a:pt x="7041" y="3375"/>
                    <a:pt x="7032" y="3409"/>
                    <a:pt x="6945" y="3409"/>
                  </a:cubicBezTo>
                  <a:cubicBezTo>
                    <a:pt x="6902" y="3409"/>
                    <a:pt x="6839" y="3401"/>
                    <a:pt x="6746" y="3375"/>
                  </a:cubicBezTo>
                  <a:lnTo>
                    <a:pt x="3815" y="2071"/>
                  </a:lnTo>
                  <a:cubicBezTo>
                    <a:pt x="3670" y="2005"/>
                    <a:pt x="3577" y="1861"/>
                    <a:pt x="3577" y="1702"/>
                  </a:cubicBezTo>
                  <a:lnTo>
                    <a:pt x="3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9" name="Google Shape;579;p43"/>
          <p:cNvGrpSpPr/>
          <p:nvPr/>
        </p:nvGrpSpPr>
        <p:grpSpPr>
          <a:xfrm>
            <a:off x="5651127" y="1998297"/>
            <a:ext cx="218675" cy="352664"/>
            <a:chOff x="5651127" y="2455497"/>
            <a:chExt cx="218675" cy="352664"/>
          </a:xfrm>
        </p:grpSpPr>
        <p:sp>
          <p:nvSpPr>
            <p:cNvPr id="580" name="Google Shape;580;p43"/>
            <p:cNvSpPr/>
            <p:nvPr/>
          </p:nvSpPr>
          <p:spPr>
            <a:xfrm>
              <a:off x="5651127" y="2721777"/>
              <a:ext cx="70739" cy="86384"/>
            </a:xfrm>
            <a:custGeom>
              <a:rect b="b" l="l" r="r" t="t"/>
              <a:pathLst>
                <a:path extrusionOk="0" h="3357" w="2749">
                  <a:moveTo>
                    <a:pt x="0" y="1"/>
                  </a:moveTo>
                  <a:lnTo>
                    <a:pt x="0" y="1987"/>
                  </a:lnTo>
                  <a:cubicBezTo>
                    <a:pt x="0" y="2740"/>
                    <a:pt x="612" y="3357"/>
                    <a:pt x="1370" y="3357"/>
                  </a:cubicBezTo>
                  <a:lnTo>
                    <a:pt x="1379" y="3357"/>
                  </a:lnTo>
                  <a:cubicBezTo>
                    <a:pt x="2136" y="3357"/>
                    <a:pt x="2748" y="2740"/>
                    <a:pt x="2748" y="1987"/>
                  </a:cubicBezTo>
                  <a:lnTo>
                    <a:pt x="2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651127" y="2591750"/>
              <a:ext cx="70739" cy="106610"/>
            </a:xfrm>
            <a:custGeom>
              <a:rect b="b" l="l" r="r" t="t"/>
              <a:pathLst>
                <a:path extrusionOk="0" h="4143" w="2749">
                  <a:moveTo>
                    <a:pt x="1374" y="1034"/>
                  </a:moveTo>
                  <a:cubicBezTo>
                    <a:pt x="1627" y="1034"/>
                    <a:pt x="1828" y="1240"/>
                    <a:pt x="1828" y="1487"/>
                  </a:cubicBezTo>
                  <a:cubicBezTo>
                    <a:pt x="1828" y="1740"/>
                    <a:pt x="1627" y="1945"/>
                    <a:pt x="1374" y="1945"/>
                  </a:cubicBezTo>
                  <a:cubicBezTo>
                    <a:pt x="1122" y="1945"/>
                    <a:pt x="916" y="1740"/>
                    <a:pt x="916" y="1487"/>
                  </a:cubicBezTo>
                  <a:cubicBezTo>
                    <a:pt x="916" y="1235"/>
                    <a:pt x="1122" y="1034"/>
                    <a:pt x="1374" y="1034"/>
                  </a:cubicBezTo>
                  <a:close/>
                  <a:moveTo>
                    <a:pt x="1370" y="1"/>
                  </a:moveTo>
                  <a:cubicBezTo>
                    <a:pt x="612" y="1"/>
                    <a:pt x="0" y="618"/>
                    <a:pt x="0" y="1370"/>
                  </a:cubicBezTo>
                  <a:lnTo>
                    <a:pt x="0" y="4142"/>
                  </a:lnTo>
                  <a:lnTo>
                    <a:pt x="2748" y="4142"/>
                  </a:lnTo>
                  <a:lnTo>
                    <a:pt x="2748" y="1370"/>
                  </a:lnTo>
                  <a:cubicBezTo>
                    <a:pt x="2748" y="618"/>
                    <a:pt x="2131" y="1"/>
                    <a:pt x="1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653520" y="2455497"/>
              <a:ext cx="65927" cy="65798"/>
            </a:xfrm>
            <a:custGeom>
              <a:rect b="b" l="l" r="r" t="t"/>
              <a:pathLst>
                <a:path extrusionOk="0" h="2557" w="2562">
                  <a:moveTo>
                    <a:pt x="1281" y="0"/>
                  </a:moveTo>
                  <a:cubicBezTo>
                    <a:pt x="575" y="0"/>
                    <a:pt x="1" y="570"/>
                    <a:pt x="1" y="1276"/>
                  </a:cubicBezTo>
                  <a:cubicBezTo>
                    <a:pt x="1" y="1987"/>
                    <a:pt x="575" y="2557"/>
                    <a:pt x="1281" y="2557"/>
                  </a:cubicBezTo>
                  <a:cubicBezTo>
                    <a:pt x="1987" y="2557"/>
                    <a:pt x="2562" y="1987"/>
                    <a:pt x="2562" y="1276"/>
                  </a:cubicBezTo>
                  <a:cubicBezTo>
                    <a:pt x="2562" y="570"/>
                    <a:pt x="1987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5674801" y="2543528"/>
              <a:ext cx="23365" cy="26016"/>
            </a:xfrm>
            <a:custGeom>
              <a:rect b="b" l="l" r="r" t="t"/>
              <a:pathLst>
                <a:path extrusionOk="0" h="1011" w="908">
                  <a:moveTo>
                    <a:pt x="1" y="1"/>
                  </a:moveTo>
                  <a:lnTo>
                    <a:pt x="1" y="1010"/>
                  </a:lnTo>
                  <a:cubicBezTo>
                    <a:pt x="146" y="982"/>
                    <a:pt x="295" y="963"/>
                    <a:pt x="450" y="963"/>
                  </a:cubicBezTo>
                  <a:lnTo>
                    <a:pt x="459" y="963"/>
                  </a:lnTo>
                  <a:cubicBezTo>
                    <a:pt x="613" y="963"/>
                    <a:pt x="763" y="982"/>
                    <a:pt x="908" y="1010"/>
                  </a:cubicBezTo>
                  <a:lnTo>
                    <a:pt x="908" y="1"/>
                  </a:lnTo>
                  <a:cubicBezTo>
                    <a:pt x="763" y="29"/>
                    <a:pt x="608" y="47"/>
                    <a:pt x="454" y="47"/>
                  </a:cubicBezTo>
                  <a:cubicBezTo>
                    <a:pt x="295" y="47"/>
                    <a:pt x="146" y="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99063" y="2591647"/>
              <a:ext cx="70739" cy="106584"/>
            </a:xfrm>
            <a:custGeom>
              <a:rect b="b" l="l" r="r" t="t"/>
              <a:pathLst>
                <a:path extrusionOk="0" h="4142" w="2749">
                  <a:moveTo>
                    <a:pt x="1374" y="1033"/>
                  </a:moveTo>
                  <a:cubicBezTo>
                    <a:pt x="1627" y="1033"/>
                    <a:pt x="1828" y="1234"/>
                    <a:pt x="1828" y="1487"/>
                  </a:cubicBezTo>
                  <a:cubicBezTo>
                    <a:pt x="1828" y="1739"/>
                    <a:pt x="1627" y="1945"/>
                    <a:pt x="1374" y="1945"/>
                  </a:cubicBezTo>
                  <a:cubicBezTo>
                    <a:pt x="1122" y="1945"/>
                    <a:pt x="916" y="1739"/>
                    <a:pt x="916" y="1487"/>
                  </a:cubicBezTo>
                  <a:cubicBezTo>
                    <a:pt x="916" y="1234"/>
                    <a:pt x="1122" y="1033"/>
                    <a:pt x="1374" y="1033"/>
                  </a:cubicBezTo>
                  <a:close/>
                  <a:moveTo>
                    <a:pt x="1370" y="0"/>
                  </a:moveTo>
                  <a:cubicBezTo>
                    <a:pt x="612" y="0"/>
                    <a:pt x="0" y="617"/>
                    <a:pt x="0" y="1370"/>
                  </a:cubicBezTo>
                  <a:lnTo>
                    <a:pt x="0" y="4141"/>
                  </a:lnTo>
                  <a:lnTo>
                    <a:pt x="2749" y="4141"/>
                  </a:lnTo>
                  <a:lnTo>
                    <a:pt x="2749" y="1370"/>
                  </a:lnTo>
                  <a:cubicBezTo>
                    <a:pt x="2749" y="617"/>
                    <a:pt x="2132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799063" y="2721545"/>
              <a:ext cx="70739" cy="86384"/>
            </a:xfrm>
            <a:custGeom>
              <a:rect b="b" l="l" r="r" t="t"/>
              <a:pathLst>
                <a:path extrusionOk="0" h="3357" w="2749">
                  <a:moveTo>
                    <a:pt x="0" y="0"/>
                  </a:moveTo>
                  <a:lnTo>
                    <a:pt x="0" y="1987"/>
                  </a:lnTo>
                  <a:cubicBezTo>
                    <a:pt x="0" y="2739"/>
                    <a:pt x="612" y="3356"/>
                    <a:pt x="1370" y="3356"/>
                  </a:cubicBezTo>
                  <a:lnTo>
                    <a:pt x="1374" y="3356"/>
                  </a:lnTo>
                  <a:cubicBezTo>
                    <a:pt x="2132" y="3356"/>
                    <a:pt x="2744" y="2739"/>
                    <a:pt x="2744" y="1987"/>
                  </a:cubicBezTo>
                  <a:lnTo>
                    <a:pt x="2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01456" y="2455497"/>
              <a:ext cx="65824" cy="65798"/>
            </a:xfrm>
            <a:custGeom>
              <a:rect b="b" l="l" r="r" t="t"/>
              <a:pathLst>
                <a:path extrusionOk="0" h="2557" w="2558">
                  <a:moveTo>
                    <a:pt x="1281" y="0"/>
                  </a:moveTo>
                  <a:cubicBezTo>
                    <a:pt x="576" y="0"/>
                    <a:pt x="1" y="570"/>
                    <a:pt x="1" y="1276"/>
                  </a:cubicBezTo>
                  <a:cubicBezTo>
                    <a:pt x="1" y="1982"/>
                    <a:pt x="576" y="2557"/>
                    <a:pt x="1281" y="2557"/>
                  </a:cubicBezTo>
                  <a:cubicBezTo>
                    <a:pt x="1987" y="2557"/>
                    <a:pt x="2557" y="1982"/>
                    <a:pt x="2557" y="1276"/>
                  </a:cubicBezTo>
                  <a:cubicBezTo>
                    <a:pt x="2557" y="570"/>
                    <a:pt x="1987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22634" y="2543399"/>
              <a:ext cx="23468" cy="26016"/>
            </a:xfrm>
            <a:custGeom>
              <a:rect b="b" l="l" r="r" t="t"/>
              <a:pathLst>
                <a:path extrusionOk="0" h="1011" w="912">
                  <a:moveTo>
                    <a:pt x="0" y="1"/>
                  </a:moveTo>
                  <a:lnTo>
                    <a:pt x="0" y="1011"/>
                  </a:lnTo>
                  <a:cubicBezTo>
                    <a:pt x="150" y="983"/>
                    <a:pt x="299" y="968"/>
                    <a:pt x="454" y="968"/>
                  </a:cubicBezTo>
                  <a:lnTo>
                    <a:pt x="458" y="968"/>
                  </a:lnTo>
                  <a:cubicBezTo>
                    <a:pt x="617" y="968"/>
                    <a:pt x="767" y="983"/>
                    <a:pt x="912" y="1011"/>
                  </a:cubicBezTo>
                  <a:lnTo>
                    <a:pt x="912" y="1"/>
                  </a:lnTo>
                  <a:cubicBezTo>
                    <a:pt x="767" y="34"/>
                    <a:pt x="613" y="48"/>
                    <a:pt x="458" y="48"/>
                  </a:cubicBezTo>
                  <a:cubicBezTo>
                    <a:pt x="299" y="48"/>
                    <a:pt x="150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8" name="Google Shape;588;p43"/>
          <p:cNvGrpSpPr/>
          <p:nvPr/>
        </p:nvGrpSpPr>
        <p:grpSpPr>
          <a:xfrm>
            <a:off x="6344026" y="1403542"/>
            <a:ext cx="366637" cy="352715"/>
            <a:chOff x="6344026" y="1860742"/>
            <a:chExt cx="366637" cy="352715"/>
          </a:xfrm>
        </p:grpSpPr>
        <p:sp>
          <p:nvSpPr>
            <p:cNvPr id="589" name="Google Shape;589;p43"/>
            <p:cNvSpPr/>
            <p:nvPr/>
          </p:nvSpPr>
          <p:spPr>
            <a:xfrm>
              <a:off x="6344026" y="1860742"/>
              <a:ext cx="240342" cy="227089"/>
            </a:xfrm>
            <a:custGeom>
              <a:rect b="b" l="l" r="r" t="t"/>
              <a:pathLst>
                <a:path extrusionOk="0" h="8825" w="9340">
                  <a:moveTo>
                    <a:pt x="7227" y="1"/>
                  </a:moveTo>
                  <a:cubicBezTo>
                    <a:pt x="5480" y="1"/>
                    <a:pt x="3735" y="664"/>
                    <a:pt x="2408" y="1991"/>
                  </a:cubicBezTo>
                  <a:cubicBezTo>
                    <a:pt x="561" y="3837"/>
                    <a:pt x="0" y="6483"/>
                    <a:pt x="716" y="8825"/>
                  </a:cubicBezTo>
                  <a:lnTo>
                    <a:pt x="3590" y="7679"/>
                  </a:lnTo>
                  <a:cubicBezTo>
                    <a:pt x="3310" y="6455"/>
                    <a:pt x="3642" y="5123"/>
                    <a:pt x="4590" y="4174"/>
                  </a:cubicBezTo>
                  <a:cubicBezTo>
                    <a:pt x="5301" y="3468"/>
                    <a:pt x="6245" y="3076"/>
                    <a:pt x="7250" y="3076"/>
                  </a:cubicBezTo>
                  <a:lnTo>
                    <a:pt x="7259" y="3076"/>
                  </a:lnTo>
                  <a:cubicBezTo>
                    <a:pt x="7600" y="3076"/>
                    <a:pt x="7928" y="3122"/>
                    <a:pt x="8250" y="3211"/>
                  </a:cubicBezTo>
                  <a:lnTo>
                    <a:pt x="9339" y="332"/>
                  </a:lnTo>
                  <a:cubicBezTo>
                    <a:pt x="8654" y="111"/>
                    <a:pt x="7940" y="1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6576648" y="1877339"/>
              <a:ext cx="112708" cy="111988"/>
            </a:xfrm>
            <a:custGeom>
              <a:rect b="b" l="l" r="r" t="t"/>
              <a:pathLst>
                <a:path extrusionOk="0" h="4352" w="4380">
                  <a:moveTo>
                    <a:pt x="1094" y="0"/>
                  </a:moveTo>
                  <a:lnTo>
                    <a:pt x="0" y="2879"/>
                  </a:lnTo>
                  <a:cubicBezTo>
                    <a:pt x="327" y="3052"/>
                    <a:pt x="626" y="3277"/>
                    <a:pt x="893" y="3543"/>
                  </a:cubicBezTo>
                  <a:cubicBezTo>
                    <a:pt x="1141" y="3791"/>
                    <a:pt x="1346" y="4062"/>
                    <a:pt x="1510" y="4352"/>
                  </a:cubicBezTo>
                  <a:lnTo>
                    <a:pt x="4380" y="3220"/>
                  </a:lnTo>
                  <a:cubicBezTo>
                    <a:pt x="4338" y="3136"/>
                    <a:pt x="4310" y="3076"/>
                    <a:pt x="4291" y="3043"/>
                  </a:cubicBezTo>
                  <a:cubicBezTo>
                    <a:pt x="4244" y="2959"/>
                    <a:pt x="3749" y="2066"/>
                    <a:pt x="3062" y="1379"/>
                  </a:cubicBezTo>
                  <a:cubicBezTo>
                    <a:pt x="2473" y="790"/>
                    <a:pt x="1804" y="332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6448423" y="1961767"/>
              <a:ext cx="165409" cy="150612"/>
            </a:xfrm>
            <a:custGeom>
              <a:rect b="b" l="l" r="r" t="t"/>
              <a:pathLst>
                <a:path extrusionOk="0" h="5853" w="6428">
                  <a:moveTo>
                    <a:pt x="3205" y="1832"/>
                  </a:moveTo>
                  <a:cubicBezTo>
                    <a:pt x="3486" y="1832"/>
                    <a:pt x="3767" y="1939"/>
                    <a:pt x="3983" y="2155"/>
                  </a:cubicBezTo>
                  <a:cubicBezTo>
                    <a:pt x="4413" y="2585"/>
                    <a:pt x="4418" y="3277"/>
                    <a:pt x="3988" y="3702"/>
                  </a:cubicBezTo>
                  <a:lnTo>
                    <a:pt x="3988" y="3707"/>
                  </a:lnTo>
                  <a:cubicBezTo>
                    <a:pt x="3777" y="3918"/>
                    <a:pt x="3500" y="4023"/>
                    <a:pt x="3223" y="4023"/>
                  </a:cubicBezTo>
                  <a:cubicBezTo>
                    <a:pt x="2940" y="4023"/>
                    <a:pt x="2657" y="3914"/>
                    <a:pt x="2440" y="3697"/>
                  </a:cubicBezTo>
                  <a:cubicBezTo>
                    <a:pt x="2010" y="3272"/>
                    <a:pt x="2010" y="2576"/>
                    <a:pt x="2436" y="2150"/>
                  </a:cubicBezTo>
                  <a:cubicBezTo>
                    <a:pt x="2648" y="1938"/>
                    <a:pt x="2926" y="1832"/>
                    <a:pt x="3205" y="1832"/>
                  </a:cubicBezTo>
                  <a:close/>
                  <a:moveTo>
                    <a:pt x="3193" y="0"/>
                  </a:moveTo>
                  <a:cubicBezTo>
                    <a:pt x="2412" y="0"/>
                    <a:pt x="1683" y="304"/>
                    <a:pt x="1136" y="851"/>
                  </a:cubicBezTo>
                  <a:cubicBezTo>
                    <a:pt x="1" y="1987"/>
                    <a:pt x="5" y="3842"/>
                    <a:pt x="1150" y="4987"/>
                  </a:cubicBezTo>
                  <a:cubicBezTo>
                    <a:pt x="1384" y="5221"/>
                    <a:pt x="1646" y="5408"/>
                    <a:pt x="1936" y="5553"/>
                  </a:cubicBezTo>
                  <a:cubicBezTo>
                    <a:pt x="1940" y="5553"/>
                    <a:pt x="1945" y="5558"/>
                    <a:pt x="1950" y="5558"/>
                  </a:cubicBezTo>
                  <a:cubicBezTo>
                    <a:pt x="2342" y="5749"/>
                    <a:pt x="2777" y="5852"/>
                    <a:pt x="3226" y="5852"/>
                  </a:cubicBezTo>
                  <a:lnTo>
                    <a:pt x="3235" y="5852"/>
                  </a:lnTo>
                  <a:cubicBezTo>
                    <a:pt x="4011" y="5852"/>
                    <a:pt x="4740" y="5553"/>
                    <a:pt x="5292" y="5006"/>
                  </a:cubicBezTo>
                  <a:cubicBezTo>
                    <a:pt x="6427" y="3866"/>
                    <a:pt x="6418" y="2010"/>
                    <a:pt x="5273" y="865"/>
                  </a:cubicBezTo>
                  <a:cubicBezTo>
                    <a:pt x="4992" y="584"/>
                    <a:pt x="4665" y="365"/>
                    <a:pt x="4305" y="220"/>
                  </a:cubicBezTo>
                  <a:cubicBezTo>
                    <a:pt x="4301" y="220"/>
                    <a:pt x="4296" y="215"/>
                    <a:pt x="4291" y="215"/>
                  </a:cubicBezTo>
                  <a:cubicBezTo>
                    <a:pt x="4282" y="211"/>
                    <a:pt x="4277" y="206"/>
                    <a:pt x="4268" y="206"/>
                  </a:cubicBezTo>
                  <a:cubicBezTo>
                    <a:pt x="3931" y="75"/>
                    <a:pt x="3572" y="5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6471762" y="1980526"/>
              <a:ext cx="238901" cy="232931"/>
            </a:xfrm>
            <a:custGeom>
              <a:rect b="b" l="l" r="r" t="t"/>
              <a:pathLst>
                <a:path extrusionOk="0" h="9052" w="9284">
                  <a:moveTo>
                    <a:pt x="8774" y="0"/>
                  </a:moveTo>
                  <a:lnTo>
                    <a:pt x="5922" y="1127"/>
                  </a:lnTo>
                  <a:cubicBezTo>
                    <a:pt x="6310" y="2417"/>
                    <a:pt x="5997" y="3866"/>
                    <a:pt x="4983" y="4875"/>
                  </a:cubicBezTo>
                  <a:cubicBezTo>
                    <a:pt x="4277" y="5586"/>
                    <a:pt x="3333" y="5974"/>
                    <a:pt x="2328" y="5974"/>
                  </a:cubicBezTo>
                  <a:lnTo>
                    <a:pt x="2314" y="5974"/>
                  </a:lnTo>
                  <a:cubicBezTo>
                    <a:pt x="1889" y="5974"/>
                    <a:pt x="1477" y="5904"/>
                    <a:pt x="1085" y="5768"/>
                  </a:cubicBezTo>
                  <a:lnTo>
                    <a:pt x="0" y="8629"/>
                  </a:lnTo>
                  <a:cubicBezTo>
                    <a:pt x="590" y="8836"/>
                    <a:pt x="1429" y="9052"/>
                    <a:pt x="2391" y="9052"/>
                  </a:cubicBezTo>
                  <a:cubicBezTo>
                    <a:pt x="2687" y="9052"/>
                    <a:pt x="2994" y="9031"/>
                    <a:pt x="3310" y="8984"/>
                  </a:cubicBezTo>
                  <a:cubicBezTo>
                    <a:pt x="6189" y="8559"/>
                    <a:pt x="8666" y="6081"/>
                    <a:pt x="9091" y="3202"/>
                  </a:cubicBezTo>
                  <a:cubicBezTo>
                    <a:pt x="9283" y="1921"/>
                    <a:pt x="9035" y="772"/>
                    <a:pt x="8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6370119" y="2079030"/>
              <a:ext cx="109723" cy="114999"/>
            </a:xfrm>
            <a:custGeom>
              <a:rect b="b" l="l" r="r" t="t"/>
              <a:pathLst>
                <a:path extrusionOk="0" h="4469" w="4264">
                  <a:moveTo>
                    <a:pt x="2857" y="0"/>
                  </a:moveTo>
                  <a:lnTo>
                    <a:pt x="1" y="1141"/>
                  </a:lnTo>
                  <a:cubicBezTo>
                    <a:pt x="337" y="1889"/>
                    <a:pt x="809" y="2590"/>
                    <a:pt x="1426" y="3202"/>
                  </a:cubicBezTo>
                  <a:cubicBezTo>
                    <a:pt x="2113" y="3889"/>
                    <a:pt x="3006" y="4389"/>
                    <a:pt x="3086" y="4431"/>
                  </a:cubicBezTo>
                  <a:cubicBezTo>
                    <a:pt x="3104" y="4441"/>
                    <a:pt x="3132" y="4455"/>
                    <a:pt x="3165" y="4469"/>
                  </a:cubicBezTo>
                  <a:lnTo>
                    <a:pt x="4263" y="1571"/>
                  </a:lnTo>
                  <a:cubicBezTo>
                    <a:pt x="4025" y="1421"/>
                    <a:pt x="3796" y="1239"/>
                    <a:pt x="3590" y="1033"/>
                  </a:cubicBezTo>
                  <a:cubicBezTo>
                    <a:pt x="3282" y="725"/>
                    <a:pt x="3039" y="374"/>
                    <a:pt x="2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4" name="Google Shape;594;p43"/>
          <p:cNvGrpSpPr/>
          <p:nvPr/>
        </p:nvGrpSpPr>
        <p:grpSpPr>
          <a:xfrm>
            <a:off x="5582679" y="1415070"/>
            <a:ext cx="358093" cy="329582"/>
            <a:chOff x="5582679" y="1872270"/>
            <a:chExt cx="358093" cy="329582"/>
          </a:xfrm>
        </p:grpSpPr>
        <p:sp>
          <p:nvSpPr>
            <p:cNvPr id="595" name="Google Shape;595;p43"/>
            <p:cNvSpPr/>
            <p:nvPr/>
          </p:nvSpPr>
          <p:spPr>
            <a:xfrm>
              <a:off x="5651951" y="1883695"/>
              <a:ext cx="217491" cy="206195"/>
            </a:xfrm>
            <a:custGeom>
              <a:rect b="b" l="l" r="r" t="t"/>
              <a:pathLst>
                <a:path extrusionOk="0" h="8013" w="8452">
                  <a:moveTo>
                    <a:pt x="2342" y="1"/>
                  </a:moveTo>
                  <a:cubicBezTo>
                    <a:pt x="954" y="697"/>
                    <a:pt x="1" y="2132"/>
                    <a:pt x="1" y="3782"/>
                  </a:cubicBezTo>
                  <a:cubicBezTo>
                    <a:pt x="1" y="6114"/>
                    <a:pt x="1894" y="8012"/>
                    <a:pt x="4226" y="8012"/>
                  </a:cubicBezTo>
                  <a:cubicBezTo>
                    <a:pt x="6558" y="8012"/>
                    <a:pt x="8451" y="6114"/>
                    <a:pt x="8451" y="3782"/>
                  </a:cubicBezTo>
                  <a:cubicBezTo>
                    <a:pt x="8451" y="2151"/>
                    <a:pt x="7521" y="730"/>
                    <a:pt x="6161" y="24"/>
                  </a:cubicBezTo>
                  <a:lnTo>
                    <a:pt x="6161" y="3179"/>
                  </a:lnTo>
                  <a:cubicBezTo>
                    <a:pt x="6161" y="4235"/>
                    <a:pt x="5301" y="5091"/>
                    <a:pt x="4249" y="5091"/>
                  </a:cubicBezTo>
                  <a:cubicBezTo>
                    <a:pt x="3198" y="5091"/>
                    <a:pt x="2342" y="4235"/>
                    <a:pt x="2342" y="3179"/>
                  </a:cubicBezTo>
                  <a:lnTo>
                    <a:pt x="2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5734114" y="1938299"/>
              <a:ext cx="54501" cy="54527"/>
            </a:xfrm>
            <a:custGeom>
              <a:rect b="b" l="l" r="r" t="t"/>
              <a:pathLst>
                <a:path extrusionOk="0" h="2119" w="2118">
                  <a:moveTo>
                    <a:pt x="1056" y="1"/>
                  </a:moveTo>
                  <a:cubicBezTo>
                    <a:pt x="472" y="1"/>
                    <a:pt x="0" y="478"/>
                    <a:pt x="0" y="1062"/>
                  </a:cubicBezTo>
                  <a:cubicBezTo>
                    <a:pt x="0" y="1646"/>
                    <a:pt x="472" y="2118"/>
                    <a:pt x="1056" y="2118"/>
                  </a:cubicBezTo>
                  <a:cubicBezTo>
                    <a:pt x="1641" y="2118"/>
                    <a:pt x="2118" y="1646"/>
                    <a:pt x="2118" y="1062"/>
                  </a:cubicBezTo>
                  <a:cubicBezTo>
                    <a:pt x="2118" y="478"/>
                    <a:pt x="1641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734114" y="1872270"/>
              <a:ext cx="54501" cy="52469"/>
            </a:xfrm>
            <a:custGeom>
              <a:rect b="b" l="l" r="r" t="t"/>
              <a:pathLst>
                <a:path extrusionOk="0" h="2039" w="2118">
                  <a:moveTo>
                    <a:pt x="1033" y="1"/>
                  </a:moveTo>
                  <a:cubicBezTo>
                    <a:pt x="659" y="1"/>
                    <a:pt x="327" y="47"/>
                    <a:pt x="0" y="127"/>
                  </a:cubicBezTo>
                  <a:lnTo>
                    <a:pt x="0" y="2039"/>
                  </a:lnTo>
                  <a:cubicBezTo>
                    <a:pt x="304" y="1838"/>
                    <a:pt x="664" y="1716"/>
                    <a:pt x="1056" y="1716"/>
                  </a:cubicBezTo>
                  <a:cubicBezTo>
                    <a:pt x="1449" y="1716"/>
                    <a:pt x="1814" y="1838"/>
                    <a:pt x="2118" y="2039"/>
                  </a:cubicBezTo>
                  <a:lnTo>
                    <a:pt x="2118" y="141"/>
                  </a:lnTo>
                  <a:cubicBezTo>
                    <a:pt x="1772" y="52"/>
                    <a:pt x="1407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5582679" y="2044343"/>
              <a:ext cx="70147" cy="108565"/>
            </a:xfrm>
            <a:custGeom>
              <a:rect b="b" l="l" r="r" t="t"/>
              <a:pathLst>
                <a:path extrusionOk="0" h="4219" w="2726">
                  <a:moveTo>
                    <a:pt x="1679" y="1"/>
                  </a:moveTo>
                  <a:cubicBezTo>
                    <a:pt x="1606" y="1"/>
                    <a:pt x="1532" y="19"/>
                    <a:pt x="1463" y="58"/>
                  </a:cubicBezTo>
                  <a:cubicBezTo>
                    <a:pt x="1449" y="68"/>
                    <a:pt x="1090" y="273"/>
                    <a:pt x="744" y="605"/>
                  </a:cubicBezTo>
                  <a:cubicBezTo>
                    <a:pt x="239" y="1096"/>
                    <a:pt x="0" y="1620"/>
                    <a:pt x="61" y="2124"/>
                  </a:cubicBezTo>
                  <a:cubicBezTo>
                    <a:pt x="173" y="2989"/>
                    <a:pt x="688" y="3657"/>
                    <a:pt x="2473" y="4162"/>
                  </a:cubicBezTo>
                  <a:cubicBezTo>
                    <a:pt x="2539" y="4181"/>
                    <a:pt x="2604" y="4200"/>
                    <a:pt x="2674" y="4218"/>
                  </a:cubicBezTo>
                  <a:lnTo>
                    <a:pt x="2674" y="3863"/>
                  </a:lnTo>
                  <a:cubicBezTo>
                    <a:pt x="2674" y="3685"/>
                    <a:pt x="2693" y="3517"/>
                    <a:pt x="2725" y="3349"/>
                  </a:cubicBezTo>
                  <a:cubicBezTo>
                    <a:pt x="2721" y="3344"/>
                    <a:pt x="2711" y="3344"/>
                    <a:pt x="2707" y="3344"/>
                  </a:cubicBezTo>
                  <a:cubicBezTo>
                    <a:pt x="2071" y="3162"/>
                    <a:pt x="991" y="2676"/>
                    <a:pt x="907" y="2017"/>
                  </a:cubicBezTo>
                  <a:cubicBezTo>
                    <a:pt x="851" y="1559"/>
                    <a:pt x="1543" y="993"/>
                    <a:pt x="1889" y="792"/>
                  </a:cubicBezTo>
                  <a:cubicBezTo>
                    <a:pt x="2094" y="675"/>
                    <a:pt x="2165" y="414"/>
                    <a:pt x="2043" y="213"/>
                  </a:cubicBezTo>
                  <a:cubicBezTo>
                    <a:pt x="1965" y="76"/>
                    <a:pt x="182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5864372" y="2044343"/>
              <a:ext cx="76400" cy="107124"/>
            </a:xfrm>
            <a:custGeom>
              <a:rect b="b" l="l" r="r" t="t"/>
              <a:pathLst>
                <a:path extrusionOk="0" h="4163" w="2969">
                  <a:moveTo>
                    <a:pt x="1432" y="1"/>
                  </a:moveTo>
                  <a:cubicBezTo>
                    <a:pt x="1289" y="1"/>
                    <a:pt x="1150" y="72"/>
                    <a:pt x="1071" y="203"/>
                  </a:cubicBezTo>
                  <a:cubicBezTo>
                    <a:pt x="949" y="404"/>
                    <a:pt x="1010" y="666"/>
                    <a:pt x="1211" y="788"/>
                  </a:cubicBezTo>
                  <a:cubicBezTo>
                    <a:pt x="1426" y="923"/>
                    <a:pt x="2029" y="1405"/>
                    <a:pt x="1959" y="1853"/>
                  </a:cubicBezTo>
                  <a:cubicBezTo>
                    <a:pt x="1917" y="2101"/>
                    <a:pt x="1968" y="2695"/>
                    <a:pt x="0" y="3293"/>
                  </a:cubicBezTo>
                  <a:cubicBezTo>
                    <a:pt x="42" y="3480"/>
                    <a:pt x="61" y="3667"/>
                    <a:pt x="61" y="3863"/>
                  </a:cubicBezTo>
                  <a:lnTo>
                    <a:pt x="61" y="4162"/>
                  </a:lnTo>
                  <a:cubicBezTo>
                    <a:pt x="2010" y="3597"/>
                    <a:pt x="2655" y="2882"/>
                    <a:pt x="2795" y="1984"/>
                  </a:cubicBezTo>
                  <a:cubicBezTo>
                    <a:pt x="2968" y="881"/>
                    <a:pt x="1706" y="96"/>
                    <a:pt x="1655" y="63"/>
                  </a:cubicBezTo>
                  <a:cubicBezTo>
                    <a:pt x="1585" y="21"/>
                    <a:pt x="1508" y="1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5651487" y="2086853"/>
              <a:ext cx="214455" cy="114999"/>
            </a:xfrm>
            <a:custGeom>
              <a:rect b="b" l="l" r="r" t="t"/>
              <a:pathLst>
                <a:path extrusionOk="0" h="4469" w="8334">
                  <a:moveTo>
                    <a:pt x="1267" y="0"/>
                  </a:moveTo>
                  <a:cubicBezTo>
                    <a:pt x="626" y="365"/>
                    <a:pt x="192" y="977"/>
                    <a:pt x="51" y="1697"/>
                  </a:cubicBezTo>
                  <a:cubicBezTo>
                    <a:pt x="762" y="1893"/>
                    <a:pt x="1888" y="2104"/>
                    <a:pt x="2884" y="2202"/>
                  </a:cubicBezTo>
                  <a:lnTo>
                    <a:pt x="2683" y="1973"/>
                  </a:lnTo>
                  <a:cubicBezTo>
                    <a:pt x="2529" y="1795"/>
                    <a:pt x="2547" y="1524"/>
                    <a:pt x="2725" y="1370"/>
                  </a:cubicBezTo>
                  <a:cubicBezTo>
                    <a:pt x="2806" y="1300"/>
                    <a:pt x="2906" y="1265"/>
                    <a:pt x="3005" y="1265"/>
                  </a:cubicBezTo>
                  <a:cubicBezTo>
                    <a:pt x="3125" y="1265"/>
                    <a:pt x="3244" y="1315"/>
                    <a:pt x="3328" y="1412"/>
                  </a:cubicBezTo>
                  <a:lnTo>
                    <a:pt x="4183" y="2403"/>
                  </a:lnTo>
                  <a:cubicBezTo>
                    <a:pt x="4183" y="2403"/>
                    <a:pt x="4454" y="2692"/>
                    <a:pt x="4160" y="2987"/>
                  </a:cubicBezTo>
                  <a:lnTo>
                    <a:pt x="4155" y="2987"/>
                  </a:lnTo>
                  <a:lnTo>
                    <a:pt x="3206" y="3894"/>
                  </a:lnTo>
                  <a:cubicBezTo>
                    <a:pt x="3122" y="3973"/>
                    <a:pt x="3015" y="4011"/>
                    <a:pt x="2912" y="4011"/>
                  </a:cubicBezTo>
                  <a:cubicBezTo>
                    <a:pt x="2800" y="4011"/>
                    <a:pt x="2688" y="3969"/>
                    <a:pt x="2604" y="3880"/>
                  </a:cubicBezTo>
                  <a:cubicBezTo>
                    <a:pt x="2440" y="3711"/>
                    <a:pt x="2449" y="3440"/>
                    <a:pt x="2618" y="3277"/>
                  </a:cubicBezTo>
                  <a:lnTo>
                    <a:pt x="2856" y="3052"/>
                  </a:lnTo>
                  <a:cubicBezTo>
                    <a:pt x="1870" y="2964"/>
                    <a:pt x="776" y="2767"/>
                    <a:pt x="0" y="2562"/>
                  </a:cubicBezTo>
                  <a:lnTo>
                    <a:pt x="0" y="3983"/>
                  </a:lnTo>
                  <a:cubicBezTo>
                    <a:pt x="0" y="4254"/>
                    <a:pt x="220" y="4469"/>
                    <a:pt x="491" y="4469"/>
                  </a:cubicBezTo>
                  <a:lnTo>
                    <a:pt x="7848" y="4469"/>
                  </a:lnTo>
                  <a:cubicBezTo>
                    <a:pt x="8119" y="4469"/>
                    <a:pt x="8334" y="4254"/>
                    <a:pt x="8334" y="3983"/>
                  </a:cubicBezTo>
                  <a:lnTo>
                    <a:pt x="8334" y="2510"/>
                  </a:lnTo>
                  <a:cubicBezTo>
                    <a:pt x="8096" y="2580"/>
                    <a:pt x="7843" y="2646"/>
                    <a:pt x="7577" y="2711"/>
                  </a:cubicBezTo>
                  <a:cubicBezTo>
                    <a:pt x="7539" y="2721"/>
                    <a:pt x="7507" y="2725"/>
                    <a:pt x="7474" y="2725"/>
                  </a:cubicBezTo>
                  <a:cubicBezTo>
                    <a:pt x="7282" y="2725"/>
                    <a:pt x="7109" y="2594"/>
                    <a:pt x="7063" y="2398"/>
                  </a:cubicBezTo>
                  <a:cubicBezTo>
                    <a:pt x="7007" y="2169"/>
                    <a:pt x="7147" y="1940"/>
                    <a:pt x="7376" y="1884"/>
                  </a:cubicBezTo>
                  <a:cubicBezTo>
                    <a:pt x="7708" y="1804"/>
                    <a:pt x="8007" y="1720"/>
                    <a:pt x="8278" y="1641"/>
                  </a:cubicBezTo>
                  <a:cubicBezTo>
                    <a:pt x="8212" y="1356"/>
                    <a:pt x="8105" y="1085"/>
                    <a:pt x="7955" y="837"/>
                  </a:cubicBezTo>
                  <a:cubicBezTo>
                    <a:pt x="7754" y="514"/>
                    <a:pt x="7479" y="248"/>
                    <a:pt x="7156" y="47"/>
                  </a:cubicBezTo>
                  <a:cubicBezTo>
                    <a:pt x="6329" y="627"/>
                    <a:pt x="5329" y="968"/>
                    <a:pt x="4244" y="968"/>
                  </a:cubicBezTo>
                  <a:cubicBezTo>
                    <a:pt x="3164" y="968"/>
                    <a:pt x="2103" y="608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43"/>
          <p:cNvGrpSpPr/>
          <p:nvPr/>
        </p:nvGrpSpPr>
        <p:grpSpPr>
          <a:xfrm>
            <a:off x="4805686" y="3804101"/>
            <a:ext cx="352690" cy="352664"/>
            <a:chOff x="4805686" y="4261301"/>
            <a:chExt cx="352690" cy="352664"/>
          </a:xfrm>
        </p:grpSpPr>
        <p:sp>
          <p:nvSpPr>
            <p:cNvPr id="602" name="Google Shape;602;p43"/>
            <p:cNvSpPr/>
            <p:nvPr/>
          </p:nvSpPr>
          <p:spPr>
            <a:xfrm>
              <a:off x="4805686" y="4261301"/>
              <a:ext cx="352690" cy="75551"/>
            </a:xfrm>
            <a:custGeom>
              <a:rect b="b" l="l" r="r" t="t"/>
              <a:pathLst>
                <a:path extrusionOk="0" h="2936" w="13706">
                  <a:moveTo>
                    <a:pt x="1716" y="1277"/>
                  </a:moveTo>
                  <a:cubicBezTo>
                    <a:pt x="1955" y="1277"/>
                    <a:pt x="2146" y="1468"/>
                    <a:pt x="2146" y="1707"/>
                  </a:cubicBezTo>
                  <a:cubicBezTo>
                    <a:pt x="2146" y="1940"/>
                    <a:pt x="1955" y="2132"/>
                    <a:pt x="1716" y="2132"/>
                  </a:cubicBezTo>
                  <a:cubicBezTo>
                    <a:pt x="1478" y="2132"/>
                    <a:pt x="1286" y="1940"/>
                    <a:pt x="1286" y="1707"/>
                  </a:cubicBezTo>
                  <a:cubicBezTo>
                    <a:pt x="1286" y="1468"/>
                    <a:pt x="1478" y="1277"/>
                    <a:pt x="1716" y="1277"/>
                  </a:cubicBezTo>
                  <a:close/>
                  <a:moveTo>
                    <a:pt x="3460" y="1277"/>
                  </a:moveTo>
                  <a:cubicBezTo>
                    <a:pt x="3698" y="1277"/>
                    <a:pt x="3890" y="1468"/>
                    <a:pt x="3890" y="1707"/>
                  </a:cubicBezTo>
                  <a:cubicBezTo>
                    <a:pt x="3890" y="1940"/>
                    <a:pt x="3698" y="2132"/>
                    <a:pt x="3460" y="2132"/>
                  </a:cubicBezTo>
                  <a:cubicBezTo>
                    <a:pt x="3226" y="2132"/>
                    <a:pt x="3034" y="1940"/>
                    <a:pt x="3034" y="1707"/>
                  </a:cubicBezTo>
                  <a:cubicBezTo>
                    <a:pt x="3034" y="1468"/>
                    <a:pt x="3226" y="1277"/>
                    <a:pt x="3460" y="1277"/>
                  </a:cubicBezTo>
                  <a:close/>
                  <a:moveTo>
                    <a:pt x="5287" y="1277"/>
                  </a:moveTo>
                  <a:cubicBezTo>
                    <a:pt x="5526" y="1277"/>
                    <a:pt x="5717" y="1468"/>
                    <a:pt x="5717" y="1707"/>
                  </a:cubicBezTo>
                  <a:cubicBezTo>
                    <a:pt x="5717" y="1940"/>
                    <a:pt x="5526" y="2132"/>
                    <a:pt x="5287" y="2132"/>
                  </a:cubicBezTo>
                  <a:cubicBezTo>
                    <a:pt x="5049" y="2132"/>
                    <a:pt x="4857" y="1940"/>
                    <a:pt x="4857" y="1707"/>
                  </a:cubicBezTo>
                  <a:cubicBezTo>
                    <a:pt x="4857" y="1468"/>
                    <a:pt x="5049" y="1277"/>
                    <a:pt x="5287" y="1277"/>
                  </a:cubicBezTo>
                  <a:close/>
                  <a:moveTo>
                    <a:pt x="987" y="1"/>
                  </a:moveTo>
                  <a:cubicBezTo>
                    <a:pt x="445" y="1"/>
                    <a:pt x="1" y="440"/>
                    <a:pt x="1" y="987"/>
                  </a:cubicBezTo>
                  <a:lnTo>
                    <a:pt x="1" y="2936"/>
                  </a:lnTo>
                  <a:lnTo>
                    <a:pt x="13705" y="2936"/>
                  </a:lnTo>
                  <a:lnTo>
                    <a:pt x="13705" y="987"/>
                  </a:lnTo>
                  <a:cubicBezTo>
                    <a:pt x="13705" y="440"/>
                    <a:pt x="13261" y="1"/>
                    <a:pt x="12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4911652" y="4404425"/>
              <a:ext cx="140757" cy="149660"/>
            </a:xfrm>
            <a:custGeom>
              <a:rect b="b" l="l" r="r" t="t"/>
              <a:pathLst>
                <a:path extrusionOk="0" h="5816" w="5470">
                  <a:moveTo>
                    <a:pt x="2735" y="1758"/>
                  </a:moveTo>
                  <a:cubicBezTo>
                    <a:pt x="3389" y="1758"/>
                    <a:pt x="3918" y="2286"/>
                    <a:pt x="3918" y="2941"/>
                  </a:cubicBezTo>
                  <a:cubicBezTo>
                    <a:pt x="3918" y="3590"/>
                    <a:pt x="3389" y="4123"/>
                    <a:pt x="2735" y="4123"/>
                  </a:cubicBezTo>
                  <a:cubicBezTo>
                    <a:pt x="2085" y="4123"/>
                    <a:pt x="1553" y="3590"/>
                    <a:pt x="1553" y="2941"/>
                  </a:cubicBezTo>
                  <a:cubicBezTo>
                    <a:pt x="1553" y="2286"/>
                    <a:pt x="2085" y="1758"/>
                    <a:pt x="2735" y="1758"/>
                  </a:cubicBezTo>
                  <a:close/>
                  <a:moveTo>
                    <a:pt x="2427" y="1"/>
                  </a:moveTo>
                  <a:lnTo>
                    <a:pt x="2427" y="487"/>
                  </a:lnTo>
                  <a:cubicBezTo>
                    <a:pt x="2427" y="678"/>
                    <a:pt x="2300" y="842"/>
                    <a:pt x="2123" y="898"/>
                  </a:cubicBezTo>
                  <a:cubicBezTo>
                    <a:pt x="1768" y="1006"/>
                    <a:pt x="1445" y="1202"/>
                    <a:pt x="1188" y="1473"/>
                  </a:cubicBezTo>
                  <a:cubicBezTo>
                    <a:pt x="1104" y="1560"/>
                    <a:pt x="989" y="1606"/>
                    <a:pt x="873" y="1606"/>
                  </a:cubicBezTo>
                  <a:cubicBezTo>
                    <a:pt x="809" y="1606"/>
                    <a:pt x="744" y="1592"/>
                    <a:pt x="683" y="1562"/>
                  </a:cubicBezTo>
                  <a:lnTo>
                    <a:pt x="277" y="1356"/>
                  </a:lnTo>
                  <a:lnTo>
                    <a:pt x="1" y="1912"/>
                  </a:lnTo>
                  <a:lnTo>
                    <a:pt x="407" y="2118"/>
                  </a:lnTo>
                  <a:cubicBezTo>
                    <a:pt x="576" y="2202"/>
                    <a:pt x="669" y="2384"/>
                    <a:pt x="636" y="2571"/>
                  </a:cubicBezTo>
                  <a:cubicBezTo>
                    <a:pt x="613" y="2693"/>
                    <a:pt x="604" y="2814"/>
                    <a:pt x="604" y="2941"/>
                  </a:cubicBezTo>
                  <a:cubicBezTo>
                    <a:pt x="604" y="3109"/>
                    <a:pt x="622" y="3277"/>
                    <a:pt x="664" y="3445"/>
                  </a:cubicBezTo>
                  <a:cubicBezTo>
                    <a:pt x="707" y="3628"/>
                    <a:pt x="627" y="3819"/>
                    <a:pt x="464" y="3913"/>
                  </a:cubicBezTo>
                  <a:lnTo>
                    <a:pt x="76" y="4142"/>
                  </a:lnTo>
                  <a:lnTo>
                    <a:pt x="384" y="4675"/>
                  </a:lnTo>
                  <a:lnTo>
                    <a:pt x="777" y="4446"/>
                  </a:lnTo>
                  <a:cubicBezTo>
                    <a:pt x="844" y="4407"/>
                    <a:pt x="918" y="4389"/>
                    <a:pt x="992" y="4389"/>
                  </a:cubicBezTo>
                  <a:cubicBezTo>
                    <a:pt x="1098" y="4389"/>
                    <a:pt x="1203" y="4427"/>
                    <a:pt x="1286" y="4502"/>
                  </a:cubicBezTo>
                  <a:cubicBezTo>
                    <a:pt x="1525" y="4721"/>
                    <a:pt x="1810" y="4890"/>
                    <a:pt x="2123" y="4983"/>
                  </a:cubicBezTo>
                  <a:cubicBezTo>
                    <a:pt x="2300" y="5035"/>
                    <a:pt x="2427" y="5203"/>
                    <a:pt x="2427" y="5390"/>
                  </a:cubicBezTo>
                  <a:lnTo>
                    <a:pt x="2427" y="5815"/>
                  </a:lnTo>
                  <a:lnTo>
                    <a:pt x="3044" y="5815"/>
                  </a:lnTo>
                  <a:lnTo>
                    <a:pt x="3044" y="5390"/>
                  </a:lnTo>
                  <a:cubicBezTo>
                    <a:pt x="3044" y="5203"/>
                    <a:pt x="3170" y="5035"/>
                    <a:pt x="3347" y="4983"/>
                  </a:cubicBezTo>
                  <a:cubicBezTo>
                    <a:pt x="3703" y="4876"/>
                    <a:pt x="4025" y="4675"/>
                    <a:pt x="4282" y="4408"/>
                  </a:cubicBezTo>
                  <a:cubicBezTo>
                    <a:pt x="4363" y="4321"/>
                    <a:pt x="4477" y="4275"/>
                    <a:pt x="4592" y="4275"/>
                  </a:cubicBezTo>
                  <a:cubicBezTo>
                    <a:pt x="4657" y="4275"/>
                    <a:pt x="4722" y="4289"/>
                    <a:pt x="4782" y="4319"/>
                  </a:cubicBezTo>
                  <a:lnTo>
                    <a:pt x="5194" y="4525"/>
                  </a:lnTo>
                  <a:lnTo>
                    <a:pt x="5469" y="3974"/>
                  </a:lnTo>
                  <a:lnTo>
                    <a:pt x="5063" y="3768"/>
                  </a:lnTo>
                  <a:cubicBezTo>
                    <a:pt x="4895" y="3684"/>
                    <a:pt x="4801" y="3497"/>
                    <a:pt x="4834" y="3315"/>
                  </a:cubicBezTo>
                  <a:cubicBezTo>
                    <a:pt x="4857" y="3188"/>
                    <a:pt x="4866" y="3067"/>
                    <a:pt x="4866" y="2941"/>
                  </a:cubicBezTo>
                  <a:cubicBezTo>
                    <a:pt x="4866" y="2772"/>
                    <a:pt x="4848" y="2604"/>
                    <a:pt x="4810" y="2441"/>
                  </a:cubicBezTo>
                  <a:cubicBezTo>
                    <a:pt x="4764" y="2258"/>
                    <a:pt x="4848" y="2067"/>
                    <a:pt x="5007" y="1973"/>
                  </a:cubicBezTo>
                  <a:lnTo>
                    <a:pt x="5404" y="1739"/>
                  </a:lnTo>
                  <a:lnTo>
                    <a:pt x="5091" y="1202"/>
                  </a:lnTo>
                  <a:lnTo>
                    <a:pt x="4694" y="1436"/>
                  </a:lnTo>
                  <a:cubicBezTo>
                    <a:pt x="4628" y="1476"/>
                    <a:pt x="4554" y="1496"/>
                    <a:pt x="4480" y="1496"/>
                  </a:cubicBezTo>
                  <a:cubicBezTo>
                    <a:pt x="4376" y="1496"/>
                    <a:pt x="4271" y="1456"/>
                    <a:pt x="4189" y="1379"/>
                  </a:cubicBezTo>
                  <a:cubicBezTo>
                    <a:pt x="3950" y="1155"/>
                    <a:pt x="3661" y="992"/>
                    <a:pt x="3347" y="898"/>
                  </a:cubicBezTo>
                  <a:cubicBezTo>
                    <a:pt x="3170" y="842"/>
                    <a:pt x="3044" y="678"/>
                    <a:pt x="3044" y="487"/>
                  </a:cubicBezTo>
                  <a:lnTo>
                    <a:pt x="3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4973590" y="4471535"/>
              <a:ext cx="16983" cy="16983"/>
            </a:xfrm>
            <a:custGeom>
              <a:rect b="b" l="l" r="r" t="t"/>
              <a:pathLst>
                <a:path extrusionOk="0" h="660" w="660">
                  <a:moveTo>
                    <a:pt x="328" y="1"/>
                  </a:moveTo>
                  <a:cubicBezTo>
                    <a:pt x="146" y="1"/>
                    <a:pt x="1" y="150"/>
                    <a:pt x="1" y="333"/>
                  </a:cubicBezTo>
                  <a:cubicBezTo>
                    <a:pt x="1" y="515"/>
                    <a:pt x="146" y="660"/>
                    <a:pt x="328" y="660"/>
                  </a:cubicBezTo>
                  <a:cubicBezTo>
                    <a:pt x="510" y="660"/>
                    <a:pt x="660" y="515"/>
                    <a:pt x="660" y="333"/>
                  </a:cubicBezTo>
                  <a:cubicBezTo>
                    <a:pt x="660" y="150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4805686" y="4358724"/>
              <a:ext cx="352690" cy="255241"/>
            </a:xfrm>
            <a:custGeom>
              <a:rect b="b" l="l" r="r" t="t"/>
              <a:pathLst>
                <a:path extrusionOk="0" h="9919" w="13706">
                  <a:moveTo>
                    <a:pt x="7592" y="926"/>
                  </a:moveTo>
                  <a:cubicBezTo>
                    <a:pt x="7825" y="926"/>
                    <a:pt x="8017" y="1113"/>
                    <a:pt x="8017" y="1351"/>
                  </a:cubicBezTo>
                  <a:lnTo>
                    <a:pt x="8017" y="1964"/>
                  </a:lnTo>
                  <a:cubicBezTo>
                    <a:pt x="8237" y="2062"/>
                    <a:pt x="8447" y="2179"/>
                    <a:pt x="8643" y="2324"/>
                  </a:cubicBezTo>
                  <a:lnTo>
                    <a:pt x="9148" y="2029"/>
                  </a:lnTo>
                  <a:cubicBezTo>
                    <a:pt x="9216" y="1990"/>
                    <a:pt x="9293" y="1969"/>
                    <a:pt x="9369" y="1969"/>
                  </a:cubicBezTo>
                  <a:cubicBezTo>
                    <a:pt x="9403" y="1969"/>
                    <a:pt x="9437" y="1974"/>
                    <a:pt x="9471" y="1982"/>
                  </a:cubicBezTo>
                  <a:cubicBezTo>
                    <a:pt x="9583" y="2010"/>
                    <a:pt x="9676" y="2085"/>
                    <a:pt x="9732" y="2183"/>
                  </a:cubicBezTo>
                  <a:lnTo>
                    <a:pt x="10476" y="3455"/>
                  </a:lnTo>
                  <a:cubicBezTo>
                    <a:pt x="10597" y="3656"/>
                    <a:pt x="10527" y="3917"/>
                    <a:pt x="10326" y="4034"/>
                  </a:cubicBezTo>
                  <a:lnTo>
                    <a:pt x="9816" y="4333"/>
                  </a:lnTo>
                  <a:cubicBezTo>
                    <a:pt x="9831" y="4460"/>
                    <a:pt x="9840" y="4590"/>
                    <a:pt x="9840" y="4717"/>
                  </a:cubicBezTo>
                  <a:cubicBezTo>
                    <a:pt x="9840" y="4782"/>
                    <a:pt x="9840" y="4852"/>
                    <a:pt x="9835" y="4918"/>
                  </a:cubicBezTo>
                  <a:lnTo>
                    <a:pt x="10354" y="5179"/>
                  </a:lnTo>
                  <a:cubicBezTo>
                    <a:pt x="10457" y="5231"/>
                    <a:pt x="10532" y="5320"/>
                    <a:pt x="10569" y="5427"/>
                  </a:cubicBezTo>
                  <a:cubicBezTo>
                    <a:pt x="10606" y="5535"/>
                    <a:pt x="10597" y="5651"/>
                    <a:pt x="10546" y="5754"/>
                  </a:cubicBezTo>
                  <a:lnTo>
                    <a:pt x="9882" y="7068"/>
                  </a:lnTo>
                  <a:cubicBezTo>
                    <a:pt x="9831" y="7171"/>
                    <a:pt x="9742" y="7245"/>
                    <a:pt x="9634" y="7283"/>
                  </a:cubicBezTo>
                  <a:cubicBezTo>
                    <a:pt x="9591" y="7296"/>
                    <a:pt x="9547" y="7302"/>
                    <a:pt x="9503" y="7302"/>
                  </a:cubicBezTo>
                  <a:cubicBezTo>
                    <a:pt x="9436" y="7302"/>
                    <a:pt x="9369" y="7287"/>
                    <a:pt x="9307" y="7259"/>
                  </a:cubicBezTo>
                  <a:lnTo>
                    <a:pt x="8784" y="6993"/>
                  </a:lnTo>
                  <a:cubicBezTo>
                    <a:pt x="8554" y="7189"/>
                    <a:pt x="8293" y="7348"/>
                    <a:pt x="8017" y="7465"/>
                  </a:cubicBezTo>
                  <a:lnTo>
                    <a:pt x="8017" y="8021"/>
                  </a:lnTo>
                  <a:cubicBezTo>
                    <a:pt x="8017" y="8255"/>
                    <a:pt x="7825" y="8447"/>
                    <a:pt x="7592" y="8447"/>
                  </a:cubicBezTo>
                  <a:lnTo>
                    <a:pt x="6119" y="8447"/>
                  </a:lnTo>
                  <a:cubicBezTo>
                    <a:pt x="5881" y="8447"/>
                    <a:pt x="5689" y="8255"/>
                    <a:pt x="5689" y="8021"/>
                  </a:cubicBezTo>
                  <a:lnTo>
                    <a:pt x="5689" y="7465"/>
                  </a:lnTo>
                  <a:cubicBezTo>
                    <a:pt x="5470" y="7371"/>
                    <a:pt x="5264" y="7255"/>
                    <a:pt x="5072" y="7110"/>
                  </a:cubicBezTo>
                  <a:lnTo>
                    <a:pt x="4567" y="7404"/>
                  </a:lnTo>
                  <a:cubicBezTo>
                    <a:pt x="4500" y="7443"/>
                    <a:pt x="4427" y="7462"/>
                    <a:pt x="4354" y="7462"/>
                  </a:cubicBezTo>
                  <a:cubicBezTo>
                    <a:pt x="4208" y="7462"/>
                    <a:pt x="4064" y="7387"/>
                    <a:pt x="3983" y="7250"/>
                  </a:cubicBezTo>
                  <a:lnTo>
                    <a:pt x="3240" y="5979"/>
                  </a:lnTo>
                  <a:cubicBezTo>
                    <a:pt x="3123" y="5778"/>
                    <a:pt x="3189" y="5516"/>
                    <a:pt x="3394" y="5394"/>
                  </a:cubicBezTo>
                  <a:lnTo>
                    <a:pt x="3894" y="5105"/>
                  </a:lnTo>
                  <a:cubicBezTo>
                    <a:pt x="3876" y="4974"/>
                    <a:pt x="3871" y="4843"/>
                    <a:pt x="3871" y="4717"/>
                  </a:cubicBezTo>
                  <a:cubicBezTo>
                    <a:pt x="3871" y="4651"/>
                    <a:pt x="3871" y="4586"/>
                    <a:pt x="3876" y="4520"/>
                  </a:cubicBezTo>
                  <a:lnTo>
                    <a:pt x="3352" y="4254"/>
                  </a:lnTo>
                  <a:cubicBezTo>
                    <a:pt x="3254" y="4207"/>
                    <a:pt x="3175" y="4118"/>
                    <a:pt x="3142" y="4011"/>
                  </a:cubicBezTo>
                  <a:cubicBezTo>
                    <a:pt x="3104" y="3903"/>
                    <a:pt x="3114" y="3786"/>
                    <a:pt x="3165" y="3684"/>
                  </a:cubicBezTo>
                  <a:lnTo>
                    <a:pt x="3829" y="2370"/>
                  </a:lnTo>
                  <a:cubicBezTo>
                    <a:pt x="3902" y="2221"/>
                    <a:pt x="4053" y="2133"/>
                    <a:pt x="4209" y="2133"/>
                  </a:cubicBezTo>
                  <a:cubicBezTo>
                    <a:pt x="4273" y="2133"/>
                    <a:pt x="4338" y="2147"/>
                    <a:pt x="4399" y="2179"/>
                  </a:cubicBezTo>
                  <a:lnTo>
                    <a:pt x="4923" y="2440"/>
                  </a:lnTo>
                  <a:cubicBezTo>
                    <a:pt x="5152" y="2244"/>
                    <a:pt x="5413" y="2085"/>
                    <a:pt x="5689" y="1964"/>
                  </a:cubicBezTo>
                  <a:lnTo>
                    <a:pt x="5689" y="1351"/>
                  </a:lnTo>
                  <a:cubicBezTo>
                    <a:pt x="5689" y="1113"/>
                    <a:pt x="5881" y="926"/>
                    <a:pt x="6119" y="926"/>
                  </a:cubicBezTo>
                  <a:close/>
                  <a:moveTo>
                    <a:pt x="1" y="1"/>
                  </a:moveTo>
                  <a:lnTo>
                    <a:pt x="1" y="8928"/>
                  </a:lnTo>
                  <a:cubicBezTo>
                    <a:pt x="1" y="9475"/>
                    <a:pt x="445" y="9919"/>
                    <a:pt x="987" y="9919"/>
                  </a:cubicBezTo>
                  <a:lnTo>
                    <a:pt x="12719" y="9919"/>
                  </a:lnTo>
                  <a:cubicBezTo>
                    <a:pt x="13261" y="9919"/>
                    <a:pt x="13705" y="9475"/>
                    <a:pt x="13705" y="8928"/>
                  </a:cubicBezTo>
                  <a:lnTo>
                    <a:pt x="13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6" name="Google Shape;606;p43"/>
          <p:cNvGrpSpPr/>
          <p:nvPr/>
        </p:nvGrpSpPr>
        <p:grpSpPr>
          <a:xfrm>
            <a:off x="4805686" y="3193700"/>
            <a:ext cx="352690" cy="352793"/>
            <a:chOff x="4805686" y="3650900"/>
            <a:chExt cx="352690" cy="352793"/>
          </a:xfrm>
        </p:grpSpPr>
        <p:sp>
          <p:nvSpPr>
            <p:cNvPr id="607" name="Google Shape;607;p43"/>
            <p:cNvSpPr/>
            <p:nvPr/>
          </p:nvSpPr>
          <p:spPr>
            <a:xfrm>
              <a:off x="4805686" y="3650900"/>
              <a:ext cx="352690" cy="75679"/>
            </a:xfrm>
            <a:custGeom>
              <a:rect b="b" l="l" r="r" t="t"/>
              <a:pathLst>
                <a:path extrusionOk="0" h="2941" w="13706">
                  <a:moveTo>
                    <a:pt x="1716" y="1281"/>
                  </a:moveTo>
                  <a:cubicBezTo>
                    <a:pt x="1955" y="1281"/>
                    <a:pt x="2146" y="1473"/>
                    <a:pt x="2146" y="1707"/>
                  </a:cubicBezTo>
                  <a:cubicBezTo>
                    <a:pt x="2146" y="1945"/>
                    <a:pt x="1955" y="2137"/>
                    <a:pt x="1716" y="2137"/>
                  </a:cubicBezTo>
                  <a:cubicBezTo>
                    <a:pt x="1478" y="2137"/>
                    <a:pt x="1286" y="1945"/>
                    <a:pt x="1286" y="1707"/>
                  </a:cubicBezTo>
                  <a:cubicBezTo>
                    <a:pt x="1286" y="1473"/>
                    <a:pt x="1478" y="1281"/>
                    <a:pt x="1716" y="1281"/>
                  </a:cubicBezTo>
                  <a:close/>
                  <a:moveTo>
                    <a:pt x="3460" y="1281"/>
                  </a:moveTo>
                  <a:cubicBezTo>
                    <a:pt x="3698" y="1281"/>
                    <a:pt x="3890" y="1473"/>
                    <a:pt x="3890" y="1707"/>
                  </a:cubicBezTo>
                  <a:cubicBezTo>
                    <a:pt x="3890" y="1945"/>
                    <a:pt x="3698" y="2137"/>
                    <a:pt x="3460" y="2137"/>
                  </a:cubicBezTo>
                  <a:cubicBezTo>
                    <a:pt x="3226" y="2137"/>
                    <a:pt x="3034" y="1945"/>
                    <a:pt x="3034" y="1707"/>
                  </a:cubicBezTo>
                  <a:cubicBezTo>
                    <a:pt x="3034" y="1473"/>
                    <a:pt x="3226" y="1281"/>
                    <a:pt x="3460" y="1281"/>
                  </a:cubicBezTo>
                  <a:close/>
                  <a:moveTo>
                    <a:pt x="5287" y="1281"/>
                  </a:moveTo>
                  <a:cubicBezTo>
                    <a:pt x="5526" y="1281"/>
                    <a:pt x="5717" y="1473"/>
                    <a:pt x="5717" y="1707"/>
                  </a:cubicBezTo>
                  <a:cubicBezTo>
                    <a:pt x="5717" y="1945"/>
                    <a:pt x="5526" y="2137"/>
                    <a:pt x="5287" y="2137"/>
                  </a:cubicBezTo>
                  <a:cubicBezTo>
                    <a:pt x="5049" y="2137"/>
                    <a:pt x="4857" y="1945"/>
                    <a:pt x="4857" y="1707"/>
                  </a:cubicBezTo>
                  <a:cubicBezTo>
                    <a:pt x="4857" y="1473"/>
                    <a:pt x="5049" y="1281"/>
                    <a:pt x="5287" y="1281"/>
                  </a:cubicBezTo>
                  <a:close/>
                  <a:moveTo>
                    <a:pt x="987" y="1"/>
                  </a:moveTo>
                  <a:cubicBezTo>
                    <a:pt x="445" y="1"/>
                    <a:pt x="1" y="445"/>
                    <a:pt x="1" y="992"/>
                  </a:cubicBezTo>
                  <a:lnTo>
                    <a:pt x="1" y="2941"/>
                  </a:lnTo>
                  <a:lnTo>
                    <a:pt x="13705" y="2941"/>
                  </a:lnTo>
                  <a:lnTo>
                    <a:pt x="13705" y="992"/>
                  </a:lnTo>
                  <a:cubicBezTo>
                    <a:pt x="13705" y="445"/>
                    <a:pt x="13261" y="1"/>
                    <a:pt x="12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4929099" y="3800637"/>
              <a:ext cx="106121" cy="49098"/>
            </a:xfrm>
            <a:custGeom>
              <a:rect b="b" l="l" r="r" t="t"/>
              <a:pathLst>
                <a:path extrusionOk="0" h="1908" w="4124">
                  <a:moveTo>
                    <a:pt x="2057" y="1"/>
                  </a:moveTo>
                  <a:lnTo>
                    <a:pt x="1" y="898"/>
                  </a:lnTo>
                  <a:lnTo>
                    <a:pt x="2066" y="1908"/>
                  </a:lnTo>
                  <a:lnTo>
                    <a:pt x="4123" y="936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4914174" y="3840446"/>
              <a:ext cx="57178" cy="88571"/>
            </a:xfrm>
            <a:custGeom>
              <a:rect b="b" l="l" r="r" t="t"/>
              <a:pathLst>
                <a:path extrusionOk="0" h="3442" w="2222">
                  <a:moveTo>
                    <a:pt x="1" y="1"/>
                  </a:moveTo>
                  <a:lnTo>
                    <a:pt x="1" y="2455"/>
                  </a:lnTo>
                  <a:lnTo>
                    <a:pt x="2221" y="3441"/>
                  </a:lnTo>
                  <a:lnTo>
                    <a:pt x="2221" y="10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4992967" y="3841552"/>
              <a:ext cx="57152" cy="87465"/>
            </a:xfrm>
            <a:custGeom>
              <a:rect b="b" l="l" r="r" t="t"/>
              <a:pathLst>
                <a:path extrusionOk="0" h="3399" w="2221">
                  <a:moveTo>
                    <a:pt x="2221" y="0"/>
                  </a:moveTo>
                  <a:lnTo>
                    <a:pt x="0" y="1052"/>
                  </a:lnTo>
                  <a:lnTo>
                    <a:pt x="0" y="3398"/>
                  </a:lnTo>
                  <a:lnTo>
                    <a:pt x="2221" y="2412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4805686" y="3748452"/>
              <a:ext cx="352690" cy="255241"/>
            </a:xfrm>
            <a:custGeom>
              <a:rect b="b" l="l" r="r" t="t"/>
              <a:pathLst>
                <a:path extrusionOk="0" h="9919" w="13706">
                  <a:moveTo>
                    <a:pt x="6860" y="1148"/>
                  </a:moveTo>
                  <a:cubicBezTo>
                    <a:pt x="6919" y="1148"/>
                    <a:pt x="6977" y="1160"/>
                    <a:pt x="7031" y="1183"/>
                  </a:cubicBezTo>
                  <a:lnTo>
                    <a:pt x="10092" y="2571"/>
                  </a:lnTo>
                  <a:cubicBezTo>
                    <a:pt x="10223" y="2632"/>
                    <a:pt x="10340" y="2772"/>
                    <a:pt x="10340" y="2954"/>
                  </a:cubicBezTo>
                  <a:lnTo>
                    <a:pt x="10340" y="6301"/>
                  </a:lnTo>
                  <a:cubicBezTo>
                    <a:pt x="10340" y="6469"/>
                    <a:pt x="10242" y="6619"/>
                    <a:pt x="10092" y="6684"/>
                  </a:cubicBezTo>
                  <a:lnTo>
                    <a:pt x="7026" y="8044"/>
                  </a:lnTo>
                  <a:cubicBezTo>
                    <a:pt x="7025" y="8044"/>
                    <a:pt x="7024" y="8044"/>
                    <a:pt x="7023" y="8044"/>
                  </a:cubicBezTo>
                  <a:cubicBezTo>
                    <a:pt x="6994" y="8044"/>
                    <a:pt x="6983" y="8083"/>
                    <a:pt x="6892" y="8083"/>
                  </a:cubicBezTo>
                  <a:cubicBezTo>
                    <a:pt x="6847" y="8083"/>
                    <a:pt x="6782" y="8073"/>
                    <a:pt x="6685" y="8044"/>
                  </a:cubicBezTo>
                  <a:lnTo>
                    <a:pt x="3628" y="6684"/>
                  </a:lnTo>
                  <a:cubicBezTo>
                    <a:pt x="3474" y="6619"/>
                    <a:pt x="3380" y="6469"/>
                    <a:pt x="3380" y="6301"/>
                  </a:cubicBezTo>
                  <a:lnTo>
                    <a:pt x="3380" y="2903"/>
                  </a:lnTo>
                  <a:cubicBezTo>
                    <a:pt x="3380" y="2758"/>
                    <a:pt x="3464" y="2590"/>
                    <a:pt x="3628" y="2515"/>
                  </a:cubicBezTo>
                  <a:lnTo>
                    <a:pt x="6690" y="1183"/>
                  </a:lnTo>
                  <a:cubicBezTo>
                    <a:pt x="6743" y="1160"/>
                    <a:pt x="6802" y="1148"/>
                    <a:pt x="6860" y="1148"/>
                  </a:cubicBezTo>
                  <a:close/>
                  <a:moveTo>
                    <a:pt x="1" y="0"/>
                  </a:moveTo>
                  <a:lnTo>
                    <a:pt x="1" y="8928"/>
                  </a:lnTo>
                  <a:cubicBezTo>
                    <a:pt x="1" y="9475"/>
                    <a:pt x="445" y="9919"/>
                    <a:pt x="987" y="9919"/>
                  </a:cubicBezTo>
                  <a:lnTo>
                    <a:pt x="12719" y="9919"/>
                  </a:lnTo>
                  <a:cubicBezTo>
                    <a:pt x="13261" y="9919"/>
                    <a:pt x="13705" y="9475"/>
                    <a:pt x="13705" y="8928"/>
                  </a:cubicBezTo>
                  <a:lnTo>
                    <a:pt x="13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2" name="Google Shape;612;p43"/>
          <p:cNvGrpSpPr/>
          <p:nvPr/>
        </p:nvGrpSpPr>
        <p:grpSpPr>
          <a:xfrm>
            <a:off x="4805686" y="2682575"/>
            <a:ext cx="353770" cy="219138"/>
            <a:chOff x="4805686" y="3139775"/>
            <a:chExt cx="353770" cy="219138"/>
          </a:xfrm>
        </p:grpSpPr>
        <p:sp>
          <p:nvSpPr>
            <p:cNvPr id="613" name="Google Shape;613;p43"/>
            <p:cNvSpPr/>
            <p:nvPr/>
          </p:nvSpPr>
          <p:spPr>
            <a:xfrm>
              <a:off x="5019420" y="3139775"/>
              <a:ext cx="140036" cy="45933"/>
            </a:xfrm>
            <a:custGeom>
              <a:rect b="b" l="l" r="r" t="t"/>
              <a:pathLst>
                <a:path extrusionOk="0" h="1785" w="5442">
                  <a:moveTo>
                    <a:pt x="2720" y="0"/>
                  </a:moveTo>
                  <a:cubicBezTo>
                    <a:pt x="1796" y="0"/>
                    <a:pt x="870" y="352"/>
                    <a:pt x="164" y="1055"/>
                  </a:cubicBezTo>
                  <a:cubicBezTo>
                    <a:pt x="1" y="1224"/>
                    <a:pt x="1" y="1490"/>
                    <a:pt x="164" y="1658"/>
                  </a:cubicBezTo>
                  <a:cubicBezTo>
                    <a:pt x="248" y="1742"/>
                    <a:pt x="358" y="1784"/>
                    <a:pt x="468" y="1784"/>
                  </a:cubicBezTo>
                  <a:cubicBezTo>
                    <a:pt x="578" y="1784"/>
                    <a:pt x="688" y="1742"/>
                    <a:pt x="772" y="1658"/>
                  </a:cubicBezTo>
                  <a:cubicBezTo>
                    <a:pt x="1309" y="1121"/>
                    <a:pt x="2015" y="852"/>
                    <a:pt x="2721" y="852"/>
                  </a:cubicBezTo>
                  <a:cubicBezTo>
                    <a:pt x="3427" y="852"/>
                    <a:pt x="4133" y="1121"/>
                    <a:pt x="4670" y="1658"/>
                  </a:cubicBezTo>
                  <a:cubicBezTo>
                    <a:pt x="4754" y="1742"/>
                    <a:pt x="4866" y="1784"/>
                    <a:pt x="4974" y="1784"/>
                  </a:cubicBezTo>
                  <a:cubicBezTo>
                    <a:pt x="5081" y="1784"/>
                    <a:pt x="5194" y="1742"/>
                    <a:pt x="5273" y="1658"/>
                  </a:cubicBezTo>
                  <a:cubicBezTo>
                    <a:pt x="5441" y="1490"/>
                    <a:pt x="5441" y="1224"/>
                    <a:pt x="5273" y="1055"/>
                  </a:cubicBezTo>
                  <a:cubicBezTo>
                    <a:pt x="4570" y="352"/>
                    <a:pt x="3645" y="0"/>
                    <a:pt x="2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614" name="Google Shape;614;p43"/>
            <p:cNvGrpSpPr/>
            <p:nvPr/>
          </p:nvGrpSpPr>
          <p:grpSpPr>
            <a:xfrm>
              <a:off x="4805686" y="3179661"/>
              <a:ext cx="352690" cy="179253"/>
              <a:chOff x="4805686" y="3179661"/>
              <a:chExt cx="352690" cy="179253"/>
            </a:xfrm>
          </p:grpSpPr>
          <p:sp>
            <p:nvSpPr>
              <p:cNvPr id="615" name="Google Shape;615;p43"/>
              <p:cNvSpPr/>
              <p:nvPr/>
            </p:nvSpPr>
            <p:spPr>
              <a:xfrm>
                <a:off x="5047700" y="3179661"/>
                <a:ext cx="83476" cy="34224"/>
              </a:xfrm>
              <a:custGeom>
                <a:rect b="b" l="l" r="r" t="t"/>
                <a:pathLst>
                  <a:path extrusionOk="0" h="1330" w="3244">
                    <a:moveTo>
                      <a:pt x="1622" y="1"/>
                    </a:moveTo>
                    <a:cubicBezTo>
                      <a:pt x="1094" y="1"/>
                      <a:pt x="566" y="202"/>
                      <a:pt x="164" y="604"/>
                    </a:cubicBezTo>
                    <a:cubicBezTo>
                      <a:pt x="0" y="767"/>
                      <a:pt x="0" y="1038"/>
                      <a:pt x="164" y="1207"/>
                    </a:cubicBezTo>
                    <a:cubicBezTo>
                      <a:pt x="248" y="1288"/>
                      <a:pt x="358" y="1329"/>
                      <a:pt x="467" y="1329"/>
                    </a:cubicBezTo>
                    <a:cubicBezTo>
                      <a:pt x="576" y="1329"/>
                      <a:pt x="685" y="1288"/>
                      <a:pt x="767" y="1207"/>
                    </a:cubicBezTo>
                    <a:cubicBezTo>
                      <a:pt x="1003" y="971"/>
                      <a:pt x="1312" y="853"/>
                      <a:pt x="1622" y="853"/>
                    </a:cubicBezTo>
                    <a:cubicBezTo>
                      <a:pt x="1932" y="853"/>
                      <a:pt x="2241" y="971"/>
                      <a:pt x="2477" y="1207"/>
                    </a:cubicBezTo>
                    <a:cubicBezTo>
                      <a:pt x="2562" y="1286"/>
                      <a:pt x="2669" y="1328"/>
                      <a:pt x="2777" y="1328"/>
                    </a:cubicBezTo>
                    <a:cubicBezTo>
                      <a:pt x="2889" y="1328"/>
                      <a:pt x="2996" y="1291"/>
                      <a:pt x="3080" y="1207"/>
                    </a:cubicBezTo>
                    <a:cubicBezTo>
                      <a:pt x="3244" y="1038"/>
                      <a:pt x="3244" y="767"/>
                      <a:pt x="3080" y="604"/>
                    </a:cubicBezTo>
                    <a:cubicBezTo>
                      <a:pt x="2678" y="202"/>
                      <a:pt x="2150" y="1"/>
                      <a:pt x="1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16" name="Google Shape;616;p43"/>
              <p:cNvSpPr/>
              <p:nvPr/>
            </p:nvSpPr>
            <p:spPr>
              <a:xfrm>
                <a:off x="5078476" y="3221631"/>
                <a:ext cx="21924" cy="22053"/>
              </a:xfrm>
              <a:custGeom>
                <a:rect b="b" l="l" r="r" t="t"/>
                <a:pathLst>
                  <a:path extrusionOk="0" h="857" w="852">
                    <a:moveTo>
                      <a:pt x="426" y="1"/>
                    </a:moveTo>
                    <a:cubicBezTo>
                      <a:pt x="188" y="1"/>
                      <a:pt x="1" y="193"/>
                      <a:pt x="1" y="431"/>
                    </a:cubicBezTo>
                    <a:cubicBezTo>
                      <a:pt x="1" y="665"/>
                      <a:pt x="188" y="856"/>
                      <a:pt x="426" y="856"/>
                    </a:cubicBezTo>
                    <a:cubicBezTo>
                      <a:pt x="660" y="856"/>
                      <a:pt x="851" y="665"/>
                      <a:pt x="851" y="431"/>
                    </a:cubicBezTo>
                    <a:cubicBezTo>
                      <a:pt x="851" y="193"/>
                      <a:pt x="6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17" name="Google Shape;617;p43"/>
              <p:cNvSpPr/>
              <p:nvPr/>
            </p:nvSpPr>
            <p:spPr>
              <a:xfrm>
                <a:off x="4837337" y="3296461"/>
                <a:ext cx="101283" cy="62453"/>
              </a:xfrm>
              <a:custGeom>
                <a:rect b="b" l="l" r="r" t="t"/>
                <a:pathLst>
                  <a:path extrusionOk="0" h="2427" w="3936">
                    <a:moveTo>
                      <a:pt x="2936" y="0"/>
                    </a:moveTo>
                    <a:cubicBezTo>
                      <a:pt x="2823" y="542"/>
                      <a:pt x="2337" y="954"/>
                      <a:pt x="1758" y="954"/>
                    </a:cubicBezTo>
                    <a:lnTo>
                      <a:pt x="0" y="954"/>
                    </a:lnTo>
                    <a:lnTo>
                      <a:pt x="0" y="1945"/>
                    </a:lnTo>
                    <a:cubicBezTo>
                      <a:pt x="0" y="2211"/>
                      <a:pt x="215" y="2426"/>
                      <a:pt x="482" y="2426"/>
                    </a:cubicBezTo>
                    <a:lnTo>
                      <a:pt x="3450" y="2426"/>
                    </a:lnTo>
                    <a:cubicBezTo>
                      <a:pt x="3716" y="2426"/>
                      <a:pt x="3936" y="2211"/>
                      <a:pt x="3936" y="1945"/>
                    </a:cubicBezTo>
                    <a:lnTo>
                      <a:pt x="3936" y="164"/>
                    </a:lnTo>
                    <a:cubicBezTo>
                      <a:pt x="3936" y="70"/>
                      <a:pt x="3861" y="0"/>
                      <a:pt x="3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18" name="Google Shape;618;p43"/>
              <p:cNvSpPr/>
              <p:nvPr/>
            </p:nvSpPr>
            <p:spPr>
              <a:xfrm>
                <a:off x="5004161" y="3296461"/>
                <a:ext cx="101283" cy="62453"/>
              </a:xfrm>
              <a:custGeom>
                <a:rect b="b" l="l" r="r" t="t"/>
                <a:pathLst>
                  <a:path extrusionOk="0" h="2427" w="3936">
                    <a:moveTo>
                      <a:pt x="164" y="0"/>
                    </a:moveTo>
                    <a:cubicBezTo>
                      <a:pt x="75" y="0"/>
                      <a:pt x="0" y="70"/>
                      <a:pt x="0" y="164"/>
                    </a:cubicBezTo>
                    <a:lnTo>
                      <a:pt x="0" y="1945"/>
                    </a:lnTo>
                    <a:cubicBezTo>
                      <a:pt x="0" y="2211"/>
                      <a:pt x="215" y="2426"/>
                      <a:pt x="482" y="2426"/>
                    </a:cubicBezTo>
                    <a:lnTo>
                      <a:pt x="3450" y="2426"/>
                    </a:lnTo>
                    <a:cubicBezTo>
                      <a:pt x="3721" y="2426"/>
                      <a:pt x="3936" y="2211"/>
                      <a:pt x="3936" y="1945"/>
                    </a:cubicBezTo>
                    <a:lnTo>
                      <a:pt x="3936" y="164"/>
                    </a:lnTo>
                    <a:cubicBezTo>
                      <a:pt x="3936" y="70"/>
                      <a:pt x="3861" y="0"/>
                      <a:pt x="3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19" name="Google Shape;619;p43"/>
              <p:cNvSpPr/>
              <p:nvPr/>
            </p:nvSpPr>
            <p:spPr>
              <a:xfrm>
                <a:off x="4960493" y="3299214"/>
                <a:ext cx="21667" cy="32860"/>
              </a:xfrm>
              <a:custGeom>
                <a:rect b="b" l="l" r="r" t="t"/>
                <a:pathLst>
                  <a:path extrusionOk="0" h="1277" w="842">
                    <a:moveTo>
                      <a:pt x="421" y="1"/>
                    </a:moveTo>
                    <a:cubicBezTo>
                      <a:pt x="272" y="1"/>
                      <a:pt x="131" y="29"/>
                      <a:pt x="0" y="76"/>
                    </a:cubicBezTo>
                    <a:lnTo>
                      <a:pt x="0" y="1244"/>
                    </a:lnTo>
                    <a:cubicBezTo>
                      <a:pt x="19" y="1024"/>
                      <a:pt x="201" y="856"/>
                      <a:pt x="421" y="856"/>
                    </a:cubicBezTo>
                    <a:cubicBezTo>
                      <a:pt x="655" y="856"/>
                      <a:pt x="842" y="1043"/>
                      <a:pt x="842" y="1277"/>
                    </a:cubicBezTo>
                    <a:lnTo>
                      <a:pt x="842" y="76"/>
                    </a:lnTo>
                    <a:cubicBezTo>
                      <a:pt x="711" y="29"/>
                      <a:pt x="571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20" name="Google Shape;620;p43"/>
              <p:cNvSpPr/>
              <p:nvPr/>
            </p:nvSpPr>
            <p:spPr>
              <a:xfrm>
                <a:off x="4805686" y="3280944"/>
                <a:ext cx="85921" cy="18193"/>
              </a:xfrm>
              <a:custGeom>
                <a:rect b="b" l="l" r="r" t="t"/>
                <a:pathLst>
                  <a:path extrusionOk="0" h="707" w="3339">
                    <a:moveTo>
                      <a:pt x="351" y="0"/>
                    </a:moveTo>
                    <a:cubicBezTo>
                      <a:pt x="160" y="0"/>
                      <a:pt x="1" y="159"/>
                      <a:pt x="1" y="351"/>
                    </a:cubicBezTo>
                    <a:cubicBezTo>
                      <a:pt x="1" y="547"/>
                      <a:pt x="160" y="706"/>
                      <a:pt x="351" y="706"/>
                    </a:cubicBezTo>
                    <a:lnTo>
                      <a:pt x="2988" y="706"/>
                    </a:lnTo>
                    <a:cubicBezTo>
                      <a:pt x="3184" y="706"/>
                      <a:pt x="3338" y="547"/>
                      <a:pt x="3338" y="351"/>
                    </a:cubicBezTo>
                    <a:cubicBezTo>
                      <a:pt x="3338" y="159"/>
                      <a:pt x="318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21" name="Google Shape;621;p43"/>
              <p:cNvSpPr/>
              <p:nvPr/>
            </p:nvSpPr>
            <p:spPr>
              <a:xfrm>
                <a:off x="5127316" y="3294891"/>
                <a:ext cx="31059" cy="22027"/>
              </a:xfrm>
              <a:custGeom>
                <a:rect b="b" l="l" r="r" t="t"/>
                <a:pathLst>
                  <a:path extrusionOk="0" h="856" w="1207">
                    <a:moveTo>
                      <a:pt x="0" y="0"/>
                    </a:moveTo>
                    <a:lnTo>
                      <a:pt x="0" y="856"/>
                    </a:lnTo>
                    <a:lnTo>
                      <a:pt x="781" y="856"/>
                    </a:lnTo>
                    <a:cubicBezTo>
                      <a:pt x="1015" y="856"/>
                      <a:pt x="1206" y="664"/>
                      <a:pt x="1206" y="430"/>
                    </a:cubicBezTo>
                    <a:cubicBezTo>
                      <a:pt x="1206" y="192"/>
                      <a:pt x="1015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622" name="Google Shape;622;p43"/>
          <p:cNvGrpSpPr/>
          <p:nvPr/>
        </p:nvGrpSpPr>
        <p:grpSpPr>
          <a:xfrm>
            <a:off x="4805686" y="2008384"/>
            <a:ext cx="352690" cy="332361"/>
            <a:chOff x="4805686" y="2465584"/>
            <a:chExt cx="352690" cy="332361"/>
          </a:xfrm>
        </p:grpSpPr>
        <p:sp>
          <p:nvSpPr>
            <p:cNvPr id="623" name="Google Shape;623;p43"/>
            <p:cNvSpPr/>
            <p:nvPr/>
          </p:nvSpPr>
          <p:spPr>
            <a:xfrm>
              <a:off x="4939932" y="2735261"/>
              <a:ext cx="84222" cy="18785"/>
            </a:xfrm>
            <a:custGeom>
              <a:rect b="b" l="l" r="r" t="t"/>
              <a:pathLst>
                <a:path extrusionOk="0" h="730" w="3273">
                  <a:moveTo>
                    <a:pt x="0" y="0"/>
                  </a:moveTo>
                  <a:lnTo>
                    <a:pt x="0" y="580"/>
                  </a:lnTo>
                  <a:cubicBezTo>
                    <a:pt x="0" y="664"/>
                    <a:pt x="66" y="729"/>
                    <a:pt x="150" y="729"/>
                  </a:cubicBezTo>
                  <a:lnTo>
                    <a:pt x="3122" y="729"/>
                  </a:lnTo>
                  <a:cubicBezTo>
                    <a:pt x="3202" y="729"/>
                    <a:pt x="3272" y="664"/>
                    <a:pt x="3272" y="580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4805686" y="2465584"/>
              <a:ext cx="352690" cy="246234"/>
            </a:xfrm>
            <a:custGeom>
              <a:rect b="b" l="l" r="r" t="t"/>
              <a:pathLst>
                <a:path extrusionOk="0" h="9569" w="13706">
                  <a:moveTo>
                    <a:pt x="4614" y="1085"/>
                  </a:moveTo>
                  <a:cubicBezTo>
                    <a:pt x="4867" y="1085"/>
                    <a:pt x="5072" y="1291"/>
                    <a:pt x="5072" y="1539"/>
                  </a:cubicBezTo>
                  <a:cubicBezTo>
                    <a:pt x="5072" y="1791"/>
                    <a:pt x="4867" y="1997"/>
                    <a:pt x="4614" y="1997"/>
                  </a:cubicBezTo>
                  <a:lnTo>
                    <a:pt x="3824" y="1997"/>
                  </a:lnTo>
                  <a:cubicBezTo>
                    <a:pt x="3577" y="1997"/>
                    <a:pt x="3371" y="1791"/>
                    <a:pt x="3371" y="1539"/>
                  </a:cubicBezTo>
                  <a:cubicBezTo>
                    <a:pt x="3371" y="1291"/>
                    <a:pt x="3577" y="1085"/>
                    <a:pt x="3824" y="1085"/>
                  </a:cubicBezTo>
                  <a:close/>
                  <a:moveTo>
                    <a:pt x="7250" y="1085"/>
                  </a:moveTo>
                  <a:cubicBezTo>
                    <a:pt x="7498" y="1085"/>
                    <a:pt x="7704" y="1291"/>
                    <a:pt x="7704" y="1539"/>
                  </a:cubicBezTo>
                  <a:cubicBezTo>
                    <a:pt x="7704" y="1791"/>
                    <a:pt x="7498" y="1997"/>
                    <a:pt x="7250" y="1997"/>
                  </a:cubicBezTo>
                  <a:lnTo>
                    <a:pt x="6460" y="1997"/>
                  </a:lnTo>
                  <a:cubicBezTo>
                    <a:pt x="6208" y="1997"/>
                    <a:pt x="6002" y="1791"/>
                    <a:pt x="6002" y="1539"/>
                  </a:cubicBezTo>
                  <a:cubicBezTo>
                    <a:pt x="6002" y="1291"/>
                    <a:pt x="6208" y="1085"/>
                    <a:pt x="6460" y="1085"/>
                  </a:cubicBezTo>
                  <a:close/>
                  <a:moveTo>
                    <a:pt x="9882" y="1085"/>
                  </a:moveTo>
                  <a:cubicBezTo>
                    <a:pt x="10134" y="1085"/>
                    <a:pt x="10335" y="1291"/>
                    <a:pt x="10335" y="1539"/>
                  </a:cubicBezTo>
                  <a:cubicBezTo>
                    <a:pt x="10335" y="1791"/>
                    <a:pt x="10130" y="1997"/>
                    <a:pt x="9882" y="1997"/>
                  </a:cubicBezTo>
                  <a:lnTo>
                    <a:pt x="9092" y="1997"/>
                  </a:lnTo>
                  <a:cubicBezTo>
                    <a:pt x="8840" y="1997"/>
                    <a:pt x="8639" y="1791"/>
                    <a:pt x="8639" y="1539"/>
                  </a:cubicBezTo>
                  <a:cubicBezTo>
                    <a:pt x="8639" y="1291"/>
                    <a:pt x="8840" y="1085"/>
                    <a:pt x="9092" y="1085"/>
                  </a:cubicBezTo>
                  <a:close/>
                  <a:moveTo>
                    <a:pt x="1983" y="1085"/>
                  </a:moveTo>
                  <a:cubicBezTo>
                    <a:pt x="2235" y="1085"/>
                    <a:pt x="2436" y="1291"/>
                    <a:pt x="2436" y="1539"/>
                  </a:cubicBezTo>
                  <a:cubicBezTo>
                    <a:pt x="2436" y="1791"/>
                    <a:pt x="2235" y="1997"/>
                    <a:pt x="1983" y="1997"/>
                  </a:cubicBezTo>
                  <a:cubicBezTo>
                    <a:pt x="1983" y="2244"/>
                    <a:pt x="1777" y="2450"/>
                    <a:pt x="1529" y="2450"/>
                  </a:cubicBezTo>
                  <a:cubicBezTo>
                    <a:pt x="1277" y="2450"/>
                    <a:pt x="1071" y="2244"/>
                    <a:pt x="1071" y="1997"/>
                  </a:cubicBezTo>
                  <a:lnTo>
                    <a:pt x="1071" y="1539"/>
                  </a:lnTo>
                  <a:cubicBezTo>
                    <a:pt x="1071" y="1291"/>
                    <a:pt x="1277" y="1085"/>
                    <a:pt x="1529" y="1085"/>
                  </a:cubicBezTo>
                  <a:close/>
                  <a:moveTo>
                    <a:pt x="12177" y="1085"/>
                  </a:moveTo>
                  <a:cubicBezTo>
                    <a:pt x="12429" y="1085"/>
                    <a:pt x="12635" y="1291"/>
                    <a:pt x="12635" y="1539"/>
                  </a:cubicBezTo>
                  <a:lnTo>
                    <a:pt x="12635" y="1997"/>
                  </a:lnTo>
                  <a:cubicBezTo>
                    <a:pt x="12635" y="2244"/>
                    <a:pt x="12429" y="2450"/>
                    <a:pt x="12177" y="2450"/>
                  </a:cubicBezTo>
                  <a:cubicBezTo>
                    <a:pt x="11929" y="2450"/>
                    <a:pt x="11724" y="2244"/>
                    <a:pt x="11724" y="1997"/>
                  </a:cubicBezTo>
                  <a:cubicBezTo>
                    <a:pt x="11471" y="1997"/>
                    <a:pt x="11270" y="1791"/>
                    <a:pt x="11270" y="1539"/>
                  </a:cubicBezTo>
                  <a:cubicBezTo>
                    <a:pt x="11270" y="1291"/>
                    <a:pt x="11471" y="1085"/>
                    <a:pt x="11724" y="1085"/>
                  </a:cubicBezTo>
                  <a:close/>
                  <a:moveTo>
                    <a:pt x="12177" y="3857"/>
                  </a:moveTo>
                  <a:cubicBezTo>
                    <a:pt x="12429" y="3857"/>
                    <a:pt x="12635" y="4058"/>
                    <a:pt x="12635" y="4310"/>
                  </a:cubicBezTo>
                  <a:lnTo>
                    <a:pt x="12635" y="5301"/>
                  </a:lnTo>
                  <a:cubicBezTo>
                    <a:pt x="12635" y="5554"/>
                    <a:pt x="12429" y="5755"/>
                    <a:pt x="12177" y="5755"/>
                  </a:cubicBezTo>
                  <a:cubicBezTo>
                    <a:pt x="11929" y="5755"/>
                    <a:pt x="11724" y="5554"/>
                    <a:pt x="11724" y="5301"/>
                  </a:cubicBezTo>
                  <a:lnTo>
                    <a:pt x="11724" y="4310"/>
                  </a:lnTo>
                  <a:cubicBezTo>
                    <a:pt x="11724" y="4058"/>
                    <a:pt x="11929" y="3857"/>
                    <a:pt x="12177" y="3857"/>
                  </a:cubicBezTo>
                  <a:close/>
                  <a:moveTo>
                    <a:pt x="1529" y="3857"/>
                  </a:moveTo>
                  <a:cubicBezTo>
                    <a:pt x="1777" y="3857"/>
                    <a:pt x="1983" y="4058"/>
                    <a:pt x="1983" y="4310"/>
                  </a:cubicBezTo>
                  <a:lnTo>
                    <a:pt x="1983" y="5301"/>
                  </a:lnTo>
                  <a:cubicBezTo>
                    <a:pt x="1983" y="5554"/>
                    <a:pt x="1777" y="5759"/>
                    <a:pt x="1529" y="5759"/>
                  </a:cubicBezTo>
                  <a:cubicBezTo>
                    <a:pt x="1277" y="5759"/>
                    <a:pt x="1071" y="5554"/>
                    <a:pt x="1071" y="5301"/>
                  </a:cubicBezTo>
                  <a:lnTo>
                    <a:pt x="1071" y="4310"/>
                  </a:lnTo>
                  <a:cubicBezTo>
                    <a:pt x="1071" y="4058"/>
                    <a:pt x="1277" y="3857"/>
                    <a:pt x="1529" y="3857"/>
                  </a:cubicBezTo>
                  <a:close/>
                  <a:moveTo>
                    <a:pt x="1529" y="7161"/>
                  </a:moveTo>
                  <a:cubicBezTo>
                    <a:pt x="1777" y="7161"/>
                    <a:pt x="1983" y="7367"/>
                    <a:pt x="1983" y="7615"/>
                  </a:cubicBezTo>
                  <a:cubicBezTo>
                    <a:pt x="2235" y="7615"/>
                    <a:pt x="2436" y="7821"/>
                    <a:pt x="2436" y="8073"/>
                  </a:cubicBezTo>
                  <a:cubicBezTo>
                    <a:pt x="2436" y="8325"/>
                    <a:pt x="2235" y="8526"/>
                    <a:pt x="1983" y="8526"/>
                  </a:cubicBezTo>
                  <a:lnTo>
                    <a:pt x="1529" y="8526"/>
                  </a:lnTo>
                  <a:cubicBezTo>
                    <a:pt x="1277" y="8526"/>
                    <a:pt x="1071" y="8321"/>
                    <a:pt x="1071" y="8073"/>
                  </a:cubicBezTo>
                  <a:lnTo>
                    <a:pt x="1071" y="7615"/>
                  </a:lnTo>
                  <a:cubicBezTo>
                    <a:pt x="1071" y="7367"/>
                    <a:pt x="1277" y="7161"/>
                    <a:pt x="1529" y="7161"/>
                  </a:cubicBezTo>
                  <a:close/>
                  <a:moveTo>
                    <a:pt x="4614" y="7615"/>
                  </a:moveTo>
                  <a:cubicBezTo>
                    <a:pt x="4867" y="7615"/>
                    <a:pt x="5072" y="7821"/>
                    <a:pt x="5072" y="8073"/>
                  </a:cubicBezTo>
                  <a:cubicBezTo>
                    <a:pt x="5072" y="8325"/>
                    <a:pt x="4867" y="8526"/>
                    <a:pt x="4614" y="8526"/>
                  </a:cubicBezTo>
                  <a:lnTo>
                    <a:pt x="3824" y="8526"/>
                  </a:lnTo>
                  <a:cubicBezTo>
                    <a:pt x="3577" y="8526"/>
                    <a:pt x="3371" y="8321"/>
                    <a:pt x="3371" y="8073"/>
                  </a:cubicBezTo>
                  <a:cubicBezTo>
                    <a:pt x="3371" y="7821"/>
                    <a:pt x="3577" y="7615"/>
                    <a:pt x="3824" y="7615"/>
                  </a:cubicBezTo>
                  <a:close/>
                  <a:moveTo>
                    <a:pt x="7250" y="7615"/>
                  </a:moveTo>
                  <a:cubicBezTo>
                    <a:pt x="7498" y="7615"/>
                    <a:pt x="7704" y="7821"/>
                    <a:pt x="7704" y="8073"/>
                  </a:cubicBezTo>
                  <a:cubicBezTo>
                    <a:pt x="7704" y="8325"/>
                    <a:pt x="7498" y="8526"/>
                    <a:pt x="7250" y="8526"/>
                  </a:cubicBezTo>
                  <a:lnTo>
                    <a:pt x="6460" y="8526"/>
                  </a:lnTo>
                  <a:cubicBezTo>
                    <a:pt x="6208" y="8526"/>
                    <a:pt x="6002" y="8321"/>
                    <a:pt x="6002" y="8073"/>
                  </a:cubicBezTo>
                  <a:cubicBezTo>
                    <a:pt x="6002" y="7821"/>
                    <a:pt x="6208" y="7615"/>
                    <a:pt x="6460" y="7615"/>
                  </a:cubicBezTo>
                  <a:close/>
                  <a:moveTo>
                    <a:pt x="9882" y="7615"/>
                  </a:moveTo>
                  <a:cubicBezTo>
                    <a:pt x="10134" y="7615"/>
                    <a:pt x="10335" y="7821"/>
                    <a:pt x="10335" y="8073"/>
                  </a:cubicBezTo>
                  <a:cubicBezTo>
                    <a:pt x="10335" y="8325"/>
                    <a:pt x="10130" y="8526"/>
                    <a:pt x="9882" y="8526"/>
                  </a:cubicBezTo>
                  <a:lnTo>
                    <a:pt x="9092" y="8526"/>
                  </a:lnTo>
                  <a:cubicBezTo>
                    <a:pt x="8840" y="8526"/>
                    <a:pt x="8639" y="8321"/>
                    <a:pt x="8639" y="8073"/>
                  </a:cubicBezTo>
                  <a:cubicBezTo>
                    <a:pt x="8639" y="7821"/>
                    <a:pt x="8840" y="7615"/>
                    <a:pt x="9092" y="7615"/>
                  </a:cubicBezTo>
                  <a:close/>
                  <a:moveTo>
                    <a:pt x="12177" y="7161"/>
                  </a:moveTo>
                  <a:cubicBezTo>
                    <a:pt x="12429" y="7161"/>
                    <a:pt x="12635" y="7367"/>
                    <a:pt x="12635" y="7615"/>
                  </a:cubicBezTo>
                  <a:lnTo>
                    <a:pt x="12635" y="8073"/>
                  </a:lnTo>
                  <a:cubicBezTo>
                    <a:pt x="12635" y="8321"/>
                    <a:pt x="12429" y="8526"/>
                    <a:pt x="12177" y="8526"/>
                  </a:cubicBezTo>
                  <a:lnTo>
                    <a:pt x="11724" y="8526"/>
                  </a:lnTo>
                  <a:cubicBezTo>
                    <a:pt x="11471" y="8526"/>
                    <a:pt x="11270" y="8321"/>
                    <a:pt x="11270" y="8073"/>
                  </a:cubicBezTo>
                  <a:cubicBezTo>
                    <a:pt x="11270" y="7821"/>
                    <a:pt x="11471" y="7615"/>
                    <a:pt x="11724" y="7615"/>
                  </a:cubicBezTo>
                  <a:cubicBezTo>
                    <a:pt x="11724" y="7367"/>
                    <a:pt x="11929" y="7161"/>
                    <a:pt x="12177" y="7161"/>
                  </a:cubicBezTo>
                  <a:close/>
                  <a:moveTo>
                    <a:pt x="445" y="1"/>
                  </a:moveTo>
                  <a:cubicBezTo>
                    <a:pt x="197" y="1"/>
                    <a:pt x="1" y="202"/>
                    <a:pt x="1" y="445"/>
                  </a:cubicBezTo>
                  <a:lnTo>
                    <a:pt x="1" y="9569"/>
                  </a:lnTo>
                  <a:lnTo>
                    <a:pt x="13705" y="9569"/>
                  </a:lnTo>
                  <a:lnTo>
                    <a:pt x="13705" y="445"/>
                  </a:lnTo>
                  <a:cubicBezTo>
                    <a:pt x="13705" y="202"/>
                    <a:pt x="13509" y="1"/>
                    <a:pt x="1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4805686" y="2735261"/>
              <a:ext cx="352690" cy="62684"/>
            </a:xfrm>
            <a:custGeom>
              <a:rect b="b" l="l" r="r" t="t"/>
              <a:pathLst>
                <a:path extrusionOk="0" h="2436" w="13706">
                  <a:moveTo>
                    <a:pt x="1" y="0"/>
                  </a:moveTo>
                  <a:lnTo>
                    <a:pt x="1" y="1608"/>
                  </a:lnTo>
                  <a:cubicBezTo>
                    <a:pt x="1" y="2061"/>
                    <a:pt x="370" y="2435"/>
                    <a:pt x="828" y="2435"/>
                  </a:cubicBezTo>
                  <a:lnTo>
                    <a:pt x="12878" y="2435"/>
                  </a:lnTo>
                  <a:cubicBezTo>
                    <a:pt x="13336" y="2435"/>
                    <a:pt x="13705" y="2061"/>
                    <a:pt x="13705" y="1608"/>
                  </a:cubicBezTo>
                  <a:lnTo>
                    <a:pt x="13705" y="0"/>
                  </a:lnTo>
                  <a:lnTo>
                    <a:pt x="9396" y="0"/>
                  </a:lnTo>
                  <a:lnTo>
                    <a:pt x="9396" y="580"/>
                  </a:lnTo>
                  <a:cubicBezTo>
                    <a:pt x="9396" y="1164"/>
                    <a:pt x="8924" y="1641"/>
                    <a:pt x="8339" y="1641"/>
                  </a:cubicBezTo>
                  <a:lnTo>
                    <a:pt x="5367" y="1641"/>
                  </a:lnTo>
                  <a:cubicBezTo>
                    <a:pt x="4782" y="1641"/>
                    <a:pt x="4310" y="1164"/>
                    <a:pt x="4310" y="580"/>
                  </a:cubicBezTo>
                  <a:lnTo>
                    <a:pt x="4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43"/>
          <p:cNvGrpSpPr/>
          <p:nvPr/>
        </p:nvGrpSpPr>
        <p:grpSpPr>
          <a:xfrm>
            <a:off x="4847913" y="1403542"/>
            <a:ext cx="268236" cy="352664"/>
            <a:chOff x="4847913" y="1860742"/>
            <a:chExt cx="268236" cy="352664"/>
          </a:xfrm>
        </p:grpSpPr>
        <p:sp>
          <p:nvSpPr>
            <p:cNvPr id="627" name="Google Shape;627;p43"/>
            <p:cNvSpPr/>
            <p:nvPr/>
          </p:nvSpPr>
          <p:spPr>
            <a:xfrm>
              <a:off x="4848633" y="1963929"/>
              <a:ext cx="92997" cy="46679"/>
            </a:xfrm>
            <a:custGeom>
              <a:rect b="b" l="l" r="r" t="t"/>
              <a:pathLst>
                <a:path extrusionOk="0" h="1814" w="3614">
                  <a:moveTo>
                    <a:pt x="272" y="0"/>
                  </a:moveTo>
                  <a:cubicBezTo>
                    <a:pt x="99" y="201"/>
                    <a:pt x="1" y="468"/>
                    <a:pt x="1" y="758"/>
                  </a:cubicBezTo>
                  <a:lnTo>
                    <a:pt x="1" y="1454"/>
                  </a:lnTo>
                  <a:cubicBezTo>
                    <a:pt x="1" y="1655"/>
                    <a:pt x="159" y="1814"/>
                    <a:pt x="356" y="1814"/>
                  </a:cubicBezTo>
                  <a:lnTo>
                    <a:pt x="3254" y="1814"/>
                  </a:lnTo>
                  <a:cubicBezTo>
                    <a:pt x="3455" y="1814"/>
                    <a:pt x="3614" y="1655"/>
                    <a:pt x="3614" y="1454"/>
                  </a:cubicBezTo>
                  <a:lnTo>
                    <a:pt x="3614" y="758"/>
                  </a:lnTo>
                  <a:cubicBezTo>
                    <a:pt x="3614" y="477"/>
                    <a:pt x="3520" y="225"/>
                    <a:pt x="3361" y="24"/>
                  </a:cubicBezTo>
                  <a:cubicBezTo>
                    <a:pt x="2931" y="328"/>
                    <a:pt x="2403" y="505"/>
                    <a:pt x="1837" y="505"/>
                  </a:cubicBezTo>
                  <a:cubicBezTo>
                    <a:pt x="1267" y="505"/>
                    <a:pt x="711" y="318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4848762" y="1860742"/>
              <a:ext cx="94207" cy="94310"/>
            </a:xfrm>
            <a:custGeom>
              <a:rect b="b" l="l" r="r" t="t"/>
              <a:pathLst>
                <a:path extrusionOk="0" h="3665" w="3661">
                  <a:moveTo>
                    <a:pt x="1832" y="1388"/>
                  </a:moveTo>
                  <a:cubicBezTo>
                    <a:pt x="2071" y="1388"/>
                    <a:pt x="2272" y="1589"/>
                    <a:pt x="2272" y="1832"/>
                  </a:cubicBezTo>
                  <a:cubicBezTo>
                    <a:pt x="2272" y="2075"/>
                    <a:pt x="2076" y="2272"/>
                    <a:pt x="1832" y="2272"/>
                  </a:cubicBezTo>
                  <a:cubicBezTo>
                    <a:pt x="1589" y="2272"/>
                    <a:pt x="1393" y="2071"/>
                    <a:pt x="1393" y="1832"/>
                  </a:cubicBezTo>
                  <a:cubicBezTo>
                    <a:pt x="1393" y="1589"/>
                    <a:pt x="1589" y="1388"/>
                    <a:pt x="1832" y="1388"/>
                  </a:cubicBezTo>
                  <a:close/>
                  <a:moveTo>
                    <a:pt x="1832" y="0"/>
                  </a:moveTo>
                  <a:cubicBezTo>
                    <a:pt x="818" y="0"/>
                    <a:pt x="0" y="818"/>
                    <a:pt x="0" y="1832"/>
                  </a:cubicBezTo>
                  <a:cubicBezTo>
                    <a:pt x="0" y="2842"/>
                    <a:pt x="818" y="3664"/>
                    <a:pt x="1832" y="3664"/>
                  </a:cubicBezTo>
                  <a:cubicBezTo>
                    <a:pt x="2842" y="3664"/>
                    <a:pt x="3660" y="2842"/>
                    <a:pt x="3660" y="1832"/>
                  </a:cubicBezTo>
                  <a:cubicBezTo>
                    <a:pt x="3660" y="818"/>
                    <a:pt x="2842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021710" y="1963929"/>
              <a:ext cx="93126" cy="46679"/>
            </a:xfrm>
            <a:custGeom>
              <a:rect b="b" l="l" r="r" t="t"/>
              <a:pathLst>
                <a:path extrusionOk="0" h="1814" w="3619">
                  <a:moveTo>
                    <a:pt x="276" y="0"/>
                  </a:moveTo>
                  <a:cubicBezTo>
                    <a:pt x="103" y="201"/>
                    <a:pt x="1" y="468"/>
                    <a:pt x="1" y="758"/>
                  </a:cubicBezTo>
                  <a:lnTo>
                    <a:pt x="1" y="1454"/>
                  </a:lnTo>
                  <a:cubicBezTo>
                    <a:pt x="1" y="1655"/>
                    <a:pt x="164" y="1814"/>
                    <a:pt x="360" y="1814"/>
                  </a:cubicBezTo>
                  <a:lnTo>
                    <a:pt x="3258" y="1814"/>
                  </a:lnTo>
                  <a:cubicBezTo>
                    <a:pt x="3455" y="1814"/>
                    <a:pt x="3618" y="1655"/>
                    <a:pt x="3618" y="1454"/>
                  </a:cubicBezTo>
                  <a:lnTo>
                    <a:pt x="3618" y="758"/>
                  </a:lnTo>
                  <a:cubicBezTo>
                    <a:pt x="3618" y="477"/>
                    <a:pt x="3525" y="225"/>
                    <a:pt x="3366" y="24"/>
                  </a:cubicBezTo>
                  <a:cubicBezTo>
                    <a:pt x="2931" y="328"/>
                    <a:pt x="2408" y="505"/>
                    <a:pt x="1837" y="505"/>
                  </a:cubicBezTo>
                  <a:cubicBezTo>
                    <a:pt x="1272" y="505"/>
                    <a:pt x="716" y="318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021942" y="1860742"/>
              <a:ext cx="94207" cy="94310"/>
            </a:xfrm>
            <a:custGeom>
              <a:rect b="b" l="l" r="r" t="t"/>
              <a:pathLst>
                <a:path extrusionOk="0" h="3665" w="3661">
                  <a:moveTo>
                    <a:pt x="1828" y="1407"/>
                  </a:moveTo>
                  <a:cubicBezTo>
                    <a:pt x="2067" y="1407"/>
                    <a:pt x="2254" y="1599"/>
                    <a:pt x="2254" y="1832"/>
                  </a:cubicBezTo>
                  <a:cubicBezTo>
                    <a:pt x="2254" y="2066"/>
                    <a:pt x="2067" y="2258"/>
                    <a:pt x="1828" y="2258"/>
                  </a:cubicBezTo>
                  <a:cubicBezTo>
                    <a:pt x="1595" y="2258"/>
                    <a:pt x="1403" y="2066"/>
                    <a:pt x="1403" y="1832"/>
                  </a:cubicBezTo>
                  <a:cubicBezTo>
                    <a:pt x="1403" y="1599"/>
                    <a:pt x="1595" y="1407"/>
                    <a:pt x="1828" y="1407"/>
                  </a:cubicBezTo>
                  <a:close/>
                  <a:moveTo>
                    <a:pt x="1828" y="0"/>
                  </a:moveTo>
                  <a:cubicBezTo>
                    <a:pt x="819" y="0"/>
                    <a:pt x="1" y="818"/>
                    <a:pt x="1" y="1832"/>
                  </a:cubicBezTo>
                  <a:cubicBezTo>
                    <a:pt x="1" y="2842"/>
                    <a:pt x="819" y="3664"/>
                    <a:pt x="1828" y="3664"/>
                  </a:cubicBezTo>
                  <a:cubicBezTo>
                    <a:pt x="2843" y="3664"/>
                    <a:pt x="3661" y="2842"/>
                    <a:pt x="3661" y="1832"/>
                  </a:cubicBezTo>
                  <a:cubicBezTo>
                    <a:pt x="3661" y="818"/>
                    <a:pt x="2843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4847913" y="2166701"/>
              <a:ext cx="92997" cy="46704"/>
            </a:xfrm>
            <a:custGeom>
              <a:rect b="b" l="l" r="r" t="t"/>
              <a:pathLst>
                <a:path extrusionOk="0" h="1815" w="3614">
                  <a:moveTo>
                    <a:pt x="272" y="1"/>
                  </a:moveTo>
                  <a:cubicBezTo>
                    <a:pt x="103" y="206"/>
                    <a:pt x="1" y="468"/>
                    <a:pt x="1" y="758"/>
                  </a:cubicBezTo>
                  <a:lnTo>
                    <a:pt x="1" y="1459"/>
                  </a:lnTo>
                  <a:cubicBezTo>
                    <a:pt x="1" y="1655"/>
                    <a:pt x="159" y="1814"/>
                    <a:pt x="360" y="1814"/>
                  </a:cubicBezTo>
                  <a:lnTo>
                    <a:pt x="3254" y="1814"/>
                  </a:lnTo>
                  <a:cubicBezTo>
                    <a:pt x="3455" y="1814"/>
                    <a:pt x="3614" y="1655"/>
                    <a:pt x="3614" y="1459"/>
                  </a:cubicBezTo>
                  <a:lnTo>
                    <a:pt x="3614" y="758"/>
                  </a:lnTo>
                  <a:cubicBezTo>
                    <a:pt x="3614" y="478"/>
                    <a:pt x="3525" y="225"/>
                    <a:pt x="3366" y="29"/>
                  </a:cubicBezTo>
                  <a:cubicBezTo>
                    <a:pt x="2931" y="328"/>
                    <a:pt x="2403" y="506"/>
                    <a:pt x="1837" y="506"/>
                  </a:cubicBezTo>
                  <a:cubicBezTo>
                    <a:pt x="1253" y="506"/>
                    <a:pt x="716" y="319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4848041" y="2063514"/>
              <a:ext cx="94310" cy="94310"/>
            </a:xfrm>
            <a:custGeom>
              <a:rect b="b" l="l" r="r" t="t"/>
              <a:pathLst>
                <a:path extrusionOk="0" h="3665" w="3665">
                  <a:moveTo>
                    <a:pt x="1832" y="1393"/>
                  </a:moveTo>
                  <a:cubicBezTo>
                    <a:pt x="2075" y="1393"/>
                    <a:pt x="2272" y="1590"/>
                    <a:pt x="2272" y="1833"/>
                  </a:cubicBezTo>
                  <a:cubicBezTo>
                    <a:pt x="2272" y="2076"/>
                    <a:pt x="2075" y="2272"/>
                    <a:pt x="1832" y="2272"/>
                  </a:cubicBezTo>
                  <a:cubicBezTo>
                    <a:pt x="1589" y="2272"/>
                    <a:pt x="1393" y="2076"/>
                    <a:pt x="1393" y="1833"/>
                  </a:cubicBezTo>
                  <a:cubicBezTo>
                    <a:pt x="1393" y="1590"/>
                    <a:pt x="1589" y="1393"/>
                    <a:pt x="1832" y="1393"/>
                  </a:cubicBezTo>
                  <a:close/>
                  <a:moveTo>
                    <a:pt x="1832" y="0"/>
                  </a:moveTo>
                  <a:cubicBezTo>
                    <a:pt x="823" y="0"/>
                    <a:pt x="0" y="823"/>
                    <a:pt x="0" y="1833"/>
                  </a:cubicBezTo>
                  <a:cubicBezTo>
                    <a:pt x="0" y="2847"/>
                    <a:pt x="823" y="3665"/>
                    <a:pt x="1832" y="3665"/>
                  </a:cubicBezTo>
                  <a:cubicBezTo>
                    <a:pt x="2842" y="3665"/>
                    <a:pt x="3665" y="2847"/>
                    <a:pt x="3665" y="1833"/>
                  </a:cubicBezTo>
                  <a:cubicBezTo>
                    <a:pt x="3665" y="823"/>
                    <a:pt x="2842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021118" y="2166701"/>
              <a:ext cx="92997" cy="46704"/>
            </a:xfrm>
            <a:custGeom>
              <a:rect b="b" l="l" r="r" t="t"/>
              <a:pathLst>
                <a:path extrusionOk="0" h="1815" w="3614">
                  <a:moveTo>
                    <a:pt x="271" y="1"/>
                  </a:moveTo>
                  <a:cubicBezTo>
                    <a:pt x="98" y="206"/>
                    <a:pt x="0" y="468"/>
                    <a:pt x="0" y="758"/>
                  </a:cubicBezTo>
                  <a:lnTo>
                    <a:pt x="0" y="1459"/>
                  </a:lnTo>
                  <a:cubicBezTo>
                    <a:pt x="0" y="1655"/>
                    <a:pt x="159" y="1814"/>
                    <a:pt x="360" y="1814"/>
                  </a:cubicBezTo>
                  <a:lnTo>
                    <a:pt x="3253" y="1814"/>
                  </a:lnTo>
                  <a:cubicBezTo>
                    <a:pt x="3454" y="1814"/>
                    <a:pt x="3613" y="1655"/>
                    <a:pt x="3613" y="1459"/>
                  </a:cubicBezTo>
                  <a:lnTo>
                    <a:pt x="3613" y="758"/>
                  </a:lnTo>
                  <a:cubicBezTo>
                    <a:pt x="3613" y="478"/>
                    <a:pt x="3520" y="225"/>
                    <a:pt x="3366" y="29"/>
                  </a:cubicBezTo>
                  <a:cubicBezTo>
                    <a:pt x="2931" y="328"/>
                    <a:pt x="2403" y="506"/>
                    <a:pt x="1837" y="506"/>
                  </a:cubicBezTo>
                  <a:cubicBezTo>
                    <a:pt x="1253" y="506"/>
                    <a:pt x="711" y="319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021221" y="2063514"/>
              <a:ext cx="94207" cy="94310"/>
            </a:xfrm>
            <a:custGeom>
              <a:rect b="b" l="l" r="r" t="t"/>
              <a:pathLst>
                <a:path extrusionOk="0" h="3665" w="3661">
                  <a:moveTo>
                    <a:pt x="1833" y="1407"/>
                  </a:moveTo>
                  <a:cubicBezTo>
                    <a:pt x="2067" y="1407"/>
                    <a:pt x="2258" y="1599"/>
                    <a:pt x="2258" y="1833"/>
                  </a:cubicBezTo>
                  <a:cubicBezTo>
                    <a:pt x="2258" y="2071"/>
                    <a:pt x="2067" y="2258"/>
                    <a:pt x="1833" y="2258"/>
                  </a:cubicBezTo>
                  <a:cubicBezTo>
                    <a:pt x="1595" y="2258"/>
                    <a:pt x="1408" y="2071"/>
                    <a:pt x="1408" y="1833"/>
                  </a:cubicBezTo>
                  <a:cubicBezTo>
                    <a:pt x="1408" y="1599"/>
                    <a:pt x="1595" y="1407"/>
                    <a:pt x="1833" y="1407"/>
                  </a:cubicBezTo>
                  <a:close/>
                  <a:moveTo>
                    <a:pt x="1833" y="0"/>
                  </a:moveTo>
                  <a:cubicBezTo>
                    <a:pt x="819" y="0"/>
                    <a:pt x="1" y="823"/>
                    <a:pt x="1" y="1833"/>
                  </a:cubicBezTo>
                  <a:cubicBezTo>
                    <a:pt x="1" y="2847"/>
                    <a:pt x="819" y="3665"/>
                    <a:pt x="1833" y="3665"/>
                  </a:cubicBezTo>
                  <a:cubicBezTo>
                    <a:pt x="2843" y="3665"/>
                    <a:pt x="3661" y="2847"/>
                    <a:pt x="3661" y="1833"/>
                  </a:cubicBezTo>
                  <a:cubicBezTo>
                    <a:pt x="3661" y="823"/>
                    <a:pt x="2843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5" name="Google Shape;635;p43"/>
          <p:cNvGrpSpPr/>
          <p:nvPr/>
        </p:nvGrpSpPr>
        <p:grpSpPr>
          <a:xfrm>
            <a:off x="4012713" y="3857135"/>
            <a:ext cx="357862" cy="246466"/>
            <a:chOff x="4012713" y="4314335"/>
            <a:chExt cx="357862" cy="246466"/>
          </a:xfrm>
        </p:grpSpPr>
        <p:sp>
          <p:nvSpPr>
            <p:cNvPr id="636" name="Google Shape;636;p43"/>
            <p:cNvSpPr/>
            <p:nvPr/>
          </p:nvSpPr>
          <p:spPr>
            <a:xfrm>
              <a:off x="4012713" y="4422849"/>
              <a:ext cx="179716" cy="137952"/>
            </a:xfrm>
            <a:custGeom>
              <a:rect b="b" l="l" r="r" t="t"/>
              <a:pathLst>
                <a:path extrusionOk="0" h="5361" w="6984">
                  <a:moveTo>
                    <a:pt x="1591" y="1"/>
                  </a:moveTo>
                  <a:cubicBezTo>
                    <a:pt x="1522" y="1"/>
                    <a:pt x="1452" y="19"/>
                    <a:pt x="1389" y="56"/>
                  </a:cubicBezTo>
                  <a:cubicBezTo>
                    <a:pt x="1375" y="61"/>
                    <a:pt x="1034" y="262"/>
                    <a:pt x="706" y="575"/>
                  </a:cubicBezTo>
                  <a:cubicBezTo>
                    <a:pt x="225" y="1037"/>
                    <a:pt x="1" y="1533"/>
                    <a:pt x="61" y="2010"/>
                  </a:cubicBezTo>
                  <a:cubicBezTo>
                    <a:pt x="164" y="2832"/>
                    <a:pt x="1034" y="3463"/>
                    <a:pt x="2726" y="3940"/>
                  </a:cubicBezTo>
                  <a:cubicBezTo>
                    <a:pt x="3460" y="4150"/>
                    <a:pt x="4600" y="4361"/>
                    <a:pt x="5614" y="4454"/>
                  </a:cubicBezTo>
                  <a:lnTo>
                    <a:pt x="5390" y="4669"/>
                  </a:lnTo>
                  <a:cubicBezTo>
                    <a:pt x="5231" y="4823"/>
                    <a:pt x="5222" y="5076"/>
                    <a:pt x="5376" y="5239"/>
                  </a:cubicBezTo>
                  <a:cubicBezTo>
                    <a:pt x="5455" y="5319"/>
                    <a:pt x="5563" y="5361"/>
                    <a:pt x="5670" y="5361"/>
                  </a:cubicBezTo>
                  <a:cubicBezTo>
                    <a:pt x="5769" y="5361"/>
                    <a:pt x="5867" y="5324"/>
                    <a:pt x="5946" y="5253"/>
                  </a:cubicBezTo>
                  <a:lnTo>
                    <a:pt x="6848" y="4393"/>
                  </a:lnTo>
                  <a:cubicBezTo>
                    <a:pt x="6918" y="4323"/>
                    <a:pt x="6984" y="4211"/>
                    <a:pt x="6970" y="4076"/>
                  </a:cubicBezTo>
                  <a:cubicBezTo>
                    <a:pt x="6965" y="4005"/>
                    <a:pt x="6942" y="3912"/>
                    <a:pt x="6872" y="3837"/>
                  </a:cubicBezTo>
                  <a:lnTo>
                    <a:pt x="6058" y="2902"/>
                  </a:lnTo>
                  <a:cubicBezTo>
                    <a:pt x="5979" y="2811"/>
                    <a:pt x="5869" y="2764"/>
                    <a:pt x="5757" y="2764"/>
                  </a:cubicBezTo>
                  <a:cubicBezTo>
                    <a:pt x="5664" y="2764"/>
                    <a:pt x="5569" y="2797"/>
                    <a:pt x="5493" y="2865"/>
                  </a:cubicBezTo>
                  <a:cubicBezTo>
                    <a:pt x="5324" y="3010"/>
                    <a:pt x="5306" y="3262"/>
                    <a:pt x="5451" y="3431"/>
                  </a:cubicBezTo>
                  <a:lnTo>
                    <a:pt x="5642" y="3650"/>
                  </a:lnTo>
                  <a:cubicBezTo>
                    <a:pt x="4693" y="3557"/>
                    <a:pt x="3614" y="3356"/>
                    <a:pt x="2945" y="3164"/>
                  </a:cubicBezTo>
                  <a:cubicBezTo>
                    <a:pt x="2342" y="2996"/>
                    <a:pt x="940" y="2533"/>
                    <a:pt x="861" y="1911"/>
                  </a:cubicBezTo>
                  <a:cubicBezTo>
                    <a:pt x="805" y="1477"/>
                    <a:pt x="1464" y="944"/>
                    <a:pt x="1791" y="752"/>
                  </a:cubicBezTo>
                  <a:cubicBezTo>
                    <a:pt x="1982" y="640"/>
                    <a:pt x="2048" y="392"/>
                    <a:pt x="1936" y="201"/>
                  </a:cubicBezTo>
                  <a:cubicBezTo>
                    <a:pt x="1864" y="73"/>
                    <a:pt x="1729" y="1"/>
                    <a:pt x="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258330" y="4422849"/>
              <a:ext cx="112245" cy="106558"/>
            </a:xfrm>
            <a:custGeom>
              <a:rect b="b" l="l" r="r" t="t"/>
              <a:pathLst>
                <a:path extrusionOk="0" h="4141" w="4362">
                  <a:moveTo>
                    <a:pt x="2906" y="1"/>
                  </a:moveTo>
                  <a:cubicBezTo>
                    <a:pt x="2770" y="1"/>
                    <a:pt x="2638" y="69"/>
                    <a:pt x="2562" y="191"/>
                  </a:cubicBezTo>
                  <a:cubicBezTo>
                    <a:pt x="2449" y="383"/>
                    <a:pt x="2505" y="631"/>
                    <a:pt x="2697" y="748"/>
                  </a:cubicBezTo>
                  <a:cubicBezTo>
                    <a:pt x="2702" y="748"/>
                    <a:pt x="2912" y="878"/>
                    <a:pt x="3108" y="1089"/>
                  </a:cubicBezTo>
                  <a:cubicBezTo>
                    <a:pt x="3263" y="1252"/>
                    <a:pt x="3440" y="1505"/>
                    <a:pt x="3403" y="1753"/>
                  </a:cubicBezTo>
                  <a:cubicBezTo>
                    <a:pt x="3361" y="2019"/>
                    <a:pt x="2982" y="2711"/>
                    <a:pt x="351" y="3346"/>
                  </a:cubicBezTo>
                  <a:cubicBezTo>
                    <a:pt x="136" y="3402"/>
                    <a:pt x="0" y="3617"/>
                    <a:pt x="52" y="3833"/>
                  </a:cubicBezTo>
                  <a:cubicBezTo>
                    <a:pt x="98" y="4019"/>
                    <a:pt x="262" y="4141"/>
                    <a:pt x="444" y="4141"/>
                  </a:cubicBezTo>
                  <a:cubicBezTo>
                    <a:pt x="477" y="4141"/>
                    <a:pt x="510" y="4136"/>
                    <a:pt x="538" y="4132"/>
                  </a:cubicBezTo>
                  <a:cubicBezTo>
                    <a:pt x="2851" y="3571"/>
                    <a:pt x="4048" y="2832"/>
                    <a:pt x="4197" y="1874"/>
                  </a:cubicBezTo>
                  <a:cubicBezTo>
                    <a:pt x="4361" y="832"/>
                    <a:pt x="3169" y="89"/>
                    <a:pt x="3118" y="61"/>
                  </a:cubicBezTo>
                  <a:cubicBezTo>
                    <a:pt x="3051" y="20"/>
                    <a:pt x="2978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082242" y="4356074"/>
              <a:ext cx="53652" cy="100228"/>
            </a:xfrm>
            <a:custGeom>
              <a:rect b="b" l="l" r="r" t="t"/>
              <a:pathLst>
                <a:path extrusionOk="0" h="3895" w="2085">
                  <a:moveTo>
                    <a:pt x="402" y="1"/>
                  </a:moveTo>
                  <a:cubicBezTo>
                    <a:pt x="183" y="1"/>
                    <a:pt x="0" y="183"/>
                    <a:pt x="0" y="403"/>
                  </a:cubicBezTo>
                  <a:cubicBezTo>
                    <a:pt x="0" y="627"/>
                    <a:pt x="183" y="805"/>
                    <a:pt x="402" y="805"/>
                  </a:cubicBezTo>
                  <a:lnTo>
                    <a:pt x="912" y="805"/>
                  </a:lnTo>
                  <a:cubicBezTo>
                    <a:pt x="1117" y="805"/>
                    <a:pt x="1281" y="973"/>
                    <a:pt x="1281" y="1174"/>
                  </a:cubicBezTo>
                  <a:cubicBezTo>
                    <a:pt x="1281" y="1380"/>
                    <a:pt x="1117" y="1543"/>
                    <a:pt x="912" y="1543"/>
                  </a:cubicBezTo>
                  <a:lnTo>
                    <a:pt x="402" y="1543"/>
                  </a:lnTo>
                  <a:cubicBezTo>
                    <a:pt x="183" y="1543"/>
                    <a:pt x="0" y="1725"/>
                    <a:pt x="0" y="1950"/>
                  </a:cubicBezTo>
                  <a:cubicBezTo>
                    <a:pt x="0" y="2169"/>
                    <a:pt x="183" y="2352"/>
                    <a:pt x="402" y="2352"/>
                  </a:cubicBezTo>
                  <a:lnTo>
                    <a:pt x="912" y="2352"/>
                  </a:lnTo>
                  <a:cubicBezTo>
                    <a:pt x="1117" y="2352"/>
                    <a:pt x="1281" y="2515"/>
                    <a:pt x="1281" y="2721"/>
                  </a:cubicBezTo>
                  <a:cubicBezTo>
                    <a:pt x="1281" y="2922"/>
                    <a:pt x="1117" y="3090"/>
                    <a:pt x="912" y="3090"/>
                  </a:cubicBezTo>
                  <a:lnTo>
                    <a:pt x="421" y="3090"/>
                  </a:lnTo>
                  <a:cubicBezTo>
                    <a:pt x="201" y="3090"/>
                    <a:pt x="19" y="3273"/>
                    <a:pt x="19" y="3492"/>
                  </a:cubicBezTo>
                  <a:cubicBezTo>
                    <a:pt x="19" y="3717"/>
                    <a:pt x="201" y="3894"/>
                    <a:pt x="421" y="3894"/>
                  </a:cubicBezTo>
                  <a:lnTo>
                    <a:pt x="912" y="3894"/>
                  </a:lnTo>
                  <a:cubicBezTo>
                    <a:pt x="1561" y="3894"/>
                    <a:pt x="2085" y="3366"/>
                    <a:pt x="2085" y="2721"/>
                  </a:cubicBezTo>
                  <a:cubicBezTo>
                    <a:pt x="2085" y="2427"/>
                    <a:pt x="1977" y="2155"/>
                    <a:pt x="1795" y="1950"/>
                  </a:cubicBezTo>
                  <a:cubicBezTo>
                    <a:pt x="1977" y="1739"/>
                    <a:pt x="2085" y="1473"/>
                    <a:pt x="2085" y="1174"/>
                  </a:cubicBezTo>
                  <a:cubicBezTo>
                    <a:pt x="2085" y="529"/>
                    <a:pt x="1561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4239674" y="4353680"/>
              <a:ext cx="58001" cy="103084"/>
            </a:xfrm>
            <a:custGeom>
              <a:rect b="b" l="l" r="r" t="t"/>
              <a:pathLst>
                <a:path extrusionOk="0" h="4006" w="2254">
                  <a:moveTo>
                    <a:pt x="1127" y="804"/>
                  </a:moveTo>
                  <a:cubicBezTo>
                    <a:pt x="1305" y="804"/>
                    <a:pt x="1450" y="949"/>
                    <a:pt x="1450" y="1127"/>
                  </a:cubicBezTo>
                  <a:lnTo>
                    <a:pt x="1450" y="2879"/>
                  </a:lnTo>
                  <a:cubicBezTo>
                    <a:pt x="1450" y="3057"/>
                    <a:pt x="1305" y="3202"/>
                    <a:pt x="1127" y="3202"/>
                  </a:cubicBezTo>
                  <a:cubicBezTo>
                    <a:pt x="950" y="3202"/>
                    <a:pt x="805" y="3057"/>
                    <a:pt x="805" y="2879"/>
                  </a:cubicBezTo>
                  <a:lnTo>
                    <a:pt x="805" y="1127"/>
                  </a:lnTo>
                  <a:cubicBezTo>
                    <a:pt x="805" y="949"/>
                    <a:pt x="950" y="804"/>
                    <a:pt x="1127" y="804"/>
                  </a:cubicBezTo>
                  <a:close/>
                  <a:moveTo>
                    <a:pt x="1127" y="0"/>
                  </a:moveTo>
                  <a:cubicBezTo>
                    <a:pt x="505" y="0"/>
                    <a:pt x="1" y="505"/>
                    <a:pt x="1" y="1127"/>
                  </a:cubicBezTo>
                  <a:lnTo>
                    <a:pt x="1" y="2879"/>
                  </a:lnTo>
                  <a:cubicBezTo>
                    <a:pt x="1" y="3501"/>
                    <a:pt x="505" y="4006"/>
                    <a:pt x="1127" y="4006"/>
                  </a:cubicBezTo>
                  <a:cubicBezTo>
                    <a:pt x="1749" y="4006"/>
                    <a:pt x="2254" y="3501"/>
                    <a:pt x="2254" y="2879"/>
                  </a:cubicBezTo>
                  <a:lnTo>
                    <a:pt x="2254" y="1127"/>
                  </a:lnTo>
                  <a:cubicBezTo>
                    <a:pt x="2254" y="505"/>
                    <a:pt x="1749" y="0"/>
                    <a:pt x="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4159929" y="4356562"/>
              <a:ext cx="55119" cy="98761"/>
            </a:xfrm>
            <a:custGeom>
              <a:rect b="b" l="l" r="r" t="t"/>
              <a:pathLst>
                <a:path extrusionOk="0" h="3838" w="2142">
                  <a:moveTo>
                    <a:pt x="1071" y="2258"/>
                  </a:moveTo>
                  <a:cubicBezTo>
                    <a:pt x="1216" y="2258"/>
                    <a:pt x="1338" y="2375"/>
                    <a:pt x="1338" y="2524"/>
                  </a:cubicBezTo>
                  <a:lnTo>
                    <a:pt x="1338" y="2767"/>
                  </a:lnTo>
                  <a:cubicBezTo>
                    <a:pt x="1338" y="2912"/>
                    <a:pt x="1216" y="3034"/>
                    <a:pt x="1071" y="3034"/>
                  </a:cubicBezTo>
                  <a:cubicBezTo>
                    <a:pt x="926" y="3034"/>
                    <a:pt x="805" y="2912"/>
                    <a:pt x="805" y="2767"/>
                  </a:cubicBezTo>
                  <a:lnTo>
                    <a:pt x="805" y="2515"/>
                  </a:lnTo>
                  <a:cubicBezTo>
                    <a:pt x="805" y="2445"/>
                    <a:pt x="833" y="2384"/>
                    <a:pt x="884" y="2333"/>
                  </a:cubicBezTo>
                  <a:cubicBezTo>
                    <a:pt x="931" y="2281"/>
                    <a:pt x="1001" y="2258"/>
                    <a:pt x="1071" y="2258"/>
                  </a:cubicBezTo>
                  <a:close/>
                  <a:moveTo>
                    <a:pt x="1137" y="0"/>
                  </a:moveTo>
                  <a:cubicBezTo>
                    <a:pt x="510" y="0"/>
                    <a:pt x="1" y="510"/>
                    <a:pt x="1" y="1136"/>
                  </a:cubicBezTo>
                  <a:lnTo>
                    <a:pt x="1" y="2506"/>
                  </a:lnTo>
                  <a:lnTo>
                    <a:pt x="1" y="2520"/>
                  </a:lnTo>
                  <a:lnTo>
                    <a:pt x="1" y="2767"/>
                  </a:lnTo>
                  <a:lnTo>
                    <a:pt x="1" y="2777"/>
                  </a:lnTo>
                  <a:cubicBezTo>
                    <a:pt x="5" y="3361"/>
                    <a:pt x="482" y="3838"/>
                    <a:pt x="1071" y="3838"/>
                  </a:cubicBezTo>
                  <a:cubicBezTo>
                    <a:pt x="1660" y="3838"/>
                    <a:pt x="2141" y="3356"/>
                    <a:pt x="2141" y="2767"/>
                  </a:cubicBezTo>
                  <a:lnTo>
                    <a:pt x="2141" y="2520"/>
                  </a:lnTo>
                  <a:cubicBezTo>
                    <a:pt x="2141" y="1931"/>
                    <a:pt x="1665" y="1449"/>
                    <a:pt x="1071" y="1449"/>
                  </a:cubicBezTo>
                  <a:cubicBezTo>
                    <a:pt x="978" y="1449"/>
                    <a:pt x="889" y="1463"/>
                    <a:pt x="805" y="1482"/>
                  </a:cubicBezTo>
                  <a:lnTo>
                    <a:pt x="805" y="1136"/>
                  </a:lnTo>
                  <a:cubicBezTo>
                    <a:pt x="805" y="954"/>
                    <a:pt x="954" y="804"/>
                    <a:pt x="1137" y="804"/>
                  </a:cubicBezTo>
                  <a:lnTo>
                    <a:pt x="1669" y="804"/>
                  </a:lnTo>
                  <a:cubicBezTo>
                    <a:pt x="1889" y="804"/>
                    <a:pt x="2071" y="622"/>
                    <a:pt x="2071" y="402"/>
                  </a:cubicBezTo>
                  <a:cubicBezTo>
                    <a:pt x="2071" y="178"/>
                    <a:pt x="1889" y="0"/>
                    <a:pt x="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4307865" y="4314335"/>
              <a:ext cx="28537" cy="28537"/>
            </a:xfrm>
            <a:custGeom>
              <a:rect b="b" l="l" r="r" t="t"/>
              <a:pathLst>
                <a:path extrusionOk="0" h="1109" w="1109">
                  <a:moveTo>
                    <a:pt x="557" y="1"/>
                  </a:moveTo>
                  <a:cubicBezTo>
                    <a:pt x="249" y="1"/>
                    <a:pt x="1" y="249"/>
                    <a:pt x="1" y="557"/>
                  </a:cubicBezTo>
                  <a:cubicBezTo>
                    <a:pt x="1" y="861"/>
                    <a:pt x="249" y="1109"/>
                    <a:pt x="557" y="1109"/>
                  </a:cubicBezTo>
                  <a:cubicBezTo>
                    <a:pt x="861" y="1109"/>
                    <a:pt x="1109" y="861"/>
                    <a:pt x="1109" y="557"/>
                  </a:cubicBezTo>
                  <a:cubicBezTo>
                    <a:pt x="1109" y="249"/>
                    <a:pt x="861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2" name="Google Shape;642;p43"/>
          <p:cNvGrpSpPr/>
          <p:nvPr/>
        </p:nvGrpSpPr>
        <p:grpSpPr>
          <a:xfrm>
            <a:off x="4013434" y="3193777"/>
            <a:ext cx="354002" cy="352587"/>
            <a:chOff x="4013434" y="3650977"/>
            <a:chExt cx="354002" cy="352587"/>
          </a:xfrm>
        </p:grpSpPr>
        <p:sp>
          <p:nvSpPr>
            <p:cNvPr id="643" name="Google Shape;643;p43"/>
            <p:cNvSpPr/>
            <p:nvPr/>
          </p:nvSpPr>
          <p:spPr>
            <a:xfrm>
              <a:off x="4041225" y="3650977"/>
              <a:ext cx="48866" cy="45469"/>
            </a:xfrm>
            <a:custGeom>
              <a:rect b="b" l="l" r="r" t="t"/>
              <a:pathLst>
                <a:path extrusionOk="0" h="1767" w="1899">
                  <a:moveTo>
                    <a:pt x="948" y="1"/>
                  </a:moveTo>
                  <a:cubicBezTo>
                    <a:pt x="902" y="1"/>
                    <a:pt x="856" y="4"/>
                    <a:pt x="809" y="12"/>
                  </a:cubicBezTo>
                  <a:cubicBezTo>
                    <a:pt x="328" y="91"/>
                    <a:pt x="0" y="545"/>
                    <a:pt x="75" y="1026"/>
                  </a:cubicBezTo>
                  <a:cubicBezTo>
                    <a:pt x="147" y="1459"/>
                    <a:pt x="520" y="1767"/>
                    <a:pt x="945" y="1767"/>
                  </a:cubicBezTo>
                  <a:cubicBezTo>
                    <a:pt x="993" y="1767"/>
                    <a:pt x="1041" y="1763"/>
                    <a:pt x="1090" y="1755"/>
                  </a:cubicBezTo>
                  <a:cubicBezTo>
                    <a:pt x="1571" y="1676"/>
                    <a:pt x="1898" y="1222"/>
                    <a:pt x="1819" y="741"/>
                  </a:cubicBezTo>
                  <a:cubicBezTo>
                    <a:pt x="1747" y="306"/>
                    <a:pt x="1374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4103883" y="3740140"/>
              <a:ext cx="173334" cy="173463"/>
            </a:xfrm>
            <a:custGeom>
              <a:rect b="b" l="l" r="r" t="t"/>
              <a:pathLst>
                <a:path extrusionOk="0" h="6741" w="6736">
                  <a:moveTo>
                    <a:pt x="4128" y="1067"/>
                  </a:moveTo>
                  <a:cubicBezTo>
                    <a:pt x="4357" y="1067"/>
                    <a:pt x="4544" y="1249"/>
                    <a:pt x="4544" y="1478"/>
                  </a:cubicBezTo>
                  <a:lnTo>
                    <a:pt x="4544" y="1842"/>
                  </a:lnTo>
                  <a:cubicBezTo>
                    <a:pt x="4731" y="1866"/>
                    <a:pt x="4880" y="2020"/>
                    <a:pt x="4899" y="2212"/>
                  </a:cubicBezTo>
                  <a:lnTo>
                    <a:pt x="5264" y="2212"/>
                  </a:lnTo>
                  <a:cubicBezTo>
                    <a:pt x="5493" y="2212"/>
                    <a:pt x="5680" y="2394"/>
                    <a:pt x="5680" y="2623"/>
                  </a:cubicBezTo>
                  <a:cubicBezTo>
                    <a:pt x="5680" y="2852"/>
                    <a:pt x="5493" y="3039"/>
                    <a:pt x="5264" y="3039"/>
                  </a:cubicBezTo>
                  <a:lnTo>
                    <a:pt x="4904" y="3039"/>
                  </a:lnTo>
                  <a:lnTo>
                    <a:pt x="4904" y="3703"/>
                  </a:lnTo>
                  <a:lnTo>
                    <a:pt x="5264" y="3703"/>
                  </a:lnTo>
                  <a:cubicBezTo>
                    <a:pt x="5493" y="3703"/>
                    <a:pt x="5680" y="3890"/>
                    <a:pt x="5680" y="4119"/>
                  </a:cubicBezTo>
                  <a:cubicBezTo>
                    <a:pt x="5680" y="4348"/>
                    <a:pt x="5493" y="4530"/>
                    <a:pt x="5264" y="4530"/>
                  </a:cubicBezTo>
                  <a:lnTo>
                    <a:pt x="4899" y="4530"/>
                  </a:lnTo>
                  <a:cubicBezTo>
                    <a:pt x="4880" y="4722"/>
                    <a:pt x="4731" y="4876"/>
                    <a:pt x="4544" y="4899"/>
                  </a:cubicBezTo>
                  <a:lnTo>
                    <a:pt x="4544" y="5264"/>
                  </a:lnTo>
                  <a:cubicBezTo>
                    <a:pt x="4544" y="5488"/>
                    <a:pt x="4357" y="5675"/>
                    <a:pt x="4128" y="5675"/>
                  </a:cubicBezTo>
                  <a:cubicBezTo>
                    <a:pt x="3899" y="5675"/>
                    <a:pt x="3717" y="5488"/>
                    <a:pt x="3717" y="5264"/>
                  </a:cubicBezTo>
                  <a:lnTo>
                    <a:pt x="3717" y="4904"/>
                  </a:lnTo>
                  <a:lnTo>
                    <a:pt x="3048" y="4904"/>
                  </a:lnTo>
                  <a:lnTo>
                    <a:pt x="3048" y="5264"/>
                  </a:lnTo>
                  <a:cubicBezTo>
                    <a:pt x="3048" y="5488"/>
                    <a:pt x="2861" y="5675"/>
                    <a:pt x="2637" y="5675"/>
                  </a:cubicBezTo>
                  <a:cubicBezTo>
                    <a:pt x="2408" y="5675"/>
                    <a:pt x="2221" y="5488"/>
                    <a:pt x="2221" y="5264"/>
                  </a:cubicBezTo>
                  <a:lnTo>
                    <a:pt x="2221" y="4899"/>
                  </a:lnTo>
                  <a:cubicBezTo>
                    <a:pt x="2020" y="4885"/>
                    <a:pt x="1861" y="4726"/>
                    <a:pt x="1842" y="4530"/>
                  </a:cubicBezTo>
                  <a:lnTo>
                    <a:pt x="1482" y="4530"/>
                  </a:lnTo>
                  <a:cubicBezTo>
                    <a:pt x="1253" y="4530"/>
                    <a:pt x="1066" y="4343"/>
                    <a:pt x="1066" y="4119"/>
                  </a:cubicBezTo>
                  <a:cubicBezTo>
                    <a:pt x="1066" y="3890"/>
                    <a:pt x="1253" y="3703"/>
                    <a:pt x="1482" y="3703"/>
                  </a:cubicBezTo>
                  <a:lnTo>
                    <a:pt x="1838" y="3703"/>
                  </a:lnTo>
                  <a:lnTo>
                    <a:pt x="1838" y="3039"/>
                  </a:lnTo>
                  <a:lnTo>
                    <a:pt x="1482" y="3039"/>
                  </a:lnTo>
                  <a:cubicBezTo>
                    <a:pt x="1253" y="3039"/>
                    <a:pt x="1066" y="2852"/>
                    <a:pt x="1066" y="2623"/>
                  </a:cubicBezTo>
                  <a:cubicBezTo>
                    <a:pt x="1066" y="2394"/>
                    <a:pt x="1253" y="2212"/>
                    <a:pt x="1482" y="2212"/>
                  </a:cubicBezTo>
                  <a:lnTo>
                    <a:pt x="1842" y="2212"/>
                  </a:lnTo>
                  <a:cubicBezTo>
                    <a:pt x="1861" y="2011"/>
                    <a:pt x="2020" y="1856"/>
                    <a:pt x="2221" y="1842"/>
                  </a:cubicBezTo>
                  <a:lnTo>
                    <a:pt x="2221" y="1478"/>
                  </a:lnTo>
                  <a:cubicBezTo>
                    <a:pt x="2221" y="1249"/>
                    <a:pt x="2408" y="1067"/>
                    <a:pt x="2637" y="1067"/>
                  </a:cubicBezTo>
                  <a:cubicBezTo>
                    <a:pt x="2861" y="1067"/>
                    <a:pt x="3048" y="1249"/>
                    <a:pt x="3048" y="1478"/>
                  </a:cubicBezTo>
                  <a:lnTo>
                    <a:pt x="3048" y="1838"/>
                  </a:lnTo>
                  <a:lnTo>
                    <a:pt x="3717" y="1838"/>
                  </a:lnTo>
                  <a:lnTo>
                    <a:pt x="3717" y="1478"/>
                  </a:lnTo>
                  <a:cubicBezTo>
                    <a:pt x="3717" y="1249"/>
                    <a:pt x="3899" y="1067"/>
                    <a:pt x="4128" y="1067"/>
                  </a:cubicBezTo>
                  <a:close/>
                  <a:moveTo>
                    <a:pt x="3371" y="1"/>
                  </a:moveTo>
                  <a:cubicBezTo>
                    <a:pt x="1510" y="1"/>
                    <a:pt x="1" y="1511"/>
                    <a:pt x="1" y="3371"/>
                  </a:cubicBezTo>
                  <a:cubicBezTo>
                    <a:pt x="1" y="5231"/>
                    <a:pt x="1510" y="6741"/>
                    <a:pt x="3371" y="6741"/>
                  </a:cubicBezTo>
                  <a:cubicBezTo>
                    <a:pt x="5231" y="6741"/>
                    <a:pt x="6736" y="5231"/>
                    <a:pt x="6736" y="3371"/>
                  </a:cubicBezTo>
                  <a:cubicBezTo>
                    <a:pt x="6736" y="1511"/>
                    <a:pt x="5231" y="1"/>
                    <a:pt x="3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4172435" y="3808717"/>
              <a:ext cx="36360" cy="36334"/>
            </a:xfrm>
            <a:custGeom>
              <a:rect b="b" l="l" r="r" t="t"/>
              <a:pathLst>
                <a:path extrusionOk="0" h="1412" w="1413">
                  <a:moveTo>
                    <a:pt x="1" y="0"/>
                  </a:moveTo>
                  <a:lnTo>
                    <a:pt x="1" y="1412"/>
                  </a:lnTo>
                  <a:lnTo>
                    <a:pt x="1412" y="1412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4108335" y="3663046"/>
              <a:ext cx="34662" cy="80749"/>
            </a:xfrm>
            <a:custGeom>
              <a:rect b="b" l="l" r="r" t="t"/>
              <a:pathLst>
                <a:path extrusionOk="0" h="3138" w="1347">
                  <a:moveTo>
                    <a:pt x="1" y="1"/>
                  </a:moveTo>
                  <a:cubicBezTo>
                    <a:pt x="33" y="132"/>
                    <a:pt x="52" y="272"/>
                    <a:pt x="52" y="412"/>
                  </a:cubicBezTo>
                  <a:lnTo>
                    <a:pt x="52" y="417"/>
                  </a:lnTo>
                  <a:cubicBezTo>
                    <a:pt x="52" y="557"/>
                    <a:pt x="33" y="697"/>
                    <a:pt x="1" y="828"/>
                  </a:cubicBezTo>
                  <a:lnTo>
                    <a:pt x="519" y="828"/>
                  </a:lnTo>
                  <a:lnTo>
                    <a:pt x="519" y="3137"/>
                  </a:lnTo>
                  <a:cubicBezTo>
                    <a:pt x="772" y="2927"/>
                    <a:pt x="1048" y="2744"/>
                    <a:pt x="1347" y="2600"/>
                  </a:cubicBezTo>
                  <a:lnTo>
                    <a:pt x="1347" y="412"/>
                  </a:lnTo>
                  <a:cubicBezTo>
                    <a:pt x="1347" y="188"/>
                    <a:pt x="1160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4290804" y="3958198"/>
              <a:ext cx="45469" cy="45366"/>
            </a:xfrm>
            <a:custGeom>
              <a:rect b="b" l="l" r="r" t="t"/>
              <a:pathLst>
                <a:path extrusionOk="0" h="1763" w="1767">
                  <a:moveTo>
                    <a:pt x="884" y="1"/>
                  </a:moveTo>
                  <a:cubicBezTo>
                    <a:pt x="397" y="1"/>
                    <a:pt x="0" y="394"/>
                    <a:pt x="0" y="884"/>
                  </a:cubicBezTo>
                  <a:cubicBezTo>
                    <a:pt x="0" y="1370"/>
                    <a:pt x="397" y="1763"/>
                    <a:pt x="884" y="1763"/>
                  </a:cubicBezTo>
                  <a:cubicBezTo>
                    <a:pt x="1370" y="1763"/>
                    <a:pt x="1767" y="1370"/>
                    <a:pt x="1767" y="884"/>
                  </a:cubicBezTo>
                  <a:cubicBezTo>
                    <a:pt x="1767" y="394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4263502" y="3748323"/>
              <a:ext cx="103934" cy="158203"/>
            </a:xfrm>
            <a:custGeom>
              <a:rect b="b" l="l" r="r" t="t"/>
              <a:pathLst>
                <a:path extrusionOk="0" h="6148" w="4039">
                  <a:moveTo>
                    <a:pt x="42" y="1"/>
                  </a:moveTo>
                  <a:lnTo>
                    <a:pt x="42" y="1"/>
                  </a:lnTo>
                  <a:cubicBezTo>
                    <a:pt x="75" y="29"/>
                    <a:pt x="103" y="57"/>
                    <a:pt x="131" y="85"/>
                  </a:cubicBezTo>
                  <a:cubicBezTo>
                    <a:pt x="519" y="473"/>
                    <a:pt x="823" y="921"/>
                    <a:pt x="1033" y="1417"/>
                  </a:cubicBezTo>
                  <a:cubicBezTo>
                    <a:pt x="1253" y="1936"/>
                    <a:pt x="1360" y="2487"/>
                    <a:pt x="1360" y="3053"/>
                  </a:cubicBezTo>
                  <a:cubicBezTo>
                    <a:pt x="1360" y="3618"/>
                    <a:pt x="1253" y="4170"/>
                    <a:pt x="1033" y="4684"/>
                  </a:cubicBezTo>
                  <a:cubicBezTo>
                    <a:pt x="823" y="5184"/>
                    <a:pt x="519" y="5633"/>
                    <a:pt x="131" y="6021"/>
                  </a:cubicBezTo>
                  <a:cubicBezTo>
                    <a:pt x="89" y="6063"/>
                    <a:pt x="47" y="6105"/>
                    <a:pt x="0" y="6147"/>
                  </a:cubicBezTo>
                  <a:cubicBezTo>
                    <a:pt x="2281" y="5409"/>
                    <a:pt x="3515" y="3899"/>
                    <a:pt x="3936" y="3296"/>
                  </a:cubicBezTo>
                  <a:cubicBezTo>
                    <a:pt x="4039" y="3151"/>
                    <a:pt x="4039" y="2955"/>
                    <a:pt x="3936" y="2810"/>
                  </a:cubicBezTo>
                  <a:cubicBezTo>
                    <a:pt x="3515" y="2221"/>
                    <a:pt x="2290" y="753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013434" y="3746522"/>
              <a:ext cx="105040" cy="159027"/>
            </a:xfrm>
            <a:custGeom>
              <a:rect b="b" l="l" r="r" t="t"/>
              <a:pathLst>
                <a:path extrusionOk="0" h="6180" w="4082">
                  <a:moveTo>
                    <a:pt x="4081" y="1"/>
                  </a:moveTo>
                  <a:cubicBezTo>
                    <a:pt x="1356" y="833"/>
                    <a:pt x="202" y="2730"/>
                    <a:pt x="85" y="2927"/>
                  </a:cubicBezTo>
                  <a:cubicBezTo>
                    <a:pt x="1" y="3048"/>
                    <a:pt x="5" y="3212"/>
                    <a:pt x="90" y="3333"/>
                  </a:cubicBezTo>
                  <a:cubicBezTo>
                    <a:pt x="482" y="3899"/>
                    <a:pt x="1711" y="5408"/>
                    <a:pt x="4006" y="6180"/>
                  </a:cubicBezTo>
                  <a:cubicBezTo>
                    <a:pt x="3974" y="6152"/>
                    <a:pt x="3946" y="6119"/>
                    <a:pt x="3918" y="6091"/>
                  </a:cubicBezTo>
                  <a:cubicBezTo>
                    <a:pt x="3530" y="5708"/>
                    <a:pt x="3231" y="5259"/>
                    <a:pt x="3016" y="4759"/>
                  </a:cubicBezTo>
                  <a:cubicBezTo>
                    <a:pt x="2796" y="4240"/>
                    <a:pt x="2688" y="3688"/>
                    <a:pt x="2688" y="3123"/>
                  </a:cubicBezTo>
                  <a:cubicBezTo>
                    <a:pt x="2688" y="2557"/>
                    <a:pt x="2796" y="2006"/>
                    <a:pt x="3016" y="1492"/>
                  </a:cubicBezTo>
                  <a:cubicBezTo>
                    <a:pt x="3231" y="991"/>
                    <a:pt x="3530" y="543"/>
                    <a:pt x="3918" y="155"/>
                  </a:cubicBezTo>
                  <a:cubicBezTo>
                    <a:pt x="3969" y="103"/>
                    <a:pt x="4025" y="52"/>
                    <a:pt x="4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4236303" y="3911545"/>
              <a:ext cx="34559" cy="80002"/>
            </a:xfrm>
            <a:custGeom>
              <a:rect b="b" l="l" r="r" t="t"/>
              <a:pathLst>
                <a:path extrusionOk="0" h="3109" w="1343">
                  <a:moveTo>
                    <a:pt x="828" y="0"/>
                  </a:moveTo>
                  <a:cubicBezTo>
                    <a:pt x="571" y="201"/>
                    <a:pt x="295" y="374"/>
                    <a:pt x="1" y="515"/>
                  </a:cubicBezTo>
                  <a:lnTo>
                    <a:pt x="1" y="2697"/>
                  </a:lnTo>
                  <a:cubicBezTo>
                    <a:pt x="1" y="2922"/>
                    <a:pt x="183" y="3109"/>
                    <a:pt x="412" y="3109"/>
                  </a:cubicBezTo>
                  <a:lnTo>
                    <a:pt x="1342" y="3109"/>
                  </a:lnTo>
                  <a:cubicBezTo>
                    <a:pt x="1310" y="2978"/>
                    <a:pt x="1291" y="2838"/>
                    <a:pt x="1291" y="2697"/>
                  </a:cubicBezTo>
                  <a:cubicBezTo>
                    <a:pt x="1291" y="2552"/>
                    <a:pt x="1310" y="2412"/>
                    <a:pt x="1342" y="2281"/>
                  </a:cubicBezTo>
                  <a:lnTo>
                    <a:pt x="828" y="2281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4014051" y="2652829"/>
            <a:ext cx="352793" cy="278580"/>
            <a:chOff x="4014051" y="3110029"/>
            <a:chExt cx="352793" cy="278580"/>
          </a:xfrm>
        </p:grpSpPr>
        <p:sp>
          <p:nvSpPr>
            <p:cNvPr id="652" name="Google Shape;652;p43"/>
            <p:cNvSpPr/>
            <p:nvPr/>
          </p:nvSpPr>
          <p:spPr>
            <a:xfrm>
              <a:off x="4159697" y="3301993"/>
              <a:ext cx="64846" cy="32603"/>
            </a:xfrm>
            <a:custGeom>
              <a:rect b="b" l="l" r="r" t="t"/>
              <a:pathLst>
                <a:path extrusionOk="0" h="1267" w="2520">
                  <a:moveTo>
                    <a:pt x="0" y="0"/>
                  </a:moveTo>
                  <a:lnTo>
                    <a:pt x="0" y="1267"/>
                  </a:lnTo>
                  <a:lnTo>
                    <a:pt x="2520" y="1267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4113996" y="3356469"/>
              <a:ext cx="156248" cy="32140"/>
            </a:xfrm>
            <a:custGeom>
              <a:rect b="b" l="l" r="r" t="t"/>
              <a:pathLst>
                <a:path extrusionOk="0" h="1249" w="6072">
                  <a:moveTo>
                    <a:pt x="150" y="1"/>
                  </a:moveTo>
                  <a:cubicBezTo>
                    <a:pt x="66" y="1"/>
                    <a:pt x="0" y="66"/>
                    <a:pt x="0" y="150"/>
                  </a:cubicBezTo>
                  <a:lnTo>
                    <a:pt x="0" y="1099"/>
                  </a:lnTo>
                  <a:cubicBezTo>
                    <a:pt x="0" y="1178"/>
                    <a:pt x="66" y="1249"/>
                    <a:pt x="150" y="1249"/>
                  </a:cubicBezTo>
                  <a:lnTo>
                    <a:pt x="5922" y="1249"/>
                  </a:lnTo>
                  <a:cubicBezTo>
                    <a:pt x="6006" y="1249"/>
                    <a:pt x="6072" y="1178"/>
                    <a:pt x="6072" y="1099"/>
                  </a:cubicBezTo>
                  <a:lnTo>
                    <a:pt x="6072" y="150"/>
                  </a:lnTo>
                  <a:cubicBezTo>
                    <a:pt x="6072" y="66"/>
                    <a:pt x="6006" y="1"/>
                    <a:pt x="5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4070199" y="3154880"/>
              <a:ext cx="37209" cy="37081"/>
            </a:xfrm>
            <a:custGeom>
              <a:rect b="b" l="l" r="r" t="t"/>
              <a:pathLst>
                <a:path extrusionOk="0" h="1441" w="1446">
                  <a:moveTo>
                    <a:pt x="721" y="1"/>
                  </a:moveTo>
                  <a:cubicBezTo>
                    <a:pt x="323" y="1"/>
                    <a:pt x="1" y="323"/>
                    <a:pt x="1" y="721"/>
                  </a:cubicBezTo>
                  <a:cubicBezTo>
                    <a:pt x="1" y="1118"/>
                    <a:pt x="323" y="1440"/>
                    <a:pt x="721" y="1440"/>
                  </a:cubicBezTo>
                  <a:cubicBezTo>
                    <a:pt x="1118" y="1440"/>
                    <a:pt x="1445" y="1118"/>
                    <a:pt x="1445" y="721"/>
                  </a:cubicBezTo>
                  <a:cubicBezTo>
                    <a:pt x="1445" y="323"/>
                    <a:pt x="1123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4106894" y="3258685"/>
              <a:ext cx="166850" cy="21307"/>
            </a:xfrm>
            <a:custGeom>
              <a:rect b="b" l="l" r="r" t="t"/>
              <a:pathLst>
                <a:path extrusionOk="0" h="828" w="6484">
                  <a:moveTo>
                    <a:pt x="0" y="1"/>
                  </a:moveTo>
                  <a:lnTo>
                    <a:pt x="0" y="828"/>
                  </a:lnTo>
                  <a:lnTo>
                    <a:pt x="6483" y="828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171843" y="3154880"/>
              <a:ext cx="37183" cy="37081"/>
            </a:xfrm>
            <a:custGeom>
              <a:rect b="b" l="l" r="r" t="t"/>
              <a:pathLst>
                <a:path extrusionOk="0" h="1441" w="1445">
                  <a:moveTo>
                    <a:pt x="720" y="1"/>
                  </a:moveTo>
                  <a:cubicBezTo>
                    <a:pt x="323" y="1"/>
                    <a:pt x="0" y="323"/>
                    <a:pt x="0" y="721"/>
                  </a:cubicBezTo>
                  <a:cubicBezTo>
                    <a:pt x="0" y="1118"/>
                    <a:pt x="323" y="1440"/>
                    <a:pt x="720" y="1440"/>
                  </a:cubicBezTo>
                  <a:cubicBezTo>
                    <a:pt x="1118" y="1440"/>
                    <a:pt x="1445" y="1118"/>
                    <a:pt x="1445" y="721"/>
                  </a:cubicBezTo>
                  <a:cubicBezTo>
                    <a:pt x="1445" y="323"/>
                    <a:pt x="1118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014051" y="3110029"/>
              <a:ext cx="352793" cy="126784"/>
            </a:xfrm>
            <a:custGeom>
              <a:rect b="b" l="l" r="r" t="t"/>
              <a:pathLst>
                <a:path extrusionOk="0" h="4927" w="13710">
                  <a:moveTo>
                    <a:pt x="10951" y="2038"/>
                  </a:moveTo>
                  <a:cubicBezTo>
                    <a:pt x="11190" y="2038"/>
                    <a:pt x="11377" y="2230"/>
                    <a:pt x="11377" y="2464"/>
                  </a:cubicBezTo>
                  <a:cubicBezTo>
                    <a:pt x="11377" y="2697"/>
                    <a:pt x="11190" y="2889"/>
                    <a:pt x="10951" y="2889"/>
                  </a:cubicBezTo>
                  <a:cubicBezTo>
                    <a:pt x="10718" y="2889"/>
                    <a:pt x="10526" y="2697"/>
                    <a:pt x="10526" y="2464"/>
                  </a:cubicBezTo>
                  <a:cubicBezTo>
                    <a:pt x="10526" y="2230"/>
                    <a:pt x="10718" y="2038"/>
                    <a:pt x="10951" y="2038"/>
                  </a:cubicBezTo>
                  <a:close/>
                  <a:moveTo>
                    <a:pt x="2903" y="889"/>
                  </a:moveTo>
                  <a:cubicBezTo>
                    <a:pt x="3772" y="889"/>
                    <a:pt x="4478" y="1594"/>
                    <a:pt x="4478" y="2464"/>
                  </a:cubicBezTo>
                  <a:cubicBezTo>
                    <a:pt x="4478" y="3333"/>
                    <a:pt x="3772" y="4039"/>
                    <a:pt x="2903" y="4039"/>
                  </a:cubicBezTo>
                  <a:cubicBezTo>
                    <a:pt x="2038" y="4039"/>
                    <a:pt x="1332" y="3333"/>
                    <a:pt x="1332" y="2464"/>
                  </a:cubicBezTo>
                  <a:cubicBezTo>
                    <a:pt x="1332" y="1594"/>
                    <a:pt x="2038" y="889"/>
                    <a:pt x="2903" y="889"/>
                  </a:cubicBezTo>
                  <a:close/>
                  <a:moveTo>
                    <a:pt x="6852" y="889"/>
                  </a:moveTo>
                  <a:cubicBezTo>
                    <a:pt x="7722" y="889"/>
                    <a:pt x="8427" y="1594"/>
                    <a:pt x="8427" y="2464"/>
                  </a:cubicBezTo>
                  <a:cubicBezTo>
                    <a:pt x="8427" y="3333"/>
                    <a:pt x="7722" y="4039"/>
                    <a:pt x="6852" y="4039"/>
                  </a:cubicBezTo>
                  <a:cubicBezTo>
                    <a:pt x="5988" y="4039"/>
                    <a:pt x="5282" y="3333"/>
                    <a:pt x="5282" y="2464"/>
                  </a:cubicBezTo>
                  <a:cubicBezTo>
                    <a:pt x="5282" y="1594"/>
                    <a:pt x="5988" y="889"/>
                    <a:pt x="6852" y="889"/>
                  </a:cubicBezTo>
                  <a:close/>
                  <a:moveTo>
                    <a:pt x="407" y="0"/>
                  </a:moveTo>
                  <a:cubicBezTo>
                    <a:pt x="182" y="0"/>
                    <a:pt x="0" y="183"/>
                    <a:pt x="0" y="407"/>
                  </a:cubicBezTo>
                  <a:lnTo>
                    <a:pt x="0" y="4525"/>
                  </a:lnTo>
                  <a:cubicBezTo>
                    <a:pt x="0" y="4745"/>
                    <a:pt x="182" y="4927"/>
                    <a:pt x="407" y="4927"/>
                  </a:cubicBezTo>
                  <a:lnTo>
                    <a:pt x="13303" y="4927"/>
                  </a:lnTo>
                  <a:cubicBezTo>
                    <a:pt x="13527" y="4927"/>
                    <a:pt x="13709" y="4745"/>
                    <a:pt x="13709" y="4525"/>
                  </a:cubicBezTo>
                  <a:lnTo>
                    <a:pt x="13709" y="407"/>
                  </a:lnTo>
                  <a:cubicBezTo>
                    <a:pt x="13709" y="183"/>
                    <a:pt x="13527" y="0"/>
                    <a:pt x="1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8" name="Google Shape;658;p43"/>
          <p:cNvGrpSpPr/>
          <p:nvPr/>
        </p:nvGrpSpPr>
        <p:grpSpPr>
          <a:xfrm>
            <a:off x="4013073" y="2017365"/>
            <a:ext cx="355211" cy="314477"/>
            <a:chOff x="4013073" y="2474565"/>
            <a:chExt cx="355211" cy="314477"/>
          </a:xfrm>
        </p:grpSpPr>
        <p:sp>
          <p:nvSpPr>
            <p:cNvPr id="659" name="Google Shape;659;p43"/>
            <p:cNvSpPr/>
            <p:nvPr/>
          </p:nvSpPr>
          <p:spPr>
            <a:xfrm>
              <a:off x="4322558" y="2554721"/>
              <a:ext cx="20715" cy="20715"/>
            </a:xfrm>
            <a:custGeom>
              <a:rect b="b" l="l" r="r" t="t"/>
              <a:pathLst>
                <a:path extrusionOk="0" h="805" w="805">
                  <a:moveTo>
                    <a:pt x="402" y="0"/>
                  </a:moveTo>
                  <a:cubicBezTo>
                    <a:pt x="178" y="0"/>
                    <a:pt x="0" y="183"/>
                    <a:pt x="0" y="402"/>
                  </a:cubicBezTo>
                  <a:cubicBezTo>
                    <a:pt x="0" y="627"/>
                    <a:pt x="178" y="804"/>
                    <a:pt x="402" y="804"/>
                  </a:cubicBezTo>
                  <a:cubicBezTo>
                    <a:pt x="622" y="804"/>
                    <a:pt x="804" y="627"/>
                    <a:pt x="804" y="402"/>
                  </a:cubicBezTo>
                  <a:cubicBezTo>
                    <a:pt x="804" y="183"/>
                    <a:pt x="62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4228737" y="2479943"/>
              <a:ext cx="139547" cy="91994"/>
            </a:xfrm>
            <a:custGeom>
              <a:rect b="b" l="l" r="r" t="t"/>
              <a:pathLst>
                <a:path extrusionOk="0" h="3575" w="5423">
                  <a:moveTo>
                    <a:pt x="4961" y="0"/>
                  </a:moveTo>
                  <a:cubicBezTo>
                    <a:pt x="4889" y="0"/>
                    <a:pt x="4816" y="19"/>
                    <a:pt x="4749" y="60"/>
                  </a:cubicBezTo>
                  <a:lnTo>
                    <a:pt x="248" y="2827"/>
                  </a:lnTo>
                  <a:cubicBezTo>
                    <a:pt x="61" y="2944"/>
                    <a:pt x="0" y="3191"/>
                    <a:pt x="117" y="3383"/>
                  </a:cubicBezTo>
                  <a:cubicBezTo>
                    <a:pt x="192" y="3505"/>
                    <a:pt x="323" y="3570"/>
                    <a:pt x="458" y="3570"/>
                  </a:cubicBezTo>
                  <a:lnTo>
                    <a:pt x="458" y="3575"/>
                  </a:lnTo>
                  <a:cubicBezTo>
                    <a:pt x="533" y="3575"/>
                    <a:pt x="603" y="3551"/>
                    <a:pt x="669" y="3514"/>
                  </a:cubicBezTo>
                  <a:lnTo>
                    <a:pt x="5175" y="742"/>
                  </a:lnTo>
                  <a:cubicBezTo>
                    <a:pt x="5362" y="630"/>
                    <a:pt x="5422" y="382"/>
                    <a:pt x="5305" y="191"/>
                  </a:cubicBezTo>
                  <a:cubicBezTo>
                    <a:pt x="5229" y="68"/>
                    <a:pt x="5097" y="0"/>
                    <a:pt x="4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4228737" y="2691978"/>
              <a:ext cx="139547" cy="91891"/>
            </a:xfrm>
            <a:custGeom>
              <a:rect b="b" l="l" r="r" t="t"/>
              <a:pathLst>
                <a:path extrusionOk="0" h="3571" w="5423">
                  <a:moveTo>
                    <a:pt x="461" y="1"/>
                  </a:moveTo>
                  <a:cubicBezTo>
                    <a:pt x="326" y="1"/>
                    <a:pt x="194" y="69"/>
                    <a:pt x="117" y="191"/>
                  </a:cubicBezTo>
                  <a:cubicBezTo>
                    <a:pt x="0" y="383"/>
                    <a:pt x="56" y="626"/>
                    <a:pt x="248" y="743"/>
                  </a:cubicBezTo>
                  <a:lnTo>
                    <a:pt x="4754" y="3514"/>
                  </a:lnTo>
                  <a:cubicBezTo>
                    <a:pt x="4819" y="3552"/>
                    <a:pt x="4889" y="3570"/>
                    <a:pt x="4960" y="3570"/>
                  </a:cubicBezTo>
                  <a:cubicBezTo>
                    <a:pt x="5095" y="3570"/>
                    <a:pt x="5226" y="3505"/>
                    <a:pt x="5305" y="3383"/>
                  </a:cubicBezTo>
                  <a:cubicBezTo>
                    <a:pt x="5422" y="3192"/>
                    <a:pt x="5362" y="2944"/>
                    <a:pt x="5175" y="2827"/>
                  </a:cubicBezTo>
                  <a:lnTo>
                    <a:pt x="5170" y="2827"/>
                  </a:lnTo>
                  <a:lnTo>
                    <a:pt x="669" y="60"/>
                  </a:lnTo>
                  <a:cubicBezTo>
                    <a:pt x="604" y="20"/>
                    <a:pt x="532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4306553" y="2642881"/>
              <a:ext cx="60163" cy="77352"/>
            </a:xfrm>
            <a:custGeom>
              <a:rect b="b" l="l" r="r" t="t"/>
              <a:pathLst>
                <a:path extrusionOk="0" h="3006" w="2338">
                  <a:moveTo>
                    <a:pt x="1169" y="0"/>
                  </a:moveTo>
                  <a:cubicBezTo>
                    <a:pt x="949" y="0"/>
                    <a:pt x="772" y="183"/>
                    <a:pt x="772" y="402"/>
                  </a:cubicBezTo>
                  <a:lnTo>
                    <a:pt x="772" y="1103"/>
                  </a:lnTo>
                  <a:lnTo>
                    <a:pt x="402" y="1103"/>
                  </a:lnTo>
                  <a:cubicBezTo>
                    <a:pt x="183" y="1103"/>
                    <a:pt x="0" y="1281"/>
                    <a:pt x="0" y="1501"/>
                  </a:cubicBezTo>
                  <a:cubicBezTo>
                    <a:pt x="0" y="1725"/>
                    <a:pt x="183" y="1903"/>
                    <a:pt x="402" y="1903"/>
                  </a:cubicBezTo>
                  <a:lnTo>
                    <a:pt x="772" y="1903"/>
                  </a:lnTo>
                  <a:lnTo>
                    <a:pt x="772" y="2604"/>
                  </a:lnTo>
                  <a:cubicBezTo>
                    <a:pt x="772" y="2824"/>
                    <a:pt x="949" y="3006"/>
                    <a:pt x="1169" y="3006"/>
                  </a:cubicBezTo>
                  <a:cubicBezTo>
                    <a:pt x="1393" y="3006"/>
                    <a:pt x="1571" y="2824"/>
                    <a:pt x="1571" y="2604"/>
                  </a:cubicBezTo>
                  <a:lnTo>
                    <a:pt x="1571" y="1903"/>
                  </a:lnTo>
                  <a:lnTo>
                    <a:pt x="1940" y="1903"/>
                  </a:lnTo>
                  <a:cubicBezTo>
                    <a:pt x="2160" y="1903"/>
                    <a:pt x="2338" y="1725"/>
                    <a:pt x="2338" y="1501"/>
                  </a:cubicBezTo>
                  <a:cubicBezTo>
                    <a:pt x="2338" y="1281"/>
                    <a:pt x="2160" y="1103"/>
                    <a:pt x="1940" y="1103"/>
                  </a:cubicBezTo>
                  <a:lnTo>
                    <a:pt x="1571" y="1103"/>
                  </a:lnTo>
                  <a:lnTo>
                    <a:pt x="1571" y="402"/>
                  </a:lnTo>
                  <a:cubicBezTo>
                    <a:pt x="1571" y="183"/>
                    <a:pt x="1393" y="0"/>
                    <a:pt x="1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4255808" y="2578061"/>
              <a:ext cx="51491" cy="64846"/>
            </a:xfrm>
            <a:custGeom>
              <a:rect b="b" l="l" r="r" t="t"/>
              <a:pathLst>
                <a:path extrusionOk="0" h="2520" w="2001">
                  <a:moveTo>
                    <a:pt x="1000" y="0"/>
                  </a:moveTo>
                  <a:cubicBezTo>
                    <a:pt x="776" y="0"/>
                    <a:pt x="598" y="182"/>
                    <a:pt x="598" y="402"/>
                  </a:cubicBezTo>
                  <a:lnTo>
                    <a:pt x="598" y="860"/>
                  </a:lnTo>
                  <a:lnTo>
                    <a:pt x="397" y="860"/>
                  </a:lnTo>
                  <a:cubicBezTo>
                    <a:pt x="178" y="860"/>
                    <a:pt x="0" y="1038"/>
                    <a:pt x="0" y="1262"/>
                  </a:cubicBezTo>
                  <a:cubicBezTo>
                    <a:pt x="0" y="1482"/>
                    <a:pt x="178" y="1664"/>
                    <a:pt x="397" y="1664"/>
                  </a:cubicBezTo>
                  <a:lnTo>
                    <a:pt x="598" y="1664"/>
                  </a:lnTo>
                  <a:lnTo>
                    <a:pt x="598" y="2117"/>
                  </a:lnTo>
                  <a:cubicBezTo>
                    <a:pt x="598" y="2342"/>
                    <a:pt x="776" y="2519"/>
                    <a:pt x="1000" y="2519"/>
                  </a:cubicBezTo>
                  <a:cubicBezTo>
                    <a:pt x="1220" y="2519"/>
                    <a:pt x="1402" y="2342"/>
                    <a:pt x="1402" y="2117"/>
                  </a:cubicBezTo>
                  <a:lnTo>
                    <a:pt x="1402" y="1664"/>
                  </a:lnTo>
                  <a:lnTo>
                    <a:pt x="1599" y="1664"/>
                  </a:lnTo>
                  <a:cubicBezTo>
                    <a:pt x="1818" y="1664"/>
                    <a:pt x="2001" y="1482"/>
                    <a:pt x="2001" y="1262"/>
                  </a:cubicBezTo>
                  <a:cubicBezTo>
                    <a:pt x="2001" y="1038"/>
                    <a:pt x="1818" y="860"/>
                    <a:pt x="1599" y="860"/>
                  </a:cubicBezTo>
                  <a:lnTo>
                    <a:pt x="1402" y="860"/>
                  </a:lnTo>
                  <a:lnTo>
                    <a:pt x="1402" y="402"/>
                  </a:lnTo>
                  <a:cubicBezTo>
                    <a:pt x="1402" y="182"/>
                    <a:pt x="1220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4245103" y="2655516"/>
              <a:ext cx="20586" cy="20715"/>
            </a:xfrm>
            <a:custGeom>
              <a:rect b="b" l="l" r="r" t="t"/>
              <a:pathLst>
                <a:path extrusionOk="0" h="805" w="800">
                  <a:moveTo>
                    <a:pt x="402" y="0"/>
                  </a:moveTo>
                  <a:cubicBezTo>
                    <a:pt x="178" y="0"/>
                    <a:pt x="0" y="178"/>
                    <a:pt x="0" y="402"/>
                  </a:cubicBezTo>
                  <a:cubicBezTo>
                    <a:pt x="0" y="622"/>
                    <a:pt x="178" y="804"/>
                    <a:pt x="402" y="804"/>
                  </a:cubicBezTo>
                  <a:cubicBezTo>
                    <a:pt x="622" y="804"/>
                    <a:pt x="799" y="622"/>
                    <a:pt x="799" y="402"/>
                  </a:cubicBezTo>
                  <a:cubicBezTo>
                    <a:pt x="799" y="178"/>
                    <a:pt x="62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133707" y="2561566"/>
              <a:ext cx="63791" cy="142069"/>
            </a:xfrm>
            <a:custGeom>
              <a:rect b="b" l="l" r="r" t="t"/>
              <a:pathLst>
                <a:path extrusionOk="0" h="5521" w="2479">
                  <a:moveTo>
                    <a:pt x="1870" y="1"/>
                  </a:moveTo>
                  <a:cubicBezTo>
                    <a:pt x="744" y="449"/>
                    <a:pt x="1" y="1548"/>
                    <a:pt x="1" y="2772"/>
                  </a:cubicBezTo>
                  <a:cubicBezTo>
                    <a:pt x="1" y="3399"/>
                    <a:pt x="188" y="3997"/>
                    <a:pt x="548" y="4502"/>
                  </a:cubicBezTo>
                  <a:cubicBezTo>
                    <a:pt x="866" y="4960"/>
                    <a:pt x="1305" y="5306"/>
                    <a:pt x="1814" y="5521"/>
                  </a:cubicBezTo>
                  <a:cubicBezTo>
                    <a:pt x="2067" y="5226"/>
                    <a:pt x="2277" y="4894"/>
                    <a:pt x="2445" y="4535"/>
                  </a:cubicBezTo>
                  <a:cubicBezTo>
                    <a:pt x="1683" y="4301"/>
                    <a:pt x="1146" y="3595"/>
                    <a:pt x="1146" y="2772"/>
                  </a:cubicBezTo>
                  <a:cubicBezTo>
                    <a:pt x="1146" y="1931"/>
                    <a:pt x="1698" y="1216"/>
                    <a:pt x="2478" y="996"/>
                  </a:cubicBezTo>
                  <a:cubicBezTo>
                    <a:pt x="2324" y="636"/>
                    <a:pt x="2113" y="305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183757" y="2606907"/>
              <a:ext cx="23108" cy="51877"/>
            </a:xfrm>
            <a:custGeom>
              <a:rect b="b" l="l" r="r" t="t"/>
              <a:pathLst>
                <a:path extrusionOk="0" h="2016" w="898">
                  <a:moveTo>
                    <a:pt x="785" y="1"/>
                  </a:moveTo>
                  <a:cubicBezTo>
                    <a:pt x="332" y="113"/>
                    <a:pt x="0" y="524"/>
                    <a:pt x="0" y="1010"/>
                  </a:cubicBezTo>
                  <a:cubicBezTo>
                    <a:pt x="0" y="1487"/>
                    <a:pt x="323" y="1894"/>
                    <a:pt x="767" y="2015"/>
                  </a:cubicBezTo>
                  <a:cubicBezTo>
                    <a:pt x="851" y="1679"/>
                    <a:pt x="898" y="1328"/>
                    <a:pt x="898" y="964"/>
                  </a:cubicBezTo>
                  <a:cubicBezTo>
                    <a:pt x="898" y="632"/>
                    <a:pt x="860" y="309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013073" y="2474565"/>
              <a:ext cx="170452" cy="314477"/>
            </a:xfrm>
            <a:custGeom>
              <a:rect b="b" l="l" r="r" t="t"/>
              <a:pathLst>
                <a:path extrusionOk="0" h="12221" w="6624">
                  <a:moveTo>
                    <a:pt x="6182" y="0"/>
                  </a:moveTo>
                  <a:cubicBezTo>
                    <a:pt x="6079" y="0"/>
                    <a:pt x="5977" y="40"/>
                    <a:pt x="5899" y="119"/>
                  </a:cubicBezTo>
                  <a:lnTo>
                    <a:pt x="155" y="5864"/>
                  </a:lnTo>
                  <a:cubicBezTo>
                    <a:pt x="1" y="6018"/>
                    <a:pt x="1" y="6275"/>
                    <a:pt x="155" y="6429"/>
                  </a:cubicBezTo>
                  <a:lnTo>
                    <a:pt x="5829" y="12099"/>
                  </a:lnTo>
                  <a:cubicBezTo>
                    <a:pt x="5904" y="12178"/>
                    <a:pt x="6007" y="12220"/>
                    <a:pt x="6110" y="12220"/>
                  </a:cubicBezTo>
                  <a:cubicBezTo>
                    <a:pt x="6213" y="12220"/>
                    <a:pt x="6315" y="12178"/>
                    <a:pt x="6395" y="12099"/>
                  </a:cubicBezTo>
                  <a:cubicBezTo>
                    <a:pt x="6554" y="11945"/>
                    <a:pt x="6554" y="11688"/>
                    <a:pt x="6395" y="11533"/>
                  </a:cubicBezTo>
                  <a:lnTo>
                    <a:pt x="4932" y="10066"/>
                  </a:lnTo>
                  <a:cubicBezTo>
                    <a:pt x="5273" y="9921"/>
                    <a:pt x="5596" y="9724"/>
                    <a:pt x="5885" y="9495"/>
                  </a:cubicBezTo>
                  <a:cubicBezTo>
                    <a:pt x="5367" y="9224"/>
                    <a:pt x="4923" y="8832"/>
                    <a:pt x="4577" y="8346"/>
                  </a:cubicBezTo>
                  <a:cubicBezTo>
                    <a:pt x="4123" y="7705"/>
                    <a:pt x="3885" y="6948"/>
                    <a:pt x="3885" y="6153"/>
                  </a:cubicBezTo>
                  <a:cubicBezTo>
                    <a:pt x="3885" y="4709"/>
                    <a:pt x="4698" y="3410"/>
                    <a:pt x="5955" y="2774"/>
                  </a:cubicBezTo>
                  <a:cubicBezTo>
                    <a:pt x="5661" y="2531"/>
                    <a:pt x="5334" y="2330"/>
                    <a:pt x="4983" y="2171"/>
                  </a:cubicBezTo>
                  <a:lnTo>
                    <a:pt x="6465" y="685"/>
                  </a:lnTo>
                  <a:cubicBezTo>
                    <a:pt x="6624" y="531"/>
                    <a:pt x="6624" y="273"/>
                    <a:pt x="6465" y="119"/>
                  </a:cubicBezTo>
                  <a:cubicBezTo>
                    <a:pt x="6388" y="40"/>
                    <a:pt x="6285" y="0"/>
                    <a:pt x="6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3"/>
          <p:cNvSpPr/>
          <p:nvPr/>
        </p:nvSpPr>
        <p:spPr>
          <a:xfrm>
            <a:off x="4014051" y="1403542"/>
            <a:ext cx="352664" cy="352664"/>
          </a:xfrm>
          <a:custGeom>
            <a:rect b="b" l="l" r="r" t="t"/>
            <a:pathLst>
              <a:path extrusionOk="0" h="13705" w="13705">
                <a:moveTo>
                  <a:pt x="6876" y="804"/>
                </a:moveTo>
                <a:cubicBezTo>
                  <a:pt x="7212" y="804"/>
                  <a:pt x="7577" y="1159"/>
                  <a:pt x="7899" y="1781"/>
                </a:cubicBezTo>
                <a:lnTo>
                  <a:pt x="7479" y="2748"/>
                </a:lnTo>
                <a:cubicBezTo>
                  <a:pt x="7394" y="2954"/>
                  <a:pt x="7488" y="3192"/>
                  <a:pt x="7694" y="3281"/>
                </a:cubicBezTo>
                <a:cubicBezTo>
                  <a:pt x="7745" y="3300"/>
                  <a:pt x="7796" y="3314"/>
                  <a:pt x="7853" y="3314"/>
                </a:cubicBezTo>
                <a:cubicBezTo>
                  <a:pt x="8007" y="3314"/>
                  <a:pt x="8156" y="3220"/>
                  <a:pt x="8222" y="3066"/>
                </a:cubicBezTo>
                <a:lnTo>
                  <a:pt x="8320" y="2837"/>
                </a:lnTo>
                <a:cubicBezTo>
                  <a:pt x="8666" y="3959"/>
                  <a:pt x="8853" y="5361"/>
                  <a:pt x="8853" y="6852"/>
                </a:cubicBezTo>
                <a:cubicBezTo>
                  <a:pt x="8853" y="7507"/>
                  <a:pt x="8820" y="8147"/>
                  <a:pt x="8745" y="8755"/>
                </a:cubicBezTo>
                <a:cubicBezTo>
                  <a:pt x="8142" y="8825"/>
                  <a:pt x="7507" y="8862"/>
                  <a:pt x="6852" y="8862"/>
                </a:cubicBezTo>
                <a:lnTo>
                  <a:pt x="6684" y="8862"/>
                </a:lnTo>
                <a:lnTo>
                  <a:pt x="5988" y="8058"/>
                </a:lnTo>
                <a:cubicBezTo>
                  <a:pt x="5909" y="7967"/>
                  <a:pt x="5798" y="7921"/>
                  <a:pt x="5686" y="7921"/>
                </a:cubicBezTo>
                <a:cubicBezTo>
                  <a:pt x="5591" y="7921"/>
                  <a:pt x="5495" y="7954"/>
                  <a:pt x="5417" y="8021"/>
                </a:cubicBezTo>
                <a:cubicBezTo>
                  <a:pt x="5249" y="8166"/>
                  <a:pt x="5235" y="8423"/>
                  <a:pt x="5380" y="8591"/>
                </a:cubicBezTo>
                <a:lnTo>
                  <a:pt x="5576" y="8815"/>
                </a:lnTo>
                <a:cubicBezTo>
                  <a:pt x="4389" y="8726"/>
                  <a:pt x="3300" y="8511"/>
                  <a:pt x="2431" y="8189"/>
                </a:cubicBezTo>
                <a:cubicBezTo>
                  <a:pt x="1416" y="7810"/>
                  <a:pt x="809" y="7324"/>
                  <a:pt x="809" y="6880"/>
                </a:cubicBezTo>
                <a:cubicBezTo>
                  <a:pt x="809" y="6441"/>
                  <a:pt x="1416" y="5950"/>
                  <a:pt x="2431" y="5576"/>
                </a:cubicBezTo>
                <a:cubicBezTo>
                  <a:pt x="2945" y="5385"/>
                  <a:pt x="3534" y="5230"/>
                  <a:pt x="4174" y="5123"/>
                </a:cubicBezTo>
                <a:lnTo>
                  <a:pt x="4174" y="5123"/>
                </a:lnTo>
                <a:cubicBezTo>
                  <a:pt x="4118" y="5679"/>
                  <a:pt x="4090" y="6259"/>
                  <a:pt x="4090" y="6852"/>
                </a:cubicBezTo>
                <a:cubicBezTo>
                  <a:pt x="4090" y="6960"/>
                  <a:pt x="4090" y="7063"/>
                  <a:pt x="4090" y="7170"/>
                </a:cubicBezTo>
                <a:cubicBezTo>
                  <a:pt x="4095" y="7390"/>
                  <a:pt x="4277" y="7567"/>
                  <a:pt x="4497" y="7567"/>
                </a:cubicBezTo>
                <a:lnTo>
                  <a:pt x="4501" y="7567"/>
                </a:lnTo>
                <a:cubicBezTo>
                  <a:pt x="4726" y="7563"/>
                  <a:pt x="4903" y="7380"/>
                  <a:pt x="4899" y="7156"/>
                </a:cubicBezTo>
                <a:cubicBezTo>
                  <a:pt x="4899" y="7053"/>
                  <a:pt x="4894" y="6955"/>
                  <a:pt x="4894" y="6852"/>
                </a:cubicBezTo>
                <a:cubicBezTo>
                  <a:pt x="4894" y="6217"/>
                  <a:pt x="4931" y="5595"/>
                  <a:pt x="4997" y="5001"/>
                </a:cubicBezTo>
                <a:cubicBezTo>
                  <a:pt x="5590" y="4936"/>
                  <a:pt x="6212" y="4903"/>
                  <a:pt x="6852" y="4903"/>
                </a:cubicBezTo>
                <a:cubicBezTo>
                  <a:pt x="7133" y="4903"/>
                  <a:pt x="7254" y="4903"/>
                  <a:pt x="7516" y="4917"/>
                </a:cubicBezTo>
                <a:cubicBezTo>
                  <a:pt x="7522" y="4917"/>
                  <a:pt x="7528" y="4917"/>
                  <a:pt x="7533" y="4917"/>
                </a:cubicBezTo>
                <a:cubicBezTo>
                  <a:pt x="7746" y="4917"/>
                  <a:pt x="7928" y="4752"/>
                  <a:pt x="7937" y="4534"/>
                </a:cubicBezTo>
                <a:cubicBezTo>
                  <a:pt x="7946" y="4309"/>
                  <a:pt x="7778" y="4123"/>
                  <a:pt x="7553" y="4113"/>
                </a:cubicBezTo>
                <a:cubicBezTo>
                  <a:pt x="7278" y="4099"/>
                  <a:pt x="7147" y="4094"/>
                  <a:pt x="6852" y="4094"/>
                </a:cubicBezTo>
                <a:cubicBezTo>
                  <a:pt x="6259" y="4094"/>
                  <a:pt x="5674" y="4123"/>
                  <a:pt x="5114" y="4179"/>
                </a:cubicBezTo>
                <a:cubicBezTo>
                  <a:pt x="5226" y="3538"/>
                  <a:pt x="5375" y="2945"/>
                  <a:pt x="5567" y="2431"/>
                </a:cubicBezTo>
                <a:cubicBezTo>
                  <a:pt x="5946" y="1412"/>
                  <a:pt x="6432" y="804"/>
                  <a:pt x="6876" y="804"/>
                </a:cubicBezTo>
                <a:close/>
                <a:moveTo>
                  <a:pt x="6876" y="0"/>
                </a:moveTo>
                <a:cubicBezTo>
                  <a:pt x="6324" y="0"/>
                  <a:pt x="5899" y="351"/>
                  <a:pt x="5642" y="645"/>
                </a:cubicBezTo>
                <a:cubicBezTo>
                  <a:pt x="5329" y="1005"/>
                  <a:pt x="5048" y="1514"/>
                  <a:pt x="4810" y="2150"/>
                </a:cubicBezTo>
                <a:cubicBezTo>
                  <a:pt x="4581" y="2776"/>
                  <a:pt x="4403" y="3501"/>
                  <a:pt x="4282" y="4286"/>
                </a:cubicBezTo>
                <a:cubicBezTo>
                  <a:pt x="3496" y="4408"/>
                  <a:pt x="2777" y="4590"/>
                  <a:pt x="2155" y="4819"/>
                </a:cubicBezTo>
                <a:cubicBezTo>
                  <a:pt x="1515" y="5053"/>
                  <a:pt x="1005" y="5333"/>
                  <a:pt x="645" y="5651"/>
                </a:cubicBezTo>
                <a:cubicBezTo>
                  <a:pt x="351" y="5908"/>
                  <a:pt x="0" y="6329"/>
                  <a:pt x="0" y="6880"/>
                </a:cubicBezTo>
                <a:cubicBezTo>
                  <a:pt x="0" y="7432"/>
                  <a:pt x="351" y="7857"/>
                  <a:pt x="645" y="8114"/>
                </a:cubicBezTo>
                <a:cubicBezTo>
                  <a:pt x="1005" y="8427"/>
                  <a:pt x="1515" y="8708"/>
                  <a:pt x="2155" y="8946"/>
                </a:cubicBezTo>
                <a:cubicBezTo>
                  <a:pt x="3094" y="9292"/>
                  <a:pt x="4268" y="9526"/>
                  <a:pt x="5539" y="9619"/>
                </a:cubicBezTo>
                <a:lnTo>
                  <a:pt x="5319" y="9830"/>
                </a:lnTo>
                <a:cubicBezTo>
                  <a:pt x="5156" y="9984"/>
                  <a:pt x="5151" y="10236"/>
                  <a:pt x="5305" y="10400"/>
                </a:cubicBezTo>
                <a:cubicBezTo>
                  <a:pt x="5385" y="10479"/>
                  <a:pt x="5487" y="10526"/>
                  <a:pt x="5595" y="10526"/>
                </a:cubicBezTo>
                <a:cubicBezTo>
                  <a:pt x="5698" y="10526"/>
                  <a:pt x="5796" y="10489"/>
                  <a:pt x="5875" y="10414"/>
                </a:cubicBezTo>
                <a:lnTo>
                  <a:pt x="6656" y="9666"/>
                </a:lnTo>
                <a:cubicBezTo>
                  <a:pt x="6721" y="9671"/>
                  <a:pt x="6787" y="9671"/>
                  <a:pt x="6852" y="9671"/>
                </a:cubicBezTo>
                <a:cubicBezTo>
                  <a:pt x="7460" y="9671"/>
                  <a:pt x="8058" y="9638"/>
                  <a:pt x="8628" y="9582"/>
                </a:cubicBezTo>
                <a:lnTo>
                  <a:pt x="8628" y="9582"/>
                </a:lnTo>
                <a:cubicBezTo>
                  <a:pt x="8516" y="10203"/>
                  <a:pt x="8367" y="10774"/>
                  <a:pt x="8184" y="11274"/>
                </a:cubicBezTo>
                <a:cubicBezTo>
                  <a:pt x="7806" y="12293"/>
                  <a:pt x="7320" y="12900"/>
                  <a:pt x="6876" y="12900"/>
                </a:cubicBezTo>
                <a:cubicBezTo>
                  <a:pt x="6511" y="12900"/>
                  <a:pt x="6100" y="12470"/>
                  <a:pt x="5754" y="11727"/>
                </a:cubicBezTo>
                <a:cubicBezTo>
                  <a:pt x="5686" y="11578"/>
                  <a:pt x="5542" y="11493"/>
                  <a:pt x="5392" y="11493"/>
                </a:cubicBezTo>
                <a:cubicBezTo>
                  <a:pt x="5334" y="11493"/>
                  <a:pt x="5276" y="11505"/>
                  <a:pt x="5221" y="11531"/>
                </a:cubicBezTo>
                <a:cubicBezTo>
                  <a:pt x="5020" y="11624"/>
                  <a:pt x="4931" y="11863"/>
                  <a:pt x="5025" y="12064"/>
                </a:cubicBezTo>
                <a:cubicBezTo>
                  <a:pt x="5651" y="13419"/>
                  <a:pt x="6376" y="13704"/>
                  <a:pt x="6876" y="13704"/>
                </a:cubicBezTo>
                <a:cubicBezTo>
                  <a:pt x="7427" y="13704"/>
                  <a:pt x="7853" y="13354"/>
                  <a:pt x="8110" y="13059"/>
                </a:cubicBezTo>
                <a:cubicBezTo>
                  <a:pt x="8423" y="12699"/>
                  <a:pt x="8703" y="12190"/>
                  <a:pt x="8942" y="11554"/>
                </a:cubicBezTo>
                <a:cubicBezTo>
                  <a:pt x="9166" y="10942"/>
                  <a:pt x="9344" y="10236"/>
                  <a:pt x="9465" y="9470"/>
                </a:cubicBezTo>
                <a:cubicBezTo>
                  <a:pt x="10232" y="9348"/>
                  <a:pt x="10942" y="9171"/>
                  <a:pt x="11554" y="8946"/>
                </a:cubicBezTo>
                <a:cubicBezTo>
                  <a:pt x="12190" y="8708"/>
                  <a:pt x="12700" y="8427"/>
                  <a:pt x="13059" y="8114"/>
                </a:cubicBezTo>
                <a:cubicBezTo>
                  <a:pt x="13354" y="7857"/>
                  <a:pt x="13705" y="7432"/>
                  <a:pt x="13705" y="6880"/>
                </a:cubicBezTo>
                <a:cubicBezTo>
                  <a:pt x="13705" y="5945"/>
                  <a:pt x="12732" y="5141"/>
                  <a:pt x="10970" y="4627"/>
                </a:cubicBezTo>
                <a:cubicBezTo>
                  <a:pt x="10931" y="4615"/>
                  <a:pt x="10891" y="4610"/>
                  <a:pt x="10852" y="4610"/>
                </a:cubicBezTo>
                <a:cubicBezTo>
                  <a:pt x="10678" y="4610"/>
                  <a:pt x="10520" y="4723"/>
                  <a:pt x="10470" y="4898"/>
                </a:cubicBezTo>
                <a:cubicBezTo>
                  <a:pt x="10405" y="5113"/>
                  <a:pt x="10531" y="5338"/>
                  <a:pt x="10741" y="5399"/>
                </a:cubicBezTo>
                <a:cubicBezTo>
                  <a:pt x="12050" y="5782"/>
                  <a:pt x="12901" y="6366"/>
                  <a:pt x="12901" y="6880"/>
                </a:cubicBezTo>
                <a:cubicBezTo>
                  <a:pt x="12901" y="7324"/>
                  <a:pt x="12293" y="7810"/>
                  <a:pt x="11274" y="8189"/>
                </a:cubicBezTo>
                <a:cubicBezTo>
                  <a:pt x="10769" y="8376"/>
                  <a:pt x="10199" y="8525"/>
                  <a:pt x="9573" y="8633"/>
                </a:cubicBezTo>
                <a:cubicBezTo>
                  <a:pt x="9633" y="8063"/>
                  <a:pt x="9661" y="7464"/>
                  <a:pt x="9661" y="6852"/>
                </a:cubicBezTo>
                <a:cubicBezTo>
                  <a:pt x="9661" y="5226"/>
                  <a:pt x="9446" y="3683"/>
                  <a:pt x="9049" y="2468"/>
                </a:cubicBezTo>
                <a:lnTo>
                  <a:pt x="9049" y="2468"/>
                </a:lnTo>
                <a:lnTo>
                  <a:pt x="9367" y="2585"/>
                </a:lnTo>
                <a:cubicBezTo>
                  <a:pt x="9414" y="2603"/>
                  <a:pt x="9460" y="2613"/>
                  <a:pt x="9507" y="2613"/>
                </a:cubicBezTo>
                <a:cubicBezTo>
                  <a:pt x="9671" y="2613"/>
                  <a:pt x="9825" y="2515"/>
                  <a:pt x="9886" y="2351"/>
                </a:cubicBezTo>
                <a:cubicBezTo>
                  <a:pt x="9965" y="2145"/>
                  <a:pt x="9858" y="1912"/>
                  <a:pt x="9652" y="1832"/>
                </a:cubicBezTo>
                <a:lnTo>
                  <a:pt x="8633" y="1449"/>
                </a:lnTo>
                <a:cubicBezTo>
                  <a:pt x="8474" y="1131"/>
                  <a:pt x="8297" y="860"/>
                  <a:pt x="8105" y="645"/>
                </a:cubicBezTo>
                <a:cubicBezTo>
                  <a:pt x="7848" y="351"/>
                  <a:pt x="7427" y="0"/>
                  <a:pt x="6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9" name="Google Shape;669;p43"/>
          <p:cNvGrpSpPr/>
          <p:nvPr/>
        </p:nvGrpSpPr>
        <p:grpSpPr>
          <a:xfrm>
            <a:off x="3248123" y="3803972"/>
            <a:ext cx="322480" cy="352793"/>
            <a:chOff x="3248123" y="4261172"/>
            <a:chExt cx="322480" cy="352793"/>
          </a:xfrm>
        </p:grpSpPr>
        <p:sp>
          <p:nvSpPr>
            <p:cNvPr id="670" name="Google Shape;670;p43"/>
            <p:cNvSpPr/>
            <p:nvPr/>
          </p:nvSpPr>
          <p:spPr>
            <a:xfrm>
              <a:off x="3465331" y="4298767"/>
              <a:ext cx="78819" cy="32320"/>
            </a:xfrm>
            <a:custGeom>
              <a:rect b="b" l="l" r="r" t="t"/>
              <a:pathLst>
                <a:path extrusionOk="0" h="1256" w="3063">
                  <a:moveTo>
                    <a:pt x="1532" y="0"/>
                  </a:moveTo>
                  <a:cubicBezTo>
                    <a:pt x="1035" y="0"/>
                    <a:pt x="538" y="190"/>
                    <a:pt x="160" y="568"/>
                  </a:cubicBezTo>
                  <a:cubicBezTo>
                    <a:pt x="1" y="727"/>
                    <a:pt x="1" y="980"/>
                    <a:pt x="160" y="1139"/>
                  </a:cubicBezTo>
                  <a:cubicBezTo>
                    <a:pt x="237" y="1216"/>
                    <a:pt x="340" y="1254"/>
                    <a:pt x="443" y="1254"/>
                  </a:cubicBezTo>
                  <a:cubicBezTo>
                    <a:pt x="545" y="1254"/>
                    <a:pt x="648" y="1216"/>
                    <a:pt x="725" y="1139"/>
                  </a:cubicBezTo>
                  <a:cubicBezTo>
                    <a:pt x="947" y="917"/>
                    <a:pt x="1240" y="806"/>
                    <a:pt x="1532" y="806"/>
                  </a:cubicBezTo>
                  <a:cubicBezTo>
                    <a:pt x="1824" y="806"/>
                    <a:pt x="2116" y="917"/>
                    <a:pt x="2338" y="1139"/>
                  </a:cubicBezTo>
                  <a:cubicBezTo>
                    <a:pt x="2413" y="1218"/>
                    <a:pt x="2516" y="1255"/>
                    <a:pt x="2618" y="1255"/>
                  </a:cubicBezTo>
                  <a:cubicBezTo>
                    <a:pt x="2721" y="1255"/>
                    <a:pt x="2824" y="1218"/>
                    <a:pt x="2904" y="1139"/>
                  </a:cubicBezTo>
                  <a:cubicBezTo>
                    <a:pt x="3062" y="980"/>
                    <a:pt x="3062" y="727"/>
                    <a:pt x="2904" y="568"/>
                  </a:cubicBezTo>
                  <a:cubicBezTo>
                    <a:pt x="2525" y="190"/>
                    <a:pt x="20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3438750" y="4261275"/>
              <a:ext cx="131853" cy="43231"/>
            </a:xfrm>
            <a:custGeom>
              <a:rect b="b" l="l" r="r" t="t"/>
              <a:pathLst>
                <a:path extrusionOk="0" h="1680" w="5124">
                  <a:moveTo>
                    <a:pt x="2565" y="0"/>
                  </a:moveTo>
                  <a:cubicBezTo>
                    <a:pt x="1694" y="0"/>
                    <a:pt x="824" y="331"/>
                    <a:pt x="160" y="992"/>
                  </a:cubicBezTo>
                  <a:cubicBezTo>
                    <a:pt x="1" y="1151"/>
                    <a:pt x="1" y="1404"/>
                    <a:pt x="160" y="1563"/>
                  </a:cubicBezTo>
                  <a:cubicBezTo>
                    <a:pt x="237" y="1640"/>
                    <a:pt x="340" y="1678"/>
                    <a:pt x="443" y="1678"/>
                  </a:cubicBezTo>
                  <a:cubicBezTo>
                    <a:pt x="545" y="1678"/>
                    <a:pt x="648" y="1640"/>
                    <a:pt x="725" y="1563"/>
                  </a:cubicBezTo>
                  <a:cubicBezTo>
                    <a:pt x="1233" y="1056"/>
                    <a:pt x="1899" y="802"/>
                    <a:pt x="2564" y="802"/>
                  </a:cubicBezTo>
                  <a:cubicBezTo>
                    <a:pt x="3230" y="802"/>
                    <a:pt x="3894" y="1056"/>
                    <a:pt x="4399" y="1563"/>
                  </a:cubicBezTo>
                  <a:cubicBezTo>
                    <a:pt x="4479" y="1642"/>
                    <a:pt x="4582" y="1680"/>
                    <a:pt x="4684" y="1680"/>
                  </a:cubicBezTo>
                  <a:cubicBezTo>
                    <a:pt x="4787" y="1680"/>
                    <a:pt x="4890" y="1642"/>
                    <a:pt x="4970" y="1563"/>
                  </a:cubicBezTo>
                  <a:cubicBezTo>
                    <a:pt x="5124" y="1404"/>
                    <a:pt x="5124" y="1151"/>
                    <a:pt x="4970" y="992"/>
                  </a:cubicBezTo>
                  <a:cubicBezTo>
                    <a:pt x="4306" y="331"/>
                    <a:pt x="3435" y="0"/>
                    <a:pt x="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3494461" y="4338395"/>
              <a:ext cx="20586" cy="20715"/>
            </a:xfrm>
            <a:custGeom>
              <a:rect b="b" l="l" r="r" t="t"/>
              <a:pathLst>
                <a:path extrusionOk="0" h="805" w="800">
                  <a:moveTo>
                    <a:pt x="402" y="1"/>
                  </a:moveTo>
                  <a:cubicBezTo>
                    <a:pt x="178" y="1"/>
                    <a:pt x="0" y="178"/>
                    <a:pt x="0" y="403"/>
                  </a:cubicBezTo>
                  <a:cubicBezTo>
                    <a:pt x="0" y="622"/>
                    <a:pt x="178" y="805"/>
                    <a:pt x="402" y="805"/>
                  </a:cubicBezTo>
                  <a:cubicBezTo>
                    <a:pt x="622" y="805"/>
                    <a:pt x="799" y="622"/>
                    <a:pt x="799" y="403"/>
                  </a:cubicBezTo>
                  <a:cubicBezTo>
                    <a:pt x="799" y="178"/>
                    <a:pt x="622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248123" y="4342255"/>
              <a:ext cx="163967" cy="191012"/>
            </a:xfrm>
            <a:custGeom>
              <a:rect b="b" l="l" r="r" t="t"/>
              <a:pathLst>
                <a:path extrusionOk="0" h="7423" w="6372">
                  <a:moveTo>
                    <a:pt x="3188" y="1456"/>
                  </a:moveTo>
                  <a:cubicBezTo>
                    <a:pt x="3244" y="1456"/>
                    <a:pt x="3300" y="1468"/>
                    <a:pt x="3352" y="1491"/>
                  </a:cubicBezTo>
                  <a:lnTo>
                    <a:pt x="5217" y="2337"/>
                  </a:lnTo>
                  <a:cubicBezTo>
                    <a:pt x="5338" y="2393"/>
                    <a:pt x="5451" y="2524"/>
                    <a:pt x="5451" y="2702"/>
                  </a:cubicBezTo>
                  <a:lnTo>
                    <a:pt x="5451" y="4740"/>
                  </a:lnTo>
                  <a:cubicBezTo>
                    <a:pt x="5451" y="4899"/>
                    <a:pt x="5357" y="5043"/>
                    <a:pt x="5212" y="5104"/>
                  </a:cubicBezTo>
                  <a:lnTo>
                    <a:pt x="3347" y="5932"/>
                  </a:lnTo>
                  <a:cubicBezTo>
                    <a:pt x="3346" y="5931"/>
                    <a:pt x="3345" y="5931"/>
                    <a:pt x="3344" y="5931"/>
                  </a:cubicBezTo>
                  <a:cubicBezTo>
                    <a:pt x="3315" y="5931"/>
                    <a:pt x="3306" y="5968"/>
                    <a:pt x="3221" y="5968"/>
                  </a:cubicBezTo>
                  <a:cubicBezTo>
                    <a:pt x="3179" y="5968"/>
                    <a:pt x="3117" y="5959"/>
                    <a:pt x="3025" y="5932"/>
                  </a:cubicBezTo>
                  <a:lnTo>
                    <a:pt x="1160" y="5104"/>
                  </a:lnTo>
                  <a:cubicBezTo>
                    <a:pt x="1015" y="5043"/>
                    <a:pt x="921" y="4899"/>
                    <a:pt x="921" y="4740"/>
                  </a:cubicBezTo>
                  <a:lnTo>
                    <a:pt x="921" y="2669"/>
                  </a:lnTo>
                  <a:cubicBezTo>
                    <a:pt x="921" y="2533"/>
                    <a:pt x="1001" y="2370"/>
                    <a:pt x="1164" y="2300"/>
                  </a:cubicBezTo>
                  <a:lnTo>
                    <a:pt x="3025" y="1491"/>
                  </a:lnTo>
                  <a:cubicBezTo>
                    <a:pt x="3076" y="1468"/>
                    <a:pt x="3132" y="1456"/>
                    <a:pt x="3188" y="1456"/>
                  </a:cubicBezTo>
                  <a:close/>
                  <a:moveTo>
                    <a:pt x="398" y="0"/>
                  </a:moveTo>
                  <a:cubicBezTo>
                    <a:pt x="178" y="0"/>
                    <a:pt x="1" y="178"/>
                    <a:pt x="1" y="397"/>
                  </a:cubicBezTo>
                  <a:lnTo>
                    <a:pt x="1" y="7030"/>
                  </a:lnTo>
                  <a:cubicBezTo>
                    <a:pt x="1" y="7245"/>
                    <a:pt x="178" y="7423"/>
                    <a:pt x="398" y="7423"/>
                  </a:cubicBezTo>
                  <a:lnTo>
                    <a:pt x="5974" y="7423"/>
                  </a:lnTo>
                  <a:cubicBezTo>
                    <a:pt x="6194" y="7423"/>
                    <a:pt x="6371" y="7245"/>
                    <a:pt x="6371" y="7030"/>
                  </a:cubicBezTo>
                  <a:lnTo>
                    <a:pt x="6371" y="397"/>
                  </a:lnTo>
                  <a:cubicBezTo>
                    <a:pt x="6371" y="178"/>
                    <a:pt x="6194" y="0"/>
                    <a:pt x="5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3340374" y="4427996"/>
              <a:ext cx="27328" cy="41635"/>
            </a:xfrm>
            <a:custGeom>
              <a:rect b="b" l="l" r="r" t="t"/>
              <a:pathLst>
                <a:path extrusionOk="0" h="1618" w="1062">
                  <a:moveTo>
                    <a:pt x="1062" y="1"/>
                  </a:moveTo>
                  <a:lnTo>
                    <a:pt x="1" y="506"/>
                  </a:lnTo>
                  <a:lnTo>
                    <a:pt x="1" y="1618"/>
                  </a:lnTo>
                  <a:lnTo>
                    <a:pt x="1062" y="1146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3306819" y="4401311"/>
              <a:ext cx="46704" cy="21667"/>
            </a:xfrm>
            <a:custGeom>
              <a:rect b="b" l="l" r="r" t="t"/>
              <a:pathLst>
                <a:path extrusionOk="0" h="842" w="1815">
                  <a:moveTo>
                    <a:pt x="903" y="0"/>
                  </a:moveTo>
                  <a:lnTo>
                    <a:pt x="0" y="397"/>
                  </a:lnTo>
                  <a:lnTo>
                    <a:pt x="907" y="841"/>
                  </a:lnTo>
                  <a:lnTo>
                    <a:pt x="1814" y="411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3292512" y="4427533"/>
              <a:ext cx="27199" cy="42098"/>
            </a:xfrm>
            <a:custGeom>
              <a:rect b="b" l="l" r="r" t="t"/>
              <a:pathLst>
                <a:path extrusionOk="0" h="1636" w="1057">
                  <a:moveTo>
                    <a:pt x="0" y="0"/>
                  </a:moveTo>
                  <a:lnTo>
                    <a:pt x="0" y="1164"/>
                  </a:lnTo>
                  <a:lnTo>
                    <a:pt x="1057" y="1636"/>
                  </a:lnTo>
                  <a:lnTo>
                    <a:pt x="1057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274216" y="4553931"/>
              <a:ext cx="111782" cy="60034"/>
            </a:xfrm>
            <a:custGeom>
              <a:rect b="b" l="l" r="r" t="t"/>
              <a:pathLst>
                <a:path extrusionOk="0" h="2333" w="4344">
                  <a:moveTo>
                    <a:pt x="1" y="0"/>
                  </a:moveTo>
                  <a:lnTo>
                    <a:pt x="225" y="1978"/>
                  </a:lnTo>
                  <a:cubicBezTo>
                    <a:pt x="249" y="2179"/>
                    <a:pt x="421" y="2333"/>
                    <a:pt x="627" y="2333"/>
                  </a:cubicBezTo>
                  <a:lnTo>
                    <a:pt x="3721" y="2333"/>
                  </a:lnTo>
                  <a:cubicBezTo>
                    <a:pt x="3922" y="2333"/>
                    <a:pt x="4095" y="2179"/>
                    <a:pt x="4119" y="197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432754" y="4411887"/>
              <a:ext cx="24086" cy="51748"/>
            </a:xfrm>
            <a:custGeom>
              <a:rect b="b" l="l" r="r" t="t"/>
              <a:pathLst>
                <a:path extrusionOk="0" h="2011" w="936">
                  <a:moveTo>
                    <a:pt x="0" y="0"/>
                  </a:moveTo>
                  <a:lnTo>
                    <a:pt x="0" y="2010"/>
                  </a:lnTo>
                  <a:cubicBezTo>
                    <a:pt x="519" y="1973"/>
                    <a:pt x="935" y="1538"/>
                    <a:pt x="935" y="1005"/>
                  </a:cubicBezTo>
                  <a:cubicBezTo>
                    <a:pt x="935" y="473"/>
                    <a:pt x="519" y="3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3274216" y="4261172"/>
              <a:ext cx="111782" cy="60420"/>
            </a:xfrm>
            <a:custGeom>
              <a:rect b="b" l="l" r="r" t="t"/>
              <a:pathLst>
                <a:path extrusionOk="0" h="2348" w="4344">
                  <a:moveTo>
                    <a:pt x="627" y="1"/>
                  </a:moveTo>
                  <a:cubicBezTo>
                    <a:pt x="421" y="1"/>
                    <a:pt x="249" y="155"/>
                    <a:pt x="225" y="361"/>
                  </a:cubicBezTo>
                  <a:lnTo>
                    <a:pt x="1" y="2347"/>
                  </a:lnTo>
                  <a:lnTo>
                    <a:pt x="4343" y="2347"/>
                  </a:lnTo>
                  <a:lnTo>
                    <a:pt x="4119" y="361"/>
                  </a:lnTo>
                  <a:cubicBezTo>
                    <a:pt x="4095" y="155"/>
                    <a:pt x="3922" y="1"/>
                    <a:pt x="3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0" name="Google Shape;680;p43"/>
          <p:cNvGrpSpPr/>
          <p:nvPr/>
        </p:nvGrpSpPr>
        <p:grpSpPr>
          <a:xfrm>
            <a:off x="3239477" y="3193752"/>
            <a:ext cx="335706" cy="352741"/>
            <a:chOff x="3239477" y="3650952"/>
            <a:chExt cx="335706" cy="352741"/>
          </a:xfrm>
        </p:grpSpPr>
        <p:sp>
          <p:nvSpPr>
            <p:cNvPr id="681" name="Google Shape;681;p43"/>
            <p:cNvSpPr/>
            <p:nvPr/>
          </p:nvSpPr>
          <p:spPr>
            <a:xfrm>
              <a:off x="3327740" y="3811831"/>
              <a:ext cx="158435" cy="191862"/>
            </a:xfrm>
            <a:custGeom>
              <a:rect b="b" l="l" r="r" t="t"/>
              <a:pathLst>
                <a:path extrusionOk="0" h="7456" w="6157">
                  <a:moveTo>
                    <a:pt x="627" y="1"/>
                  </a:moveTo>
                  <a:cubicBezTo>
                    <a:pt x="230" y="524"/>
                    <a:pt x="1" y="1169"/>
                    <a:pt x="1" y="1823"/>
                  </a:cubicBezTo>
                  <a:lnTo>
                    <a:pt x="1" y="7161"/>
                  </a:lnTo>
                  <a:cubicBezTo>
                    <a:pt x="1" y="7320"/>
                    <a:pt x="132" y="7456"/>
                    <a:pt x="295" y="7456"/>
                  </a:cubicBezTo>
                  <a:lnTo>
                    <a:pt x="5862" y="7456"/>
                  </a:lnTo>
                  <a:cubicBezTo>
                    <a:pt x="6021" y="7456"/>
                    <a:pt x="6157" y="7320"/>
                    <a:pt x="6157" y="7161"/>
                  </a:cubicBezTo>
                  <a:lnTo>
                    <a:pt x="6157" y="1823"/>
                  </a:lnTo>
                  <a:cubicBezTo>
                    <a:pt x="6157" y="1113"/>
                    <a:pt x="6007" y="524"/>
                    <a:pt x="5708" y="47"/>
                  </a:cubicBezTo>
                  <a:lnTo>
                    <a:pt x="5708" y="2277"/>
                  </a:lnTo>
                  <a:cubicBezTo>
                    <a:pt x="5708" y="2777"/>
                    <a:pt x="5563" y="3240"/>
                    <a:pt x="5315" y="3632"/>
                  </a:cubicBezTo>
                  <a:cubicBezTo>
                    <a:pt x="5306" y="3646"/>
                    <a:pt x="5297" y="3665"/>
                    <a:pt x="5282" y="3679"/>
                  </a:cubicBezTo>
                  <a:cubicBezTo>
                    <a:pt x="4829" y="4366"/>
                    <a:pt x="4049" y="4820"/>
                    <a:pt x="3170" y="4820"/>
                  </a:cubicBezTo>
                  <a:cubicBezTo>
                    <a:pt x="1768" y="4820"/>
                    <a:pt x="627" y="3679"/>
                    <a:pt x="627" y="2277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3466541" y="3694928"/>
              <a:ext cx="40194" cy="99482"/>
            </a:xfrm>
            <a:custGeom>
              <a:rect b="b" l="l" r="r" t="t"/>
              <a:pathLst>
                <a:path extrusionOk="0" h="3866" w="1562">
                  <a:moveTo>
                    <a:pt x="435" y="0"/>
                  </a:moveTo>
                  <a:cubicBezTo>
                    <a:pt x="197" y="0"/>
                    <a:pt x="1" y="192"/>
                    <a:pt x="1" y="430"/>
                  </a:cubicBezTo>
                  <a:lnTo>
                    <a:pt x="1" y="3081"/>
                  </a:lnTo>
                  <a:cubicBezTo>
                    <a:pt x="342" y="3300"/>
                    <a:pt x="627" y="3562"/>
                    <a:pt x="861" y="3866"/>
                  </a:cubicBezTo>
                  <a:cubicBezTo>
                    <a:pt x="865" y="3838"/>
                    <a:pt x="865" y="3814"/>
                    <a:pt x="865" y="3786"/>
                  </a:cubicBezTo>
                  <a:lnTo>
                    <a:pt x="865" y="865"/>
                  </a:lnTo>
                  <a:lnTo>
                    <a:pt x="1562" y="865"/>
                  </a:lnTo>
                  <a:cubicBezTo>
                    <a:pt x="1529" y="725"/>
                    <a:pt x="1510" y="580"/>
                    <a:pt x="1510" y="430"/>
                  </a:cubicBezTo>
                  <a:cubicBezTo>
                    <a:pt x="1510" y="281"/>
                    <a:pt x="1529" y="136"/>
                    <a:pt x="1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3239477" y="3681779"/>
              <a:ext cx="53884" cy="47605"/>
            </a:xfrm>
            <a:custGeom>
              <a:rect b="b" l="l" r="r" t="t"/>
              <a:pathLst>
                <a:path extrusionOk="0" h="1850" w="2094">
                  <a:moveTo>
                    <a:pt x="1046" y="1"/>
                  </a:moveTo>
                  <a:cubicBezTo>
                    <a:pt x="928" y="1"/>
                    <a:pt x="808" y="24"/>
                    <a:pt x="692" y="72"/>
                  </a:cubicBezTo>
                  <a:cubicBezTo>
                    <a:pt x="224" y="268"/>
                    <a:pt x="0" y="806"/>
                    <a:pt x="192" y="1278"/>
                  </a:cubicBezTo>
                  <a:cubicBezTo>
                    <a:pt x="340" y="1634"/>
                    <a:pt x="685" y="1849"/>
                    <a:pt x="1048" y="1849"/>
                  </a:cubicBezTo>
                  <a:cubicBezTo>
                    <a:pt x="1166" y="1849"/>
                    <a:pt x="1286" y="1826"/>
                    <a:pt x="1402" y="1778"/>
                  </a:cubicBezTo>
                  <a:cubicBezTo>
                    <a:pt x="1870" y="1582"/>
                    <a:pt x="2094" y="1044"/>
                    <a:pt x="1898" y="572"/>
                  </a:cubicBezTo>
                  <a:cubicBezTo>
                    <a:pt x="1753" y="216"/>
                    <a:pt x="1409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3527655" y="3682294"/>
              <a:ext cx="47528" cy="47528"/>
            </a:xfrm>
            <a:custGeom>
              <a:rect b="b" l="l" r="r" t="t"/>
              <a:pathLst>
                <a:path extrusionOk="0" h="1847" w="1847">
                  <a:moveTo>
                    <a:pt x="926" y="1"/>
                  </a:moveTo>
                  <a:cubicBezTo>
                    <a:pt x="411" y="1"/>
                    <a:pt x="0" y="412"/>
                    <a:pt x="0" y="921"/>
                  </a:cubicBezTo>
                  <a:cubicBezTo>
                    <a:pt x="0" y="1431"/>
                    <a:pt x="416" y="1847"/>
                    <a:pt x="926" y="1847"/>
                  </a:cubicBezTo>
                  <a:cubicBezTo>
                    <a:pt x="1435" y="1847"/>
                    <a:pt x="1846" y="1431"/>
                    <a:pt x="1846" y="921"/>
                  </a:cubicBezTo>
                  <a:cubicBezTo>
                    <a:pt x="1846" y="412"/>
                    <a:pt x="1435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3398118" y="3719349"/>
              <a:ext cx="22259" cy="29721"/>
            </a:xfrm>
            <a:custGeom>
              <a:rect b="b" l="l" r="r" t="t"/>
              <a:pathLst>
                <a:path extrusionOk="0" h="1155" w="865">
                  <a:moveTo>
                    <a:pt x="0" y="0"/>
                  </a:moveTo>
                  <a:lnTo>
                    <a:pt x="0" y="1155"/>
                  </a:lnTo>
                  <a:cubicBezTo>
                    <a:pt x="38" y="1155"/>
                    <a:pt x="75" y="1150"/>
                    <a:pt x="112" y="1150"/>
                  </a:cubicBezTo>
                  <a:lnTo>
                    <a:pt x="753" y="1150"/>
                  </a:lnTo>
                  <a:cubicBezTo>
                    <a:pt x="790" y="1150"/>
                    <a:pt x="827" y="1155"/>
                    <a:pt x="865" y="1155"/>
                  </a:cubicBezTo>
                  <a:lnTo>
                    <a:pt x="865" y="0"/>
                  </a:lnTo>
                  <a:cubicBezTo>
                    <a:pt x="725" y="33"/>
                    <a:pt x="580" y="56"/>
                    <a:pt x="430" y="56"/>
                  </a:cubicBezTo>
                  <a:cubicBezTo>
                    <a:pt x="281" y="56"/>
                    <a:pt x="140" y="3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3311039" y="3694439"/>
              <a:ext cx="40786" cy="99611"/>
            </a:xfrm>
            <a:custGeom>
              <a:rect b="b" l="l" r="r" t="t"/>
              <a:pathLst>
                <a:path extrusionOk="0" h="3871" w="1585">
                  <a:moveTo>
                    <a:pt x="0" y="1"/>
                  </a:moveTo>
                  <a:cubicBezTo>
                    <a:pt x="33" y="141"/>
                    <a:pt x="52" y="286"/>
                    <a:pt x="52" y="435"/>
                  </a:cubicBezTo>
                  <a:cubicBezTo>
                    <a:pt x="52" y="580"/>
                    <a:pt x="33" y="725"/>
                    <a:pt x="0" y="865"/>
                  </a:cubicBezTo>
                  <a:lnTo>
                    <a:pt x="720" y="865"/>
                  </a:lnTo>
                  <a:lnTo>
                    <a:pt x="720" y="3801"/>
                  </a:lnTo>
                  <a:cubicBezTo>
                    <a:pt x="720" y="3824"/>
                    <a:pt x="725" y="3847"/>
                    <a:pt x="725" y="3871"/>
                  </a:cubicBezTo>
                  <a:cubicBezTo>
                    <a:pt x="972" y="3581"/>
                    <a:pt x="1262" y="3324"/>
                    <a:pt x="1585" y="3114"/>
                  </a:cubicBezTo>
                  <a:lnTo>
                    <a:pt x="1585" y="435"/>
                  </a:lnTo>
                  <a:cubicBezTo>
                    <a:pt x="1585" y="197"/>
                    <a:pt x="1393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3383425" y="3650952"/>
              <a:ext cx="51645" cy="47579"/>
            </a:xfrm>
            <a:custGeom>
              <a:rect b="b" l="l" r="r" t="t"/>
              <a:pathLst>
                <a:path extrusionOk="0" h="1849" w="2007">
                  <a:moveTo>
                    <a:pt x="1005" y="0"/>
                  </a:moveTo>
                  <a:cubicBezTo>
                    <a:pt x="946" y="0"/>
                    <a:pt x="887" y="6"/>
                    <a:pt x="828" y="17"/>
                  </a:cubicBezTo>
                  <a:cubicBezTo>
                    <a:pt x="328" y="116"/>
                    <a:pt x="1" y="597"/>
                    <a:pt x="94" y="1097"/>
                  </a:cubicBezTo>
                  <a:cubicBezTo>
                    <a:pt x="181" y="1538"/>
                    <a:pt x="569" y="1848"/>
                    <a:pt x="1002" y="1848"/>
                  </a:cubicBezTo>
                  <a:cubicBezTo>
                    <a:pt x="1061" y="1848"/>
                    <a:pt x="1120" y="1843"/>
                    <a:pt x="1179" y="1831"/>
                  </a:cubicBezTo>
                  <a:cubicBezTo>
                    <a:pt x="1679" y="1733"/>
                    <a:pt x="2006" y="1251"/>
                    <a:pt x="1908" y="751"/>
                  </a:cubicBezTo>
                  <a:cubicBezTo>
                    <a:pt x="1825" y="310"/>
                    <a:pt x="1438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3378741" y="3893609"/>
              <a:ext cx="60034" cy="19891"/>
            </a:xfrm>
            <a:custGeom>
              <a:rect b="b" l="l" r="r" t="t"/>
              <a:pathLst>
                <a:path extrusionOk="0" h="773" w="2333">
                  <a:moveTo>
                    <a:pt x="1141" y="1"/>
                  </a:moveTo>
                  <a:cubicBezTo>
                    <a:pt x="692" y="1"/>
                    <a:pt x="332" y="94"/>
                    <a:pt x="1" y="281"/>
                  </a:cubicBezTo>
                  <a:cubicBezTo>
                    <a:pt x="304" y="585"/>
                    <a:pt x="725" y="772"/>
                    <a:pt x="1188" y="772"/>
                  </a:cubicBezTo>
                  <a:cubicBezTo>
                    <a:pt x="1646" y="772"/>
                    <a:pt x="2034" y="599"/>
                    <a:pt x="2333" y="314"/>
                  </a:cubicBezTo>
                  <a:cubicBezTo>
                    <a:pt x="1992" y="108"/>
                    <a:pt x="1590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3366107" y="3771302"/>
              <a:ext cx="86281" cy="111525"/>
            </a:xfrm>
            <a:custGeom>
              <a:rect b="b" l="l" r="r" t="t"/>
              <a:pathLst>
                <a:path extrusionOk="0" h="4334" w="3353">
                  <a:moveTo>
                    <a:pt x="1356" y="0"/>
                  </a:moveTo>
                  <a:cubicBezTo>
                    <a:pt x="608" y="0"/>
                    <a:pt x="1" y="603"/>
                    <a:pt x="1" y="1351"/>
                  </a:cubicBezTo>
                  <a:lnTo>
                    <a:pt x="1" y="3852"/>
                  </a:lnTo>
                  <a:cubicBezTo>
                    <a:pt x="1" y="4001"/>
                    <a:pt x="24" y="4146"/>
                    <a:pt x="62" y="4287"/>
                  </a:cubicBezTo>
                  <a:cubicBezTo>
                    <a:pt x="520" y="4025"/>
                    <a:pt x="1048" y="3889"/>
                    <a:pt x="1632" y="3889"/>
                  </a:cubicBezTo>
                  <a:cubicBezTo>
                    <a:pt x="2216" y="3889"/>
                    <a:pt x="2801" y="4043"/>
                    <a:pt x="3282" y="4333"/>
                  </a:cubicBezTo>
                  <a:cubicBezTo>
                    <a:pt x="3324" y="4179"/>
                    <a:pt x="3352" y="4020"/>
                    <a:pt x="3352" y="3852"/>
                  </a:cubicBezTo>
                  <a:lnTo>
                    <a:pt x="3352" y="1351"/>
                  </a:lnTo>
                  <a:cubicBezTo>
                    <a:pt x="3352" y="603"/>
                    <a:pt x="2745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0" name="Google Shape;690;p43"/>
          <p:cNvGrpSpPr/>
          <p:nvPr/>
        </p:nvGrpSpPr>
        <p:grpSpPr>
          <a:xfrm>
            <a:off x="3246811" y="2615722"/>
            <a:ext cx="324152" cy="352767"/>
            <a:chOff x="3246811" y="3072922"/>
            <a:chExt cx="324152" cy="352767"/>
          </a:xfrm>
        </p:grpSpPr>
        <p:sp>
          <p:nvSpPr>
            <p:cNvPr id="691" name="Google Shape;691;p43"/>
            <p:cNvSpPr/>
            <p:nvPr/>
          </p:nvSpPr>
          <p:spPr>
            <a:xfrm>
              <a:off x="3420969" y="3215995"/>
              <a:ext cx="64254" cy="111164"/>
            </a:xfrm>
            <a:custGeom>
              <a:rect b="b" l="l" r="r" t="t"/>
              <a:pathLst>
                <a:path extrusionOk="0" h="4320" w="2497">
                  <a:moveTo>
                    <a:pt x="2146" y="0"/>
                  </a:moveTo>
                  <a:lnTo>
                    <a:pt x="66" y="1103"/>
                  </a:lnTo>
                  <a:lnTo>
                    <a:pt x="61" y="1103"/>
                  </a:lnTo>
                  <a:cubicBezTo>
                    <a:pt x="24" y="1122"/>
                    <a:pt x="0" y="1164"/>
                    <a:pt x="0" y="1211"/>
                  </a:cubicBezTo>
                  <a:lnTo>
                    <a:pt x="0" y="4319"/>
                  </a:lnTo>
                  <a:cubicBezTo>
                    <a:pt x="290" y="4277"/>
                    <a:pt x="570" y="4184"/>
                    <a:pt x="837" y="4053"/>
                  </a:cubicBezTo>
                  <a:lnTo>
                    <a:pt x="870" y="4039"/>
                  </a:lnTo>
                  <a:cubicBezTo>
                    <a:pt x="1875" y="3539"/>
                    <a:pt x="2496" y="2534"/>
                    <a:pt x="2496" y="1412"/>
                  </a:cubicBezTo>
                  <a:lnTo>
                    <a:pt x="2496" y="1393"/>
                  </a:lnTo>
                  <a:cubicBezTo>
                    <a:pt x="2496" y="898"/>
                    <a:pt x="2370" y="416"/>
                    <a:pt x="2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3246811" y="3163810"/>
              <a:ext cx="149892" cy="261880"/>
            </a:xfrm>
            <a:custGeom>
              <a:rect b="b" l="l" r="r" t="t"/>
              <a:pathLst>
                <a:path extrusionOk="0" h="10177" w="5825">
                  <a:moveTo>
                    <a:pt x="55" y="1"/>
                  </a:moveTo>
                  <a:cubicBezTo>
                    <a:pt x="26" y="1"/>
                    <a:pt x="0" y="24"/>
                    <a:pt x="0" y="56"/>
                  </a:cubicBezTo>
                  <a:lnTo>
                    <a:pt x="0" y="6819"/>
                  </a:lnTo>
                  <a:cubicBezTo>
                    <a:pt x="0" y="7118"/>
                    <a:pt x="168" y="7389"/>
                    <a:pt x="435" y="7525"/>
                  </a:cubicBezTo>
                  <a:lnTo>
                    <a:pt x="5740" y="10170"/>
                  </a:lnTo>
                  <a:cubicBezTo>
                    <a:pt x="5748" y="10175"/>
                    <a:pt x="5757" y="10176"/>
                    <a:pt x="5765" y="10176"/>
                  </a:cubicBezTo>
                  <a:cubicBezTo>
                    <a:pt x="5795" y="10176"/>
                    <a:pt x="5824" y="10152"/>
                    <a:pt x="5824" y="10119"/>
                  </a:cubicBezTo>
                  <a:lnTo>
                    <a:pt x="5824" y="7301"/>
                  </a:lnTo>
                  <a:cubicBezTo>
                    <a:pt x="5389" y="7245"/>
                    <a:pt x="4964" y="7118"/>
                    <a:pt x="4567" y="6922"/>
                  </a:cubicBezTo>
                  <a:lnTo>
                    <a:pt x="4539" y="6908"/>
                  </a:lnTo>
                  <a:cubicBezTo>
                    <a:pt x="3894" y="6585"/>
                    <a:pt x="3351" y="6090"/>
                    <a:pt x="2973" y="5478"/>
                  </a:cubicBezTo>
                  <a:cubicBezTo>
                    <a:pt x="2594" y="4865"/>
                    <a:pt x="2393" y="4160"/>
                    <a:pt x="2393" y="3440"/>
                  </a:cubicBezTo>
                  <a:lnTo>
                    <a:pt x="2393" y="3393"/>
                  </a:lnTo>
                  <a:cubicBezTo>
                    <a:pt x="2393" y="2739"/>
                    <a:pt x="2557" y="2103"/>
                    <a:pt x="2865" y="1533"/>
                  </a:cubicBezTo>
                  <a:lnTo>
                    <a:pt x="84" y="9"/>
                  </a:lnTo>
                  <a:cubicBezTo>
                    <a:pt x="75" y="3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3262431" y="3072922"/>
              <a:ext cx="292913" cy="111705"/>
            </a:xfrm>
            <a:custGeom>
              <a:rect b="b" l="l" r="r" t="t"/>
              <a:pathLst>
                <a:path extrusionOk="0" h="4341" w="11383">
                  <a:moveTo>
                    <a:pt x="5676" y="0"/>
                  </a:moveTo>
                  <a:cubicBezTo>
                    <a:pt x="5558" y="0"/>
                    <a:pt x="5439" y="27"/>
                    <a:pt x="5329" y="82"/>
                  </a:cubicBezTo>
                  <a:lnTo>
                    <a:pt x="43" y="2667"/>
                  </a:lnTo>
                  <a:cubicBezTo>
                    <a:pt x="1" y="2690"/>
                    <a:pt x="1" y="2746"/>
                    <a:pt x="43" y="2770"/>
                  </a:cubicBezTo>
                  <a:lnTo>
                    <a:pt x="43" y="2775"/>
                  </a:lnTo>
                  <a:lnTo>
                    <a:pt x="2815" y="4294"/>
                  </a:lnTo>
                  <a:cubicBezTo>
                    <a:pt x="3137" y="3943"/>
                    <a:pt x="3525" y="3653"/>
                    <a:pt x="3960" y="3443"/>
                  </a:cubicBezTo>
                  <a:cubicBezTo>
                    <a:pt x="4494" y="3181"/>
                    <a:pt x="5079" y="3050"/>
                    <a:pt x="5664" y="3050"/>
                  </a:cubicBezTo>
                  <a:cubicBezTo>
                    <a:pt x="6267" y="3050"/>
                    <a:pt x="6870" y="3189"/>
                    <a:pt x="7419" y="3466"/>
                  </a:cubicBezTo>
                  <a:lnTo>
                    <a:pt x="7475" y="3494"/>
                  </a:lnTo>
                  <a:cubicBezTo>
                    <a:pt x="7905" y="3714"/>
                    <a:pt x="8279" y="3999"/>
                    <a:pt x="8587" y="4340"/>
                  </a:cubicBezTo>
                  <a:lnTo>
                    <a:pt x="11340" y="2882"/>
                  </a:lnTo>
                  <a:cubicBezTo>
                    <a:pt x="11382" y="2859"/>
                    <a:pt x="11382" y="2803"/>
                    <a:pt x="11340" y="2779"/>
                  </a:cubicBezTo>
                  <a:lnTo>
                    <a:pt x="6035" y="87"/>
                  </a:lnTo>
                  <a:cubicBezTo>
                    <a:pt x="5923" y="30"/>
                    <a:pt x="5800" y="0"/>
                    <a:pt x="5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3332680" y="3215017"/>
              <a:ext cx="64022" cy="112142"/>
            </a:xfrm>
            <a:custGeom>
              <a:rect b="b" l="l" r="r" t="t"/>
              <a:pathLst>
                <a:path extrusionOk="0" h="4358" w="2488">
                  <a:moveTo>
                    <a:pt x="356" y="1"/>
                  </a:moveTo>
                  <a:cubicBezTo>
                    <a:pt x="122" y="426"/>
                    <a:pt x="0" y="908"/>
                    <a:pt x="0" y="1403"/>
                  </a:cubicBezTo>
                  <a:lnTo>
                    <a:pt x="0" y="1450"/>
                  </a:lnTo>
                  <a:cubicBezTo>
                    <a:pt x="0" y="2572"/>
                    <a:pt x="622" y="3577"/>
                    <a:pt x="1622" y="4077"/>
                  </a:cubicBezTo>
                  <a:lnTo>
                    <a:pt x="1650" y="4091"/>
                  </a:lnTo>
                  <a:cubicBezTo>
                    <a:pt x="1917" y="4222"/>
                    <a:pt x="2197" y="4310"/>
                    <a:pt x="2487" y="4357"/>
                  </a:cubicBezTo>
                  <a:lnTo>
                    <a:pt x="2487" y="1244"/>
                  </a:lnTo>
                  <a:cubicBezTo>
                    <a:pt x="2487" y="1197"/>
                    <a:pt x="2464" y="1155"/>
                    <a:pt x="2422" y="1137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3420840" y="3166640"/>
              <a:ext cx="150123" cy="259049"/>
            </a:xfrm>
            <a:custGeom>
              <a:rect b="b" l="l" r="r" t="t"/>
              <a:pathLst>
                <a:path extrusionOk="0" h="10067" w="5834">
                  <a:moveTo>
                    <a:pt x="5775" y="1"/>
                  </a:moveTo>
                  <a:cubicBezTo>
                    <a:pt x="5766" y="1"/>
                    <a:pt x="5758" y="3"/>
                    <a:pt x="5750" y="7"/>
                  </a:cubicBezTo>
                  <a:lnTo>
                    <a:pt x="2983" y="1474"/>
                  </a:lnTo>
                  <a:cubicBezTo>
                    <a:pt x="3277" y="2026"/>
                    <a:pt x="3441" y="2657"/>
                    <a:pt x="3441" y="3311"/>
                  </a:cubicBezTo>
                  <a:lnTo>
                    <a:pt x="3441" y="3330"/>
                  </a:lnTo>
                  <a:cubicBezTo>
                    <a:pt x="3441" y="4050"/>
                    <a:pt x="3240" y="4755"/>
                    <a:pt x="2861" y="5368"/>
                  </a:cubicBezTo>
                  <a:cubicBezTo>
                    <a:pt x="2482" y="5980"/>
                    <a:pt x="1940" y="6475"/>
                    <a:pt x="1295" y="6798"/>
                  </a:cubicBezTo>
                  <a:lnTo>
                    <a:pt x="1263" y="6812"/>
                  </a:lnTo>
                  <a:cubicBezTo>
                    <a:pt x="865" y="7013"/>
                    <a:pt x="440" y="7139"/>
                    <a:pt x="1" y="7191"/>
                  </a:cubicBezTo>
                  <a:lnTo>
                    <a:pt x="1" y="10009"/>
                  </a:lnTo>
                  <a:cubicBezTo>
                    <a:pt x="1" y="10042"/>
                    <a:pt x="29" y="10066"/>
                    <a:pt x="60" y="10066"/>
                  </a:cubicBezTo>
                  <a:cubicBezTo>
                    <a:pt x="68" y="10066"/>
                    <a:pt x="77" y="10065"/>
                    <a:pt x="85" y="10060"/>
                  </a:cubicBezTo>
                  <a:lnTo>
                    <a:pt x="5399" y="7410"/>
                  </a:lnTo>
                  <a:cubicBezTo>
                    <a:pt x="5666" y="7279"/>
                    <a:pt x="5834" y="7004"/>
                    <a:pt x="5834" y="6705"/>
                  </a:cubicBezTo>
                  <a:lnTo>
                    <a:pt x="5834" y="58"/>
                  </a:lnTo>
                  <a:cubicBezTo>
                    <a:pt x="5834" y="25"/>
                    <a:pt x="5805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3356972" y="3175569"/>
              <a:ext cx="104062" cy="48146"/>
            </a:xfrm>
            <a:custGeom>
              <a:rect b="b" l="l" r="r" t="t"/>
              <a:pathLst>
                <a:path extrusionOk="0" h="1871" w="4044">
                  <a:moveTo>
                    <a:pt x="1987" y="1"/>
                  </a:moveTo>
                  <a:cubicBezTo>
                    <a:pt x="1534" y="1"/>
                    <a:pt x="1104" y="99"/>
                    <a:pt x="697" y="300"/>
                  </a:cubicBezTo>
                  <a:cubicBezTo>
                    <a:pt x="440" y="426"/>
                    <a:pt x="206" y="585"/>
                    <a:pt x="1" y="777"/>
                  </a:cubicBezTo>
                  <a:lnTo>
                    <a:pt x="1959" y="1856"/>
                  </a:lnTo>
                  <a:cubicBezTo>
                    <a:pt x="1978" y="1866"/>
                    <a:pt x="1998" y="1870"/>
                    <a:pt x="2017" y="1870"/>
                  </a:cubicBezTo>
                  <a:cubicBezTo>
                    <a:pt x="2037" y="1870"/>
                    <a:pt x="2057" y="1866"/>
                    <a:pt x="2076" y="1856"/>
                  </a:cubicBezTo>
                  <a:lnTo>
                    <a:pt x="4044" y="814"/>
                  </a:lnTo>
                  <a:cubicBezTo>
                    <a:pt x="3847" y="632"/>
                    <a:pt x="3623" y="473"/>
                    <a:pt x="3375" y="347"/>
                  </a:cubicBezTo>
                  <a:lnTo>
                    <a:pt x="3315" y="319"/>
                  </a:lnTo>
                  <a:cubicBezTo>
                    <a:pt x="2903" y="108"/>
                    <a:pt x="2445" y="1"/>
                    <a:pt x="1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7" name="Google Shape;697;p43"/>
          <p:cNvGrpSpPr/>
          <p:nvPr/>
        </p:nvGrpSpPr>
        <p:grpSpPr>
          <a:xfrm>
            <a:off x="3268323" y="1998297"/>
            <a:ext cx="280407" cy="352664"/>
            <a:chOff x="3268323" y="2455497"/>
            <a:chExt cx="280407" cy="352664"/>
          </a:xfrm>
        </p:grpSpPr>
        <p:sp>
          <p:nvSpPr>
            <p:cNvPr id="698" name="Google Shape;698;p43"/>
            <p:cNvSpPr/>
            <p:nvPr/>
          </p:nvSpPr>
          <p:spPr>
            <a:xfrm>
              <a:off x="3470761" y="2465121"/>
              <a:ext cx="27791" cy="32963"/>
            </a:xfrm>
            <a:custGeom>
              <a:rect b="b" l="l" r="r" t="t"/>
              <a:pathLst>
                <a:path extrusionOk="0" h="1281" w="1080">
                  <a:moveTo>
                    <a:pt x="533" y="0"/>
                  </a:moveTo>
                  <a:cubicBezTo>
                    <a:pt x="248" y="0"/>
                    <a:pt x="10" y="234"/>
                    <a:pt x="10" y="524"/>
                  </a:cubicBezTo>
                  <a:cubicBezTo>
                    <a:pt x="10" y="542"/>
                    <a:pt x="10" y="556"/>
                    <a:pt x="10" y="575"/>
                  </a:cubicBezTo>
                  <a:lnTo>
                    <a:pt x="0" y="1248"/>
                  </a:lnTo>
                  <a:lnTo>
                    <a:pt x="0" y="1281"/>
                  </a:lnTo>
                  <a:lnTo>
                    <a:pt x="1075" y="1281"/>
                  </a:lnTo>
                  <a:lnTo>
                    <a:pt x="1080" y="524"/>
                  </a:lnTo>
                  <a:cubicBezTo>
                    <a:pt x="1080" y="383"/>
                    <a:pt x="1024" y="253"/>
                    <a:pt x="926" y="154"/>
                  </a:cubicBezTo>
                  <a:cubicBezTo>
                    <a:pt x="828" y="56"/>
                    <a:pt x="697" y="0"/>
                    <a:pt x="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3419991" y="2455497"/>
              <a:ext cx="27457" cy="34662"/>
            </a:xfrm>
            <a:custGeom>
              <a:rect b="b" l="l" r="r" t="t"/>
              <a:pathLst>
                <a:path extrusionOk="0" h="1347" w="1067">
                  <a:moveTo>
                    <a:pt x="524" y="0"/>
                  </a:moveTo>
                  <a:cubicBezTo>
                    <a:pt x="239" y="0"/>
                    <a:pt x="1" y="234"/>
                    <a:pt x="1" y="524"/>
                  </a:cubicBezTo>
                  <a:lnTo>
                    <a:pt x="1" y="1346"/>
                  </a:lnTo>
                  <a:lnTo>
                    <a:pt x="1066" y="1346"/>
                  </a:lnTo>
                  <a:lnTo>
                    <a:pt x="1066" y="416"/>
                  </a:lnTo>
                  <a:cubicBezTo>
                    <a:pt x="1048" y="318"/>
                    <a:pt x="996" y="225"/>
                    <a:pt x="922" y="150"/>
                  </a:cubicBezTo>
                  <a:cubicBezTo>
                    <a:pt x="823" y="52"/>
                    <a:pt x="693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700" name="Google Shape;700;p43"/>
            <p:cNvGrpSpPr/>
            <p:nvPr/>
          </p:nvGrpSpPr>
          <p:grpSpPr>
            <a:xfrm>
              <a:off x="3268323" y="2479196"/>
              <a:ext cx="280407" cy="328964"/>
              <a:chOff x="3268323" y="2479196"/>
              <a:chExt cx="280407" cy="328964"/>
            </a:xfrm>
          </p:grpSpPr>
          <p:sp>
            <p:nvSpPr>
              <p:cNvPr id="701" name="Google Shape;701;p43"/>
              <p:cNvSpPr/>
              <p:nvPr/>
            </p:nvSpPr>
            <p:spPr>
              <a:xfrm>
                <a:off x="3369375" y="2479196"/>
                <a:ext cx="27328" cy="27791"/>
              </a:xfrm>
              <a:custGeom>
                <a:rect b="b" l="l" r="r" t="t"/>
                <a:pathLst>
                  <a:path extrusionOk="0" h="1080" w="1062">
                    <a:moveTo>
                      <a:pt x="524" y="0"/>
                    </a:moveTo>
                    <a:cubicBezTo>
                      <a:pt x="224" y="0"/>
                      <a:pt x="0" y="215"/>
                      <a:pt x="0" y="495"/>
                    </a:cubicBezTo>
                    <a:lnTo>
                      <a:pt x="0" y="1080"/>
                    </a:lnTo>
                    <a:lnTo>
                      <a:pt x="1061" y="1080"/>
                    </a:lnTo>
                    <a:lnTo>
                      <a:pt x="1061" y="495"/>
                    </a:lnTo>
                    <a:cubicBezTo>
                      <a:pt x="1061" y="215"/>
                      <a:pt x="837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02" name="Google Shape;702;p43"/>
              <p:cNvGrpSpPr/>
              <p:nvPr/>
            </p:nvGrpSpPr>
            <p:grpSpPr>
              <a:xfrm>
                <a:off x="3268323" y="2513472"/>
                <a:ext cx="280407" cy="294689"/>
                <a:chOff x="3268323" y="2513472"/>
                <a:chExt cx="280407" cy="294689"/>
              </a:xfrm>
            </p:grpSpPr>
            <p:sp>
              <p:nvSpPr>
                <p:cNvPr id="703" name="Google Shape;703;p43"/>
                <p:cNvSpPr/>
                <p:nvPr/>
              </p:nvSpPr>
              <p:spPr>
                <a:xfrm>
                  <a:off x="3268323" y="2589229"/>
                  <a:ext cx="38393" cy="37930"/>
                </a:xfrm>
                <a:custGeom>
                  <a:rect b="b" l="l" r="r" t="t"/>
                  <a:pathLst>
                    <a:path extrusionOk="0" h="1474" w="1492">
                      <a:moveTo>
                        <a:pt x="685" y="0"/>
                      </a:moveTo>
                      <a:cubicBezTo>
                        <a:pt x="592" y="0"/>
                        <a:pt x="497" y="20"/>
                        <a:pt x="407" y="62"/>
                      </a:cubicBezTo>
                      <a:cubicBezTo>
                        <a:pt x="234" y="141"/>
                        <a:pt x="108" y="286"/>
                        <a:pt x="57" y="473"/>
                      </a:cubicBezTo>
                      <a:cubicBezTo>
                        <a:pt x="1" y="655"/>
                        <a:pt x="29" y="842"/>
                        <a:pt x="132" y="1006"/>
                      </a:cubicBezTo>
                      <a:lnTo>
                        <a:pt x="281" y="1249"/>
                      </a:lnTo>
                      <a:cubicBezTo>
                        <a:pt x="328" y="1324"/>
                        <a:pt x="375" y="1398"/>
                        <a:pt x="421" y="1473"/>
                      </a:cubicBezTo>
                      <a:lnTo>
                        <a:pt x="1492" y="721"/>
                      </a:lnTo>
                      <a:lnTo>
                        <a:pt x="1244" y="314"/>
                      </a:lnTo>
                      <a:cubicBezTo>
                        <a:pt x="1122" y="113"/>
                        <a:pt x="908" y="0"/>
                        <a:pt x="6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04" name="Google Shape;704;p43"/>
                <p:cNvSpPr/>
                <p:nvPr/>
              </p:nvSpPr>
              <p:spPr>
                <a:xfrm>
                  <a:off x="3290711" y="2513472"/>
                  <a:ext cx="258020" cy="294689"/>
                </a:xfrm>
                <a:custGeom>
                  <a:rect b="b" l="l" r="r" t="t"/>
                  <a:pathLst>
                    <a:path extrusionOk="0" h="11452" w="10027">
                      <a:moveTo>
                        <a:pt x="4361" y="5431"/>
                      </a:moveTo>
                      <a:cubicBezTo>
                        <a:pt x="4609" y="5431"/>
                        <a:pt x="4814" y="5637"/>
                        <a:pt x="4814" y="5885"/>
                      </a:cubicBezTo>
                      <a:cubicBezTo>
                        <a:pt x="4814" y="6137"/>
                        <a:pt x="4613" y="6343"/>
                        <a:pt x="4361" y="6343"/>
                      </a:cubicBezTo>
                      <a:cubicBezTo>
                        <a:pt x="4109" y="6343"/>
                        <a:pt x="3908" y="6137"/>
                        <a:pt x="3908" y="5885"/>
                      </a:cubicBezTo>
                      <a:cubicBezTo>
                        <a:pt x="3908" y="5637"/>
                        <a:pt x="4109" y="5431"/>
                        <a:pt x="4361" y="5431"/>
                      </a:cubicBezTo>
                      <a:close/>
                      <a:moveTo>
                        <a:pt x="7759" y="5431"/>
                      </a:moveTo>
                      <a:cubicBezTo>
                        <a:pt x="8012" y="5431"/>
                        <a:pt x="8213" y="5637"/>
                        <a:pt x="8213" y="5885"/>
                      </a:cubicBezTo>
                      <a:cubicBezTo>
                        <a:pt x="8213" y="6137"/>
                        <a:pt x="8012" y="6343"/>
                        <a:pt x="7759" y="6343"/>
                      </a:cubicBezTo>
                      <a:cubicBezTo>
                        <a:pt x="7511" y="6343"/>
                        <a:pt x="7306" y="6137"/>
                        <a:pt x="7306" y="5885"/>
                      </a:cubicBezTo>
                      <a:cubicBezTo>
                        <a:pt x="7306" y="5637"/>
                        <a:pt x="7511" y="5431"/>
                        <a:pt x="7759" y="5431"/>
                      </a:cubicBezTo>
                      <a:close/>
                      <a:moveTo>
                        <a:pt x="5025" y="0"/>
                      </a:moveTo>
                      <a:lnTo>
                        <a:pt x="5025" y="3693"/>
                      </a:lnTo>
                      <a:cubicBezTo>
                        <a:pt x="5025" y="3944"/>
                        <a:pt x="4819" y="4146"/>
                        <a:pt x="4570" y="4146"/>
                      </a:cubicBezTo>
                      <a:cubicBezTo>
                        <a:pt x="4564" y="4146"/>
                        <a:pt x="4558" y="4146"/>
                        <a:pt x="4553" y="4146"/>
                      </a:cubicBezTo>
                      <a:cubicBezTo>
                        <a:pt x="4305" y="4132"/>
                        <a:pt x="4118" y="3922"/>
                        <a:pt x="4118" y="3679"/>
                      </a:cubicBezTo>
                      <a:lnTo>
                        <a:pt x="4118" y="659"/>
                      </a:lnTo>
                      <a:lnTo>
                        <a:pt x="3057" y="659"/>
                      </a:lnTo>
                      <a:lnTo>
                        <a:pt x="3057" y="6039"/>
                      </a:lnTo>
                      <a:cubicBezTo>
                        <a:pt x="3033" y="6302"/>
                        <a:pt x="2814" y="6465"/>
                        <a:pt x="2588" y="6465"/>
                      </a:cubicBezTo>
                      <a:cubicBezTo>
                        <a:pt x="2469" y="6465"/>
                        <a:pt x="2348" y="6420"/>
                        <a:pt x="2253" y="6319"/>
                      </a:cubicBezTo>
                      <a:lnTo>
                        <a:pt x="2211" y="6273"/>
                      </a:lnTo>
                      <a:lnTo>
                        <a:pt x="1094" y="4440"/>
                      </a:lnTo>
                      <a:lnTo>
                        <a:pt x="0" y="5212"/>
                      </a:lnTo>
                      <a:cubicBezTo>
                        <a:pt x="510" y="6175"/>
                        <a:pt x="940" y="7212"/>
                        <a:pt x="1281" y="8311"/>
                      </a:cubicBezTo>
                      <a:cubicBezTo>
                        <a:pt x="1561" y="9203"/>
                        <a:pt x="2127" y="10003"/>
                        <a:pt x="2879" y="10563"/>
                      </a:cubicBezTo>
                      <a:cubicBezTo>
                        <a:pt x="3655" y="11143"/>
                        <a:pt x="4581" y="11452"/>
                        <a:pt x="5553" y="11452"/>
                      </a:cubicBezTo>
                      <a:lnTo>
                        <a:pt x="5604" y="11452"/>
                      </a:lnTo>
                      <a:lnTo>
                        <a:pt x="5604" y="9227"/>
                      </a:lnTo>
                      <a:lnTo>
                        <a:pt x="4347" y="9227"/>
                      </a:lnTo>
                      <a:cubicBezTo>
                        <a:pt x="4095" y="9227"/>
                        <a:pt x="3894" y="9021"/>
                        <a:pt x="3894" y="8769"/>
                      </a:cubicBezTo>
                      <a:lnTo>
                        <a:pt x="3894" y="7320"/>
                      </a:lnTo>
                      <a:cubicBezTo>
                        <a:pt x="3894" y="7071"/>
                        <a:pt x="4095" y="6866"/>
                        <a:pt x="4346" y="6866"/>
                      </a:cubicBezTo>
                      <a:cubicBezTo>
                        <a:pt x="4354" y="6866"/>
                        <a:pt x="4362" y="6866"/>
                        <a:pt x="4370" y="6866"/>
                      </a:cubicBezTo>
                      <a:cubicBezTo>
                        <a:pt x="4613" y="6876"/>
                        <a:pt x="4800" y="7086"/>
                        <a:pt x="4800" y="7334"/>
                      </a:cubicBezTo>
                      <a:lnTo>
                        <a:pt x="4800" y="8315"/>
                      </a:lnTo>
                      <a:lnTo>
                        <a:pt x="5604" y="8315"/>
                      </a:lnTo>
                      <a:lnTo>
                        <a:pt x="5604" y="6305"/>
                      </a:lnTo>
                      <a:cubicBezTo>
                        <a:pt x="5604" y="6056"/>
                        <a:pt x="5806" y="5851"/>
                        <a:pt x="6056" y="5851"/>
                      </a:cubicBezTo>
                      <a:cubicBezTo>
                        <a:pt x="6065" y="5851"/>
                        <a:pt x="6073" y="5852"/>
                        <a:pt x="6081" y="5852"/>
                      </a:cubicBezTo>
                      <a:cubicBezTo>
                        <a:pt x="6329" y="5866"/>
                        <a:pt x="6516" y="6076"/>
                        <a:pt x="6516" y="6319"/>
                      </a:cubicBezTo>
                      <a:lnTo>
                        <a:pt x="6516" y="8315"/>
                      </a:lnTo>
                      <a:lnTo>
                        <a:pt x="7320" y="8315"/>
                      </a:lnTo>
                      <a:lnTo>
                        <a:pt x="7320" y="7320"/>
                      </a:lnTo>
                      <a:cubicBezTo>
                        <a:pt x="7320" y="7066"/>
                        <a:pt x="7521" y="6866"/>
                        <a:pt x="7771" y="6866"/>
                      </a:cubicBezTo>
                      <a:cubicBezTo>
                        <a:pt x="7780" y="6866"/>
                        <a:pt x="7788" y="6866"/>
                        <a:pt x="7797" y="6866"/>
                      </a:cubicBezTo>
                      <a:cubicBezTo>
                        <a:pt x="8040" y="6876"/>
                        <a:pt x="8227" y="7086"/>
                        <a:pt x="8227" y="7329"/>
                      </a:cubicBezTo>
                      <a:lnTo>
                        <a:pt x="8227" y="8769"/>
                      </a:lnTo>
                      <a:cubicBezTo>
                        <a:pt x="8227" y="9021"/>
                        <a:pt x="8026" y="9222"/>
                        <a:pt x="7773" y="9222"/>
                      </a:cubicBezTo>
                      <a:lnTo>
                        <a:pt x="6516" y="9222"/>
                      </a:lnTo>
                      <a:lnTo>
                        <a:pt x="6516" y="11452"/>
                      </a:lnTo>
                      <a:lnTo>
                        <a:pt x="6801" y="11452"/>
                      </a:lnTo>
                      <a:cubicBezTo>
                        <a:pt x="7666" y="11452"/>
                        <a:pt x="8474" y="11115"/>
                        <a:pt x="9082" y="10503"/>
                      </a:cubicBezTo>
                      <a:cubicBezTo>
                        <a:pt x="9690" y="9895"/>
                        <a:pt x="10026" y="9086"/>
                        <a:pt x="10026" y="8222"/>
                      </a:cubicBezTo>
                      <a:lnTo>
                        <a:pt x="10021" y="5445"/>
                      </a:lnTo>
                      <a:lnTo>
                        <a:pt x="10026" y="2206"/>
                      </a:lnTo>
                      <a:lnTo>
                        <a:pt x="8979" y="2206"/>
                      </a:lnTo>
                      <a:lnTo>
                        <a:pt x="8979" y="2211"/>
                      </a:lnTo>
                      <a:lnTo>
                        <a:pt x="8974" y="3940"/>
                      </a:lnTo>
                      <a:cubicBezTo>
                        <a:pt x="8974" y="4188"/>
                        <a:pt x="8769" y="4394"/>
                        <a:pt x="8521" y="4394"/>
                      </a:cubicBezTo>
                      <a:cubicBezTo>
                        <a:pt x="8269" y="4394"/>
                        <a:pt x="8068" y="4188"/>
                        <a:pt x="8068" y="3940"/>
                      </a:cubicBezTo>
                      <a:lnTo>
                        <a:pt x="8072" y="1580"/>
                      </a:lnTo>
                      <a:lnTo>
                        <a:pt x="8072" y="1575"/>
                      </a:lnTo>
                      <a:lnTo>
                        <a:pt x="8072" y="1571"/>
                      </a:lnTo>
                      <a:lnTo>
                        <a:pt x="8072" y="309"/>
                      </a:lnTo>
                      <a:lnTo>
                        <a:pt x="6997" y="309"/>
                      </a:lnTo>
                      <a:lnTo>
                        <a:pt x="6997" y="3693"/>
                      </a:lnTo>
                      <a:cubicBezTo>
                        <a:pt x="6997" y="3944"/>
                        <a:pt x="6792" y="4146"/>
                        <a:pt x="6538" y="4146"/>
                      </a:cubicBezTo>
                      <a:cubicBezTo>
                        <a:pt x="6532" y="4146"/>
                        <a:pt x="6526" y="4146"/>
                        <a:pt x="6521" y="4146"/>
                      </a:cubicBezTo>
                      <a:cubicBezTo>
                        <a:pt x="6277" y="4132"/>
                        <a:pt x="6090" y="3922"/>
                        <a:pt x="6090" y="3679"/>
                      </a:cubicBezTo>
                      <a:lnTo>
                        <a:pt x="6090" y="5"/>
                      </a:lnTo>
                      <a:lnTo>
                        <a:pt x="5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05" name="Google Shape;705;p43"/>
                <p:cNvSpPr/>
                <p:nvPr/>
              </p:nvSpPr>
              <p:spPr>
                <a:xfrm>
                  <a:off x="3521763" y="2519005"/>
                  <a:ext cx="26968" cy="27920"/>
                </a:xfrm>
                <a:custGeom>
                  <a:rect b="b" l="l" r="r" t="t"/>
                  <a:pathLst>
                    <a:path extrusionOk="0" h="1085" w="1048">
                      <a:moveTo>
                        <a:pt x="524" y="0"/>
                      </a:moveTo>
                      <a:cubicBezTo>
                        <a:pt x="238" y="0"/>
                        <a:pt x="5" y="234"/>
                        <a:pt x="0" y="519"/>
                      </a:cubicBezTo>
                      <a:cubicBezTo>
                        <a:pt x="0" y="528"/>
                        <a:pt x="0" y="538"/>
                        <a:pt x="0" y="542"/>
                      </a:cubicBezTo>
                      <a:lnTo>
                        <a:pt x="0" y="1085"/>
                      </a:lnTo>
                      <a:lnTo>
                        <a:pt x="1047" y="1085"/>
                      </a:lnTo>
                      <a:lnTo>
                        <a:pt x="1047" y="524"/>
                      </a:lnTo>
                      <a:cubicBezTo>
                        <a:pt x="1047" y="383"/>
                        <a:pt x="996" y="253"/>
                        <a:pt x="898" y="154"/>
                      </a:cubicBezTo>
                      <a:cubicBezTo>
                        <a:pt x="799" y="56"/>
                        <a:pt x="664" y="0"/>
                        <a:pt x="5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  <p:grpSp>
        <p:nvGrpSpPr>
          <p:cNvPr id="706" name="Google Shape;706;p43"/>
          <p:cNvGrpSpPr/>
          <p:nvPr/>
        </p:nvGrpSpPr>
        <p:grpSpPr>
          <a:xfrm>
            <a:off x="3251494" y="1403542"/>
            <a:ext cx="314786" cy="352793"/>
            <a:chOff x="3251494" y="1860742"/>
            <a:chExt cx="314786" cy="352793"/>
          </a:xfrm>
        </p:grpSpPr>
        <p:sp>
          <p:nvSpPr>
            <p:cNvPr id="707" name="Google Shape;707;p43"/>
            <p:cNvSpPr/>
            <p:nvPr/>
          </p:nvSpPr>
          <p:spPr>
            <a:xfrm>
              <a:off x="3251494" y="1975380"/>
              <a:ext cx="144720" cy="238154"/>
            </a:xfrm>
            <a:custGeom>
              <a:rect b="b" l="l" r="r" t="t"/>
              <a:pathLst>
                <a:path extrusionOk="0" h="9255" w="5624">
                  <a:moveTo>
                    <a:pt x="625" y="0"/>
                  </a:moveTo>
                  <a:cubicBezTo>
                    <a:pt x="514" y="0"/>
                    <a:pt x="404" y="30"/>
                    <a:pt x="304" y="88"/>
                  </a:cubicBezTo>
                  <a:cubicBezTo>
                    <a:pt x="117" y="200"/>
                    <a:pt x="0" y="401"/>
                    <a:pt x="0" y="621"/>
                  </a:cubicBezTo>
                  <a:lnTo>
                    <a:pt x="0" y="6141"/>
                  </a:lnTo>
                  <a:cubicBezTo>
                    <a:pt x="0" y="6365"/>
                    <a:pt x="122" y="6571"/>
                    <a:pt x="318" y="6683"/>
                  </a:cubicBezTo>
                  <a:lnTo>
                    <a:pt x="4693" y="9170"/>
                  </a:lnTo>
                  <a:cubicBezTo>
                    <a:pt x="4791" y="9226"/>
                    <a:pt x="4894" y="9254"/>
                    <a:pt x="5002" y="9254"/>
                  </a:cubicBezTo>
                  <a:cubicBezTo>
                    <a:pt x="5105" y="9254"/>
                    <a:pt x="5217" y="9221"/>
                    <a:pt x="5315" y="9165"/>
                  </a:cubicBezTo>
                  <a:cubicBezTo>
                    <a:pt x="5506" y="9053"/>
                    <a:pt x="5623" y="8852"/>
                    <a:pt x="5623" y="8628"/>
                  </a:cubicBezTo>
                  <a:lnTo>
                    <a:pt x="5623" y="3000"/>
                  </a:lnTo>
                  <a:cubicBezTo>
                    <a:pt x="5623" y="2771"/>
                    <a:pt x="5497" y="2565"/>
                    <a:pt x="5296" y="2453"/>
                  </a:cubicBezTo>
                  <a:lnTo>
                    <a:pt x="921" y="74"/>
                  </a:lnTo>
                  <a:cubicBezTo>
                    <a:pt x="827" y="25"/>
                    <a:pt x="726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3270022" y="1860742"/>
              <a:ext cx="275801" cy="159747"/>
            </a:xfrm>
            <a:custGeom>
              <a:rect b="b" l="l" r="r" t="t"/>
              <a:pathLst>
                <a:path extrusionOk="0" h="6208" w="10718">
                  <a:moveTo>
                    <a:pt x="5320" y="0"/>
                  </a:moveTo>
                  <a:cubicBezTo>
                    <a:pt x="5221" y="0"/>
                    <a:pt x="5123" y="23"/>
                    <a:pt x="5034" y="70"/>
                  </a:cubicBezTo>
                  <a:lnTo>
                    <a:pt x="332" y="2547"/>
                  </a:lnTo>
                  <a:cubicBezTo>
                    <a:pt x="126" y="2655"/>
                    <a:pt x="0" y="2865"/>
                    <a:pt x="0" y="3094"/>
                  </a:cubicBezTo>
                  <a:cubicBezTo>
                    <a:pt x="0" y="3328"/>
                    <a:pt x="126" y="3538"/>
                    <a:pt x="332" y="3646"/>
                  </a:cubicBezTo>
                  <a:lnTo>
                    <a:pt x="5034" y="6137"/>
                  </a:lnTo>
                  <a:cubicBezTo>
                    <a:pt x="5123" y="6184"/>
                    <a:pt x="5226" y="6207"/>
                    <a:pt x="5324" y="6207"/>
                  </a:cubicBezTo>
                  <a:cubicBezTo>
                    <a:pt x="5422" y="6207"/>
                    <a:pt x="5520" y="6184"/>
                    <a:pt x="5614" y="6137"/>
                  </a:cubicBezTo>
                  <a:lnTo>
                    <a:pt x="10386" y="3650"/>
                  </a:lnTo>
                  <a:cubicBezTo>
                    <a:pt x="10592" y="3538"/>
                    <a:pt x="10718" y="3328"/>
                    <a:pt x="10718" y="3094"/>
                  </a:cubicBezTo>
                  <a:cubicBezTo>
                    <a:pt x="10718" y="2861"/>
                    <a:pt x="10587" y="2650"/>
                    <a:pt x="10381" y="2543"/>
                  </a:cubicBezTo>
                  <a:lnTo>
                    <a:pt x="5609" y="70"/>
                  </a:lnTo>
                  <a:cubicBezTo>
                    <a:pt x="5518" y="23"/>
                    <a:pt x="5419" y="0"/>
                    <a:pt x="5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421560" y="1975380"/>
              <a:ext cx="144720" cy="238026"/>
            </a:xfrm>
            <a:custGeom>
              <a:rect b="b" l="l" r="r" t="t"/>
              <a:pathLst>
                <a:path extrusionOk="0" h="9250" w="5624">
                  <a:moveTo>
                    <a:pt x="4999" y="0"/>
                  </a:moveTo>
                  <a:cubicBezTo>
                    <a:pt x="4898" y="0"/>
                    <a:pt x="4797" y="25"/>
                    <a:pt x="4703" y="74"/>
                  </a:cubicBezTo>
                  <a:lnTo>
                    <a:pt x="328" y="2453"/>
                  </a:lnTo>
                  <a:cubicBezTo>
                    <a:pt x="127" y="2565"/>
                    <a:pt x="1" y="2771"/>
                    <a:pt x="1" y="3000"/>
                  </a:cubicBezTo>
                  <a:lnTo>
                    <a:pt x="1" y="8628"/>
                  </a:lnTo>
                  <a:cubicBezTo>
                    <a:pt x="1" y="8852"/>
                    <a:pt x="117" y="9053"/>
                    <a:pt x="314" y="9165"/>
                  </a:cubicBezTo>
                  <a:cubicBezTo>
                    <a:pt x="407" y="9221"/>
                    <a:pt x="515" y="9249"/>
                    <a:pt x="622" y="9249"/>
                  </a:cubicBezTo>
                  <a:cubicBezTo>
                    <a:pt x="734" y="9249"/>
                    <a:pt x="837" y="9221"/>
                    <a:pt x="931" y="9170"/>
                  </a:cubicBezTo>
                  <a:lnTo>
                    <a:pt x="5310" y="6679"/>
                  </a:lnTo>
                  <a:cubicBezTo>
                    <a:pt x="5502" y="6571"/>
                    <a:pt x="5623" y="6361"/>
                    <a:pt x="5623" y="6136"/>
                  </a:cubicBezTo>
                  <a:lnTo>
                    <a:pt x="5623" y="621"/>
                  </a:lnTo>
                  <a:cubicBezTo>
                    <a:pt x="5623" y="401"/>
                    <a:pt x="5511" y="200"/>
                    <a:pt x="5320" y="88"/>
                  </a:cubicBezTo>
                  <a:cubicBezTo>
                    <a:pt x="5220" y="30"/>
                    <a:pt x="5110" y="0"/>
                    <a:pt x="4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0" name="Google Shape;710;p43"/>
          <p:cNvGrpSpPr/>
          <p:nvPr/>
        </p:nvGrpSpPr>
        <p:grpSpPr>
          <a:xfrm>
            <a:off x="2451059" y="3803972"/>
            <a:ext cx="352664" cy="352793"/>
            <a:chOff x="2451059" y="4261172"/>
            <a:chExt cx="352664" cy="352793"/>
          </a:xfrm>
        </p:grpSpPr>
        <p:sp>
          <p:nvSpPr>
            <p:cNvPr id="711" name="Google Shape;711;p43"/>
            <p:cNvSpPr/>
            <p:nvPr/>
          </p:nvSpPr>
          <p:spPr>
            <a:xfrm>
              <a:off x="2519482" y="4380622"/>
              <a:ext cx="34430" cy="34404"/>
            </a:xfrm>
            <a:custGeom>
              <a:rect b="b" l="l" r="r" t="t"/>
              <a:pathLst>
                <a:path extrusionOk="0" h="1337" w="1338">
                  <a:moveTo>
                    <a:pt x="669" y="0"/>
                  </a:moveTo>
                  <a:cubicBezTo>
                    <a:pt x="300" y="0"/>
                    <a:pt x="1" y="299"/>
                    <a:pt x="1" y="669"/>
                  </a:cubicBezTo>
                  <a:cubicBezTo>
                    <a:pt x="1" y="1038"/>
                    <a:pt x="300" y="1337"/>
                    <a:pt x="669" y="1337"/>
                  </a:cubicBezTo>
                  <a:cubicBezTo>
                    <a:pt x="1039" y="1337"/>
                    <a:pt x="1338" y="1038"/>
                    <a:pt x="1338" y="669"/>
                  </a:cubicBezTo>
                  <a:cubicBezTo>
                    <a:pt x="1338" y="299"/>
                    <a:pt x="1039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2700639" y="4380622"/>
              <a:ext cx="34404" cy="34404"/>
            </a:xfrm>
            <a:custGeom>
              <a:rect b="b" l="l" r="r" t="t"/>
              <a:pathLst>
                <a:path extrusionOk="0" h="1337" w="1337">
                  <a:moveTo>
                    <a:pt x="669" y="0"/>
                  </a:moveTo>
                  <a:cubicBezTo>
                    <a:pt x="299" y="0"/>
                    <a:pt x="0" y="299"/>
                    <a:pt x="0" y="669"/>
                  </a:cubicBezTo>
                  <a:cubicBezTo>
                    <a:pt x="0" y="1038"/>
                    <a:pt x="299" y="1337"/>
                    <a:pt x="669" y="1337"/>
                  </a:cubicBezTo>
                  <a:cubicBezTo>
                    <a:pt x="1038" y="1337"/>
                    <a:pt x="1337" y="1038"/>
                    <a:pt x="1337" y="669"/>
                  </a:cubicBezTo>
                  <a:cubicBezTo>
                    <a:pt x="1337" y="299"/>
                    <a:pt x="1038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2451059" y="4261172"/>
              <a:ext cx="352664" cy="352793"/>
            </a:xfrm>
            <a:custGeom>
              <a:rect b="b" l="l" r="r" t="t"/>
              <a:pathLst>
                <a:path extrusionOk="0" h="13710" w="13705">
                  <a:moveTo>
                    <a:pt x="5011" y="1604"/>
                  </a:moveTo>
                  <a:cubicBezTo>
                    <a:pt x="5231" y="1604"/>
                    <a:pt x="5413" y="1782"/>
                    <a:pt x="5413" y="2006"/>
                  </a:cubicBezTo>
                  <a:cubicBezTo>
                    <a:pt x="5413" y="2226"/>
                    <a:pt x="5231" y="2403"/>
                    <a:pt x="5011" y="2403"/>
                  </a:cubicBezTo>
                  <a:lnTo>
                    <a:pt x="3081" y="2403"/>
                  </a:lnTo>
                  <a:cubicBezTo>
                    <a:pt x="2861" y="2403"/>
                    <a:pt x="2679" y="2226"/>
                    <a:pt x="2679" y="2006"/>
                  </a:cubicBezTo>
                  <a:cubicBezTo>
                    <a:pt x="2679" y="1782"/>
                    <a:pt x="2861" y="1604"/>
                    <a:pt x="3081" y="1604"/>
                  </a:cubicBezTo>
                  <a:close/>
                  <a:moveTo>
                    <a:pt x="10629" y="1604"/>
                  </a:moveTo>
                  <a:cubicBezTo>
                    <a:pt x="10854" y="1604"/>
                    <a:pt x="11031" y="1782"/>
                    <a:pt x="11031" y="2006"/>
                  </a:cubicBezTo>
                  <a:cubicBezTo>
                    <a:pt x="11031" y="2226"/>
                    <a:pt x="10854" y="2403"/>
                    <a:pt x="10629" y="2403"/>
                  </a:cubicBezTo>
                  <a:lnTo>
                    <a:pt x="8596" y="2403"/>
                  </a:lnTo>
                  <a:cubicBezTo>
                    <a:pt x="8372" y="2403"/>
                    <a:pt x="8194" y="2226"/>
                    <a:pt x="8194" y="2006"/>
                  </a:cubicBezTo>
                  <a:cubicBezTo>
                    <a:pt x="8194" y="1782"/>
                    <a:pt x="8372" y="1604"/>
                    <a:pt x="8596" y="1604"/>
                  </a:cubicBezTo>
                  <a:close/>
                  <a:moveTo>
                    <a:pt x="1620" y="1602"/>
                  </a:moveTo>
                  <a:cubicBezTo>
                    <a:pt x="1723" y="1602"/>
                    <a:pt x="1826" y="1641"/>
                    <a:pt x="1903" y="1721"/>
                  </a:cubicBezTo>
                  <a:cubicBezTo>
                    <a:pt x="2062" y="1875"/>
                    <a:pt x="2062" y="2132"/>
                    <a:pt x="1903" y="2286"/>
                  </a:cubicBezTo>
                  <a:cubicBezTo>
                    <a:pt x="1826" y="2366"/>
                    <a:pt x="1723" y="2406"/>
                    <a:pt x="1620" y="2406"/>
                  </a:cubicBezTo>
                  <a:cubicBezTo>
                    <a:pt x="1517" y="2406"/>
                    <a:pt x="1414" y="2366"/>
                    <a:pt x="1337" y="2286"/>
                  </a:cubicBezTo>
                  <a:cubicBezTo>
                    <a:pt x="1178" y="2132"/>
                    <a:pt x="1178" y="1875"/>
                    <a:pt x="1337" y="1721"/>
                  </a:cubicBezTo>
                  <a:cubicBezTo>
                    <a:pt x="1414" y="1641"/>
                    <a:pt x="1517" y="1602"/>
                    <a:pt x="1620" y="1602"/>
                  </a:cubicBezTo>
                  <a:close/>
                  <a:moveTo>
                    <a:pt x="12092" y="1602"/>
                  </a:moveTo>
                  <a:cubicBezTo>
                    <a:pt x="12195" y="1602"/>
                    <a:pt x="12298" y="1641"/>
                    <a:pt x="12377" y="1721"/>
                  </a:cubicBezTo>
                  <a:cubicBezTo>
                    <a:pt x="12532" y="1875"/>
                    <a:pt x="12532" y="2132"/>
                    <a:pt x="12377" y="2286"/>
                  </a:cubicBezTo>
                  <a:cubicBezTo>
                    <a:pt x="12298" y="2366"/>
                    <a:pt x="12195" y="2406"/>
                    <a:pt x="12092" y="2406"/>
                  </a:cubicBezTo>
                  <a:cubicBezTo>
                    <a:pt x="11989" y="2406"/>
                    <a:pt x="11887" y="2366"/>
                    <a:pt x="11807" y="2286"/>
                  </a:cubicBezTo>
                  <a:cubicBezTo>
                    <a:pt x="11653" y="2132"/>
                    <a:pt x="11653" y="1875"/>
                    <a:pt x="11807" y="1721"/>
                  </a:cubicBezTo>
                  <a:cubicBezTo>
                    <a:pt x="11887" y="1641"/>
                    <a:pt x="11989" y="1602"/>
                    <a:pt x="12092" y="1602"/>
                  </a:cubicBezTo>
                  <a:close/>
                  <a:moveTo>
                    <a:pt x="3328" y="3838"/>
                  </a:moveTo>
                  <a:cubicBezTo>
                    <a:pt x="4137" y="3838"/>
                    <a:pt x="4801" y="4497"/>
                    <a:pt x="4801" y="5311"/>
                  </a:cubicBezTo>
                  <a:cubicBezTo>
                    <a:pt x="4801" y="6124"/>
                    <a:pt x="4137" y="6783"/>
                    <a:pt x="3328" y="6783"/>
                  </a:cubicBezTo>
                  <a:cubicBezTo>
                    <a:pt x="2515" y="6783"/>
                    <a:pt x="1856" y="6119"/>
                    <a:pt x="1856" y="5311"/>
                  </a:cubicBezTo>
                  <a:cubicBezTo>
                    <a:pt x="1856" y="4497"/>
                    <a:pt x="2515" y="3838"/>
                    <a:pt x="3328" y="3838"/>
                  </a:cubicBezTo>
                  <a:close/>
                  <a:moveTo>
                    <a:pt x="10368" y="3838"/>
                  </a:moveTo>
                  <a:cubicBezTo>
                    <a:pt x="11181" y="3838"/>
                    <a:pt x="11840" y="4497"/>
                    <a:pt x="11840" y="5311"/>
                  </a:cubicBezTo>
                  <a:cubicBezTo>
                    <a:pt x="11840" y="6124"/>
                    <a:pt x="11181" y="6783"/>
                    <a:pt x="10368" y="6783"/>
                  </a:cubicBezTo>
                  <a:cubicBezTo>
                    <a:pt x="9554" y="6783"/>
                    <a:pt x="8895" y="6119"/>
                    <a:pt x="8895" y="5311"/>
                  </a:cubicBezTo>
                  <a:cubicBezTo>
                    <a:pt x="8895" y="4497"/>
                    <a:pt x="9554" y="3838"/>
                    <a:pt x="10368" y="3838"/>
                  </a:cubicBezTo>
                  <a:close/>
                  <a:moveTo>
                    <a:pt x="4221" y="7362"/>
                  </a:moveTo>
                  <a:cubicBezTo>
                    <a:pt x="4927" y="7362"/>
                    <a:pt x="5506" y="7937"/>
                    <a:pt x="5506" y="8648"/>
                  </a:cubicBezTo>
                  <a:lnTo>
                    <a:pt x="5506" y="10116"/>
                  </a:lnTo>
                  <a:lnTo>
                    <a:pt x="4703" y="10116"/>
                  </a:lnTo>
                  <a:lnTo>
                    <a:pt x="4703" y="8648"/>
                  </a:lnTo>
                  <a:cubicBezTo>
                    <a:pt x="4703" y="8381"/>
                    <a:pt x="4488" y="8166"/>
                    <a:pt x="4221" y="8166"/>
                  </a:cubicBezTo>
                  <a:lnTo>
                    <a:pt x="2431" y="8166"/>
                  </a:lnTo>
                  <a:cubicBezTo>
                    <a:pt x="2169" y="8166"/>
                    <a:pt x="1954" y="8381"/>
                    <a:pt x="1954" y="8648"/>
                  </a:cubicBezTo>
                  <a:lnTo>
                    <a:pt x="1954" y="10116"/>
                  </a:lnTo>
                  <a:lnTo>
                    <a:pt x="1314" y="10116"/>
                  </a:lnTo>
                  <a:cubicBezTo>
                    <a:pt x="1258" y="10116"/>
                    <a:pt x="1202" y="10106"/>
                    <a:pt x="1150" y="10087"/>
                  </a:cubicBezTo>
                  <a:lnTo>
                    <a:pt x="1150" y="8648"/>
                  </a:lnTo>
                  <a:cubicBezTo>
                    <a:pt x="1150" y="7937"/>
                    <a:pt x="1725" y="7362"/>
                    <a:pt x="2431" y="7362"/>
                  </a:cubicBezTo>
                  <a:close/>
                  <a:moveTo>
                    <a:pt x="7269" y="805"/>
                  </a:moveTo>
                  <a:lnTo>
                    <a:pt x="7269" y="10116"/>
                  </a:lnTo>
                  <a:lnTo>
                    <a:pt x="6465" y="10116"/>
                  </a:lnTo>
                  <a:lnTo>
                    <a:pt x="6465" y="805"/>
                  </a:lnTo>
                  <a:close/>
                  <a:moveTo>
                    <a:pt x="11260" y="7362"/>
                  </a:moveTo>
                  <a:cubicBezTo>
                    <a:pt x="11971" y="7362"/>
                    <a:pt x="12546" y="7937"/>
                    <a:pt x="12546" y="8648"/>
                  </a:cubicBezTo>
                  <a:lnTo>
                    <a:pt x="12546" y="10092"/>
                  </a:lnTo>
                  <a:cubicBezTo>
                    <a:pt x="12494" y="10106"/>
                    <a:pt x="12443" y="10116"/>
                    <a:pt x="12391" y="10116"/>
                  </a:cubicBezTo>
                  <a:lnTo>
                    <a:pt x="11742" y="10116"/>
                  </a:lnTo>
                  <a:lnTo>
                    <a:pt x="11742" y="8648"/>
                  </a:lnTo>
                  <a:cubicBezTo>
                    <a:pt x="11742" y="8381"/>
                    <a:pt x="11527" y="8166"/>
                    <a:pt x="11260" y="8166"/>
                  </a:cubicBezTo>
                  <a:lnTo>
                    <a:pt x="9470" y="8166"/>
                  </a:lnTo>
                  <a:cubicBezTo>
                    <a:pt x="9208" y="8166"/>
                    <a:pt x="8993" y="8381"/>
                    <a:pt x="8993" y="8648"/>
                  </a:cubicBezTo>
                  <a:lnTo>
                    <a:pt x="8993" y="10116"/>
                  </a:lnTo>
                  <a:lnTo>
                    <a:pt x="8189" y="10116"/>
                  </a:lnTo>
                  <a:lnTo>
                    <a:pt x="8189" y="8648"/>
                  </a:lnTo>
                  <a:cubicBezTo>
                    <a:pt x="8189" y="7937"/>
                    <a:pt x="8764" y="7362"/>
                    <a:pt x="9470" y="7362"/>
                  </a:cubicBezTo>
                  <a:close/>
                  <a:moveTo>
                    <a:pt x="1314" y="1"/>
                  </a:moveTo>
                  <a:cubicBezTo>
                    <a:pt x="589" y="1"/>
                    <a:pt x="0" y="590"/>
                    <a:pt x="0" y="1314"/>
                  </a:cubicBezTo>
                  <a:lnTo>
                    <a:pt x="0" y="9606"/>
                  </a:lnTo>
                  <a:cubicBezTo>
                    <a:pt x="0" y="10331"/>
                    <a:pt x="589" y="10915"/>
                    <a:pt x="1314" y="10915"/>
                  </a:cubicBezTo>
                  <a:lnTo>
                    <a:pt x="4740" y="10915"/>
                  </a:lnTo>
                  <a:lnTo>
                    <a:pt x="4427" y="12906"/>
                  </a:lnTo>
                  <a:lnTo>
                    <a:pt x="3684" y="12906"/>
                  </a:lnTo>
                  <a:cubicBezTo>
                    <a:pt x="3464" y="12906"/>
                    <a:pt x="3286" y="13084"/>
                    <a:pt x="3286" y="13308"/>
                  </a:cubicBezTo>
                  <a:cubicBezTo>
                    <a:pt x="3286" y="13528"/>
                    <a:pt x="3464" y="13710"/>
                    <a:pt x="3684" y="13710"/>
                  </a:cubicBezTo>
                  <a:lnTo>
                    <a:pt x="10045" y="13710"/>
                  </a:lnTo>
                  <a:cubicBezTo>
                    <a:pt x="10269" y="13710"/>
                    <a:pt x="10447" y="13528"/>
                    <a:pt x="10447" y="13308"/>
                  </a:cubicBezTo>
                  <a:cubicBezTo>
                    <a:pt x="10447" y="13084"/>
                    <a:pt x="10269" y="12906"/>
                    <a:pt x="10045" y="12906"/>
                  </a:cubicBezTo>
                  <a:lnTo>
                    <a:pt x="9250" y="12906"/>
                  </a:lnTo>
                  <a:lnTo>
                    <a:pt x="8970" y="10915"/>
                  </a:lnTo>
                  <a:lnTo>
                    <a:pt x="12391" y="10915"/>
                  </a:lnTo>
                  <a:cubicBezTo>
                    <a:pt x="13116" y="10915"/>
                    <a:pt x="13705" y="10326"/>
                    <a:pt x="13705" y="9606"/>
                  </a:cubicBezTo>
                  <a:lnTo>
                    <a:pt x="13705" y="1314"/>
                  </a:lnTo>
                  <a:cubicBezTo>
                    <a:pt x="13705" y="590"/>
                    <a:pt x="13116" y="1"/>
                    <a:pt x="1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4" name="Google Shape;714;p43"/>
          <p:cNvGrpSpPr/>
          <p:nvPr/>
        </p:nvGrpSpPr>
        <p:grpSpPr>
          <a:xfrm>
            <a:off x="2451059" y="3230034"/>
            <a:ext cx="352664" cy="280150"/>
            <a:chOff x="2451059" y="3687234"/>
            <a:chExt cx="352664" cy="280150"/>
          </a:xfrm>
        </p:grpSpPr>
        <p:sp>
          <p:nvSpPr>
            <p:cNvPr id="715" name="Google Shape;715;p43"/>
            <p:cNvSpPr/>
            <p:nvPr/>
          </p:nvSpPr>
          <p:spPr>
            <a:xfrm>
              <a:off x="2592511" y="3687234"/>
              <a:ext cx="211212" cy="158049"/>
            </a:xfrm>
            <a:custGeom>
              <a:rect b="b" l="l" r="r" t="t"/>
              <a:pathLst>
                <a:path extrusionOk="0" h="6142" w="8208">
                  <a:moveTo>
                    <a:pt x="439" y="0"/>
                  </a:moveTo>
                  <a:cubicBezTo>
                    <a:pt x="196" y="0"/>
                    <a:pt x="0" y="197"/>
                    <a:pt x="0" y="440"/>
                  </a:cubicBezTo>
                  <a:lnTo>
                    <a:pt x="0" y="1463"/>
                  </a:lnTo>
                  <a:lnTo>
                    <a:pt x="5604" y="1463"/>
                  </a:lnTo>
                  <a:cubicBezTo>
                    <a:pt x="6025" y="1463"/>
                    <a:pt x="6366" y="1804"/>
                    <a:pt x="6366" y="2230"/>
                  </a:cubicBezTo>
                  <a:lnTo>
                    <a:pt x="6366" y="6142"/>
                  </a:lnTo>
                  <a:lnTo>
                    <a:pt x="7768" y="6142"/>
                  </a:lnTo>
                  <a:cubicBezTo>
                    <a:pt x="8011" y="6142"/>
                    <a:pt x="8208" y="5946"/>
                    <a:pt x="8208" y="5703"/>
                  </a:cubicBezTo>
                  <a:lnTo>
                    <a:pt x="8208" y="440"/>
                  </a:lnTo>
                  <a:cubicBezTo>
                    <a:pt x="8208" y="197"/>
                    <a:pt x="8011" y="0"/>
                    <a:pt x="7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2521772" y="3748323"/>
              <a:ext cx="211238" cy="157946"/>
            </a:xfrm>
            <a:custGeom>
              <a:rect b="b" l="l" r="r" t="t"/>
              <a:pathLst>
                <a:path extrusionOk="0" h="6138" w="8209">
                  <a:moveTo>
                    <a:pt x="506" y="1"/>
                  </a:moveTo>
                  <a:cubicBezTo>
                    <a:pt x="225" y="1"/>
                    <a:pt x="1" y="225"/>
                    <a:pt x="1" y="501"/>
                  </a:cubicBezTo>
                  <a:lnTo>
                    <a:pt x="1" y="1459"/>
                  </a:lnTo>
                  <a:lnTo>
                    <a:pt x="5605" y="1459"/>
                  </a:lnTo>
                  <a:cubicBezTo>
                    <a:pt x="6026" y="1459"/>
                    <a:pt x="6372" y="1805"/>
                    <a:pt x="6372" y="2226"/>
                  </a:cubicBezTo>
                  <a:lnTo>
                    <a:pt x="6372" y="6138"/>
                  </a:lnTo>
                  <a:lnTo>
                    <a:pt x="7708" y="6138"/>
                  </a:lnTo>
                  <a:cubicBezTo>
                    <a:pt x="7984" y="6138"/>
                    <a:pt x="8208" y="5913"/>
                    <a:pt x="8208" y="5638"/>
                  </a:cubicBezTo>
                  <a:lnTo>
                    <a:pt x="8208" y="501"/>
                  </a:lnTo>
                  <a:cubicBezTo>
                    <a:pt x="8208" y="225"/>
                    <a:pt x="7984" y="1"/>
                    <a:pt x="7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2451059" y="3809309"/>
              <a:ext cx="211238" cy="158075"/>
            </a:xfrm>
            <a:custGeom>
              <a:rect b="b" l="l" r="r" t="t"/>
              <a:pathLst>
                <a:path extrusionOk="0" h="6143" w="8209">
                  <a:moveTo>
                    <a:pt x="505" y="0"/>
                  </a:moveTo>
                  <a:cubicBezTo>
                    <a:pt x="225" y="0"/>
                    <a:pt x="0" y="229"/>
                    <a:pt x="0" y="510"/>
                  </a:cubicBezTo>
                  <a:lnTo>
                    <a:pt x="0" y="5633"/>
                  </a:lnTo>
                  <a:cubicBezTo>
                    <a:pt x="0" y="5913"/>
                    <a:pt x="225" y="6142"/>
                    <a:pt x="505" y="6142"/>
                  </a:cubicBezTo>
                  <a:lnTo>
                    <a:pt x="7699" y="6142"/>
                  </a:lnTo>
                  <a:cubicBezTo>
                    <a:pt x="7979" y="6142"/>
                    <a:pt x="8208" y="5913"/>
                    <a:pt x="8208" y="5633"/>
                  </a:cubicBezTo>
                  <a:lnTo>
                    <a:pt x="8208" y="4244"/>
                  </a:lnTo>
                  <a:cubicBezTo>
                    <a:pt x="8208" y="4240"/>
                    <a:pt x="8208" y="4230"/>
                    <a:pt x="8208" y="4226"/>
                  </a:cubicBezTo>
                  <a:cubicBezTo>
                    <a:pt x="8208" y="4216"/>
                    <a:pt x="8208" y="4207"/>
                    <a:pt x="8208" y="4202"/>
                  </a:cubicBezTo>
                  <a:lnTo>
                    <a:pt x="8208" y="505"/>
                  </a:lnTo>
                  <a:cubicBezTo>
                    <a:pt x="8208" y="229"/>
                    <a:pt x="7979" y="0"/>
                    <a:pt x="7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8" name="Google Shape;718;p43"/>
          <p:cNvGrpSpPr/>
          <p:nvPr/>
        </p:nvGrpSpPr>
        <p:grpSpPr>
          <a:xfrm>
            <a:off x="2451059" y="2615774"/>
            <a:ext cx="352664" cy="352690"/>
            <a:chOff x="2451059" y="3072974"/>
            <a:chExt cx="352664" cy="352690"/>
          </a:xfrm>
        </p:grpSpPr>
        <p:sp>
          <p:nvSpPr>
            <p:cNvPr id="719" name="Google Shape;719;p43"/>
            <p:cNvSpPr/>
            <p:nvPr/>
          </p:nvSpPr>
          <p:spPr>
            <a:xfrm>
              <a:off x="2525503" y="3315709"/>
              <a:ext cx="35382" cy="35382"/>
            </a:xfrm>
            <a:custGeom>
              <a:rect b="b" l="l" r="r" t="t"/>
              <a:pathLst>
                <a:path extrusionOk="0" h="1375" w="1375">
                  <a:moveTo>
                    <a:pt x="688" y="0"/>
                  </a:moveTo>
                  <a:lnTo>
                    <a:pt x="1" y="687"/>
                  </a:lnTo>
                  <a:lnTo>
                    <a:pt x="688" y="1374"/>
                  </a:lnTo>
                  <a:lnTo>
                    <a:pt x="1375" y="687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600436" y="3222377"/>
              <a:ext cx="53910" cy="53781"/>
            </a:xfrm>
            <a:custGeom>
              <a:rect b="b" l="l" r="r" t="t"/>
              <a:pathLst>
                <a:path extrusionOk="0" h="2090" w="2095">
                  <a:moveTo>
                    <a:pt x="1048" y="0"/>
                  </a:moveTo>
                  <a:cubicBezTo>
                    <a:pt x="473" y="0"/>
                    <a:pt x="1" y="472"/>
                    <a:pt x="1" y="1047"/>
                  </a:cubicBezTo>
                  <a:cubicBezTo>
                    <a:pt x="1" y="1622"/>
                    <a:pt x="473" y="2089"/>
                    <a:pt x="1048" y="2089"/>
                  </a:cubicBezTo>
                  <a:cubicBezTo>
                    <a:pt x="1623" y="2089"/>
                    <a:pt x="2095" y="1622"/>
                    <a:pt x="2095" y="1047"/>
                  </a:cubicBezTo>
                  <a:cubicBezTo>
                    <a:pt x="2095" y="472"/>
                    <a:pt x="1623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495911" y="3236787"/>
              <a:ext cx="25063" cy="25063"/>
            </a:xfrm>
            <a:custGeom>
              <a:rect b="b" l="l" r="r" t="t"/>
              <a:pathLst>
                <a:path extrusionOk="0" h="974" w="974">
                  <a:moveTo>
                    <a:pt x="1" y="1"/>
                  </a:moveTo>
                  <a:lnTo>
                    <a:pt x="1" y="973"/>
                  </a:lnTo>
                  <a:lnTo>
                    <a:pt x="973" y="973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614872" y="3355748"/>
              <a:ext cx="25038" cy="25038"/>
            </a:xfrm>
            <a:custGeom>
              <a:rect b="b" l="l" r="r" t="t"/>
              <a:pathLst>
                <a:path extrusionOk="0" h="973" w="973">
                  <a:moveTo>
                    <a:pt x="1" y="1"/>
                  </a:moveTo>
                  <a:lnTo>
                    <a:pt x="1" y="973"/>
                  </a:lnTo>
                  <a:lnTo>
                    <a:pt x="973" y="973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614872" y="3117851"/>
              <a:ext cx="25038" cy="25038"/>
            </a:xfrm>
            <a:custGeom>
              <a:rect b="b" l="l" r="r" t="t"/>
              <a:pathLst>
                <a:path extrusionOk="0" h="973" w="973">
                  <a:moveTo>
                    <a:pt x="1" y="0"/>
                  </a:moveTo>
                  <a:lnTo>
                    <a:pt x="1" y="972"/>
                  </a:lnTo>
                  <a:lnTo>
                    <a:pt x="973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693768" y="3147547"/>
              <a:ext cx="35382" cy="35382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lnTo>
                    <a:pt x="1" y="688"/>
                  </a:lnTo>
                  <a:lnTo>
                    <a:pt x="688" y="1375"/>
                  </a:lnTo>
                  <a:lnTo>
                    <a:pt x="1375" y="68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525503" y="3147547"/>
              <a:ext cx="35382" cy="35382"/>
            </a:xfrm>
            <a:custGeom>
              <a:rect b="b" l="l" r="r" t="t"/>
              <a:pathLst>
                <a:path extrusionOk="0" h="1375" w="1375">
                  <a:moveTo>
                    <a:pt x="688" y="1"/>
                  </a:moveTo>
                  <a:lnTo>
                    <a:pt x="1" y="688"/>
                  </a:lnTo>
                  <a:lnTo>
                    <a:pt x="688" y="1375"/>
                  </a:lnTo>
                  <a:lnTo>
                    <a:pt x="1375" y="68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693768" y="3315709"/>
              <a:ext cx="35382" cy="35382"/>
            </a:xfrm>
            <a:custGeom>
              <a:rect b="b" l="l" r="r" t="t"/>
              <a:pathLst>
                <a:path extrusionOk="0" h="1375" w="1375">
                  <a:moveTo>
                    <a:pt x="688" y="0"/>
                  </a:moveTo>
                  <a:lnTo>
                    <a:pt x="1" y="687"/>
                  </a:lnTo>
                  <a:lnTo>
                    <a:pt x="688" y="1374"/>
                  </a:lnTo>
                  <a:lnTo>
                    <a:pt x="1375" y="687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451059" y="3072974"/>
              <a:ext cx="352664" cy="352690"/>
            </a:xfrm>
            <a:custGeom>
              <a:rect b="b" l="l" r="r" t="t"/>
              <a:pathLst>
                <a:path extrusionOk="0" h="13706" w="13705">
                  <a:moveTo>
                    <a:pt x="7741" y="940"/>
                  </a:moveTo>
                  <a:cubicBezTo>
                    <a:pt x="7960" y="940"/>
                    <a:pt x="8143" y="1123"/>
                    <a:pt x="8143" y="1342"/>
                  </a:cubicBezTo>
                  <a:lnTo>
                    <a:pt x="8143" y="3118"/>
                  </a:lnTo>
                  <a:cubicBezTo>
                    <a:pt x="8143" y="3338"/>
                    <a:pt x="7960" y="3516"/>
                    <a:pt x="7741" y="3516"/>
                  </a:cubicBezTo>
                  <a:lnTo>
                    <a:pt x="5965" y="3516"/>
                  </a:lnTo>
                  <a:cubicBezTo>
                    <a:pt x="5745" y="3516"/>
                    <a:pt x="5563" y="3338"/>
                    <a:pt x="5563" y="3118"/>
                  </a:cubicBezTo>
                  <a:lnTo>
                    <a:pt x="5563" y="1342"/>
                  </a:lnTo>
                  <a:cubicBezTo>
                    <a:pt x="5563" y="1118"/>
                    <a:pt x="5745" y="940"/>
                    <a:pt x="5965" y="940"/>
                  </a:cubicBezTo>
                  <a:close/>
                  <a:moveTo>
                    <a:pt x="3585" y="1927"/>
                  </a:moveTo>
                  <a:cubicBezTo>
                    <a:pt x="3688" y="1927"/>
                    <a:pt x="3791" y="1969"/>
                    <a:pt x="3866" y="2043"/>
                  </a:cubicBezTo>
                  <a:lnTo>
                    <a:pt x="5123" y="3301"/>
                  </a:lnTo>
                  <a:cubicBezTo>
                    <a:pt x="5198" y="3375"/>
                    <a:pt x="5240" y="3478"/>
                    <a:pt x="5240" y="3586"/>
                  </a:cubicBezTo>
                  <a:cubicBezTo>
                    <a:pt x="5240" y="3689"/>
                    <a:pt x="5198" y="3791"/>
                    <a:pt x="5123" y="3866"/>
                  </a:cubicBezTo>
                  <a:lnTo>
                    <a:pt x="3866" y="5124"/>
                  </a:lnTo>
                  <a:cubicBezTo>
                    <a:pt x="3791" y="5203"/>
                    <a:pt x="3688" y="5240"/>
                    <a:pt x="3585" y="5240"/>
                  </a:cubicBezTo>
                  <a:cubicBezTo>
                    <a:pt x="3483" y="5240"/>
                    <a:pt x="3380" y="5203"/>
                    <a:pt x="3300" y="5124"/>
                  </a:cubicBezTo>
                  <a:lnTo>
                    <a:pt x="2043" y="3866"/>
                  </a:lnTo>
                  <a:cubicBezTo>
                    <a:pt x="1968" y="3791"/>
                    <a:pt x="1926" y="3689"/>
                    <a:pt x="1926" y="3586"/>
                  </a:cubicBezTo>
                  <a:cubicBezTo>
                    <a:pt x="1926" y="3478"/>
                    <a:pt x="1968" y="3375"/>
                    <a:pt x="2043" y="3301"/>
                  </a:cubicBezTo>
                  <a:lnTo>
                    <a:pt x="3300" y="2043"/>
                  </a:lnTo>
                  <a:cubicBezTo>
                    <a:pt x="3375" y="1969"/>
                    <a:pt x="3478" y="1927"/>
                    <a:pt x="3585" y="1927"/>
                  </a:cubicBezTo>
                  <a:close/>
                  <a:moveTo>
                    <a:pt x="10120" y="1927"/>
                  </a:moveTo>
                  <a:cubicBezTo>
                    <a:pt x="10227" y="1927"/>
                    <a:pt x="10330" y="1969"/>
                    <a:pt x="10405" y="2043"/>
                  </a:cubicBezTo>
                  <a:lnTo>
                    <a:pt x="11662" y="3301"/>
                  </a:lnTo>
                  <a:cubicBezTo>
                    <a:pt x="11737" y="3375"/>
                    <a:pt x="11779" y="3478"/>
                    <a:pt x="11779" y="3586"/>
                  </a:cubicBezTo>
                  <a:cubicBezTo>
                    <a:pt x="11779" y="3689"/>
                    <a:pt x="11737" y="3791"/>
                    <a:pt x="11662" y="3866"/>
                  </a:cubicBezTo>
                  <a:lnTo>
                    <a:pt x="10405" y="5124"/>
                  </a:lnTo>
                  <a:cubicBezTo>
                    <a:pt x="10325" y="5203"/>
                    <a:pt x="10223" y="5240"/>
                    <a:pt x="10120" y="5240"/>
                  </a:cubicBezTo>
                  <a:cubicBezTo>
                    <a:pt x="10017" y="5240"/>
                    <a:pt x="9914" y="5203"/>
                    <a:pt x="9839" y="5124"/>
                  </a:cubicBezTo>
                  <a:lnTo>
                    <a:pt x="8582" y="3866"/>
                  </a:lnTo>
                  <a:cubicBezTo>
                    <a:pt x="8428" y="3712"/>
                    <a:pt x="8428" y="3455"/>
                    <a:pt x="8582" y="3301"/>
                  </a:cubicBezTo>
                  <a:lnTo>
                    <a:pt x="9839" y="2043"/>
                  </a:lnTo>
                  <a:cubicBezTo>
                    <a:pt x="9914" y="1969"/>
                    <a:pt x="10017" y="1927"/>
                    <a:pt x="10120" y="1927"/>
                  </a:cubicBezTo>
                  <a:close/>
                  <a:moveTo>
                    <a:pt x="3118" y="5563"/>
                  </a:moveTo>
                  <a:cubicBezTo>
                    <a:pt x="3338" y="5563"/>
                    <a:pt x="3515" y="5745"/>
                    <a:pt x="3515" y="5965"/>
                  </a:cubicBezTo>
                  <a:lnTo>
                    <a:pt x="3515" y="7741"/>
                  </a:lnTo>
                  <a:cubicBezTo>
                    <a:pt x="3515" y="7961"/>
                    <a:pt x="3338" y="8143"/>
                    <a:pt x="3118" y="8143"/>
                  </a:cubicBezTo>
                  <a:lnTo>
                    <a:pt x="1342" y="8143"/>
                  </a:lnTo>
                  <a:cubicBezTo>
                    <a:pt x="1122" y="8143"/>
                    <a:pt x="940" y="7961"/>
                    <a:pt x="940" y="7741"/>
                  </a:cubicBezTo>
                  <a:lnTo>
                    <a:pt x="940" y="5965"/>
                  </a:lnTo>
                  <a:cubicBezTo>
                    <a:pt x="940" y="5745"/>
                    <a:pt x="1122" y="5563"/>
                    <a:pt x="1342" y="5563"/>
                  </a:cubicBezTo>
                  <a:close/>
                  <a:moveTo>
                    <a:pt x="12363" y="5563"/>
                  </a:moveTo>
                  <a:cubicBezTo>
                    <a:pt x="12583" y="5563"/>
                    <a:pt x="12765" y="5745"/>
                    <a:pt x="12765" y="5965"/>
                  </a:cubicBezTo>
                  <a:lnTo>
                    <a:pt x="12765" y="7741"/>
                  </a:lnTo>
                  <a:cubicBezTo>
                    <a:pt x="12765" y="7961"/>
                    <a:pt x="12583" y="8143"/>
                    <a:pt x="12363" y="8143"/>
                  </a:cubicBezTo>
                  <a:lnTo>
                    <a:pt x="10587" y="8143"/>
                  </a:lnTo>
                  <a:cubicBezTo>
                    <a:pt x="10368" y="8143"/>
                    <a:pt x="10185" y="7961"/>
                    <a:pt x="10185" y="7741"/>
                  </a:cubicBezTo>
                  <a:lnTo>
                    <a:pt x="10185" y="5965"/>
                  </a:lnTo>
                  <a:cubicBezTo>
                    <a:pt x="10185" y="5745"/>
                    <a:pt x="10368" y="5563"/>
                    <a:pt x="10587" y="5563"/>
                  </a:cubicBezTo>
                  <a:close/>
                  <a:moveTo>
                    <a:pt x="6853" y="5007"/>
                  </a:moveTo>
                  <a:cubicBezTo>
                    <a:pt x="7872" y="5007"/>
                    <a:pt x="8699" y="5834"/>
                    <a:pt x="8699" y="6853"/>
                  </a:cubicBezTo>
                  <a:cubicBezTo>
                    <a:pt x="8699" y="7872"/>
                    <a:pt x="7872" y="8699"/>
                    <a:pt x="6853" y="8699"/>
                  </a:cubicBezTo>
                  <a:cubicBezTo>
                    <a:pt x="5834" y="8699"/>
                    <a:pt x="5006" y="7872"/>
                    <a:pt x="5006" y="6853"/>
                  </a:cubicBezTo>
                  <a:cubicBezTo>
                    <a:pt x="5006" y="5834"/>
                    <a:pt x="5834" y="5007"/>
                    <a:pt x="6853" y="5007"/>
                  </a:cubicBezTo>
                  <a:close/>
                  <a:moveTo>
                    <a:pt x="3583" y="8463"/>
                  </a:moveTo>
                  <a:cubicBezTo>
                    <a:pt x="3686" y="8463"/>
                    <a:pt x="3789" y="8503"/>
                    <a:pt x="3866" y="8582"/>
                  </a:cubicBezTo>
                  <a:lnTo>
                    <a:pt x="5123" y="9835"/>
                  </a:lnTo>
                  <a:cubicBezTo>
                    <a:pt x="5198" y="9910"/>
                    <a:pt x="5240" y="10013"/>
                    <a:pt x="5240" y="10120"/>
                  </a:cubicBezTo>
                  <a:cubicBezTo>
                    <a:pt x="5240" y="10228"/>
                    <a:pt x="5198" y="10330"/>
                    <a:pt x="5123" y="10405"/>
                  </a:cubicBezTo>
                  <a:lnTo>
                    <a:pt x="3866" y="11658"/>
                  </a:lnTo>
                  <a:cubicBezTo>
                    <a:pt x="3791" y="11737"/>
                    <a:pt x="3688" y="11779"/>
                    <a:pt x="3581" y="11779"/>
                  </a:cubicBezTo>
                  <a:cubicBezTo>
                    <a:pt x="3478" y="11779"/>
                    <a:pt x="3375" y="11737"/>
                    <a:pt x="3300" y="11658"/>
                  </a:cubicBezTo>
                  <a:lnTo>
                    <a:pt x="2043" y="10405"/>
                  </a:lnTo>
                  <a:cubicBezTo>
                    <a:pt x="1968" y="10330"/>
                    <a:pt x="1926" y="10228"/>
                    <a:pt x="1926" y="10120"/>
                  </a:cubicBezTo>
                  <a:cubicBezTo>
                    <a:pt x="1926" y="10013"/>
                    <a:pt x="1968" y="9910"/>
                    <a:pt x="2043" y="9835"/>
                  </a:cubicBezTo>
                  <a:lnTo>
                    <a:pt x="3300" y="8582"/>
                  </a:lnTo>
                  <a:cubicBezTo>
                    <a:pt x="3377" y="8503"/>
                    <a:pt x="3480" y="8463"/>
                    <a:pt x="3583" y="8463"/>
                  </a:cubicBezTo>
                  <a:close/>
                  <a:moveTo>
                    <a:pt x="10122" y="8467"/>
                  </a:moveTo>
                  <a:cubicBezTo>
                    <a:pt x="10225" y="8467"/>
                    <a:pt x="10328" y="8505"/>
                    <a:pt x="10405" y="8582"/>
                  </a:cubicBezTo>
                  <a:lnTo>
                    <a:pt x="11662" y="9840"/>
                  </a:lnTo>
                  <a:cubicBezTo>
                    <a:pt x="11737" y="9915"/>
                    <a:pt x="11779" y="10017"/>
                    <a:pt x="11779" y="10120"/>
                  </a:cubicBezTo>
                  <a:cubicBezTo>
                    <a:pt x="11779" y="10228"/>
                    <a:pt x="11737" y="10330"/>
                    <a:pt x="11662" y="10405"/>
                  </a:cubicBezTo>
                  <a:lnTo>
                    <a:pt x="11658" y="10405"/>
                  </a:lnTo>
                  <a:lnTo>
                    <a:pt x="10405" y="11663"/>
                  </a:lnTo>
                  <a:cubicBezTo>
                    <a:pt x="10330" y="11737"/>
                    <a:pt x="10227" y="11779"/>
                    <a:pt x="10120" y="11779"/>
                  </a:cubicBezTo>
                  <a:cubicBezTo>
                    <a:pt x="10017" y="11779"/>
                    <a:pt x="9914" y="11737"/>
                    <a:pt x="9839" y="11663"/>
                  </a:cubicBezTo>
                  <a:lnTo>
                    <a:pt x="8582" y="10405"/>
                  </a:lnTo>
                  <a:cubicBezTo>
                    <a:pt x="8428" y="10251"/>
                    <a:pt x="8428" y="9994"/>
                    <a:pt x="8582" y="9840"/>
                  </a:cubicBezTo>
                  <a:lnTo>
                    <a:pt x="9839" y="8582"/>
                  </a:lnTo>
                  <a:cubicBezTo>
                    <a:pt x="9916" y="8505"/>
                    <a:pt x="10019" y="8467"/>
                    <a:pt x="10122" y="8467"/>
                  </a:cubicBezTo>
                  <a:close/>
                  <a:moveTo>
                    <a:pt x="7741" y="10186"/>
                  </a:moveTo>
                  <a:cubicBezTo>
                    <a:pt x="7960" y="10186"/>
                    <a:pt x="8143" y="10368"/>
                    <a:pt x="8143" y="10588"/>
                  </a:cubicBezTo>
                  <a:lnTo>
                    <a:pt x="8143" y="12364"/>
                  </a:lnTo>
                  <a:cubicBezTo>
                    <a:pt x="8143" y="12583"/>
                    <a:pt x="7960" y="12766"/>
                    <a:pt x="7741" y="12766"/>
                  </a:cubicBezTo>
                  <a:lnTo>
                    <a:pt x="5965" y="12766"/>
                  </a:lnTo>
                  <a:cubicBezTo>
                    <a:pt x="5745" y="12766"/>
                    <a:pt x="5563" y="12583"/>
                    <a:pt x="5563" y="12364"/>
                  </a:cubicBezTo>
                  <a:lnTo>
                    <a:pt x="5563" y="10588"/>
                  </a:lnTo>
                  <a:cubicBezTo>
                    <a:pt x="5563" y="10368"/>
                    <a:pt x="5745" y="10186"/>
                    <a:pt x="5965" y="10186"/>
                  </a:cubicBezTo>
                  <a:close/>
                  <a:moveTo>
                    <a:pt x="6853" y="1"/>
                  </a:moveTo>
                  <a:cubicBezTo>
                    <a:pt x="5020" y="1"/>
                    <a:pt x="3300" y="711"/>
                    <a:pt x="2006" y="2006"/>
                  </a:cubicBezTo>
                  <a:cubicBezTo>
                    <a:pt x="711" y="3301"/>
                    <a:pt x="0" y="5021"/>
                    <a:pt x="0" y="6853"/>
                  </a:cubicBezTo>
                  <a:cubicBezTo>
                    <a:pt x="0" y="8681"/>
                    <a:pt x="711" y="10405"/>
                    <a:pt x="2006" y="11700"/>
                  </a:cubicBezTo>
                  <a:cubicBezTo>
                    <a:pt x="3300" y="12995"/>
                    <a:pt x="5020" y="13705"/>
                    <a:pt x="6853" y="13705"/>
                  </a:cubicBezTo>
                  <a:cubicBezTo>
                    <a:pt x="8685" y="13705"/>
                    <a:pt x="10405" y="12990"/>
                    <a:pt x="11700" y="11700"/>
                  </a:cubicBezTo>
                  <a:cubicBezTo>
                    <a:pt x="12994" y="10405"/>
                    <a:pt x="13705" y="8681"/>
                    <a:pt x="13705" y="6853"/>
                  </a:cubicBezTo>
                  <a:cubicBezTo>
                    <a:pt x="13705" y="5021"/>
                    <a:pt x="12994" y="3301"/>
                    <a:pt x="11700" y="2006"/>
                  </a:cubicBezTo>
                  <a:cubicBezTo>
                    <a:pt x="10405" y="711"/>
                    <a:pt x="8685" y="1"/>
                    <a:pt x="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733834" y="3236787"/>
              <a:ext cx="25038" cy="25063"/>
            </a:xfrm>
            <a:custGeom>
              <a:rect b="b" l="l" r="r" t="t"/>
              <a:pathLst>
                <a:path extrusionOk="0" h="974" w="973">
                  <a:moveTo>
                    <a:pt x="0" y="1"/>
                  </a:moveTo>
                  <a:lnTo>
                    <a:pt x="0" y="973"/>
                  </a:lnTo>
                  <a:lnTo>
                    <a:pt x="972" y="973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9" name="Google Shape;729;p43"/>
          <p:cNvGrpSpPr/>
          <p:nvPr/>
        </p:nvGrpSpPr>
        <p:grpSpPr>
          <a:xfrm>
            <a:off x="2451059" y="2038465"/>
            <a:ext cx="352664" cy="272327"/>
            <a:chOff x="2451059" y="2495665"/>
            <a:chExt cx="352664" cy="272327"/>
          </a:xfrm>
        </p:grpSpPr>
        <p:sp>
          <p:nvSpPr>
            <p:cNvPr id="730" name="Google Shape;730;p43"/>
            <p:cNvSpPr/>
            <p:nvPr/>
          </p:nvSpPr>
          <p:spPr>
            <a:xfrm>
              <a:off x="2451188" y="2549549"/>
              <a:ext cx="352175" cy="165048"/>
            </a:xfrm>
            <a:custGeom>
              <a:rect b="b" l="l" r="r" t="t"/>
              <a:pathLst>
                <a:path extrusionOk="0" h="6414" w="13686">
                  <a:moveTo>
                    <a:pt x="6838" y="3193"/>
                  </a:moveTo>
                  <a:cubicBezTo>
                    <a:pt x="7063" y="3193"/>
                    <a:pt x="7240" y="3375"/>
                    <a:pt x="7240" y="3595"/>
                  </a:cubicBezTo>
                  <a:cubicBezTo>
                    <a:pt x="7240" y="3819"/>
                    <a:pt x="7063" y="3997"/>
                    <a:pt x="6838" y="3997"/>
                  </a:cubicBezTo>
                  <a:cubicBezTo>
                    <a:pt x="6619" y="3997"/>
                    <a:pt x="6436" y="3819"/>
                    <a:pt x="6436" y="3595"/>
                  </a:cubicBezTo>
                  <a:cubicBezTo>
                    <a:pt x="6436" y="3375"/>
                    <a:pt x="6619" y="3193"/>
                    <a:pt x="6838" y="3193"/>
                  </a:cubicBezTo>
                  <a:close/>
                  <a:moveTo>
                    <a:pt x="3637" y="1244"/>
                  </a:moveTo>
                  <a:cubicBezTo>
                    <a:pt x="4721" y="1244"/>
                    <a:pt x="5604" y="2127"/>
                    <a:pt x="5604" y="3211"/>
                  </a:cubicBezTo>
                  <a:cubicBezTo>
                    <a:pt x="5604" y="4296"/>
                    <a:pt x="4721" y="5179"/>
                    <a:pt x="3637" y="5179"/>
                  </a:cubicBezTo>
                  <a:cubicBezTo>
                    <a:pt x="2552" y="5179"/>
                    <a:pt x="1669" y="4296"/>
                    <a:pt x="1669" y="3211"/>
                  </a:cubicBezTo>
                  <a:cubicBezTo>
                    <a:pt x="1669" y="2127"/>
                    <a:pt x="2552" y="1244"/>
                    <a:pt x="3637" y="1244"/>
                  </a:cubicBezTo>
                  <a:close/>
                  <a:moveTo>
                    <a:pt x="10082" y="1244"/>
                  </a:moveTo>
                  <a:cubicBezTo>
                    <a:pt x="11166" y="1244"/>
                    <a:pt x="12045" y="2127"/>
                    <a:pt x="12045" y="3211"/>
                  </a:cubicBezTo>
                  <a:cubicBezTo>
                    <a:pt x="12045" y="4296"/>
                    <a:pt x="11166" y="5179"/>
                    <a:pt x="10082" y="5179"/>
                  </a:cubicBezTo>
                  <a:cubicBezTo>
                    <a:pt x="8993" y="5179"/>
                    <a:pt x="8114" y="4296"/>
                    <a:pt x="8114" y="3211"/>
                  </a:cubicBezTo>
                  <a:cubicBezTo>
                    <a:pt x="8114" y="2127"/>
                    <a:pt x="8993" y="1244"/>
                    <a:pt x="10082" y="1244"/>
                  </a:cubicBezTo>
                  <a:close/>
                  <a:moveTo>
                    <a:pt x="860" y="0"/>
                  </a:moveTo>
                  <a:cubicBezTo>
                    <a:pt x="383" y="0"/>
                    <a:pt x="0" y="388"/>
                    <a:pt x="0" y="865"/>
                  </a:cubicBezTo>
                  <a:lnTo>
                    <a:pt x="0" y="5548"/>
                  </a:lnTo>
                  <a:cubicBezTo>
                    <a:pt x="0" y="6025"/>
                    <a:pt x="383" y="6413"/>
                    <a:pt x="860" y="6413"/>
                  </a:cubicBezTo>
                  <a:lnTo>
                    <a:pt x="5838" y="6413"/>
                  </a:lnTo>
                  <a:cubicBezTo>
                    <a:pt x="5899" y="6413"/>
                    <a:pt x="5950" y="6362"/>
                    <a:pt x="5950" y="6301"/>
                  </a:cubicBezTo>
                  <a:cubicBezTo>
                    <a:pt x="5950" y="5806"/>
                    <a:pt x="6347" y="5408"/>
                    <a:pt x="6843" y="5408"/>
                  </a:cubicBezTo>
                  <a:cubicBezTo>
                    <a:pt x="7334" y="5408"/>
                    <a:pt x="7731" y="5806"/>
                    <a:pt x="7731" y="6301"/>
                  </a:cubicBezTo>
                  <a:cubicBezTo>
                    <a:pt x="7731" y="6362"/>
                    <a:pt x="7782" y="6413"/>
                    <a:pt x="7843" y="6413"/>
                  </a:cubicBezTo>
                  <a:lnTo>
                    <a:pt x="12826" y="6413"/>
                  </a:lnTo>
                  <a:cubicBezTo>
                    <a:pt x="13303" y="6413"/>
                    <a:pt x="13686" y="6025"/>
                    <a:pt x="13686" y="5548"/>
                  </a:cubicBezTo>
                  <a:lnTo>
                    <a:pt x="13686" y="865"/>
                  </a:lnTo>
                  <a:cubicBezTo>
                    <a:pt x="13686" y="388"/>
                    <a:pt x="13303" y="0"/>
                    <a:pt x="12826" y="0"/>
                  </a:cubicBezTo>
                  <a:lnTo>
                    <a:pt x="7240" y="0"/>
                  </a:lnTo>
                  <a:lnTo>
                    <a:pt x="7240" y="2235"/>
                  </a:lnTo>
                  <a:cubicBezTo>
                    <a:pt x="7240" y="2454"/>
                    <a:pt x="7063" y="2636"/>
                    <a:pt x="6843" y="2636"/>
                  </a:cubicBezTo>
                  <a:cubicBezTo>
                    <a:pt x="6619" y="2636"/>
                    <a:pt x="6441" y="2454"/>
                    <a:pt x="6441" y="2235"/>
                  </a:cubicBezTo>
                  <a:lnTo>
                    <a:pt x="6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680670" y="2602223"/>
              <a:ext cx="59905" cy="59931"/>
            </a:xfrm>
            <a:custGeom>
              <a:rect b="b" l="l" r="r" t="t"/>
              <a:pathLst>
                <a:path extrusionOk="0" h="2329" w="2328">
                  <a:moveTo>
                    <a:pt x="1164" y="1"/>
                  </a:moveTo>
                  <a:cubicBezTo>
                    <a:pt x="519" y="1"/>
                    <a:pt x="0" y="524"/>
                    <a:pt x="0" y="1164"/>
                  </a:cubicBezTo>
                  <a:cubicBezTo>
                    <a:pt x="0" y="1809"/>
                    <a:pt x="519" y="2328"/>
                    <a:pt x="1164" y="2328"/>
                  </a:cubicBezTo>
                  <a:cubicBezTo>
                    <a:pt x="1804" y="2328"/>
                    <a:pt x="2328" y="1805"/>
                    <a:pt x="2328" y="1164"/>
                  </a:cubicBezTo>
                  <a:cubicBezTo>
                    <a:pt x="2328" y="524"/>
                    <a:pt x="1804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514799" y="2602223"/>
              <a:ext cx="59931" cy="59931"/>
            </a:xfrm>
            <a:custGeom>
              <a:rect b="b" l="l" r="r" t="t"/>
              <a:pathLst>
                <a:path extrusionOk="0" h="2329" w="2329">
                  <a:moveTo>
                    <a:pt x="1165" y="1"/>
                  </a:moveTo>
                  <a:cubicBezTo>
                    <a:pt x="524" y="1"/>
                    <a:pt x="1" y="524"/>
                    <a:pt x="1" y="1164"/>
                  </a:cubicBezTo>
                  <a:cubicBezTo>
                    <a:pt x="1" y="1809"/>
                    <a:pt x="524" y="2328"/>
                    <a:pt x="1165" y="2328"/>
                  </a:cubicBezTo>
                  <a:cubicBezTo>
                    <a:pt x="1810" y="2328"/>
                    <a:pt x="2328" y="1809"/>
                    <a:pt x="2328" y="1164"/>
                  </a:cubicBezTo>
                  <a:cubicBezTo>
                    <a:pt x="2328" y="524"/>
                    <a:pt x="1810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477281" y="2495665"/>
              <a:ext cx="300581" cy="33221"/>
            </a:xfrm>
            <a:custGeom>
              <a:rect b="b" l="l" r="r" t="t"/>
              <a:pathLst>
                <a:path extrusionOk="0" h="1291" w="11681">
                  <a:moveTo>
                    <a:pt x="1889" y="0"/>
                  </a:moveTo>
                  <a:cubicBezTo>
                    <a:pt x="1029" y="0"/>
                    <a:pt x="295" y="533"/>
                    <a:pt x="0" y="1290"/>
                  </a:cubicBezTo>
                  <a:lnTo>
                    <a:pt x="11681" y="1290"/>
                  </a:lnTo>
                  <a:cubicBezTo>
                    <a:pt x="11386" y="533"/>
                    <a:pt x="10653" y="0"/>
                    <a:pt x="9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639781" y="2728750"/>
              <a:ext cx="163942" cy="39242"/>
            </a:xfrm>
            <a:custGeom>
              <a:rect b="b" l="l" r="r" t="t"/>
              <a:pathLst>
                <a:path extrusionOk="0" h="1525" w="6371">
                  <a:moveTo>
                    <a:pt x="6371" y="1"/>
                  </a:moveTo>
                  <a:cubicBezTo>
                    <a:pt x="6118" y="160"/>
                    <a:pt x="5819" y="248"/>
                    <a:pt x="5497" y="248"/>
                  </a:cubicBezTo>
                  <a:lnTo>
                    <a:pt x="514" y="248"/>
                  </a:lnTo>
                  <a:cubicBezTo>
                    <a:pt x="323" y="248"/>
                    <a:pt x="145" y="192"/>
                    <a:pt x="0" y="89"/>
                  </a:cubicBezTo>
                  <a:lnTo>
                    <a:pt x="0" y="1010"/>
                  </a:lnTo>
                  <a:cubicBezTo>
                    <a:pt x="0" y="1291"/>
                    <a:pt x="229" y="1524"/>
                    <a:pt x="514" y="1524"/>
                  </a:cubicBezTo>
                  <a:lnTo>
                    <a:pt x="5109" y="1524"/>
                  </a:lnTo>
                  <a:cubicBezTo>
                    <a:pt x="5805" y="1524"/>
                    <a:pt x="6371" y="954"/>
                    <a:pt x="6371" y="258"/>
                  </a:cubicBezTo>
                  <a:lnTo>
                    <a:pt x="6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451059" y="2728879"/>
              <a:ext cx="163607" cy="39113"/>
            </a:xfrm>
            <a:custGeom>
              <a:rect b="b" l="l" r="r" t="t"/>
              <a:pathLst>
                <a:path extrusionOk="0" h="1520" w="6358">
                  <a:moveTo>
                    <a:pt x="0" y="0"/>
                  </a:moveTo>
                  <a:lnTo>
                    <a:pt x="0" y="253"/>
                  </a:lnTo>
                  <a:cubicBezTo>
                    <a:pt x="0" y="954"/>
                    <a:pt x="566" y="1519"/>
                    <a:pt x="1262" y="1519"/>
                  </a:cubicBezTo>
                  <a:lnTo>
                    <a:pt x="5843" y="1519"/>
                  </a:lnTo>
                  <a:cubicBezTo>
                    <a:pt x="6128" y="1519"/>
                    <a:pt x="6357" y="1290"/>
                    <a:pt x="6357" y="1005"/>
                  </a:cubicBezTo>
                  <a:lnTo>
                    <a:pt x="6357" y="89"/>
                  </a:lnTo>
                  <a:cubicBezTo>
                    <a:pt x="6212" y="187"/>
                    <a:pt x="6035" y="248"/>
                    <a:pt x="5843" y="248"/>
                  </a:cubicBezTo>
                  <a:lnTo>
                    <a:pt x="5843" y="243"/>
                  </a:lnTo>
                  <a:lnTo>
                    <a:pt x="865" y="243"/>
                  </a:lnTo>
                  <a:cubicBezTo>
                    <a:pt x="547" y="243"/>
                    <a:pt x="253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6" name="Google Shape;736;p43"/>
          <p:cNvGrpSpPr/>
          <p:nvPr/>
        </p:nvGrpSpPr>
        <p:grpSpPr>
          <a:xfrm>
            <a:off x="2449721" y="1433957"/>
            <a:ext cx="357862" cy="291935"/>
            <a:chOff x="2449721" y="1891157"/>
            <a:chExt cx="357862" cy="291935"/>
          </a:xfrm>
        </p:grpSpPr>
        <p:sp>
          <p:nvSpPr>
            <p:cNvPr id="737" name="Google Shape;737;p43"/>
            <p:cNvSpPr/>
            <p:nvPr/>
          </p:nvSpPr>
          <p:spPr>
            <a:xfrm>
              <a:off x="2449721" y="2045012"/>
              <a:ext cx="183447" cy="138081"/>
            </a:xfrm>
            <a:custGeom>
              <a:rect b="b" l="l" r="r" t="t"/>
              <a:pathLst>
                <a:path extrusionOk="0" h="5366" w="7129">
                  <a:moveTo>
                    <a:pt x="1589" y="1"/>
                  </a:moveTo>
                  <a:cubicBezTo>
                    <a:pt x="1520" y="1"/>
                    <a:pt x="1450" y="19"/>
                    <a:pt x="1385" y="56"/>
                  </a:cubicBezTo>
                  <a:cubicBezTo>
                    <a:pt x="1370" y="65"/>
                    <a:pt x="1034" y="261"/>
                    <a:pt x="707" y="575"/>
                  </a:cubicBezTo>
                  <a:cubicBezTo>
                    <a:pt x="225" y="1037"/>
                    <a:pt x="1" y="1537"/>
                    <a:pt x="62" y="2014"/>
                  </a:cubicBezTo>
                  <a:cubicBezTo>
                    <a:pt x="165" y="2832"/>
                    <a:pt x="1034" y="3463"/>
                    <a:pt x="2721" y="3940"/>
                  </a:cubicBezTo>
                  <a:cubicBezTo>
                    <a:pt x="3455" y="4150"/>
                    <a:pt x="4600" y="4361"/>
                    <a:pt x="5615" y="4459"/>
                  </a:cubicBezTo>
                  <a:lnTo>
                    <a:pt x="5390" y="4669"/>
                  </a:lnTo>
                  <a:cubicBezTo>
                    <a:pt x="5227" y="4823"/>
                    <a:pt x="5222" y="5076"/>
                    <a:pt x="5376" y="5239"/>
                  </a:cubicBezTo>
                  <a:cubicBezTo>
                    <a:pt x="5456" y="5323"/>
                    <a:pt x="5563" y="5365"/>
                    <a:pt x="5666" y="5365"/>
                  </a:cubicBezTo>
                  <a:cubicBezTo>
                    <a:pt x="5769" y="5365"/>
                    <a:pt x="5867" y="5328"/>
                    <a:pt x="5946" y="5253"/>
                  </a:cubicBezTo>
                  <a:lnTo>
                    <a:pt x="6844" y="4393"/>
                  </a:lnTo>
                  <a:cubicBezTo>
                    <a:pt x="7129" y="4108"/>
                    <a:pt x="6872" y="3837"/>
                    <a:pt x="6872" y="3837"/>
                  </a:cubicBezTo>
                  <a:lnTo>
                    <a:pt x="6059" y="2902"/>
                  </a:lnTo>
                  <a:cubicBezTo>
                    <a:pt x="5980" y="2811"/>
                    <a:pt x="5870" y="2765"/>
                    <a:pt x="5759" y="2765"/>
                  </a:cubicBezTo>
                  <a:cubicBezTo>
                    <a:pt x="5665" y="2765"/>
                    <a:pt x="5570" y="2798"/>
                    <a:pt x="5493" y="2865"/>
                  </a:cubicBezTo>
                  <a:cubicBezTo>
                    <a:pt x="5325" y="3010"/>
                    <a:pt x="5306" y="3262"/>
                    <a:pt x="5451" y="3430"/>
                  </a:cubicBezTo>
                  <a:lnTo>
                    <a:pt x="5643" y="3650"/>
                  </a:lnTo>
                  <a:cubicBezTo>
                    <a:pt x="4689" y="3557"/>
                    <a:pt x="3614" y="3356"/>
                    <a:pt x="2941" y="3164"/>
                  </a:cubicBezTo>
                  <a:cubicBezTo>
                    <a:pt x="2343" y="2996"/>
                    <a:pt x="940" y="2533"/>
                    <a:pt x="861" y="1911"/>
                  </a:cubicBezTo>
                  <a:cubicBezTo>
                    <a:pt x="805" y="1477"/>
                    <a:pt x="1464" y="944"/>
                    <a:pt x="1791" y="752"/>
                  </a:cubicBezTo>
                  <a:cubicBezTo>
                    <a:pt x="1983" y="640"/>
                    <a:pt x="2048" y="397"/>
                    <a:pt x="1936" y="201"/>
                  </a:cubicBezTo>
                  <a:cubicBezTo>
                    <a:pt x="1861" y="73"/>
                    <a:pt x="1728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695338" y="2045012"/>
              <a:ext cx="112245" cy="106687"/>
            </a:xfrm>
            <a:custGeom>
              <a:rect b="b" l="l" r="r" t="t"/>
              <a:pathLst>
                <a:path extrusionOk="0" h="4146" w="4362">
                  <a:moveTo>
                    <a:pt x="2906" y="1"/>
                  </a:moveTo>
                  <a:cubicBezTo>
                    <a:pt x="2771" y="1"/>
                    <a:pt x="2638" y="70"/>
                    <a:pt x="2562" y="196"/>
                  </a:cubicBezTo>
                  <a:cubicBezTo>
                    <a:pt x="2445" y="383"/>
                    <a:pt x="2506" y="631"/>
                    <a:pt x="2697" y="748"/>
                  </a:cubicBezTo>
                  <a:cubicBezTo>
                    <a:pt x="2697" y="748"/>
                    <a:pt x="2908" y="883"/>
                    <a:pt x="3104" y="1089"/>
                  </a:cubicBezTo>
                  <a:cubicBezTo>
                    <a:pt x="3263" y="1257"/>
                    <a:pt x="3441" y="1505"/>
                    <a:pt x="3403" y="1752"/>
                  </a:cubicBezTo>
                  <a:cubicBezTo>
                    <a:pt x="3361" y="2019"/>
                    <a:pt x="2978" y="2711"/>
                    <a:pt x="346" y="3351"/>
                  </a:cubicBezTo>
                  <a:cubicBezTo>
                    <a:pt x="131" y="3402"/>
                    <a:pt x="0" y="3622"/>
                    <a:pt x="52" y="3837"/>
                  </a:cubicBezTo>
                  <a:cubicBezTo>
                    <a:pt x="94" y="4019"/>
                    <a:pt x="262" y="4146"/>
                    <a:pt x="440" y="4146"/>
                  </a:cubicBezTo>
                  <a:cubicBezTo>
                    <a:pt x="473" y="4146"/>
                    <a:pt x="505" y="4141"/>
                    <a:pt x="538" y="4132"/>
                  </a:cubicBezTo>
                  <a:cubicBezTo>
                    <a:pt x="2852" y="3571"/>
                    <a:pt x="4048" y="2832"/>
                    <a:pt x="4198" y="1879"/>
                  </a:cubicBezTo>
                  <a:cubicBezTo>
                    <a:pt x="4361" y="836"/>
                    <a:pt x="3165" y="93"/>
                    <a:pt x="3113" y="60"/>
                  </a:cubicBezTo>
                  <a:cubicBezTo>
                    <a:pt x="3049" y="20"/>
                    <a:pt x="2977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625088" y="1985570"/>
              <a:ext cx="53910" cy="53549"/>
            </a:xfrm>
            <a:custGeom>
              <a:rect b="b" l="l" r="r" t="t"/>
              <a:pathLst>
                <a:path extrusionOk="0" h="2081" w="2095">
                  <a:moveTo>
                    <a:pt x="1048" y="1"/>
                  </a:moveTo>
                  <a:cubicBezTo>
                    <a:pt x="473" y="1"/>
                    <a:pt x="1" y="468"/>
                    <a:pt x="1" y="1043"/>
                  </a:cubicBezTo>
                  <a:cubicBezTo>
                    <a:pt x="1" y="1613"/>
                    <a:pt x="473" y="2081"/>
                    <a:pt x="1048" y="2081"/>
                  </a:cubicBezTo>
                  <a:cubicBezTo>
                    <a:pt x="1627" y="2081"/>
                    <a:pt x="2095" y="1618"/>
                    <a:pt x="2095" y="1043"/>
                  </a:cubicBezTo>
                  <a:cubicBezTo>
                    <a:pt x="2095" y="468"/>
                    <a:pt x="162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526352" y="2016964"/>
              <a:ext cx="204368" cy="71948"/>
            </a:xfrm>
            <a:custGeom>
              <a:rect b="b" l="l" r="r" t="t"/>
              <a:pathLst>
                <a:path extrusionOk="0" h="2796" w="7942">
                  <a:moveTo>
                    <a:pt x="0" y="1"/>
                  </a:moveTo>
                  <a:lnTo>
                    <a:pt x="0" y="2263"/>
                  </a:lnTo>
                  <a:cubicBezTo>
                    <a:pt x="0" y="2557"/>
                    <a:pt x="239" y="2796"/>
                    <a:pt x="533" y="2796"/>
                  </a:cubicBezTo>
                  <a:lnTo>
                    <a:pt x="7409" y="2796"/>
                  </a:lnTo>
                  <a:cubicBezTo>
                    <a:pt x="7703" y="2796"/>
                    <a:pt x="7942" y="2557"/>
                    <a:pt x="7942" y="2263"/>
                  </a:cubicBezTo>
                  <a:lnTo>
                    <a:pt x="7942" y="1"/>
                  </a:lnTo>
                  <a:lnTo>
                    <a:pt x="6726" y="1"/>
                  </a:lnTo>
                  <a:cubicBezTo>
                    <a:pt x="6638" y="935"/>
                    <a:pt x="5848" y="1669"/>
                    <a:pt x="4885" y="1669"/>
                  </a:cubicBezTo>
                  <a:cubicBezTo>
                    <a:pt x="3927" y="1669"/>
                    <a:pt x="3132" y="935"/>
                    <a:pt x="3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537417" y="1891157"/>
              <a:ext cx="65927" cy="24086"/>
            </a:xfrm>
            <a:custGeom>
              <a:rect b="b" l="l" r="r" t="t"/>
              <a:pathLst>
                <a:path extrusionOk="0" h="936" w="2562">
                  <a:moveTo>
                    <a:pt x="496" y="1"/>
                  </a:moveTo>
                  <a:cubicBezTo>
                    <a:pt x="225" y="1"/>
                    <a:pt x="0" y="225"/>
                    <a:pt x="0" y="496"/>
                  </a:cubicBezTo>
                  <a:lnTo>
                    <a:pt x="0" y="935"/>
                  </a:lnTo>
                  <a:cubicBezTo>
                    <a:pt x="33" y="931"/>
                    <a:pt x="71" y="931"/>
                    <a:pt x="103" y="931"/>
                  </a:cubicBezTo>
                  <a:lnTo>
                    <a:pt x="2562" y="931"/>
                  </a:lnTo>
                  <a:lnTo>
                    <a:pt x="2562" y="496"/>
                  </a:lnTo>
                  <a:cubicBezTo>
                    <a:pt x="2562" y="225"/>
                    <a:pt x="2342" y="1"/>
                    <a:pt x="2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526352" y="1935777"/>
              <a:ext cx="204368" cy="60523"/>
            </a:xfrm>
            <a:custGeom>
              <a:rect b="b" l="l" r="r" t="t"/>
              <a:pathLst>
                <a:path extrusionOk="0" h="2352" w="7942">
                  <a:moveTo>
                    <a:pt x="1519" y="1029"/>
                  </a:moveTo>
                  <a:cubicBezTo>
                    <a:pt x="1739" y="1029"/>
                    <a:pt x="1921" y="1207"/>
                    <a:pt x="1921" y="1431"/>
                  </a:cubicBezTo>
                  <a:cubicBezTo>
                    <a:pt x="1921" y="1651"/>
                    <a:pt x="1739" y="1833"/>
                    <a:pt x="1519" y="1833"/>
                  </a:cubicBezTo>
                  <a:cubicBezTo>
                    <a:pt x="1295" y="1833"/>
                    <a:pt x="1117" y="1651"/>
                    <a:pt x="1117" y="1431"/>
                  </a:cubicBezTo>
                  <a:cubicBezTo>
                    <a:pt x="1117" y="1207"/>
                    <a:pt x="1295" y="1029"/>
                    <a:pt x="1519" y="1029"/>
                  </a:cubicBezTo>
                  <a:close/>
                  <a:moveTo>
                    <a:pt x="533" y="1"/>
                  </a:moveTo>
                  <a:cubicBezTo>
                    <a:pt x="239" y="1"/>
                    <a:pt x="0" y="239"/>
                    <a:pt x="0" y="533"/>
                  </a:cubicBezTo>
                  <a:lnTo>
                    <a:pt x="0" y="2352"/>
                  </a:lnTo>
                  <a:lnTo>
                    <a:pt x="3141" y="2352"/>
                  </a:lnTo>
                  <a:cubicBezTo>
                    <a:pt x="3403" y="1641"/>
                    <a:pt x="4086" y="1132"/>
                    <a:pt x="4885" y="1132"/>
                  </a:cubicBezTo>
                  <a:cubicBezTo>
                    <a:pt x="5684" y="1132"/>
                    <a:pt x="6371" y="1641"/>
                    <a:pt x="6628" y="2352"/>
                  </a:cubicBezTo>
                  <a:lnTo>
                    <a:pt x="7942" y="2352"/>
                  </a:lnTo>
                  <a:lnTo>
                    <a:pt x="7942" y="533"/>
                  </a:lnTo>
                  <a:cubicBezTo>
                    <a:pt x="7942" y="239"/>
                    <a:pt x="7703" y="1"/>
                    <a:pt x="7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3" name="Google Shape;743;p43"/>
          <p:cNvGrpSpPr/>
          <p:nvPr/>
        </p:nvGrpSpPr>
        <p:grpSpPr>
          <a:xfrm>
            <a:off x="1673706" y="3803972"/>
            <a:ext cx="352432" cy="352793"/>
            <a:chOff x="1673706" y="4261172"/>
            <a:chExt cx="352432" cy="352793"/>
          </a:xfrm>
        </p:grpSpPr>
        <p:sp>
          <p:nvSpPr>
            <p:cNvPr id="744" name="Google Shape;744;p43"/>
            <p:cNvSpPr/>
            <p:nvPr/>
          </p:nvSpPr>
          <p:spPr>
            <a:xfrm>
              <a:off x="1795189" y="4388548"/>
              <a:ext cx="108746" cy="96137"/>
            </a:xfrm>
            <a:custGeom>
              <a:rect b="b" l="l" r="r" t="t"/>
              <a:pathLst>
                <a:path extrusionOk="0" h="3736" w="4226">
                  <a:moveTo>
                    <a:pt x="1" y="1"/>
                  </a:moveTo>
                  <a:lnTo>
                    <a:pt x="1" y="1459"/>
                  </a:lnTo>
                  <a:cubicBezTo>
                    <a:pt x="1" y="2712"/>
                    <a:pt x="949" y="3735"/>
                    <a:pt x="2113" y="3735"/>
                  </a:cubicBezTo>
                  <a:cubicBezTo>
                    <a:pt x="3282" y="3735"/>
                    <a:pt x="4226" y="2712"/>
                    <a:pt x="4226" y="1459"/>
                  </a:cubicBezTo>
                  <a:lnTo>
                    <a:pt x="4226" y="94"/>
                  </a:lnTo>
                  <a:cubicBezTo>
                    <a:pt x="3705" y="233"/>
                    <a:pt x="2907" y="396"/>
                    <a:pt x="2046" y="396"/>
                  </a:cubicBezTo>
                  <a:cubicBezTo>
                    <a:pt x="1368" y="396"/>
                    <a:pt x="651" y="2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829233" y="4505940"/>
              <a:ext cx="41275" cy="12043"/>
            </a:xfrm>
            <a:custGeom>
              <a:rect b="b" l="l" r="r" t="t"/>
              <a:pathLst>
                <a:path extrusionOk="0" h="468" w="1604">
                  <a:moveTo>
                    <a:pt x="122" y="1"/>
                  </a:moveTo>
                  <a:lnTo>
                    <a:pt x="0" y="468"/>
                  </a:lnTo>
                  <a:lnTo>
                    <a:pt x="1604" y="468"/>
                  </a:lnTo>
                  <a:lnTo>
                    <a:pt x="1473" y="1"/>
                  </a:lnTo>
                  <a:cubicBezTo>
                    <a:pt x="1253" y="52"/>
                    <a:pt x="1029" y="80"/>
                    <a:pt x="790" y="80"/>
                  </a:cubicBezTo>
                  <a:cubicBezTo>
                    <a:pt x="561" y="80"/>
                    <a:pt x="337" y="5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795189" y="4332734"/>
              <a:ext cx="108746" cy="42587"/>
            </a:xfrm>
            <a:custGeom>
              <a:rect b="b" l="l" r="r" t="t"/>
              <a:pathLst>
                <a:path extrusionOk="0" h="1655" w="4226">
                  <a:moveTo>
                    <a:pt x="608" y="1"/>
                  </a:moveTo>
                  <a:cubicBezTo>
                    <a:pt x="445" y="1"/>
                    <a:pt x="290" y="66"/>
                    <a:pt x="178" y="179"/>
                  </a:cubicBezTo>
                  <a:cubicBezTo>
                    <a:pt x="61" y="295"/>
                    <a:pt x="1" y="450"/>
                    <a:pt x="1" y="609"/>
                  </a:cubicBezTo>
                  <a:lnTo>
                    <a:pt x="1" y="1132"/>
                  </a:lnTo>
                  <a:cubicBezTo>
                    <a:pt x="406" y="1399"/>
                    <a:pt x="1051" y="1654"/>
                    <a:pt x="2046" y="1654"/>
                  </a:cubicBezTo>
                  <a:cubicBezTo>
                    <a:pt x="2269" y="1654"/>
                    <a:pt x="2509" y="1642"/>
                    <a:pt x="2768" y="1613"/>
                  </a:cubicBezTo>
                  <a:cubicBezTo>
                    <a:pt x="3380" y="1543"/>
                    <a:pt x="3913" y="1412"/>
                    <a:pt x="4226" y="1319"/>
                  </a:cubicBezTo>
                  <a:lnTo>
                    <a:pt x="4226" y="609"/>
                  </a:lnTo>
                  <a:cubicBezTo>
                    <a:pt x="4226" y="272"/>
                    <a:pt x="3950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824190" y="4541296"/>
              <a:ext cx="51722" cy="13612"/>
            </a:xfrm>
            <a:custGeom>
              <a:rect b="b" l="l" r="r" t="t"/>
              <a:pathLst>
                <a:path extrusionOk="0" h="529" w="2010">
                  <a:moveTo>
                    <a:pt x="0" y="1"/>
                  </a:moveTo>
                  <a:cubicBezTo>
                    <a:pt x="215" y="328"/>
                    <a:pt x="584" y="529"/>
                    <a:pt x="1000" y="529"/>
                  </a:cubicBezTo>
                  <a:lnTo>
                    <a:pt x="1005" y="529"/>
                  </a:lnTo>
                  <a:cubicBezTo>
                    <a:pt x="1430" y="529"/>
                    <a:pt x="1800" y="328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729391" y="4552721"/>
              <a:ext cx="240830" cy="61243"/>
            </a:xfrm>
            <a:custGeom>
              <a:rect b="b" l="l" r="r" t="t"/>
              <a:pathLst>
                <a:path extrusionOk="0" h="2380" w="9359">
                  <a:moveTo>
                    <a:pt x="6489" y="1"/>
                  </a:moveTo>
                  <a:cubicBezTo>
                    <a:pt x="6115" y="608"/>
                    <a:pt x="5442" y="996"/>
                    <a:pt x="4689" y="996"/>
                  </a:cubicBezTo>
                  <a:cubicBezTo>
                    <a:pt x="3951" y="996"/>
                    <a:pt x="3282" y="613"/>
                    <a:pt x="2904" y="19"/>
                  </a:cubicBezTo>
                  <a:lnTo>
                    <a:pt x="2904" y="24"/>
                  </a:lnTo>
                  <a:cubicBezTo>
                    <a:pt x="2824" y="62"/>
                    <a:pt x="2740" y="99"/>
                    <a:pt x="2651" y="127"/>
                  </a:cubicBezTo>
                  <a:cubicBezTo>
                    <a:pt x="2642" y="127"/>
                    <a:pt x="2637" y="127"/>
                    <a:pt x="2628" y="132"/>
                  </a:cubicBezTo>
                  <a:lnTo>
                    <a:pt x="744" y="576"/>
                  </a:lnTo>
                  <a:cubicBezTo>
                    <a:pt x="464" y="664"/>
                    <a:pt x="253" y="903"/>
                    <a:pt x="188" y="1188"/>
                  </a:cubicBezTo>
                  <a:lnTo>
                    <a:pt x="57" y="1847"/>
                  </a:lnTo>
                  <a:cubicBezTo>
                    <a:pt x="1" y="2123"/>
                    <a:pt x="211" y="2380"/>
                    <a:pt x="492" y="2380"/>
                  </a:cubicBezTo>
                  <a:lnTo>
                    <a:pt x="8858" y="2380"/>
                  </a:lnTo>
                  <a:cubicBezTo>
                    <a:pt x="9143" y="2380"/>
                    <a:pt x="9358" y="2118"/>
                    <a:pt x="9298" y="1838"/>
                  </a:cubicBezTo>
                  <a:lnTo>
                    <a:pt x="9134" y="1090"/>
                  </a:lnTo>
                  <a:cubicBezTo>
                    <a:pt x="9059" y="795"/>
                    <a:pt x="8835" y="566"/>
                    <a:pt x="8545" y="482"/>
                  </a:cubicBezTo>
                  <a:lnTo>
                    <a:pt x="6788" y="108"/>
                  </a:lnTo>
                  <a:lnTo>
                    <a:pt x="6778" y="108"/>
                  </a:lnTo>
                  <a:cubicBezTo>
                    <a:pt x="6675" y="80"/>
                    <a:pt x="6582" y="43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673706" y="4261172"/>
              <a:ext cx="352432" cy="256810"/>
            </a:xfrm>
            <a:custGeom>
              <a:rect b="b" l="l" r="r" t="t"/>
              <a:pathLst>
                <a:path extrusionOk="0" h="9980" w="13696">
                  <a:moveTo>
                    <a:pt x="12382" y="936"/>
                  </a:moveTo>
                  <a:cubicBezTo>
                    <a:pt x="12630" y="936"/>
                    <a:pt x="12836" y="1137"/>
                    <a:pt x="12836" y="1389"/>
                  </a:cubicBezTo>
                  <a:lnTo>
                    <a:pt x="12836" y="2693"/>
                  </a:lnTo>
                  <a:cubicBezTo>
                    <a:pt x="12836" y="2945"/>
                    <a:pt x="12630" y="3151"/>
                    <a:pt x="12382" y="3151"/>
                  </a:cubicBezTo>
                  <a:cubicBezTo>
                    <a:pt x="12130" y="3151"/>
                    <a:pt x="11929" y="2945"/>
                    <a:pt x="11929" y="2693"/>
                  </a:cubicBezTo>
                  <a:lnTo>
                    <a:pt x="11929" y="1842"/>
                  </a:lnTo>
                  <a:lnTo>
                    <a:pt x="11097" y="1842"/>
                  </a:lnTo>
                  <a:cubicBezTo>
                    <a:pt x="10845" y="1842"/>
                    <a:pt x="10644" y="1641"/>
                    <a:pt x="10644" y="1389"/>
                  </a:cubicBezTo>
                  <a:cubicBezTo>
                    <a:pt x="10644" y="1137"/>
                    <a:pt x="10845" y="936"/>
                    <a:pt x="11097" y="936"/>
                  </a:cubicBezTo>
                  <a:close/>
                  <a:moveTo>
                    <a:pt x="2726" y="936"/>
                  </a:moveTo>
                  <a:cubicBezTo>
                    <a:pt x="2978" y="936"/>
                    <a:pt x="3184" y="1137"/>
                    <a:pt x="3184" y="1389"/>
                  </a:cubicBezTo>
                  <a:cubicBezTo>
                    <a:pt x="3184" y="1641"/>
                    <a:pt x="2978" y="1842"/>
                    <a:pt x="2726" y="1842"/>
                  </a:cubicBezTo>
                  <a:lnTo>
                    <a:pt x="1847" y="1842"/>
                  </a:lnTo>
                  <a:lnTo>
                    <a:pt x="1847" y="2702"/>
                  </a:lnTo>
                  <a:cubicBezTo>
                    <a:pt x="1847" y="2955"/>
                    <a:pt x="1641" y="3156"/>
                    <a:pt x="1389" y="3156"/>
                  </a:cubicBezTo>
                  <a:cubicBezTo>
                    <a:pt x="1141" y="3156"/>
                    <a:pt x="936" y="2955"/>
                    <a:pt x="936" y="2702"/>
                  </a:cubicBezTo>
                  <a:lnTo>
                    <a:pt x="936" y="1389"/>
                  </a:lnTo>
                  <a:cubicBezTo>
                    <a:pt x="936" y="1137"/>
                    <a:pt x="1141" y="936"/>
                    <a:pt x="1389" y="936"/>
                  </a:cubicBezTo>
                  <a:close/>
                  <a:moveTo>
                    <a:pt x="1394" y="6928"/>
                  </a:moveTo>
                  <a:cubicBezTo>
                    <a:pt x="1641" y="6928"/>
                    <a:pt x="1847" y="7129"/>
                    <a:pt x="1847" y="7381"/>
                  </a:cubicBezTo>
                  <a:lnTo>
                    <a:pt x="1847" y="8232"/>
                  </a:lnTo>
                  <a:lnTo>
                    <a:pt x="2674" y="8232"/>
                  </a:lnTo>
                  <a:cubicBezTo>
                    <a:pt x="2927" y="8232"/>
                    <a:pt x="3128" y="8438"/>
                    <a:pt x="3128" y="8685"/>
                  </a:cubicBezTo>
                  <a:cubicBezTo>
                    <a:pt x="3128" y="8938"/>
                    <a:pt x="2927" y="9143"/>
                    <a:pt x="2674" y="9143"/>
                  </a:cubicBezTo>
                  <a:lnTo>
                    <a:pt x="1394" y="9143"/>
                  </a:lnTo>
                  <a:cubicBezTo>
                    <a:pt x="1141" y="9143"/>
                    <a:pt x="936" y="8938"/>
                    <a:pt x="936" y="8685"/>
                  </a:cubicBezTo>
                  <a:lnTo>
                    <a:pt x="936" y="7381"/>
                  </a:lnTo>
                  <a:cubicBezTo>
                    <a:pt x="936" y="7129"/>
                    <a:pt x="1141" y="6928"/>
                    <a:pt x="1394" y="6928"/>
                  </a:cubicBezTo>
                  <a:close/>
                  <a:moveTo>
                    <a:pt x="12382" y="6918"/>
                  </a:moveTo>
                  <a:cubicBezTo>
                    <a:pt x="12630" y="6918"/>
                    <a:pt x="12836" y="7119"/>
                    <a:pt x="12836" y="7372"/>
                  </a:cubicBezTo>
                  <a:lnTo>
                    <a:pt x="12836" y="8685"/>
                  </a:lnTo>
                  <a:cubicBezTo>
                    <a:pt x="12836" y="8938"/>
                    <a:pt x="12630" y="9143"/>
                    <a:pt x="12382" y="9143"/>
                  </a:cubicBezTo>
                  <a:lnTo>
                    <a:pt x="11046" y="9143"/>
                  </a:lnTo>
                  <a:cubicBezTo>
                    <a:pt x="10793" y="9143"/>
                    <a:pt x="10592" y="8938"/>
                    <a:pt x="10592" y="8685"/>
                  </a:cubicBezTo>
                  <a:cubicBezTo>
                    <a:pt x="10592" y="8438"/>
                    <a:pt x="10793" y="8232"/>
                    <a:pt x="11046" y="8232"/>
                  </a:cubicBezTo>
                  <a:lnTo>
                    <a:pt x="11929" y="8232"/>
                  </a:lnTo>
                  <a:lnTo>
                    <a:pt x="11929" y="7372"/>
                  </a:lnTo>
                  <a:cubicBezTo>
                    <a:pt x="11929" y="7119"/>
                    <a:pt x="12130" y="6918"/>
                    <a:pt x="12382" y="6918"/>
                  </a:cubicBezTo>
                  <a:close/>
                  <a:moveTo>
                    <a:pt x="571" y="1"/>
                  </a:moveTo>
                  <a:cubicBezTo>
                    <a:pt x="253" y="1"/>
                    <a:pt x="1" y="258"/>
                    <a:pt x="1" y="571"/>
                  </a:cubicBezTo>
                  <a:lnTo>
                    <a:pt x="1" y="9410"/>
                  </a:lnTo>
                  <a:cubicBezTo>
                    <a:pt x="1" y="9723"/>
                    <a:pt x="253" y="9980"/>
                    <a:pt x="571" y="9980"/>
                  </a:cubicBezTo>
                  <a:lnTo>
                    <a:pt x="5105" y="9980"/>
                  </a:lnTo>
                  <a:lnTo>
                    <a:pt x="5320" y="9162"/>
                  </a:lnTo>
                  <a:cubicBezTo>
                    <a:pt x="4418" y="8610"/>
                    <a:pt x="3815" y="7582"/>
                    <a:pt x="3815" y="6409"/>
                  </a:cubicBezTo>
                  <a:lnTo>
                    <a:pt x="3815" y="4175"/>
                  </a:lnTo>
                  <a:lnTo>
                    <a:pt x="3810" y="3394"/>
                  </a:lnTo>
                  <a:cubicBezTo>
                    <a:pt x="3810" y="2992"/>
                    <a:pt x="3964" y="2618"/>
                    <a:pt x="4245" y="2329"/>
                  </a:cubicBezTo>
                  <a:cubicBezTo>
                    <a:pt x="4535" y="2034"/>
                    <a:pt x="4937" y="1875"/>
                    <a:pt x="5353" y="1875"/>
                  </a:cubicBezTo>
                  <a:lnTo>
                    <a:pt x="8339" y="1875"/>
                  </a:lnTo>
                  <a:cubicBezTo>
                    <a:pt x="9171" y="1875"/>
                    <a:pt x="9854" y="2553"/>
                    <a:pt x="9854" y="3390"/>
                  </a:cubicBezTo>
                  <a:lnTo>
                    <a:pt x="9858" y="4427"/>
                  </a:lnTo>
                  <a:lnTo>
                    <a:pt x="9858" y="6404"/>
                  </a:lnTo>
                  <a:cubicBezTo>
                    <a:pt x="9858" y="7577"/>
                    <a:pt x="9255" y="8601"/>
                    <a:pt x="8363" y="9157"/>
                  </a:cubicBezTo>
                  <a:lnTo>
                    <a:pt x="8592" y="9980"/>
                  </a:lnTo>
                  <a:lnTo>
                    <a:pt x="13126" y="9980"/>
                  </a:lnTo>
                  <a:cubicBezTo>
                    <a:pt x="13439" y="9980"/>
                    <a:pt x="13696" y="9723"/>
                    <a:pt x="13696" y="9410"/>
                  </a:cubicBezTo>
                  <a:lnTo>
                    <a:pt x="13696" y="571"/>
                  </a:lnTo>
                  <a:cubicBezTo>
                    <a:pt x="13696" y="258"/>
                    <a:pt x="13439" y="1"/>
                    <a:pt x="1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0" name="Google Shape;750;p43"/>
          <p:cNvGrpSpPr/>
          <p:nvPr/>
        </p:nvGrpSpPr>
        <p:grpSpPr>
          <a:xfrm>
            <a:off x="1672625" y="2615774"/>
            <a:ext cx="357141" cy="352690"/>
            <a:chOff x="1672625" y="3072974"/>
            <a:chExt cx="357141" cy="352690"/>
          </a:xfrm>
        </p:grpSpPr>
        <p:sp>
          <p:nvSpPr>
            <p:cNvPr id="751" name="Google Shape;751;p43"/>
            <p:cNvSpPr/>
            <p:nvPr/>
          </p:nvSpPr>
          <p:spPr>
            <a:xfrm>
              <a:off x="1672625" y="3180304"/>
              <a:ext cx="77841" cy="103316"/>
            </a:xfrm>
            <a:custGeom>
              <a:rect b="b" l="l" r="r" t="t"/>
              <a:pathLst>
                <a:path extrusionOk="0" h="4015" w="3025">
                  <a:moveTo>
                    <a:pt x="1585" y="0"/>
                  </a:moveTo>
                  <a:cubicBezTo>
                    <a:pt x="1517" y="0"/>
                    <a:pt x="1448" y="18"/>
                    <a:pt x="1384" y="55"/>
                  </a:cubicBezTo>
                  <a:cubicBezTo>
                    <a:pt x="1370" y="65"/>
                    <a:pt x="1029" y="261"/>
                    <a:pt x="702" y="574"/>
                  </a:cubicBezTo>
                  <a:cubicBezTo>
                    <a:pt x="225" y="1037"/>
                    <a:pt x="1" y="1532"/>
                    <a:pt x="62" y="2009"/>
                  </a:cubicBezTo>
                  <a:cubicBezTo>
                    <a:pt x="164" y="2822"/>
                    <a:pt x="1034" y="3453"/>
                    <a:pt x="2716" y="3930"/>
                  </a:cubicBezTo>
                  <a:cubicBezTo>
                    <a:pt x="2815" y="3958"/>
                    <a:pt x="2917" y="3986"/>
                    <a:pt x="3025" y="4014"/>
                  </a:cubicBezTo>
                  <a:lnTo>
                    <a:pt x="3025" y="3182"/>
                  </a:lnTo>
                  <a:cubicBezTo>
                    <a:pt x="2997" y="3173"/>
                    <a:pt x="2964" y="3168"/>
                    <a:pt x="2936" y="3159"/>
                  </a:cubicBezTo>
                  <a:cubicBezTo>
                    <a:pt x="2338" y="2990"/>
                    <a:pt x="936" y="2528"/>
                    <a:pt x="856" y="1906"/>
                  </a:cubicBezTo>
                  <a:cubicBezTo>
                    <a:pt x="805" y="1476"/>
                    <a:pt x="1459" y="939"/>
                    <a:pt x="1786" y="752"/>
                  </a:cubicBezTo>
                  <a:cubicBezTo>
                    <a:pt x="1978" y="639"/>
                    <a:pt x="2043" y="392"/>
                    <a:pt x="1931" y="200"/>
                  </a:cubicBezTo>
                  <a:cubicBezTo>
                    <a:pt x="1856" y="72"/>
                    <a:pt x="1723" y="0"/>
                    <a:pt x="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950227" y="3180304"/>
              <a:ext cx="79539" cy="101129"/>
            </a:xfrm>
            <a:custGeom>
              <a:rect b="b" l="l" r="r" t="t"/>
              <a:pathLst>
                <a:path extrusionOk="0" h="3930" w="3091">
                  <a:moveTo>
                    <a:pt x="1637" y="0"/>
                  </a:moveTo>
                  <a:cubicBezTo>
                    <a:pt x="1501" y="0"/>
                    <a:pt x="1369" y="70"/>
                    <a:pt x="1295" y="195"/>
                  </a:cubicBezTo>
                  <a:cubicBezTo>
                    <a:pt x="1178" y="382"/>
                    <a:pt x="1239" y="630"/>
                    <a:pt x="1426" y="747"/>
                  </a:cubicBezTo>
                  <a:cubicBezTo>
                    <a:pt x="1431" y="747"/>
                    <a:pt x="1641" y="878"/>
                    <a:pt x="1837" y="1088"/>
                  </a:cubicBezTo>
                  <a:cubicBezTo>
                    <a:pt x="1992" y="1252"/>
                    <a:pt x="2169" y="1504"/>
                    <a:pt x="2132" y="1747"/>
                  </a:cubicBezTo>
                  <a:cubicBezTo>
                    <a:pt x="2095" y="1981"/>
                    <a:pt x="1800" y="2532"/>
                    <a:pt x="1" y="3093"/>
                  </a:cubicBezTo>
                  <a:lnTo>
                    <a:pt x="1" y="3930"/>
                  </a:lnTo>
                  <a:cubicBezTo>
                    <a:pt x="1833" y="3397"/>
                    <a:pt x="2791" y="2719"/>
                    <a:pt x="2926" y="1873"/>
                  </a:cubicBezTo>
                  <a:cubicBezTo>
                    <a:pt x="3090" y="831"/>
                    <a:pt x="1898" y="93"/>
                    <a:pt x="1847" y="60"/>
                  </a:cubicBezTo>
                  <a:cubicBezTo>
                    <a:pt x="1781" y="20"/>
                    <a:pt x="1708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750440" y="3072974"/>
              <a:ext cx="199813" cy="352690"/>
            </a:xfrm>
            <a:custGeom>
              <a:rect b="b" l="l" r="r" t="t"/>
              <a:pathLst>
                <a:path extrusionOk="0" h="13706" w="7765">
                  <a:moveTo>
                    <a:pt x="4591" y="1258"/>
                  </a:moveTo>
                  <a:cubicBezTo>
                    <a:pt x="4825" y="1258"/>
                    <a:pt x="5016" y="1450"/>
                    <a:pt x="5016" y="1683"/>
                  </a:cubicBezTo>
                  <a:cubicBezTo>
                    <a:pt x="5016" y="1917"/>
                    <a:pt x="4825" y="2109"/>
                    <a:pt x="4591" y="2109"/>
                  </a:cubicBezTo>
                  <a:lnTo>
                    <a:pt x="3156" y="2109"/>
                  </a:lnTo>
                  <a:cubicBezTo>
                    <a:pt x="2922" y="2109"/>
                    <a:pt x="2731" y="1917"/>
                    <a:pt x="2731" y="1683"/>
                  </a:cubicBezTo>
                  <a:cubicBezTo>
                    <a:pt x="2731" y="1450"/>
                    <a:pt x="2922" y="1258"/>
                    <a:pt x="3156" y="1258"/>
                  </a:cubicBezTo>
                  <a:close/>
                  <a:moveTo>
                    <a:pt x="3871" y="11574"/>
                  </a:moveTo>
                  <a:cubicBezTo>
                    <a:pt x="4109" y="11574"/>
                    <a:pt x="4301" y="11765"/>
                    <a:pt x="4301" y="12004"/>
                  </a:cubicBezTo>
                  <a:cubicBezTo>
                    <a:pt x="4301" y="12242"/>
                    <a:pt x="4109" y="12434"/>
                    <a:pt x="3871" y="12434"/>
                  </a:cubicBezTo>
                  <a:cubicBezTo>
                    <a:pt x="3637" y="12434"/>
                    <a:pt x="3446" y="12242"/>
                    <a:pt x="3446" y="12004"/>
                  </a:cubicBezTo>
                  <a:cubicBezTo>
                    <a:pt x="3446" y="11765"/>
                    <a:pt x="3637" y="11574"/>
                    <a:pt x="3871" y="11574"/>
                  </a:cubicBezTo>
                  <a:close/>
                  <a:moveTo>
                    <a:pt x="809" y="1"/>
                  </a:moveTo>
                  <a:cubicBezTo>
                    <a:pt x="361" y="1"/>
                    <a:pt x="1" y="361"/>
                    <a:pt x="1" y="809"/>
                  </a:cubicBezTo>
                  <a:lnTo>
                    <a:pt x="1" y="7353"/>
                  </a:lnTo>
                  <a:cubicBezTo>
                    <a:pt x="674" y="7535"/>
                    <a:pt x="1698" y="7722"/>
                    <a:pt x="2604" y="7811"/>
                  </a:cubicBezTo>
                  <a:lnTo>
                    <a:pt x="2417" y="7596"/>
                  </a:lnTo>
                  <a:cubicBezTo>
                    <a:pt x="2272" y="7428"/>
                    <a:pt x="2291" y="7176"/>
                    <a:pt x="2455" y="7031"/>
                  </a:cubicBezTo>
                  <a:cubicBezTo>
                    <a:pt x="2531" y="6962"/>
                    <a:pt x="2626" y="6929"/>
                    <a:pt x="2720" y="6929"/>
                  </a:cubicBezTo>
                  <a:cubicBezTo>
                    <a:pt x="2832" y="6929"/>
                    <a:pt x="2944" y="6976"/>
                    <a:pt x="3025" y="7068"/>
                  </a:cubicBezTo>
                  <a:lnTo>
                    <a:pt x="3834" y="8003"/>
                  </a:lnTo>
                  <a:cubicBezTo>
                    <a:pt x="3964" y="8148"/>
                    <a:pt x="3974" y="8409"/>
                    <a:pt x="3810" y="8554"/>
                  </a:cubicBezTo>
                  <a:lnTo>
                    <a:pt x="2908" y="9410"/>
                  </a:lnTo>
                  <a:cubicBezTo>
                    <a:pt x="2833" y="9484"/>
                    <a:pt x="2731" y="9522"/>
                    <a:pt x="2632" y="9522"/>
                  </a:cubicBezTo>
                  <a:cubicBezTo>
                    <a:pt x="2525" y="9522"/>
                    <a:pt x="2422" y="9480"/>
                    <a:pt x="2343" y="9396"/>
                  </a:cubicBezTo>
                  <a:cubicBezTo>
                    <a:pt x="2188" y="9237"/>
                    <a:pt x="2193" y="8984"/>
                    <a:pt x="2357" y="8830"/>
                  </a:cubicBezTo>
                  <a:lnTo>
                    <a:pt x="2581" y="8620"/>
                  </a:lnTo>
                  <a:cubicBezTo>
                    <a:pt x="1698" y="8536"/>
                    <a:pt x="721" y="8363"/>
                    <a:pt x="1" y="8185"/>
                  </a:cubicBezTo>
                  <a:lnTo>
                    <a:pt x="1" y="12897"/>
                  </a:lnTo>
                  <a:cubicBezTo>
                    <a:pt x="1" y="13345"/>
                    <a:pt x="361" y="13705"/>
                    <a:pt x="809" y="13705"/>
                  </a:cubicBezTo>
                  <a:lnTo>
                    <a:pt x="6956" y="13705"/>
                  </a:lnTo>
                  <a:cubicBezTo>
                    <a:pt x="7405" y="13705"/>
                    <a:pt x="7765" y="13345"/>
                    <a:pt x="7765" y="12897"/>
                  </a:cubicBezTo>
                  <a:lnTo>
                    <a:pt x="7765" y="8101"/>
                  </a:lnTo>
                  <a:cubicBezTo>
                    <a:pt x="7535" y="8171"/>
                    <a:pt x="7292" y="8232"/>
                    <a:pt x="7035" y="8297"/>
                  </a:cubicBezTo>
                  <a:cubicBezTo>
                    <a:pt x="7007" y="8302"/>
                    <a:pt x="6975" y="8307"/>
                    <a:pt x="6942" y="8307"/>
                  </a:cubicBezTo>
                  <a:cubicBezTo>
                    <a:pt x="6760" y="8307"/>
                    <a:pt x="6596" y="8185"/>
                    <a:pt x="6554" y="7998"/>
                  </a:cubicBezTo>
                  <a:cubicBezTo>
                    <a:pt x="6503" y="7783"/>
                    <a:pt x="6633" y="7568"/>
                    <a:pt x="6848" y="7517"/>
                  </a:cubicBezTo>
                  <a:lnTo>
                    <a:pt x="6848" y="7512"/>
                  </a:lnTo>
                  <a:cubicBezTo>
                    <a:pt x="7190" y="7433"/>
                    <a:pt x="7498" y="7344"/>
                    <a:pt x="7765" y="7264"/>
                  </a:cubicBezTo>
                  <a:lnTo>
                    <a:pt x="7765" y="809"/>
                  </a:lnTo>
                  <a:cubicBezTo>
                    <a:pt x="7765" y="361"/>
                    <a:pt x="7405" y="1"/>
                    <a:pt x="6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4" name="Google Shape;754;p43"/>
          <p:cNvGrpSpPr/>
          <p:nvPr/>
        </p:nvGrpSpPr>
        <p:grpSpPr>
          <a:xfrm>
            <a:off x="1706438" y="1998168"/>
            <a:ext cx="286995" cy="352793"/>
            <a:chOff x="1706438" y="2455368"/>
            <a:chExt cx="286995" cy="352793"/>
          </a:xfrm>
        </p:grpSpPr>
        <p:sp>
          <p:nvSpPr>
            <p:cNvPr id="755" name="Google Shape;755;p43"/>
            <p:cNvSpPr/>
            <p:nvPr/>
          </p:nvSpPr>
          <p:spPr>
            <a:xfrm>
              <a:off x="1862428" y="2482439"/>
              <a:ext cx="82421" cy="89755"/>
            </a:xfrm>
            <a:custGeom>
              <a:rect b="b" l="l" r="r" t="t"/>
              <a:pathLst>
                <a:path extrusionOk="0" h="3488" w="3203">
                  <a:moveTo>
                    <a:pt x="1580" y="0"/>
                  </a:moveTo>
                  <a:cubicBezTo>
                    <a:pt x="1459" y="215"/>
                    <a:pt x="1258" y="407"/>
                    <a:pt x="991" y="556"/>
                  </a:cubicBezTo>
                  <a:cubicBezTo>
                    <a:pt x="711" y="715"/>
                    <a:pt x="370" y="823"/>
                    <a:pt x="0" y="870"/>
                  </a:cubicBezTo>
                  <a:lnTo>
                    <a:pt x="0" y="2440"/>
                  </a:lnTo>
                  <a:cubicBezTo>
                    <a:pt x="608" y="2566"/>
                    <a:pt x="1122" y="2959"/>
                    <a:pt x="1417" y="3487"/>
                  </a:cubicBezTo>
                  <a:lnTo>
                    <a:pt x="2870" y="2978"/>
                  </a:lnTo>
                  <a:cubicBezTo>
                    <a:pt x="2791" y="2613"/>
                    <a:pt x="2777" y="2253"/>
                    <a:pt x="2833" y="1935"/>
                  </a:cubicBezTo>
                  <a:cubicBezTo>
                    <a:pt x="2894" y="1613"/>
                    <a:pt x="3020" y="1346"/>
                    <a:pt x="3202" y="1155"/>
                  </a:cubicBezTo>
                  <a:cubicBezTo>
                    <a:pt x="2749" y="669"/>
                    <a:pt x="2197" y="271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903935" y="2683281"/>
              <a:ext cx="58953" cy="41815"/>
            </a:xfrm>
            <a:custGeom>
              <a:rect b="b" l="l" r="r" t="t"/>
              <a:pathLst>
                <a:path extrusionOk="0" h="1625" w="2291">
                  <a:moveTo>
                    <a:pt x="1912" y="1"/>
                  </a:moveTo>
                  <a:cubicBezTo>
                    <a:pt x="1884" y="1"/>
                    <a:pt x="1860" y="1"/>
                    <a:pt x="1832" y="6"/>
                  </a:cubicBezTo>
                  <a:cubicBezTo>
                    <a:pt x="1542" y="24"/>
                    <a:pt x="1192" y="155"/>
                    <a:pt x="874" y="365"/>
                  </a:cubicBezTo>
                  <a:cubicBezTo>
                    <a:pt x="210" y="805"/>
                    <a:pt x="0" y="1366"/>
                    <a:pt x="103" y="1525"/>
                  </a:cubicBezTo>
                  <a:cubicBezTo>
                    <a:pt x="143" y="1585"/>
                    <a:pt x="258" y="1624"/>
                    <a:pt x="422" y="1624"/>
                  </a:cubicBezTo>
                  <a:cubicBezTo>
                    <a:pt x="681" y="1624"/>
                    <a:pt x="1062" y="1527"/>
                    <a:pt x="1468" y="1258"/>
                  </a:cubicBezTo>
                  <a:cubicBezTo>
                    <a:pt x="1781" y="1048"/>
                    <a:pt x="2038" y="777"/>
                    <a:pt x="2173" y="515"/>
                  </a:cubicBezTo>
                  <a:cubicBezTo>
                    <a:pt x="2262" y="342"/>
                    <a:pt x="2290" y="178"/>
                    <a:pt x="2239" y="104"/>
                  </a:cubicBezTo>
                  <a:cubicBezTo>
                    <a:pt x="2197" y="38"/>
                    <a:pt x="2071" y="1"/>
                    <a:pt x="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953830" y="2526493"/>
              <a:ext cx="39602" cy="62607"/>
            </a:xfrm>
            <a:custGeom>
              <a:rect b="b" l="l" r="r" t="t"/>
              <a:pathLst>
                <a:path extrusionOk="0" h="2433" w="1539">
                  <a:moveTo>
                    <a:pt x="390" y="0"/>
                  </a:moveTo>
                  <a:cubicBezTo>
                    <a:pt x="372" y="0"/>
                    <a:pt x="356" y="3"/>
                    <a:pt x="342" y="8"/>
                  </a:cubicBezTo>
                  <a:cubicBezTo>
                    <a:pt x="164" y="69"/>
                    <a:pt x="1" y="644"/>
                    <a:pt x="262" y="1396"/>
                  </a:cubicBezTo>
                  <a:cubicBezTo>
                    <a:pt x="508" y="2085"/>
                    <a:pt x="939" y="2433"/>
                    <a:pt x="1145" y="2433"/>
                  </a:cubicBezTo>
                  <a:cubicBezTo>
                    <a:pt x="1162" y="2433"/>
                    <a:pt x="1178" y="2430"/>
                    <a:pt x="1193" y="2425"/>
                  </a:cubicBezTo>
                  <a:cubicBezTo>
                    <a:pt x="1375" y="2364"/>
                    <a:pt x="1539" y="1789"/>
                    <a:pt x="1272" y="1037"/>
                  </a:cubicBezTo>
                  <a:cubicBezTo>
                    <a:pt x="1031" y="348"/>
                    <a:pt x="596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893333" y="2580325"/>
              <a:ext cx="85432" cy="88443"/>
            </a:xfrm>
            <a:custGeom>
              <a:rect b="b" l="l" r="r" t="t"/>
              <a:pathLst>
                <a:path extrusionOk="0" h="3437" w="3320">
                  <a:moveTo>
                    <a:pt x="1959" y="1"/>
                  </a:moveTo>
                  <a:lnTo>
                    <a:pt x="477" y="520"/>
                  </a:lnTo>
                  <a:cubicBezTo>
                    <a:pt x="482" y="585"/>
                    <a:pt x="487" y="651"/>
                    <a:pt x="487" y="721"/>
                  </a:cubicBezTo>
                  <a:cubicBezTo>
                    <a:pt x="487" y="1230"/>
                    <a:pt x="304" y="1702"/>
                    <a:pt x="1" y="2067"/>
                  </a:cubicBezTo>
                  <a:lnTo>
                    <a:pt x="1141" y="3436"/>
                  </a:lnTo>
                  <a:lnTo>
                    <a:pt x="1146" y="3436"/>
                  </a:lnTo>
                  <a:cubicBezTo>
                    <a:pt x="1492" y="3263"/>
                    <a:pt x="1852" y="3156"/>
                    <a:pt x="2183" y="3133"/>
                  </a:cubicBezTo>
                  <a:cubicBezTo>
                    <a:pt x="2231" y="3129"/>
                    <a:pt x="2278" y="3127"/>
                    <a:pt x="2325" y="3127"/>
                  </a:cubicBezTo>
                  <a:cubicBezTo>
                    <a:pt x="2463" y="3127"/>
                    <a:pt x="2592" y="3143"/>
                    <a:pt x="2712" y="3175"/>
                  </a:cubicBezTo>
                  <a:cubicBezTo>
                    <a:pt x="3044" y="2581"/>
                    <a:pt x="3259" y="1913"/>
                    <a:pt x="3319" y="1202"/>
                  </a:cubicBezTo>
                  <a:cubicBezTo>
                    <a:pt x="3072" y="1160"/>
                    <a:pt x="2819" y="1034"/>
                    <a:pt x="2585" y="833"/>
                  </a:cubicBezTo>
                  <a:cubicBezTo>
                    <a:pt x="2342" y="618"/>
                    <a:pt x="2127" y="333"/>
                    <a:pt x="1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818040" y="2455368"/>
              <a:ext cx="66055" cy="27688"/>
            </a:xfrm>
            <a:custGeom>
              <a:rect b="b" l="l" r="r" t="t"/>
              <a:pathLst>
                <a:path extrusionOk="0" h="1076" w="2567">
                  <a:moveTo>
                    <a:pt x="1286" y="1"/>
                  </a:moveTo>
                  <a:cubicBezTo>
                    <a:pt x="491" y="1"/>
                    <a:pt x="1" y="351"/>
                    <a:pt x="1" y="538"/>
                  </a:cubicBezTo>
                  <a:cubicBezTo>
                    <a:pt x="1" y="725"/>
                    <a:pt x="491" y="1076"/>
                    <a:pt x="1286" y="1076"/>
                  </a:cubicBezTo>
                  <a:cubicBezTo>
                    <a:pt x="2081" y="1076"/>
                    <a:pt x="2567" y="725"/>
                    <a:pt x="2567" y="538"/>
                  </a:cubicBezTo>
                  <a:cubicBezTo>
                    <a:pt x="2567" y="351"/>
                    <a:pt x="20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739272" y="2683281"/>
              <a:ext cx="59082" cy="41790"/>
            </a:xfrm>
            <a:custGeom>
              <a:rect b="b" l="l" r="r" t="t"/>
              <a:pathLst>
                <a:path extrusionOk="0" h="1624" w="2296">
                  <a:moveTo>
                    <a:pt x="379" y="1"/>
                  </a:moveTo>
                  <a:cubicBezTo>
                    <a:pt x="220" y="1"/>
                    <a:pt x="94" y="38"/>
                    <a:pt x="52" y="104"/>
                  </a:cubicBezTo>
                  <a:cubicBezTo>
                    <a:pt x="0" y="178"/>
                    <a:pt x="28" y="342"/>
                    <a:pt x="117" y="515"/>
                  </a:cubicBezTo>
                  <a:cubicBezTo>
                    <a:pt x="248" y="777"/>
                    <a:pt x="510" y="1048"/>
                    <a:pt x="823" y="1258"/>
                  </a:cubicBezTo>
                  <a:cubicBezTo>
                    <a:pt x="1226" y="1525"/>
                    <a:pt x="1605" y="1623"/>
                    <a:pt x="1864" y="1623"/>
                  </a:cubicBezTo>
                  <a:cubicBezTo>
                    <a:pt x="2031" y="1623"/>
                    <a:pt x="2147" y="1582"/>
                    <a:pt x="2188" y="1520"/>
                  </a:cubicBezTo>
                  <a:cubicBezTo>
                    <a:pt x="2295" y="1366"/>
                    <a:pt x="2080" y="805"/>
                    <a:pt x="1416" y="365"/>
                  </a:cubicBezTo>
                  <a:cubicBezTo>
                    <a:pt x="1099" y="155"/>
                    <a:pt x="748" y="24"/>
                    <a:pt x="458" y="6"/>
                  </a:cubicBezTo>
                  <a:cubicBezTo>
                    <a:pt x="430" y="1"/>
                    <a:pt x="40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792667" y="2646715"/>
              <a:ext cx="117057" cy="161446"/>
            </a:xfrm>
            <a:custGeom>
              <a:rect b="b" l="l" r="r" t="t"/>
              <a:pathLst>
                <a:path extrusionOk="0" h="6274" w="4549">
                  <a:moveTo>
                    <a:pt x="1244" y="1"/>
                  </a:moveTo>
                  <a:lnTo>
                    <a:pt x="201" y="1342"/>
                  </a:lnTo>
                  <a:cubicBezTo>
                    <a:pt x="468" y="1585"/>
                    <a:pt x="688" y="1857"/>
                    <a:pt x="828" y="2132"/>
                  </a:cubicBezTo>
                  <a:cubicBezTo>
                    <a:pt x="977" y="2427"/>
                    <a:pt x="1038" y="2721"/>
                    <a:pt x="1005" y="2983"/>
                  </a:cubicBezTo>
                  <a:cubicBezTo>
                    <a:pt x="1272" y="3053"/>
                    <a:pt x="1548" y="3105"/>
                    <a:pt x="1833" y="3128"/>
                  </a:cubicBezTo>
                  <a:lnTo>
                    <a:pt x="1833" y="4652"/>
                  </a:lnTo>
                  <a:lnTo>
                    <a:pt x="1094" y="4652"/>
                  </a:lnTo>
                  <a:cubicBezTo>
                    <a:pt x="491" y="4652"/>
                    <a:pt x="0" y="5142"/>
                    <a:pt x="0" y="5750"/>
                  </a:cubicBezTo>
                  <a:lnTo>
                    <a:pt x="0" y="6045"/>
                  </a:lnTo>
                  <a:cubicBezTo>
                    <a:pt x="0" y="6171"/>
                    <a:pt x="103" y="6274"/>
                    <a:pt x="230" y="6274"/>
                  </a:cubicBezTo>
                  <a:lnTo>
                    <a:pt x="4319" y="6274"/>
                  </a:lnTo>
                  <a:cubicBezTo>
                    <a:pt x="4446" y="6274"/>
                    <a:pt x="4548" y="6171"/>
                    <a:pt x="4548" y="6045"/>
                  </a:cubicBezTo>
                  <a:lnTo>
                    <a:pt x="4548" y="5750"/>
                  </a:lnTo>
                  <a:cubicBezTo>
                    <a:pt x="4548" y="5142"/>
                    <a:pt x="4058" y="4652"/>
                    <a:pt x="3455" y="4652"/>
                  </a:cubicBezTo>
                  <a:lnTo>
                    <a:pt x="2707" y="4652"/>
                  </a:lnTo>
                  <a:lnTo>
                    <a:pt x="2707" y="3128"/>
                  </a:lnTo>
                  <a:cubicBezTo>
                    <a:pt x="2992" y="3105"/>
                    <a:pt x="3268" y="3058"/>
                    <a:pt x="3534" y="2988"/>
                  </a:cubicBezTo>
                  <a:cubicBezTo>
                    <a:pt x="3501" y="2721"/>
                    <a:pt x="3557" y="2431"/>
                    <a:pt x="3707" y="2132"/>
                  </a:cubicBezTo>
                  <a:cubicBezTo>
                    <a:pt x="3847" y="1857"/>
                    <a:pt x="4062" y="1590"/>
                    <a:pt x="4329" y="1356"/>
                  </a:cubicBezTo>
                  <a:lnTo>
                    <a:pt x="3230" y="38"/>
                  </a:lnTo>
                  <a:cubicBezTo>
                    <a:pt x="2940" y="183"/>
                    <a:pt x="2618" y="267"/>
                    <a:pt x="2272" y="267"/>
                  </a:cubicBezTo>
                  <a:cubicBezTo>
                    <a:pt x="1898" y="267"/>
                    <a:pt x="1548" y="169"/>
                    <a:pt x="1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723498" y="2580454"/>
              <a:ext cx="84120" cy="88185"/>
            </a:xfrm>
            <a:custGeom>
              <a:rect b="b" l="l" r="r" t="t"/>
              <a:pathLst>
                <a:path extrusionOk="0" h="3427" w="3269">
                  <a:moveTo>
                    <a:pt x="1263" y="1"/>
                  </a:moveTo>
                  <a:cubicBezTo>
                    <a:pt x="1095" y="328"/>
                    <a:pt x="880" y="618"/>
                    <a:pt x="641" y="828"/>
                  </a:cubicBezTo>
                  <a:cubicBezTo>
                    <a:pt x="436" y="1005"/>
                    <a:pt x="221" y="1122"/>
                    <a:pt x="1" y="1178"/>
                  </a:cubicBezTo>
                  <a:cubicBezTo>
                    <a:pt x="62" y="1894"/>
                    <a:pt x="277" y="2567"/>
                    <a:pt x="609" y="3165"/>
                  </a:cubicBezTo>
                  <a:cubicBezTo>
                    <a:pt x="727" y="3137"/>
                    <a:pt x="856" y="3122"/>
                    <a:pt x="991" y="3122"/>
                  </a:cubicBezTo>
                  <a:cubicBezTo>
                    <a:pt x="1037" y="3122"/>
                    <a:pt x="1084" y="3124"/>
                    <a:pt x="1132" y="3128"/>
                  </a:cubicBezTo>
                  <a:cubicBezTo>
                    <a:pt x="1459" y="3151"/>
                    <a:pt x="1814" y="3254"/>
                    <a:pt x="2160" y="3427"/>
                  </a:cubicBezTo>
                  <a:lnTo>
                    <a:pt x="3268" y="2001"/>
                  </a:lnTo>
                  <a:cubicBezTo>
                    <a:pt x="2992" y="1646"/>
                    <a:pt x="2829" y="1197"/>
                    <a:pt x="2829" y="711"/>
                  </a:cubicBezTo>
                  <a:lnTo>
                    <a:pt x="2829" y="711"/>
                  </a:lnTo>
                  <a:lnTo>
                    <a:pt x="2833" y="716"/>
                  </a:lnTo>
                  <a:cubicBezTo>
                    <a:pt x="2833" y="669"/>
                    <a:pt x="2833" y="622"/>
                    <a:pt x="2838" y="580"/>
                  </a:cubicBez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756230" y="2482439"/>
              <a:ext cx="83605" cy="91196"/>
            </a:xfrm>
            <a:custGeom>
              <a:rect b="b" l="l" r="r" t="t"/>
              <a:pathLst>
                <a:path extrusionOk="0" h="3544" w="3249">
                  <a:moveTo>
                    <a:pt x="1669" y="0"/>
                  </a:moveTo>
                  <a:cubicBezTo>
                    <a:pt x="1033" y="285"/>
                    <a:pt x="463" y="697"/>
                    <a:pt x="0" y="1211"/>
                  </a:cubicBezTo>
                  <a:cubicBezTo>
                    <a:pt x="159" y="1393"/>
                    <a:pt x="267" y="1641"/>
                    <a:pt x="323" y="1935"/>
                  </a:cubicBezTo>
                  <a:cubicBezTo>
                    <a:pt x="379" y="2253"/>
                    <a:pt x="365" y="2618"/>
                    <a:pt x="285" y="2982"/>
                  </a:cubicBezTo>
                  <a:lnTo>
                    <a:pt x="1800" y="3543"/>
                  </a:lnTo>
                  <a:cubicBezTo>
                    <a:pt x="2090" y="2987"/>
                    <a:pt x="2618" y="2576"/>
                    <a:pt x="3249" y="2440"/>
                  </a:cubicBezTo>
                  <a:lnTo>
                    <a:pt x="3249" y="870"/>
                  </a:lnTo>
                  <a:cubicBezTo>
                    <a:pt x="2879" y="823"/>
                    <a:pt x="2534" y="715"/>
                    <a:pt x="2253" y="556"/>
                  </a:cubicBezTo>
                  <a:cubicBezTo>
                    <a:pt x="1991" y="407"/>
                    <a:pt x="1790" y="215"/>
                    <a:pt x="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706438" y="2526441"/>
              <a:ext cx="39577" cy="62659"/>
            </a:xfrm>
            <a:custGeom>
              <a:rect b="b" l="l" r="r" t="t"/>
              <a:pathLst>
                <a:path extrusionOk="0" h="2435" w="1538">
                  <a:moveTo>
                    <a:pt x="1150" y="1"/>
                  </a:moveTo>
                  <a:cubicBezTo>
                    <a:pt x="944" y="1"/>
                    <a:pt x="510" y="347"/>
                    <a:pt x="267" y="1039"/>
                  </a:cubicBezTo>
                  <a:cubicBezTo>
                    <a:pt x="0" y="1791"/>
                    <a:pt x="164" y="2366"/>
                    <a:pt x="341" y="2427"/>
                  </a:cubicBezTo>
                  <a:cubicBezTo>
                    <a:pt x="356" y="2432"/>
                    <a:pt x="372" y="2435"/>
                    <a:pt x="390" y="2435"/>
                  </a:cubicBezTo>
                  <a:cubicBezTo>
                    <a:pt x="600" y="2435"/>
                    <a:pt x="1031" y="2087"/>
                    <a:pt x="1276" y="1398"/>
                  </a:cubicBezTo>
                  <a:cubicBezTo>
                    <a:pt x="1538" y="646"/>
                    <a:pt x="1374" y="71"/>
                    <a:pt x="1197" y="10"/>
                  </a:cubicBezTo>
                  <a:cubicBezTo>
                    <a:pt x="1183" y="6"/>
                    <a:pt x="1169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818889" y="2566635"/>
              <a:ext cx="64383" cy="64357"/>
            </a:xfrm>
            <a:custGeom>
              <a:rect b="b" l="l" r="r" t="t"/>
              <a:pathLst>
                <a:path extrusionOk="0" h="2501" w="2502">
                  <a:moveTo>
                    <a:pt x="1253" y="0"/>
                  </a:moveTo>
                  <a:cubicBezTo>
                    <a:pt x="561" y="0"/>
                    <a:pt x="0" y="561"/>
                    <a:pt x="0" y="1253"/>
                  </a:cubicBezTo>
                  <a:cubicBezTo>
                    <a:pt x="0" y="1940"/>
                    <a:pt x="561" y="2501"/>
                    <a:pt x="1253" y="2501"/>
                  </a:cubicBezTo>
                  <a:cubicBezTo>
                    <a:pt x="1940" y="2501"/>
                    <a:pt x="2501" y="1940"/>
                    <a:pt x="2501" y="1253"/>
                  </a:cubicBezTo>
                  <a:cubicBezTo>
                    <a:pt x="2501" y="561"/>
                    <a:pt x="1940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6" name="Google Shape;766;p43"/>
          <p:cNvGrpSpPr/>
          <p:nvPr/>
        </p:nvGrpSpPr>
        <p:grpSpPr>
          <a:xfrm>
            <a:off x="1749977" y="3193700"/>
            <a:ext cx="199916" cy="352793"/>
            <a:chOff x="1749977" y="3650900"/>
            <a:chExt cx="199916" cy="352793"/>
          </a:xfrm>
        </p:grpSpPr>
        <p:sp>
          <p:nvSpPr>
            <p:cNvPr id="767" name="Google Shape;767;p43"/>
            <p:cNvSpPr/>
            <p:nvPr/>
          </p:nvSpPr>
          <p:spPr>
            <a:xfrm>
              <a:off x="1749977" y="3650900"/>
              <a:ext cx="199916" cy="352793"/>
            </a:xfrm>
            <a:custGeom>
              <a:rect b="b" l="l" r="r" t="t"/>
              <a:pathLst>
                <a:path extrusionOk="0" h="13710" w="7769">
                  <a:moveTo>
                    <a:pt x="4553" y="1267"/>
                  </a:moveTo>
                  <a:cubicBezTo>
                    <a:pt x="4777" y="1267"/>
                    <a:pt x="4955" y="1450"/>
                    <a:pt x="4955" y="1669"/>
                  </a:cubicBezTo>
                  <a:cubicBezTo>
                    <a:pt x="4955" y="1894"/>
                    <a:pt x="4777" y="2076"/>
                    <a:pt x="4553" y="2076"/>
                  </a:cubicBezTo>
                  <a:lnTo>
                    <a:pt x="3197" y="2076"/>
                  </a:lnTo>
                  <a:cubicBezTo>
                    <a:pt x="2973" y="2076"/>
                    <a:pt x="2795" y="1894"/>
                    <a:pt x="2795" y="1669"/>
                  </a:cubicBezTo>
                  <a:cubicBezTo>
                    <a:pt x="2795" y="1450"/>
                    <a:pt x="2973" y="1267"/>
                    <a:pt x="3197" y="1267"/>
                  </a:cubicBezTo>
                  <a:close/>
                  <a:moveTo>
                    <a:pt x="3884" y="3445"/>
                  </a:moveTo>
                  <a:cubicBezTo>
                    <a:pt x="4515" y="3445"/>
                    <a:pt x="5029" y="3964"/>
                    <a:pt x="5029" y="4595"/>
                  </a:cubicBezTo>
                  <a:lnTo>
                    <a:pt x="5029" y="6339"/>
                  </a:lnTo>
                  <a:cubicBezTo>
                    <a:pt x="5029" y="6970"/>
                    <a:pt x="4515" y="7484"/>
                    <a:pt x="3884" y="7484"/>
                  </a:cubicBezTo>
                  <a:cubicBezTo>
                    <a:pt x="3253" y="7484"/>
                    <a:pt x="2735" y="6970"/>
                    <a:pt x="2735" y="6339"/>
                  </a:cubicBezTo>
                  <a:lnTo>
                    <a:pt x="2735" y="4595"/>
                  </a:lnTo>
                  <a:cubicBezTo>
                    <a:pt x="2735" y="3964"/>
                    <a:pt x="3253" y="3445"/>
                    <a:pt x="3884" y="3445"/>
                  </a:cubicBezTo>
                  <a:close/>
                  <a:moveTo>
                    <a:pt x="5978" y="6166"/>
                  </a:moveTo>
                  <a:cubicBezTo>
                    <a:pt x="6203" y="6166"/>
                    <a:pt x="6385" y="6348"/>
                    <a:pt x="6385" y="6568"/>
                  </a:cubicBezTo>
                  <a:cubicBezTo>
                    <a:pt x="6385" y="7222"/>
                    <a:pt x="6119" y="7839"/>
                    <a:pt x="5632" y="8306"/>
                  </a:cubicBezTo>
                  <a:lnTo>
                    <a:pt x="5637" y="8306"/>
                  </a:lnTo>
                  <a:cubicBezTo>
                    <a:pt x="5259" y="8671"/>
                    <a:pt x="4791" y="8905"/>
                    <a:pt x="4286" y="8984"/>
                  </a:cubicBezTo>
                  <a:lnTo>
                    <a:pt x="4286" y="9461"/>
                  </a:lnTo>
                  <a:lnTo>
                    <a:pt x="4726" y="9461"/>
                  </a:lnTo>
                  <a:cubicBezTo>
                    <a:pt x="4950" y="9461"/>
                    <a:pt x="5128" y="9639"/>
                    <a:pt x="5128" y="9863"/>
                  </a:cubicBezTo>
                  <a:cubicBezTo>
                    <a:pt x="5128" y="10087"/>
                    <a:pt x="4950" y="10265"/>
                    <a:pt x="4726" y="10265"/>
                  </a:cubicBezTo>
                  <a:lnTo>
                    <a:pt x="3038" y="10265"/>
                  </a:lnTo>
                  <a:cubicBezTo>
                    <a:pt x="2819" y="10265"/>
                    <a:pt x="2636" y="10087"/>
                    <a:pt x="2636" y="9863"/>
                  </a:cubicBezTo>
                  <a:cubicBezTo>
                    <a:pt x="2636" y="9639"/>
                    <a:pt x="2819" y="9461"/>
                    <a:pt x="3038" y="9461"/>
                  </a:cubicBezTo>
                  <a:lnTo>
                    <a:pt x="3478" y="9461"/>
                  </a:lnTo>
                  <a:lnTo>
                    <a:pt x="3478" y="8984"/>
                  </a:lnTo>
                  <a:cubicBezTo>
                    <a:pt x="2978" y="8905"/>
                    <a:pt x="2505" y="8671"/>
                    <a:pt x="2132" y="8306"/>
                  </a:cubicBezTo>
                  <a:cubicBezTo>
                    <a:pt x="1645" y="7839"/>
                    <a:pt x="1379" y="7222"/>
                    <a:pt x="1379" y="6568"/>
                  </a:cubicBezTo>
                  <a:cubicBezTo>
                    <a:pt x="1379" y="6348"/>
                    <a:pt x="1561" y="6166"/>
                    <a:pt x="1786" y="6166"/>
                  </a:cubicBezTo>
                  <a:cubicBezTo>
                    <a:pt x="2010" y="6166"/>
                    <a:pt x="2188" y="6348"/>
                    <a:pt x="2188" y="6568"/>
                  </a:cubicBezTo>
                  <a:cubicBezTo>
                    <a:pt x="2188" y="7460"/>
                    <a:pt x="2964" y="8208"/>
                    <a:pt x="3884" y="8208"/>
                  </a:cubicBezTo>
                  <a:cubicBezTo>
                    <a:pt x="4800" y="8208"/>
                    <a:pt x="5576" y="7460"/>
                    <a:pt x="5576" y="6568"/>
                  </a:cubicBezTo>
                  <a:cubicBezTo>
                    <a:pt x="5576" y="6348"/>
                    <a:pt x="5759" y="6166"/>
                    <a:pt x="5978" y="6166"/>
                  </a:cubicBezTo>
                  <a:close/>
                  <a:moveTo>
                    <a:pt x="3875" y="11616"/>
                  </a:moveTo>
                  <a:cubicBezTo>
                    <a:pt x="4099" y="11616"/>
                    <a:pt x="4282" y="11798"/>
                    <a:pt x="4282" y="12022"/>
                  </a:cubicBezTo>
                  <a:cubicBezTo>
                    <a:pt x="4282" y="12247"/>
                    <a:pt x="4099" y="12429"/>
                    <a:pt x="3875" y="12429"/>
                  </a:cubicBezTo>
                  <a:cubicBezTo>
                    <a:pt x="3651" y="12429"/>
                    <a:pt x="3468" y="12247"/>
                    <a:pt x="3468" y="12022"/>
                  </a:cubicBezTo>
                  <a:cubicBezTo>
                    <a:pt x="3468" y="11798"/>
                    <a:pt x="3651" y="11616"/>
                    <a:pt x="3875" y="11616"/>
                  </a:cubicBezTo>
                  <a:close/>
                  <a:moveTo>
                    <a:pt x="813" y="1"/>
                  </a:moveTo>
                  <a:cubicBezTo>
                    <a:pt x="365" y="1"/>
                    <a:pt x="0" y="365"/>
                    <a:pt x="0" y="819"/>
                  </a:cubicBezTo>
                  <a:lnTo>
                    <a:pt x="0" y="12892"/>
                  </a:lnTo>
                  <a:cubicBezTo>
                    <a:pt x="0" y="13345"/>
                    <a:pt x="365" y="13710"/>
                    <a:pt x="813" y="13710"/>
                  </a:cubicBezTo>
                  <a:lnTo>
                    <a:pt x="6955" y="13710"/>
                  </a:lnTo>
                  <a:cubicBezTo>
                    <a:pt x="7404" y="13710"/>
                    <a:pt x="7769" y="13345"/>
                    <a:pt x="7769" y="12892"/>
                  </a:cubicBezTo>
                  <a:lnTo>
                    <a:pt x="7769" y="819"/>
                  </a:lnTo>
                  <a:cubicBezTo>
                    <a:pt x="7769" y="365"/>
                    <a:pt x="7404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841147" y="3760366"/>
              <a:ext cx="17575" cy="62427"/>
            </a:xfrm>
            <a:custGeom>
              <a:rect b="b" l="l" r="r" t="t"/>
              <a:pathLst>
                <a:path extrusionOk="0" h="2426" w="683">
                  <a:moveTo>
                    <a:pt x="341" y="0"/>
                  </a:moveTo>
                  <a:cubicBezTo>
                    <a:pt x="154" y="0"/>
                    <a:pt x="0" y="154"/>
                    <a:pt x="0" y="341"/>
                  </a:cubicBezTo>
                  <a:lnTo>
                    <a:pt x="0" y="2085"/>
                  </a:lnTo>
                  <a:cubicBezTo>
                    <a:pt x="0" y="2272"/>
                    <a:pt x="154" y="2426"/>
                    <a:pt x="341" y="2426"/>
                  </a:cubicBezTo>
                  <a:cubicBezTo>
                    <a:pt x="528" y="2426"/>
                    <a:pt x="683" y="2272"/>
                    <a:pt x="683" y="2085"/>
                  </a:cubicBezTo>
                  <a:lnTo>
                    <a:pt x="683" y="341"/>
                  </a:lnTo>
                  <a:cubicBezTo>
                    <a:pt x="683" y="154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9" name="Google Shape;769;p43"/>
          <p:cNvGrpSpPr/>
          <p:nvPr/>
        </p:nvGrpSpPr>
        <p:grpSpPr>
          <a:xfrm>
            <a:off x="1673603" y="1403542"/>
            <a:ext cx="352664" cy="352664"/>
            <a:chOff x="1673603" y="1860742"/>
            <a:chExt cx="352664" cy="352664"/>
          </a:xfrm>
        </p:grpSpPr>
        <p:sp>
          <p:nvSpPr>
            <p:cNvPr id="770" name="Google Shape;770;p43"/>
            <p:cNvSpPr/>
            <p:nvPr/>
          </p:nvSpPr>
          <p:spPr>
            <a:xfrm>
              <a:off x="1673603" y="1860742"/>
              <a:ext cx="121483" cy="121483"/>
            </a:xfrm>
            <a:custGeom>
              <a:rect b="b" l="l" r="r" t="t"/>
              <a:pathLst>
                <a:path extrusionOk="0" h="4721" w="4721">
                  <a:moveTo>
                    <a:pt x="402" y="0"/>
                  </a:moveTo>
                  <a:cubicBezTo>
                    <a:pt x="178" y="0"/>
                    <a:pt x="0" y="182"/>
                    <a:pt x="0" y="402"/>
                  </a:cubicBezTo>
                  <a:lnTo>
                    <a:pt x="0" y="4319"/>
                  </a:lnTo>
                  <a:cubicBezTo>
                    <a:pt x="0" y="4543"/>
                    <a:pt x="178" y="4721"/>
                    <a:pt x="402" y="4721"/>
                  </a:cubicBezTo>
                  <a:cubicBezTo>
                    <a:pt x="622" y="4721"/>
                    <a:pt x="804" y="4543"/>
                    <a:pt x="804" y="4319"/>
                  </a:cubicBezTo>
                  <a:lnTo>
                    <a:pt x="804" y="804"/>
                  </a:lnTo>
                  <a:lnTo>
                    <a:pt x="4319" y="804"/>
                  </a:lnTo>
                  <a:cubicBezTo>
                    <a:pt x="4539" y="804"/>
                    <a:pt x="4721" y="622"/>
                    <a:pt x="4721" y="402"/>
                  </a:cubicBezTo>
                  <a:cubicBezTo>
                    <a:pt x="4721" y="182"/>
                    <a:pt x="4539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904758" y="1860742"/>
              <a:ext cx="121509" cy="121483"/>
            </a:xfrm>
            <a:custGeom>
              <a:rect b="b" l="l" r="r" t="t"/>
              <a:pathLst>
                <a:path extrusionOk="0" h="4721" w="4722">
                  <a:moveTo>
                    <a:pt x="403" y="0"/>
                  </a:moveTo>
                  <a:cubicBezTo>
                    <a:pt x="183" y="0"/>
                    <a:pt x="1" y="182"/>
                    <a:pt x="1" y="402"/>
                  </a:cubicBezTo>
                  <a:cubicBezTo>
                    <a:pt x="1" y="622"/>
                    <a:pt x="183" y="804"/>
                    <a:pt x="403" y="804"/>
                  </a:cubicBezTo>
                  <a:lnTo>
                    <a:pt x="3918" y="804"/>
                  </a:lnTo>
                  <a:lnTo>
                    <a:pt x="3918" y="4319"/>
                  </a:lnTo>
                  <a:cubicBezTo>
                    <a:pt x="3918" y="4543"/>
                    <a:pt x="4100" y="4721"/>
                    <a:pt x="4320" y="4721"/>
                  </a:cubicBezTo>
                  <a:cubicBezTo>
                    <a:pt x="4544" y="4721"/>
                    <a:pt x="4722" y="4543"/>
                    <a:pt x="4722" y="4319"/>
                  </a:cubicBezTo>
                  <a:lnTo>
                    <a:pt x="4722" y="402"/>
                  </a:lnTo>
                  <a:cubicBezTo>
                    <a:pt x="4722" y="178"/>
                    <a:pt x="4544" y="0"/>
                    <a:pt x="4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904758" y="2091897"/>
              <a:ext cx="121509" cy="121509"/>
            </a:xfrm>
            <a:custGeom>
              <a:rect b="b" l="l" r="r" t="t"/>
              <a:pathLst>
                <a:path extrusionOk="0" h="4722" w="4722">
                  <a:moveTo>
                    <a:pt x="4320" y="1"/>
                  </a:moveTo>
                  <a:cubicBezTo>
                    <a:pt x="4100" y="1"/>
                    <a:pt x="3918" y="183"/>
                    <a:pt x="3918" y="403"/>
                  </a:cubicBezTo>
                  <a:lnTo>
                    <a:pt x="3918" y="3922"/>
                  </a:lnTo>
                  <a:lnTo>
                    <a:pt x="403" y="3922"/>
                  </a:lnTo>
                  <a:cubicBezTo>
                    <a:pt x="183" y="3922"/>
                    <a:pt x="1" y="4100"/>
                    <a:pt x="1" y="4319"/>
                  </a:cubicBezTo>
                  <a:cubicBezTo>
                    <a:pt x="1" y="4544"/>
                    <a:pt x="183" y="4721"/>
                    <a:pt x="403" y="4721"/>
                  </a:cubicBezTo>
                  <a:lnTo>
                    <a:pt x="4320" y="4721"/>
                  </a:lnTo>
                  <a:cubicBezTo>
                    <a:pt x="4544" y="4721"/>
                    <a:pt x="4722" y="4544"/>
                    <a:pt x="4722" y="4319"/>
                  </a:cubicBezTo>
                  <a:lnTo>
                    <a:pt x="4722" y="403"/>
                  </a:lnTo>
                  <a:cubicBezTo>
                    <a:pt x="4722" y="183"/>
                    <a:pt x="4544" y="1"/>
                    <a:pt x="4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673603" y="2091897"/>
              <a:ext cx="121483" cy="121509"/>
            </a:xfrm>
            <a:custGeom>
              <a:rect b="b" l="l" r="r" t="t"/>
              <a:pathLst>
                <a:path extrusionOk="0" h="4722" w="4721">
                  <a:moveTo>
                    <a:pt x="402" y="1"/>
                  </a:moveTo>
                  <a:cubicBezTo>
                    <a:pt x="178" y="1"/>
                    <a:pt x="0" y="183"/>
                    <a:pt x="0" y="403"/>
                  </a:cubicBezTo>
                  <a:lnTo>
                    <a:pt x="0" y="4324"/>
                  </a:lnTo>
                  <a:cubicBezTo>
                    <a:pt x="0" y="4544"/>
                    <a:pt x="178" y="4721"/>
                    <a:pt x="402" y="4721"/>
                  </a:cubicBezTo>
                  <a:lnTo>
                    <a:pt x="4319" y="4721"/>
                  </a:lnTo>
                  <a:cubicBezTo>
                    <a:pt x="4539" y="4721"/>
                    <a:pt x="4721" y="4544"/>
                    <a:pt x="4721" y="4324"/>
                  </a:cubicBezTo>
                  <a:cubicBezTo>
                    <a:pt x="4721" y="4100"/>
                    <a:pt x="4539" y="3922"/>
                    <a:pt x="4319" y="3922"/>
                  </a:cubicBezTo>
                  <a:lnTo>
                    <a:pt x="804" y="3922"/>
                  </a:lnTo>
                  <a:lnTo>
                    <a:pt x="804" y="403"/>
                  </a:lnTo>
                  <a:cubicBezTo>
                    <a:pt x="804" y="183"/>
                    <a:pt x="622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829002" y="2013721"/>
              <a:ext cx="41867" cy="13021"/>
            </a:xfrm>
            <a:custGeom>
              <a:rect b="b" l="l" r="r" t="t"/>
              <a:pathLst>
                <a:path extrusionOk="0" h="506" w="1627">
                  <a:moveTo>
                    <a:pt x="813" y="0"/>
                  </a:moveTo>
                  <a:cubicBezTo>
                    <a:pt x="458" y="0"/>
                    <a:pt x="145" y="206"/>
                    <a:pt x="0" y="505"/>
                  </a:cubicBezTo>
                  <a:lnTo>
                    <a:pt x="1627" y="505"/>
                  </a:lnTo>
                  <a:cubicBezTo>
                    <a:pt x="1482" y="206"/>
                    <a:pt x="1169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1829002" y="2047405"/>
              <a:ext cx="41995" cy="13124"/>
            </a:xfrm>
            <a:custGeom>
              <a:rect b="b" l="l" r="r" t="t"/>
              <a:pathLst>
                <a:path extrusionOk="0" h="510" w="1632">
                  <a:moveTo>
                    <a:pt x="0" y="0"/>
                  </a:moveTo>
                  <a:cubicBezTo>
                    <a:pt x="145" y="299"/>
                    <a:pt x="458" y="510"/>
                    <a:pt x="813" y="510"/>
                  </a:cubicBezTo>
                  <a:cubicBezTo>
                    <a:pt x="1169" y="510"/>
                    <a:pt x="1482" y="304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906096" y="1958988"/>
              <a:ext cx="98401" cy="67754"/>
            </a:xfrm>
            <a:custGeom>
              <a:rect b="b" l="l" r="r" t="t"/>
              <a:pathLst>
                <a:path extrusionOk="0" h="2633" w="3824">
                  <a:moveTo>
                    <a:pt x="0" y="1"/>
                  </a:moveTo>
                  <a:lnTo>
                    <a:pt x="0" y="1"/>
                  </a:lnTo>
                  <a:cubicBezTo>
                    <a:pt x="164" y="118"/>
                    <a:pt x="318" y="248"/>
                    <a:pt x="463" y="389"/>
                  </a:cubicBezTo>
                  <a:cubicBezTo>
                    <a:pt x="1075" y="1001"/>
                    <a:pt x="1444" y="1786"/>
                    <a:pt x="1533" y="2632"/>
                  </a:cubicBezTo>
                  <a:lnTo>
                    <a:pt x="3824" y="2632"/>
                  </a:lnTo>
                  <a:cubicBezTo>
                    <a:pt x="3613" y="2333"/>
                    <a:pt x="3155" y="1753"/>
                    <a:pt x="2407" y="1188"/>
                  </a:cubicBezTo>
                  <a:cubicBezTo>
                    <a:pt x="1697" y="646"/>
                    <a:pt x="884" y="2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775118" y="2047405"/>
              <a:ext cx="149634" cy="65335"/>
            </a:xfrm>
            <a:custGeom>
              <a:rect b="b" l="l" r="r" t="t"/>
              <a:pathLst>
                <a:path extrusionOk="0" h="2539" w="5815">
                  <a:moveTo>
                    <a:pt x="0" y="0"/>
                  </a:moveTo>
                  <a:cubicBezTo>
                    <a:pt x="192" y="1430"/>
                    <a:pt x="1421" y="2538"/>
                    <a:pt x="2907" y="2538"/>
                  </a:cubicBezTo>
                  <a:cubicBezTo>
                    <a:pt x="4394" y="2538"/>
                    <a:pt x="5623" y="1435"/>
                    <a:pt x="5815" y="0"/>
                  </a:cubicBezTo>
                  <a:lnTo>
                    <a:pt x="4571" y="0"/>
                  </a:lnTo>
                  <a:cubicBezTo>
                    <a:pt x="4389" y="753"/>
                    <a:pt x="3711" y="1314"/>
                    <a:pt x="2907" y="1314"/>
                  </a:cubicBezTo>
                  <a:cubicBezTo>
                    <a:pt x="2103" y="1314"/>
                    <a:pt x="1426" y="753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775118" y="1961510"/>
              <a:ext cx="149763" cy="65232"/>
            </a:xfrm>
            <a:custGeom>
              <a:rect b="b" l="l" r="r" t="t"/>
              <a:pathLst>
                <a:path extrusionOk="0" h="2535" w="5820">
                  <a:moveTo>
                    <a:pt x="2907" y="1"/>
                  </a:moveTo>
                  <a:cubicBezTo>
                    <a:pt x="1421" y="1"/>
                    <a:pt x="196" y="1104"/>
                    <a:pt x="0" y="2534"/>
                  </a:cubicBezTo>
                  <a:lnTo>
                    <a:pt x="1243" y="2534"/>
                  </a:lnTo>
                  <a:cubicBezTo>
                    <a:pt x="1426" y="1786"/>
                    <a:pt x="2103" y="1225"/>
                    <a:pt x="2907" y="1225"/>
                  </a:cubicBezTo>
                  <a:cubicBezTo>
                    <a:pt x="3716" y="1225"/>
                    <a:pt x="4389" y="1786"/>
                    <a:pt x="4571" y="2534"/>
                  </a:cubicBezTo>
                  <a:lnTo>
                    <a:pt x="5819" y="2534"/>
                  </a:lnTo>
                  <a:cubicBezTo>
                    <a:pt x="5623" y="1104"/>
                    <a:pt x="4394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695244" y="1958036"/>
              <a:ext cx="99842" cy="68706"/>
            </a:xfrm>
            <a:custGeom>
              <a:rect b="b" l="l" r="r" t="t"/>
              <a:pathLst>
                <a:path extrusionOk="0" h="2670" w="3880">
                  <a:moveTo>
                    <a:pt x="3880" y="0"/>
                  </a:moveTo>
                  <a:lnTo>
                    <a:pt x="3880" y="0"/>
                  </a:lnTo>
                  <a:cubicBezTo>
                    <a:pt x="3674" y="56"/>
                    <a:pt x="3473" y="117"/>
                    <a:pt x="3282" y="187"/>
                  </a:cubicBezTo>
                  <a:cubicBezTo>
                    <a:pt x="2609" y="430"/>
                    <a:pt x="1978" y="776"/>
                    <a:pt x="1417" y="1206"/>
                  </a:cubicBezTo>
                  <a:cubicBezTo>
                    <a:pt x="669" y="1776"/>
                    <a:pt x="215" y="2361"/>
                    <a:pt x="0" y="2669"/>
                  </a:cubicBezTo>
                  <a:lnTo>
                    <a:pt x="2291" y="2669"/>
                  </a:lnTo>
                  <a:cubicBezTo>
                    <a:pt x="2384" y="1823"/>
                    <a:pt x="2758" y="1038"/>
                    <a:pt x="3366" y="426"/>
                  </a:cubicBezTo>
                  <a:cubicBezTo>
                    <a:pt x="3525" y="267"/>
                    <a:pt x="3698" y="127"/>
                    <a:pt x="3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904758" y="2047405"/>
              <a:ext cx="99868" cy="68809"/>
            </a:xfrm>
            <a:custGeom>
              <a:rect b="b" l="l" r="r" t="t"/>
              <a:pathLst>
                <a:path extrusionOk="0" h="2674" w="3881">
                  <a:moveTo>
                    <a:pt x="1585" y="0"/>
                  </a:moveTo>
                  <a:cubicBezTo>
                    <a:pt x="1496" y="846"/>
                    <a:pt x="1122" y="1631"/>
                    <a:pt x="515" y="2244"/>
                  </a:cubicBezTo>
                  <a:cubicBezTo>
                    <a:pt x="356" y="2403"/>
                    <a:pt x="183" y="2548"/>
                    <a:pt x="1" y="2674"/>
                  </a:cubicBezTo>
                  <a:cubicBezTo>
                    <a:pt x="206" y="2618"/>
                    <a:pt x="407" y="2557"/>
                    <a:pt x="599" y="2482"/>
                  </a:cubicBezTo>
                  <a:cubicBezTo>
                    <a:pt x="1272" y="2239"/>
                    <a:pt x="1903" y="1898"/>
                    <a:pt x="2464" y="1463"/>
                  </a:cubicBezTo>
                  <a:cubicBezTo>
                    <a:pt x="3212" y="893"/>
                    <a:pt x="3665" y="309"/>
                    <a:pt x="3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695373" y="2047405"/>
              <a:ext cx="98401" cy="67857"/>
            </a:xfrm>
            <a:custGeom>
              <a:rect b="b" l="l" r="r" t="t"/>
              <a:pathLst>
                <a:path extrusionOk="0" h="2637" w="3824">
                  <a:moveTo>
                    <a:pt x="0" y="0"/>
                  </a:moveTo>
                  <a:cubicBezTo>
                    <a:pt x="210" y="299"/>
                    <a:pt x="669" y="884"/>
                    <a:pt x="1416" y="1444"/>
                  </a:cubicBezTo>
                  <a:cubicBezTo>
                    <a:pt x="2127" y="1987"/>
                    <a:pt x="2940" y="2389"/>
                    <a:pt x="3824" y="2636"/>
                  </a:cubicBezTo>
                  <a:cubicBezTo>
                    <a:pt x="3660" y="2519"/>
                    <a:pt x="3506" y="2389"/>
                    <a:pt x="3361" y="2244"/>
                  </a:cubicBezTo>
                  <a:cubicBezTo>
                    <a:pt x="2753" y="1631"/>
                    <a:pt x="2379" y="846"/>
                    <a:pt x="2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2" name="Google Shape;782;p43"/>
          <p:cNvGrpSpPr/>
          <p:nvPr/>
        </p:nvGrpSpPr>
        <p:grpSpPr>
          <a:xfrm>
            <a:off x="909374" y="3803972"/>
            <a:ext cx="330534" cy="352793"/>
            <a:chOff x="909374" y="4261172"/>
            <a:chExt cx="330534" cy="352793"/>
          </a:xfrm>
        </p:grpSpPr>
        <p:sp>
          <p:nvSpPr>
            <p:cNvPr id="783" name="Google Shape;783;p43"/>
            <p:cNvSpPr/>
            <p:nvPr/>
          </p:nvSpPr>
          <p:spPr>
            <a:xfrm>
              <a:off x="909374" y="4458180"/>
              <a:ext cx="330534" cy="155785"/>
            </a:xfrm>
            <a:custGeom>
              <a:rect b="b" l="l" r="r" t="t"/>
              <a:pathLst>
                <a:path extrusionOk="0" h="6054" w="12845">
                  <a:moveTo>
                    <a:pt x="9909" y="1296"/>
                  </a:moveTo>
                  <a:cubicBezTo>
                    <a:pt x="10147" y="1296"/>
                    <a:pt x="10339" y="1483"/>
                    <a:pt x="10339" y="1721"/>
                  </a:cubicBezTo>
                  <a:cubicBezTo>
                    <a:pt x="10339" y="1955"/>
                    <a:pt x="10147" y="2146"/>
                    <a:pt x="9909" y="2146"/>
                  </a:cubicBezTo>
                  <a:cubicBezTo>
                    <a:pt x="9675" y="2146"/>
                    <a:pt x="9484" y="1955"/>
                    <a:pt x="9484" y="1721"/>
                  </a:cubicBezTo>
                  <a:cubicBezTo>
                    <a:pt x="9484" y="1483"/>
                    <a:pt x="9675" y="1296"/>
                    <a:pt x="9909" y="1296"/>
                  </a:cubicBezTo>
                  <a:close/>
                  <a:moveTo>
                    <a:pt x="8722" y="2492"/>
                  </a:moveTo>
                  <a:cubicBezTo>
                    <a:pt x="8956" y="2492"/>
                    <a:pt x="9147" y="2684"/>
                    <a:pt x="9147" y="2918"/>
                  </a:cubicBezTo>
                  <a:cubicBezTo>
                    <a:pt x="9147" y="3151"/>
                    <a:pt x="8956" y="3343"/>
                    <a:pt x="8722" y="3343"/>
                  </a:cubicBezTo>
                  <a:cubicBezTo>
                    <a:pt x="8488" y="3343"/>
                    <a:pt x="8297" y="3151"/>
                    <a:pt x="8297" y="2918"/>
                  </a:cubicBezTo>
                  <a:cubicBezTo>
                    <a:pt x="8297" y="2684"/>
                    <a:pt x="8488" y="2492"/>
                    <a:pt x="8722" y="2492"/>
                  </a:cubicBezTo>
                  <a:close/>
                  <a:moveTo>
                    <a:pt x="11101" y="2492"/>
                  </a:moveTo>
                  <a:cubicBezTo>
                    <a:pt x="11335" y="2492"/>
                    <a:pt x="11526" y="2684"/>
                    <a:pt x="11526" y="2918"/>
                  </a:cubicBezTo>
                  <a:cubicBezTo>
                    <a:pt x="11526" y="3151"/>
                    <a:pt x="11335" y="3343"/>
                    <a:pt x="11101" y="3343"/>
                  </a:cubicBezTo>
                  <a:cubicBezTo>
                    <a:pt x="10867" y="3343"/>
                    <a:pt x="10676" y="3151"/>
                    <a:pt x="10676" y="2918"/>
                  </a:cubicBezTo>
                  <a:cubicBezTo>
                    <a:pt x="10676" y="2684"/>
                    <a:pt x="10867" y="2492"/>
                    <a:pt x="11101" y="2492"/>
                  </a:cubicBezTo>
                  <a:close/>
                  <a:moveTo>
                    <a:pt x="3099" y="1604"/>
                  </a:moveTo>
                  <a:cubicBezTo>
                    <a:pt x="3333" y="1604"/>
                    <a:pt x="3524" y="1796"/>
                    <a:pt x="3524" y="2029"/>
                  </a:cubicBezTo>
                  <a:lnTo>
                    <a:pt x="3524" y="2562"/>
                  </a:lnTo>
                  <a:lnTo>
                    <a:pt x="4085" y="2562"/>
                  </a:lnTo>
                  <a:cubicBezTo>
                    <a:pt x="4319" y="2562"/>
                    <a:pt x="4511" y="2754"/>
                    <a:pt x="4511" y="2988"/>
                  </a:cubicBezTo>
                  <a:cubicBezTo>
                    <a:pt x="4511" y="3226"/>
                    <a:pt x="4319" y="3413"/>
                    <a:pt x="4085" y="3413"/>
                  </a:cubicBezTo>
                  <a:lnTo>
                    <a:pt x="3524" y="3413"/>
                  </a:lnTo>
                  <a:lnTo>
                    <a:pt x="3524" y="3946"/>
                  </a:lnTo>
                  <a:cubicBezTo>
                    <a:pt x="3524" y="4184"/>
                    <a:pt x="3333" y="4376"/>
                    <a:pt x="3099" y="4376"/>
                  </a:cubicBezTo>
                  <a:cubicBezTo>
                    <a:pt x="2865" y="4376"/>
                    <a:pt x="2674" y="4184"/>
                    <a:pt x="2674" y="3946"/>
                  </a:cubicBezTo>
                  <a:lnTo>
                    <a:pt x="2674" y="3413"/>
                  </a:lnTo>
                  <a:lnTo>
                    <a:pt x="2080" y="3413"/>
                  </a:lnTo>
                  <a:cubicBezTo>
                    <a:pt x="1846" y="3413"/>
                    <a:pt x="1655" y="3226"/>
                    <a:pt x="1655" y="2988"/>
                  </a:cubicBezTo>
                  <a:cubicBezTo>
                    <a:pt x="1655" y="2754"/>
                    <a:pt x="1846" y="2562"/>
                    <a:pt x="2080" y="2562"/>
                  </a:cubicBezTo>
                  <a:lnTo>
                    <a:pt x="2674" y="2562"/>
                  </a:lnTo>
                  <a:lnTo>
                    <a:pt x="2674" y="2029"/>
                  </a:lnTo>
                  <a:cubicBezTo>
                    <a:pt x="2674" y="1796"/>
                    <a:pt x="2865" y="1604"/>
                    <a:pt x="3099" y="1604"/>
                  </a:cubicBezTo>
                  <a:close/>
                  <a:moveTo>
                    <a:pt x="9909" y="3670"/>
                  </a:moveTo>
                  <a:cubicBezTo>
                    <a:pt x="10147" y="3670"/>
                    <a:pt x="10339" y="3862"/>
                    <a:pt x="10339" y="4100"/>
                  </a:cubicBezTo>
                  <a:cubicBezTo>
                    <a:pt x="10339" y="4334"/>
                    <a:pt x="10147" y="4525"/>
                    <a:pt x="9909" y="4525"/>
                  </a:cubicBezTo>
                  <a:cubicBezTo>
                    <a:pt x="9675" y="4525"/>
                    <a:pt x="9484" y="4334"/>
                    <a:pt x="9484" y="4100"/>
                  </a:cubicBezTo>
                  <a:cubicBezTo>
                    <a:pt x="9484" y="3862"/>
                    <a:pt x="9675" y="3670"/>
                    <a:pt x="9909" y="3670"/>
                  </a:cubicBezTo>
                  <a:close/>
                  <a:moveTo>
                    <a:pt x="7058" y="3965"/>
                  </a:moveTo>
                  <a:cubicBezTo>
                    <a:pt x="7292" y="3965"/>
                    <a:pt x="7483" y="4156"/>
                    <a:pt x="7483" y="4390"/>
                  </a:cubicBezTo>
                  <a:cubicBezTo>
                    <a:pt x="7483" y="4624"/>
                    <a:pt x="7292" y="4815"/>
                    <a:pt x="7058" y="4815"/>
                  </a:cubicBezTo>
                  <a:lnTo>
                    <a:pt x="5787" y="4815"/>
                  </a:lnTo>
                  <a:cubicBezTo>
                    <a:pt x="5553" y="4815"/>
                    <a:pt x="5361" y="4624"/>
                    <a:pt x="5361" y="4390"/>
                  </a:cubicBezTo>
                  <a:cubicBezTo>
                    <a:pt x="5361" y="4156"/>
                    <a:pt x="5553" y="3965"/>
                    <a:pt x="5787" y="3965"/>
                  </a:cubicBezTo>
                  <a:close/>
                  <a:moveTo>
                    <a:pt x="2982" y="1"/>
                  </a:moveTo>
                  <a:cubicBezTo>
                    <a:pt x="1337" y="1"/>
                    <a:pt x="0" y="1338"/>
                    <a:pt x="0" y="2978"/>
                  </a:cubicBezTo>
                  <a:lnTo>
                    <a:pt x="5" y="3072"/>
                  </a:lnTo>
                  <a:cubicBezTo>
                    <a:pt x="5" y="4717"/>
                    <a:pt x="1341" y="6054"/>
                    <a:pt x="2982" y="6054"/>
                  </a:cubicBezTo>
                  <a:lnTo>
                    <a:pt x="3216" y="6054"/>
                  </a:lnTo>
                  <a:cubicBezTo>
                    <a:pt x="3922" y="6054"/>
                    <a:pt x="4674" y="5965"/>
                    <a:pt x="5455" y="5787"/>
                  </a:cubicBezTo>
                  <a:cubicBezTo>
                    <a:pt x="5773" y="5717"/>
                    <a:pt x="6095" y="5680"/>
                    <a:pt x="6422" y="5680"/>
                  </a:cubicBezTo>
                  <a:cubicBezTo>
                    <a:pt x="6749" y="5680"/>
                    <a:pt x="7072" y="5717"/>
                    <a:pt x="7390" y="5787"/>
                  </a:cubicBezTo>
                  <a:cubicBezTo>
                    <a:pt x="8170" y="5965"/>
                    <a:pt x="8923" y="6054"/>
                    <a:pt x="9629" y="6054"/>
                  </a:cubicBezTo>
                  <a:lnTo>
                    <a:pt x="9862" y="6054"/>
                  </a:lnTo>
                  <a:cubicBezTo>
                    <a:pt x="11508" y="6054"/>
                    <a:pt x="12844" y="4717"/>
                    <a:pt x="12844" y="3072"/>
                  </a:cubicBezTo>
                  <a:lnTo>
                    <a:pt x="12844" y="2978"/>
                  </a:lnTo>
                  <a:cubicBezTo>
                    <a:pt x="12844" y="1338"/>
                    <a:pt x="11508" y="1"/>
                    <a:pt x="9862" y="1"/>
                  </a:cubicBezTo>
                  <a:lnTo>
                    <a:pt x="8465" y="1"/>
                  </a:lnTo>
                  <a:lnTo>
                    <a:pt x="8395" y="417"/>
                  </a:lnTo>
                  <a:cubicBezTo>
                    <a:pt x="8264" y="1183"/>
                    <a:pt x="7600" y="1740"/>
                    <a:pt x="6824" y="1740"/>
                  </a:cubicBezTo>
                  <a:lnTo>
                    <a:pt x="5917" y="1740"/>
                  </a:lnTo>
                  <a:cubicBezTo>
                    <a:pt x="5193" y="1740"/>
                    <a:pt x="4562" y="1254"/>
                    <a:pt x="4375" y="552"/>
                  </a:cubicBezTo>
                  <a:lnTo>
                    <a:pt x="4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040944" y="4458180"/>
              <a:ext cx="64022" cy="22902"/>
            </a:xfrm>
            <a:custGeom>
              <a:rect b="b" l="l" r="r" t="t"/>
              <a:pathLst>
                <a:path extrusionOk="0" h="890" w="2488">
                  <a:moveTo>
                    <a:pt x="0" y="1"/>
                  </a:moveTo>
                  <a:lnTo>
                    <a:pt x="89" y="337"/>
                  </a:lnTo>
                  <a:cubicBezTo>
                    <a:pt x="173" y="660"/>
                    <a:pt x="468" y="889"/>
                    <a:pt x="804" y="889"/>
                  </a:cubicBezTo>
                  <a:lnTo>
                    <a:pt x="1711" y="889"/>
                  </a:lnTo>
                  <a:cubicBezTo>
                    <a:pt x="2071" y="889"/>
                    <a:pt x="2380" y="627"/>
                    <a:pt x="2440" y="272"/>
                  </a:cubicBezTo>
                  <a:lnTo>
                    <a:pt x="2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948693" y="4261172"/>
              <a:ext cx="258612" cy="175032"/>
            </a:xfrm>
            <a:custGeom>
              <a:rect b="b" l="l" r="r" t="t"/>
              <a:pathLst>
                <a:path extrusionOk="0" h="6802" w="10050">
                  <a:moveTo>
                    <a:pt x="5371" y="1"/>
                  </a:moveTo>
                  <a:cubicBezTo>
                    <a:pt x="5137" y="1"/>
                    <a:pt x="4946" y="192"/>
                    <a:pt x="4946" y="426"/>
                  </a:cubicBezTo>
                  <a:lnTo>
                    <a:pt x="4946" y="753"/>
                  </a:lnTo>
                  <a:cubicBezTo>
                    <a:pt x="4946" y="1020"/>
                    <a:pt x="4726" y="1239"/>
                    <a:pt x="4455" y="1239"/>
                  </a:cubicBezTo>
                  <a:lnTo>
                    <a:pt x="1454" y="1239"/>
                  </a:lnTo>
                  <a:cubicBezTo>
                    <a:pt x="650" y="1239"/>
                    <a:pt x="0" y="1894"/>
                    <a:pt x="0" y="2693"/>
                  </a:cubicBezTo>
                  <a:cubicBezTo>
                    <a:pt x="0" y="3497"/>
                    <a:pt x="650" y="4147"/>
                    <a:pt x="1454" y="4147"/>
                  </a:cubicBezTo>
                  <a:lnTo>
                    <a:pt x="8708" y="4147"/>
                  </a:lnTo>
                  <a:cubicBezTo>
                    <a:pt x="8975" y="4147"/>
                    <a:pt x="9194" y="4366"/>
                    <a:pt x="9194" y="4633"/>
                  </a:cubicBezTo>
                  <a:cubicBezTo>
                    <a:pt x="9194" y="4904"/>
                    <a:pt x="8975" y="5124"/>
                    <a:pt x="8708" y="5124"/>
                  </a:cubicBezTo>
                  <a:lnTo>
                    <a:pt x="5759" y="5124"/>
                  </a:lnTo>
                  <a:cubicBezTo>
                    <a:pt x="5016" y="5124"/>
                    <a:pt x="4417" y="5722"/>
                    <a:pt x="4417" y="6465"/>
                  </a:cubicBezTo>
                  <a:lnTo>
                    <a:pt x="4417" y="6802"/>
                  </a:lnTo>
                  <a:lnTo>
                    <a:pt x="5268" y="6802"/>
                  </a:lnTo>
                  <a:lnTo>
                    <a:pt x="5268" y="6465"/>
                  </a:lnTo>
                  <a:cubicBezTo>
                    <a:pt x="5268" y="6194"/>
                    <a:pt x="5488" y="5974"/>
                    <a:pt x="5759" y="5974"/>
                  </a:cubicBezTo>
                  <a:lnTo>
                    <a:pt x="8708" y="5974"/>
                  </a:lnTo>
                  <a:cubicBezTo>
                    <a:pt x="9447" y="5974"/>
                    <a:pt x="10050" y="5376"/>
                    <a:pt x="10050" y="4633"/>
                  </a:cubicBezTo>
                  <a:cubicBezTo>
                    <a:pt x="10050" y="3894"/>
                    <a:pt x="9447" y="3291"/>
                    <a:pt x="8708" y="3291"/>
                  </a:cubicBezTo>
                  <a:lnTo>
                    <a:pt x="1454" y="3291"/>
                  </a:lnTo>
                  <a:cubicBezTo>
                    <a:pt x="1122" y="3291"/>
                    <a:pt x="851" y="3025"/>
                    <a:pt x="851" y="2693"/>
                  </a:cubicBezTo>
                  <a:cubicBezTo>
                    <a:pt x="851" y="2361"/>
                    <a:pt x="1122" y="2095"/>
                    <a:pt x="1454" y="2095"/>
                  </a:cubicBezTo>
                  <a:lnTo>
                    <a:pt x="4455" y="2095"/>
                  </a:lnTo>
                  <a:cubicBezTo>
                    <a:pt x="5198" y="2095"/>
                    <a:pt x="5796" y="1492"/>
                    <a:pt x="5796" y="753"/>
                  </a:cubicBezTo>
                  <a:lnTo>
                    <a:pt x="5796" y="426"/>
                  </a:lnTo>
                  <a:cubicBezTo>
                    <a:pt x="5796" y="192"/>
                    <a:pt x="5605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6" name="Google Shape;786;p43"/>
          <p:cNvGrpSpPr/>
          <p:nvPr/>
        </p:nvGrpSpPr>
        <p:grpSpPr>
          <a:xfrm>
            <a:off x="898309" y="3193700"/>
            <a:ext cx="352664" cy="352793"/>
            <a:chOff x="898309" y="3650900"/>
            <a:chExt cx="352664" cy="352793"/>
          </a:xfrm>
        </p:grpSpPr>
        <p:sp>
          <p:nvSpPr>
            <p:cNvPr id="787" name="Google Shape;787;p43"/>
            <p:cNvSpPr/>
            <p:nvPr/>
          </p:nvSpPr>
          <p:spPr>
            <a:xfrm>
              <a:off x="916810" y="3862215"/>
              <a:ext cx="56792" cy="26968"/>
            </a:xfrm>
            <a:custGeom>
              <a:rect b="b" l="l" r="r" t="t"/>
              <a:pathLst>
                <a:path extrusionOk="0" h="1048" w="2207">
                  <a:moveTo>
                    <a:pt x="403" y="1"/>
                  </a:moveTo>
                  <a:cubicBezTo>
                    <a:pt x="178" y="1"/>
                    <a:pt x="1" y="179"/>
                    <a:pt x="1" y="403"/>
                  </a:cubicBezTo>
                  <a:lnTo>
                    <a:pt x="1" y="1048"/>
                  </a:lnTo>
                  <a:cubicBezTo>
                    <a:pt x="127" y="1011"/>
                    <a:pt x="263" y="992"/>
                    <a:pt x="403" y="992"/>
                  </a:cubicBezTo>
                  <a:cubicBezTo>
                    <a:pt x="543" y="992"/>
                    <a:pt x="674" y="1011"/>
                    <a:pt x="805" y="1048"/>
                  </a:cubicBezTo>
                  <a:lnTo>
                    <a:pt x="805" y="805"/>
                  </a:lnTo>
                  <a:lnTo>
                    <a:pt x="2207" y="805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040455" y="3792223"/>
              <a:ext cx="68474" cy="71588"/>
            </a:xfrm>
            <a:custGeom>
              <a:rect b="b" l="l" r="r" t="t"/>
              <a:pathLst>
                <a:path extrusionOk="0" h="2782" w="2661">
                  <a:moveTo>
                    <a:pt x="146" y="1"/>
                  </a:moveTo>
                  <a:cubicBezTo>
                    <a:pt x="66" y="1"/>
                    <a:pt x="1" y="66"/>
                    <a:pt x="1" y="150"/>
                  </a:cubicBezTo>
                  <a:lnTo>
                    <a:pt x="1" y="2408"/>
                  </a:lnTo>
                  <a:cubicBezTo>
                    <a:pt x="1" y="2450"/>
                    <a:pt x="15" y="2487"/>
                    <a:pt x="43" y="2515"/>
                  </a:cubicBezTo>
                  <a:lnTo>
                    <a:pt x="267" y="2740"/>
                  </a:lnTo>
                  <a:cubicBezTo>
                    <a:pt x="295" y="2768"/>
                    <a:pt x="333" y="2782"/>
                    <a:pt x="375" y="2782"/>
                  </a:cubicBezTo>
                  <a:lnTo>
                    <a:pt x="2515" y="2782"/>
                  </a:lnTo>
                  <a:cubicBezTo>
                    <a:pt x="2595" y="2782"/>
                    <a:pt x="2660" y="2716"/>
                    <a:pt x="2660" y="2637"/>
                  </a:cubicBezTo>
                  <a:lnTo>
                    <a:pt x="2660" y="323"/>
                  </a:lnTo>
                  <a:cubicBezTo>
                    <a:pt x="2660" y="281"/>
                    <a:pt x="2646" y="244"/>
                    <a:pt x="2618" y="216"/>
                  </a:cubicBezTo>
                  <a:lnTo>
                    <a:pt x="2445" y="43"/>
                  </a:lnTo>
                  <a:cubicBezTo>
                    <a:pt x="2417" y="15"/>
                    <a:pt x="2380" y="1"/>
                    <a:pt x="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951343" y="3956165"/>
              <a:ext cx="37183" cy="37312"/>
            </a:xfrm>
            <a:custGeom>
              <a:rect b="b" l="l" r="r" t="t"/>
              <a:pathLst>
                <a:path extrusionOk="0" h="1450" w="1445">
                  <a:moveTo>
                    <a:pt x="725" y="0"/>
                  </a:moveTo>
                  <a:cubicBezTo>
                    <a:pt x="323" y="0"/>
                    <a:pt x="0" y="323"/>
                    <a:pt x="0" y="725"/>
                  </a:cubicBezTo>
                  <a:cubicBezTo>
                    <a:pt x="0" y="1122"/>
                    <a:pt x="323" y="1449"/>
                    <a:pt x="725" y="1449"/>
                  </a:cubicBezTo>
                  <a:cubicBezTo>
                    <a:pt x="1122" y="1449"/>
                    <a:pt x="1445" y="1122"/>
                    <a:pt x="1445" y="725"/>
                  </a:cubicBezTo>
                  <a:cubicBezTo>
                    <a:pt x="1445" y="323"/>
                    <a:pt x="1122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202107" y="3912265"/>
              <a:ext cx="39963" cy="37286"/>
            </a:xfrm>
            <a:custGeom>
              <a:rect b="b" l="l" r="r" t="t"/>
              <a:pathLst>
                <a:path extrusionOk="0" h="1449" w="1553">
                  <a:moveTo>
                    <a:pt x="778" y="0"/>
                  </a:moveTo>
                  <a:cubicBezTo>
                    <a:pt x="739" y="0"/>
                    <a:pt x="700" y="3"/>
                    <a:pt x="660" y="10"/>
                  </a:cubicBezTo>
                  <a:cubicBezTo>
                    <a:pt x="267" y="75"/>
                    <a:pt x="1" y="444"/>
                    <a:pt x="61" y="842"/>
                  </a:cubicBezTo>
                  <a:cubicBezTo>
                    <a:pt x="121" y="1197"/>
                    <a:pt x="428" y="1449"/>
                    <a:pt x="780" y="1449"/>
                  </a:cubicBezTo>
                  <a:cubicBezTo>
                    <a:pt x="818" y="1449"/>
                    <a:pt x="855" y="1446"/>
                    <a:pt x="893" y="1440"/>
                  </a:cubicBezTo>
                  <a:cubicBezTo>
                    <a:pt x="1286" y="1375"/>
                    <a:pt x="1553" y="1001"/>
                    <a:pt x="1492" y="608"/>
                  </a:cubicBezTo>
                  <a:cubicBezTo>
                    <a:pt x="1433" y="255"/>
                    <a:pt x="1128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898309" y="3818444"/>
              <a:ext cx="75293" cy="20715"/>
            </a:xfrm>
            <a:custGeom>
              <a:rect b="b" l="l" r="r" t="t"/>
              <a:pathLst>
                <a:path extrusionOk="0" h="805" w="2926">
                  <a:moveTo>
                    <a:pt x="402" y="1"/>
                  </a:moveTo>
                  <a:cubicBezTo>
                    <a:pt x="182" y="1"/>
                    <a:pt x="0" y="178"/>
                    <a:pt x="0" y="403"/>
                  </a:cubicBezTo>
                  <a:cubicBezTo>
                    <a:pt x="0" y="622"/>
                    <a:pt x="182" y="805"/>
                    <a:pt x="402" y="805"/>
                  </a:cubicBezTo>
                  <a:lnTo>
                    <a:pt x="2926" y="805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908524" y="3908405"/>
              <a:ext cx="37312" cy="37312"/>
            </a:xfrm>
            <a:custGeom>
              <a:rect b="b" l="l" r="r" t="t"/>
              <a:pathLst>
                <a:path extrusionOk="0" h="1450" w="1450">
                  <a:moveTo>
                    <a:pt x="725" y="1"/>
                  </a:moveTo>
                  <a:cubicBezTo>
                    <a:pt x="323" y="1"/>
                    <a:pt x="0" y="328"/>
                    <a:pt x="0" y="725"/>
                  </a:cubicBezTo>
                  <a:cubicBezTo>
                    <a:pt x="0" y="1127"/>
                    <a:pt x="323" y="1450"/>
                    <a:pt x="725" y="1450"/>
                  </a:cubicBezTo>
                  <a:cubicBezTo>
                    <a:pt x="1122" y="1450"/>
                    <a:pt x="1449" y="1127"/>
                    <a:pt x="1449" y="725"/>
                  </a:cubicBezTo>
                  <a:cubicBezTo>
                    <a:pt x="1449" y="328"/>
                    <a:pt x="1122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908524" y="3704424"/>
              <a:ext cx="37312" cy="37312"/>
            </a:xfrm>
            <a:custGeom>
              <a:rect b="b" l="l" r="r" t="t"/>
              <a:pathLst>
                <a:path extrusionOk="0" h="1450" w="1450">
                  <a:moveTo>
                    <a:pt x="725" y="1"/>
                  </a:moveTo>
                  <a:cubicBezTo>
                    <a:pt x="323" y="1"/>
                    <a:pt x="0" y="323"/>
                    <a:pt x="0" y="725"/>
                  </a:cubicBezTo>
                  <a:cubicBezTo>
                    <a:pt x="0" y="1122"/>
                    <a:pt x="323" y="1450"/>
                    <a:pt x="725" y="1450"/>
                  </a:cubicBezTo>
                  <a:cubicBezTo>
                    <a:pt x="1122" y="1450"/>
                    <a:pt x="1449" y="1122"/>
                    <a:pt x="1449" y="725"/>
                  </a:cubicBezTo>
                  <a:cubicBezTo>
                    <a:pt x="1449" y="323"/>
                    <a:pt x="1122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994265" y="3743769"/>
              <a:ext cx="160854" cy="167081"/>
            </a:xfrm>
            <a:custGeom>
              <a:rect b="b" l="l" r="r" t="t"/>
              <a:pathLst>
                <a:path extrusionOk="0" h="6493" w="6251">
                  <a:moveTo>
                    <a:pt x="4362" y="1080"/>
                  </a:moveTo>
                  <a:cubicBezTo>
                    <a:pt x="4469" y="1080"/>
                    <a:pt x="4572" y="1122"/>
                    <a:pt x="4647" y="1201"/>
                  </a:cubicBezTo>
                  <a:lnTo>
                    <a:pt x="5142" y="1692"/>
                  </a:lnTo>
                  <a:cubicBezTo>
                    <a:pt x="5217" y="1772"/>
                    <a:pt x="5259" y="1870"/>
                    <a:pt x="5259" y="1977"/>
                  </a:cubicBezTo>
                  <a:lnTo>
                    <a:pt x="5259" y="5067"/>
                  </a:lnTo>
                  <a:cubicBezTo>
                    <a:pt x="5259" y="5286"/>
                    <a:pt x="5077" y="5469"/>
                    <a:pt x="4857" y="5469"/>
                  </a:cubicBezTo>
                  <a:lnTo>
                    <a:pt x="1941" y="5469"/>
                  </a:lnTo>
                  <a:cubicBezTo>
                    <a:pt x="1833" y="5469"/>
                    <a:pt x="1730" y="5427"/>
                    <a:pt x="1656" y="5352"/>
                  </a:cubicBezTo>
                  <a:lnTo>
                    <a:pt x="1109" y="4805"/>
                  </a:lnTo>
                  <a:cubicBezTo>
                    <a:pt x="1034" y="4730"/>
                    <a:pt x="992" y="4627"/>
                    <a:pt x="992" y="4520"/>
                  </a:cubicBezTo>
                  <a:lnTo>
                    <a:pt x="992" y="1482"/>
                  </a:lnTo>
                  <a:cubicBezTo>
                    <a:pt x="992" y="1262"/>
                    <a:pt x="1174" y="1080"/>
                    <a:pt x="1394" y="1080"/>
                  </a:cubicBezTo>
                  <a:close/>
                  <a:moveTo>
                    <a:pt x="295" y="0"/>
                  </a:moveTo>
                  <a:cubicBezTo>
                    <a:pt x="132" y="0"/>
                    <a:pt x="1" y="131"/>
                    <a:pt x="1" y="295"/>
                  </a:cubicBezTo>
                  <a:lnTo>
                    <a:pt x="1" y="5492"/>
                  </a:lnTo>
                  <a:cubicBezTo>
                    <a:pt x="1" y="5572"/>
                    <a:pt x="29" y="5646"/>
                    <a:pt x="85" y="5702"/>
                  </a:cubicBezTo>
                  <a:lnTo>
                    <a:pt x="791" y="6408"/>
                  </a:lnTo>
                  <a:cubicBezTo>
                    <a:pt x="847" y="6464"/>
                    <a:pt x="922" y="6492"/>
                    <a:pt x="1001" y="6492"/>
                  </a:cubicBezTo>
                  <a:lnTo>
                    <a:pt x="5951" y="6492"/>
                  </a:lnTo>
                  <a:cubicBezTo>
                    <a:pt x="6115" y="6492"/>
                    <a:pt x="6250" y="6361"/>
                    <a:pt x="6250" y="6198"/>
                  </a:cubicBezTo>
                  <a:lnTo>
                    <a:pt x="6250" y="893"/>
                  </a:lnTo>
                  <a:cubicBezTo>
                    <a:pt x="6250" y="813"/>
                    <a:pt x="6217" y="739"/>
                    <a:pt x="6161" y="682"/>
                  </a:cubicBezTo>
                  <a:lnTo>
                    <a:pt x="5563" y="84"/>
                  </a:lnTo>
                  <a:cubicBezTo>
                    <a:pt x="5507" y="28"/>
                    <a:pt x="5432" y="0"/>
                    <a:pt x="5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947844" y="3661116"/>
              <a:ext cx="37312" cy="37312"/>
            </a:xfrm>
            <a:custGeom>
              <a:rect b="b" l="l" r="r" t="t"/>
              <a:pathLst>
                <a:path extrusionOk="0" h="1450" w="1450">
                  <a:moveTo>
                    <a:pt x="725" y="1"/>
                  </a:moveTo>
                  <a:cubicBezTo>
                    <a:pt x="323" y="1"/>
                    <a:pt x="1" y="328"/>
                    <a:pt x="1" y="725"/>
                  </a:cubicBezTo>
                  <a:cubicBezTo>
                    <a:pt x="1" y="1127"/>
                    <a:pt x="323" y="1450"/>
                    <a:pt x="725" y="1450"/>
                  </a:cubicBezTo>
                  <a:cubicBezTo>
                    <a:pt x="1123" y="1450"/>
                    <a:pt x="1450" y="1127"/>
                    <a:pt x="1450" y="725"/>
                  </a:cubicBezTo>
                  <a:cubicBezTo>
                    <a:pt x="1450" y="328"/>
                    <a:pt x="112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916810" y="3760958"/>
              <a:ext cx="56792" cy="31419"/>
            </a:xfrm>
            <a:custGeom>
              <a:rect b="b" l="l" r="r" t="t"/>
              <a:pathLst>
                <a:path extrusionOk="0" h="1221" w="2207">
                  <a:moveTo>
                    <a:pt x="1" y="0"/>
                  </a:moveTo>
                  <a:lnTo>
                    <a:pt x="1" y="818"/>
                  </a:lnTo>
                  <a:cubicBezTo>
                    <a:pt x="1" y="1043"/>
                    <a:pt x="178" y="1220"/>
                    <a:pt x="403" y="1220"/>
                  </a:cubicBezTo>
                  <a:lnTo>
                    <a:pt x="2207" y="1220"/>
                  </a:lnTo>
                  <a:lnTo>
                    <a:pt x="2207" y="416"/>
                  </a:lnTo>
                  <a:lnTo>
                    <a:pt x="805" y="416"/>
                  </a:lnTo>
                  <a:lnTo>
                    <a:pt x="805" y="0"/>
                  </a:lnTo>
                  <a:cubicBezTo>
                    <a:pt x="679" y="33"/>
                    <a:pt x="543" y="57"/>
                    <a:pt x="403" y="57"/>
                  </a:cubicBezTo>
                  <a:cubicBezTo>
                    <a:pt x="263" y="57"/>
                    <a:pt x="127" y="3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203548" y="3705144"/>
              <a:ext cx="37209" cy="37183"/>
            </a:xfrm>
            <a:custGeom>
              <a:rect b="b" l="l" r="r" t="t"/>
              <a:pathLst>
                <a:path extrusionOk="0" h="1445" w="1446">
                  <a:moveTo>
                    <a:pt x="725" y="1"/>
                  </a:moveTo>
                  <a:cubicBezTo>
                    <a:pt x="323" y="1"/>
                    <a:pt x="1" y="323"/>
                    <a:pt x="1" y="725"/>
                  </a:cubicBezTo>
                  <a:cubicBezTo>
                    <a:pt x="1" y="1122"/>
                    <a:pt x="323" y="1445"/>
                    <a:pt x="725" y="1445"/>
                  </a:cubicBezTo>
                  <a:cubicBezTo>
                    <a:pt x="1123" y="1445"/>
                    <a:pt x="1445" y="1122"/>
                    <a:pt x="1445" y="725"/>
                  </a:cubicBezTo>
                  <a:cubicBezTo>
                    <a:pt x="1445" y="323"/>
                    <a:pt x="112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155814" y="3661116"/>
              <a:ext cx="37183" cy="37312"/>
            </a:xfrm>
            <a:custGeom>
              <a:rect b="b" l="l" r="r" t="t"/>
              <a:pathLst>
                <a:path extrusionOk="0" h="1450" w="1445">
                  <a:moveTo>
                    <a:pt x="720" y="1"/>
                  </a:moveTo>
                  <a:cubicBezTo>
                    <a:pt x="323" y="1"/>
                    <a:pt x="0" y="328"/>
                    <a:pt x="0" y="725"/>
                  </a:cubicBezTo>
                  <a:cubicBezTo>
                    <a:pt x="0" y="1127"/>
                    <a:pt x="323" y="1450"/>
                    <a:pt x="720" y="1450"/>
                  </a:cubicBezTo>
                  <a:cubicBezTo>
                    <a:pt x="1122" y="1450"/>
                    <a:pt x="1445" y="1127"/>
                    <a:pt x="1445" y="725"/>
                  </a:cubicBezTo>
                  <a:cubicBezTo>
                    <a:pt x="1445" y="328"/>
                    <a:pt x="1122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056332" y="3650900"/>
              <a:ext cx="20715" cy="72205"/>
            </a:xfrm>
            <a:custGeom>
              <a:rect b="b" l="l" r="r" t="t"/>
              <a:pathLst>
                <a:path extrusionOk="0" h="2806" w="805">
                  <a:moveTo>
                    <a:pt x="403" y="1"/>
                  </a:moveTo>
                  <a:cubicBezTo>
                    <a:pt x="178" y="1"/>
                    <a:pt x="1" y="183"/>
                    <a:pt x="1" y="403"/>
                  </a:cubicBezTo>
                  <a:lnTo>
                    <a:pt x="1" y="2805"/>
                  </a:lnTo>
                  <a:lnTo>
                    <a:pt x="805" y="2805"/>
                  </a:lnTo>
                  <a:lnTo>
                    <a:pt x="805" y="403"/>
                  </a:lnTo>
                  <a:cubicBezTo>
                    <a:pt x="805" y="183"/>
                    <a:pt x="622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004378" y="3669427"/>
              <a:ext cx="28898" cy="53678"/>
            </a:xfrm>
            <a:custGeom>
              <a:rect b="b" l="l" r="r" t="t"/>
              <a:pathLst>
                <a:path extrusionOk="0" h="2086" w="1123">
                  <a:moveTo>
                    <a:pt x="1" y="0"/>
                  </a:moveTo>
                  <a:cubicBezTo>
                    <a:pt x="33" y="131"/>
                    <a:pt x="52" y="262"/>
                    <a:pt x="52" y="402"/>
                  </a:cubicBezTo>
                  <a:cubicBezTo>
                    <a:pt x="52" y="543"/>
                    <a:pt x="33" y="678"/>
                    <a:pt x="1" y="804"/>
                  </a:cubicBezTo>
                  <a:lnTo>
                    <a:pt x="318" y="804"/>
                  </a:lnTo>
                  <a:lnTo>
                    <a:pt x="318" y="2085"/>
                  </a:lnTo>
                  <a:lnTo>
                    <a:pt x="1122" y="2085"/>
                  </a:lnTo>
                  <a:lnTo>
                    <a:pt x="1122" y="402"/>
                  </a:lnTo>
                  <a:cubicBezTo>
                    <a:pt x="1122" y="183"/>
                    <a:pt x="940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065827" y="3931513"/>
              <a:ext cx="20715" cy="72180"/>
            </a:xfrm>
            <a:custGeom>
              <a:rect b="b" l="l" r="r" t="t"/>
              <a:pathLst>
                <a:path extrusionOk="0" h="2805" w="805">
                  <a:moveTo>
                    <a:pt x="1" y="0"/>
                  </a:moveTo>
                  <a:lnTo>
                    <a:pt x="1" y="2403"/>
                  </a:lnTo>
                  <a:cubicBezTo>
                    <a:pt x="1" y="2622"/>
                    <a:pt x="179" y="2805"/>
                    <a:pt x="403" y="2805"/>
                  </a:cubicBezTo>
                  <a:cubicBezTo>
                    <a:pt x="623" y="2805"/>
                    <a:pt x="805" y="2622"/>
                    <a:pt x="805" y="2403"/>
                  </a:cubicBezTo>
                  <a:lnTo>
                    <a:pt x="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109495" y="3931513"/>
              <a:ext cx="29850" cy="53652"/>
            </a:xfrm>
            <a:custGeom>
              <a:rect b="b" l="l" r="r" t="t"/>
              <a:pathLst>
                <a:path extrusionOk="0" h="2085" w="1160">
                  <a:moveTo>
                    <a:pt x="1" y="0"/>
                  </a:moveTo>
                  <a:lnTo>
                    <a:pt x="1" y="1683"/>
                  </a:lnTo>
                  <a:cubicBezTo>
                    <a:pt x="1" y="1903"/>
                    <a:pt x="183" y="2085"/>
                    <a:pt x="403" y="2085"/>
                  </a:cubicBezTo>
                  <a:lnTo>
                    <a:pt x="1160" y="2085"/>
                  </a:lnTo>
                  <a:cubicBezTo>
                    <a:pt x="1122" y="1954"/>
                    <a:pt x="1104" y="1823"/>
                    <a:pt x="1104" y="1683"/>
                  </a:cubicBezTo>
                  <a:cubicBezTo>
                    <a:pt x="1104" y="1543"/>
                    <a:pt x="1122" y="1407"/>
                    <a:pt x="1160" y="1281"/>
                  </a:cubicBezTo>
                  <a:lnTo>
                    <a:pt x="805" y="128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1007878" y="3931513"/>
              <a:ext cx="31883" cy="53652"/>
            </a:xfrm>
            <a:custGeom>
              <a:rect b="b" l="l" r="r" t="t"/>
              <a:pathLst>
                <a:path extrusionOk="0" h="2085" w="1239">
                  <a:moveTo>
                    <a:pt x="435" y="0"/>
                  </a:moveTo>
                  <a:lnTo>
                    <a:pt x="435" y="1281"/>
                  </a:lnTo>
                  <a:lnTo>
                    <a:pt x="0" y="1281"/>
                  </a:lnTo>
                  <a:cubicBezTo>
                    <a:pt x="33" y="1407"/>
                    <a:pt x="56" y="1543"/>
                    <a:pt x="56" y="1683"/>
                  </a:cubicBezTo>
                  <a:cubicBezTo>
                    <a:pt x="56" y="1823"/>
                    <a:pt x="33" y="1954"/>
                    <a:pt x="0" y="2085"/>
                  </a:cubicBezTo>
                  <a:lnTo>
                    <a:pt x="837" y="2085"/>
                  </a:lnTo>
                  <a:cubicBezTo>
                    <a:pt x="1061" y="2085"/>
                    <a:pt x="1239" y="1903"/>
                    <a:pt x="1239" y="1683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1175782" y="3862215"/>
              <a:ext cx="56792" cy="30699"/>
            </a:xfrm>
            <a:custGeom>
              <a:rect b="b" l="l" r="r" t="t"/>
              <a:pathLst>
                <a:path extrusionOk="0" h="1193" w="2207">
                  <a:moveTo>
                    <a:pt x="0" y="1"/>
                  </a:moveTo>
                  <a:lnTo>
                    <a:pt x="0" y="805"/>
                  </a:lnTo>
                  <a:lnTo>
                    <a:pt x="1402" y="805"/>
                  </a:lnTo>
                  <a:lnTo>
                    <a:pt x="1402" y="1193"/>
                  </a:lnTo>
                  <a:cubicBezTo>
                    <a:pt x="1529" y="1160"/>
                    <a:pt x="1664" y="1141"/>
                    <a:pt x="1804" y="1141"/>
                  </a:cubicBezTo>
                  <a:cubicBezTo>
                    <a:pt x="1940" y="1141"/>
                    <a:pt x="2075" y="1160"/>
                    <a:pt x="2206" y="1193"/>
                  </a:cubicBezTo>
                  <a:lnTo>
                    <a:pt x="2206" y="403"/>
                  </a:lnTo>
                  <a:cubicBezTo>
                    <a:pt x="2206" y="179"/>
                    <a:pt x="2024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1156637" y="3956165"/>
              <a:ext cx="40940" cy="37286"/>
            </a:xfrm>
            <a:custGeom>
              <a:rect b="b" l="l" r="r" t="t"/>
              <a:pathLst>
                <a:path extrusionOk="0" h="1449" w="1591">
                  <a:moveTo>
                    <a:pt x="796" y="0"/>
                  </a:moveTo>
                  <a:cubicBezTo>
                    <a:pt x="611" y="0"/>
                    <a:pt x="426" y="71"/>
                    <a:pt x="286" y="211"/>
                  </a:cubicBezTo>
                  <a:cubicBezTo>
                    <a:pt x="1" y="496"/>
                    <a:pt x="1" y="954"/>
                    <a:pt x="286" y="1234"/>
                  </a:cubicBezTo>
                  <a:cubicBezTo>
                    <a:pt x="426" y="1377"/>
                    <a:pt x="611" y="1448"/>
                    <a:pt x="796" y="1448"/>
                  </a:cubicBezTo>
                  <a:cubicBezTo>
                    <a:pt x="981" y="1448"/>
                    <a:pt x="1167" y="1377"/>
                    <a:pt x="1310" y="1234"/>
                  </a:cubicBezTo>
                  <a:cubicBezTo>
                    <a:pt x="1590" y="954"/>
                    <a:pt x="1590" y="496"/>
                    <a:pt x="1310" y="211"/>
                  </a:cubicBezTo>
                  <a:cubicBezTo>
                    <a:pt x="1167" y="71"/>
                    <a:pt x="981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1175782" y="3815434"/>
              <a:ext cx="75190" cy="20715"/>
            </a:xfrm>
            <a:custGeom>
              <a:rect b="b" l="l" r="r" t="t"/>
              <a:pathLst>
                <a:path extrusionOk="0" h="805" w="2922">
                  <a:moveTo>
                    <a:pt x="0" y="1"/>
                  </a:moveTo>
                  <a:lnTo>
                    <a:pt x="0" y="805"/>
                  </a:lnTo>
                  <a:lnTo>
                    <a:pt x="2519" y="805"/>
                  </a:lnTo>
                  <a:cubicBezTo>
                    <a:pt x="2744" y="805"/>
                    <a:pt x="2921" y="627"/>
                    <a:pt x="2921" y="403"/>
                  </a:cubicBezTo>
                  <a:cubicBezTo>
                    <a:pt x="2921" y="178"/>
                    <a:pt x="2744" y="1"/>
                    <a:pt x="2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1103011" y="3669427"/>
              <a:ext cx="33452" cy="53678"/>
            </a:xfrm>
            <a:custGeom>
              <a:rect b="b" l="l" r="r" t="t"/>
              <a:pathLst>
                <a:path extrusionOk="0" h="2086" w="1300">
                  <a:moveTo>
                    <a:pt x="402" y="0"/>
                  </a:moveTo>
                  <a:cubicBezTo>
                    <a:pt x="183" y="0"/>
                    <a:pt x="0" y="183"/>
                    <a:pt x="0" y="402"/>
                  </a:cubicBezTo>
                  <a:lnTo>
                    <a:pt x="0" y="2085"/>
                  </a:lnTo>
                  <a:lnTo>
                    <a:pt x="804" y="2085"/>
                  </a:lnTo>
                  <a:lnTo>
                    <a:pt x="804" y="804"/>
                  </a:lnTo>
                  <a:lnTo>
                    <a:pt x="1300" y="804"/>
                  </a:lnTo>
                  <a:cubicBezTo>
                    <a:pt x="1267" y="678"/>
                    <a:pt x="1248" y="543"/>
                    <a:pt x="1248" y="402"/>
                  </a:cubicBezTo>
                  <a:cubicBezTo>
                    <a:pt x="1248" y="262"/>
                    <a:pt x="1267" y="131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175782" y="3761678"/>
              <a:ext cx="56792" cy="30699"/>
            </a:xfrm>
            <a:custGeom>
              <a:rect b="b" l="l" r="r" t="t"/>
              <a:pathLst>
                <a:path extrusionOk="0" h="1193" w="2207">
                  <a:moveTo>
                    <a:pt x="1402" y="0"/>
                  </a:moveTo>
                  <a:lnTo>
                    <a:pt x="1402" y="393"/>
                  </a:lnTo>
                  <a:lnTo>
                    <a:pt x="0" y="393"/>
                  </a:lnTo>
                  <a:lnTo>
                    <a:pt x="0" y="1192"/>
                  </a:lnTo>
                  <a:lnTo>
                    <a:pt x="1804" y="1192"/>
                  </a:lnTo>
                  <a:cubicBezTo>
                    <a:pt x="2024" y="1192"/>
                    <a:pt x="2206" y="1015"/>
                    <a:pt x="2206" y="790"/>
                  </a:cubicBezTo>
                  <a:lnTo>
                    <a:pt x="2206" y="0"/>
                  </a:lnTo>
                  <a:cubicBezTo>
                    <a:pt x="2075" y="33"/>
                    <a:pt x="1940" y="52"/>
                    <a:pt x="1804" y="52"/>
                  </a:cubicBezTo>
                  <a:cubicBezTo>
                    <a:pt x="1664" y="52"/>
                    <a:pt x="1529" y="33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9" name="Google Shape;809;p43"/>
          <p:cNvGrpSpPr/>
          <p:nvPr/>
        </p:nvGrpSpPr>
        <p:grpSpPr>
          <a:xfrm>
            <a:off x="898309" y="2637363"/>
            <a:ext cx="352664" cy="309562"/>
            <a:chOff x="898309" y="3094563"/>
            <a:chExt cx="352664" cy="309562"/>
          </a:xfrm>
        </p:grpSpPr>
        <p:sp>
          <p:nvSpPr>
            <p:cNvPr id="810" name="Google Shape;810;p43"/>
            <p:cNvSpPr/>
            <p:nvPr/>
          </p:nvSpPr>
          <p:spPr>
            <a:xfrm>
              <a:off x="1005690" y="3257965"/>
              <a:ext cx="137283" cy="72128"/>
            </a:xfrm>
            <a:custGeom>
              <a:rect b="b" l="l" r="r" t="t"/>
              <a:pathLst>
                <a:path extrusionOk="0" h="2803" w="5335">
                  <a:moveTo>
                    <a:pt x="4353" y="1"/>
                  </a:moveTo>
                  <a:lnTo>
                    <a:pt x="2866" y="1076"/>
                  </a:lnTo>
                  <a:cubicBezTo>
                    <a:pt x="2791" y="1132"/>
                    <a:pt x="2703" y="1155"/>
                    <a:pt x="2614" y="1155"/>
                  </a:cubicBezTo>
                  <a:lnTo>
                    <a:pt x="2614" y="1160"/>
                  </a:lnTo>
                  <a:cubicBezTo>
                    <a:pt x="2525" y="1160"/>
                    <a:pt x="2436" y="1127"/>
                    <a:pt x="2361" y="1071"/>
                  </a:cubicBezTo>
                  <a:lnTo>
                    <a:pt x="936" y="5"/>
                  </a:lnTo>
                  <a:lnTo>
                    <a:pt x="141" y="589"/>
                  </a:lnTo>
                  <a:cubicBezTo>
                    <a:pt x="1" y="692"/>
                    <a:pt x="1" y="893"/>
                    <a:pt x="137" y="996"/>
                  </a:cubicBezTo>
                  <a:lnTo>
                    <a:pt x="2469" y="2749"/>
                  </a:lnTo>
                  <a:cubicBezTo>
                    <a:pt x="2514" y="2785"/>
                    <a:pt x="2569" y="2802"/>
                    <a:pt x="2624" y="2802"/>
                  </a:cubicBezTo>
                  <a:cubicBezTo>
                    <a:pt x="2676" y="2802"/>
                    <a:pt x="2729" y="2786"/>
                    <a:pt x="2773" y="2754"/>
                  </a:cubicBezTo>
                  <a:lnTo>
                    <a:pt x="5194" y="1001"/>
                  </a:lnTo>
                  <a:cubicBezTo>
                    <a:pt x="5334" y="898"/>
                    <a:pt x="5334" y="688"/>
                    <a:pt x="5189" y="589"/>
                  </a:cubicBezTo>
                  <a:lnTo>
                    <a:pt x="4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004738" y="3191215"/>
              <a:ext cx="139316" cy="70790"/>
            </a:xfrm>
            <a:custGeom>
              <a:rect b="b" l="l" r="r" t="t"/>
              <a:pathLst>
                <a:path extrusionOk="0" h="2751" w="5414">
                  <a:moveTo>
                    <a:pt x="4492" y="0"/>
                  </a:moveTo>
                  <a:lnTo>
                    <a:pt x="4495" y="2"/>
                  </a:lnTo>
                  <a:lnTo>
                    <a:pt x="4495" y="2"/>
                  </a:lnTo>
                  <a:lnTo>
                    <a:pt x="4497" y="0"/>
                  </a:lnTo>
                  <a:close/>
                  <a:moveTo>
                    <a:pt x="4495" y="2"/>
                  </a:moveTo>
                  <a:lnTo>
                    <a:pt x="2903" y="1150"/>
                  </a:lnTo>
                  <a:cubicBezTo>
                    <a:pt x="2828" y="1206"/>
                    <a:pt x="2740" y="1234"/>
                    <a:pt x="2651" y="1234"/>
                  </a:cubicBezTo>
                  <a:cubicBezTo>
                    <a:pt x="2567" y="1234"/>
                    <a:pt x="2473" y="1206"/>
                    <a:pt x="2398" y="1146"/>
                  </a:cubicBezTo>
                  <a:lnTo>
                    <a:pt x="879" y="10"/>
                  </a:lnTo>
                  <a:lnTo>
                    <a:pt x="103" y="580"/>
                  </a:lnTo>
                  <a:cubicBezTo>
                    <a:pt x="1" y="650"/>
                    <a:pt x="1" y="800"/>
                    <a:pt x="99" y="874"/>
                  </a:cubicBezTo>
                  <a:lnTo>
                    <a:pt x="2548" y="2711"/>
                  </a:lnTo>
                  <a:cubicBezTo>
                    <a:pt x="2581" y="2738"/>
                    <a:pt x="2621" y="2751"/>
                    <a:pt x="2661" y="2751"/>
                  </a:cubicBezTo>
                  <a:cubicBezTo>
                    <a:pt x="2698" y="2751"/>
                    <a:pt x="2736" y="2739"/>
                    <a:pt x="2768" y="2716"/>
                  </a:cubicBezTo>
                  <a:cubicBezTo>
                    <a:pt x="3441" y="2225"/>
                    <a:pt x="4595" y="1393"/>
                    <a:pt x="5310" y="874"/>
                  </a:cubicBezTo>
                  <a:cubicBezTo>
                    <a:pt x="5413" y="800"/>
                    <a:pt x="5413" y="650"/>
                    <a:pt x="5310" y="575"/>
                  </a:cubicBezTo>
                  <a:lnTo>
                    <a:pt x="4495" y="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005819" y="3094563"/>
              <a:ext cx="137154" cy="102132"/>
            </a:xfrm>
            <a:custGeom>
              <a:rect b="b" l="l" r="r" t="t"/>
              <a:pathLst>
                <a:path extrusionOk="0" h="3969" w="5330">
                  <a:moveTo>
                    <a:pt x="2620" y="0"/>
                  </a:moveTo>
                  <a:cubicBezTo>
                    <a:pt x="2566" y="0"/>
                    <a:pt x="2511" y="17"/>
                    <a:pt x="2464" y="50"/>
                  </a:cubicBezTo>
                  <a:lnTo>
                    <a:pt x="141" y="1756"/>
                  </a:lnTo>
                  <a:cubicBezTo>
                    <a:pt x="1" y="1859"/>
                    <a:pt x="1" y="2069"/>
                    <a:pt x="141" y="2172"/>
                  </a:cubicBezTo>
                  <a:cubicBezTo>
                    <a:pt x="819" y="2681"/>
                    <a:pt x="1828" y="3443"/>
                    <a:pt x="2464" y="3915"/>
                  </a:cubicBezTo>
                  <a:cubicBezTo>
                    <a:pt x="2509" y="3951"/>
                    <a:pt x="2564" y="3969"/>
                    <a:pt x="2619" y="3969"/>
                  </a:cubicBezTo>
                  <a:cubicBezTo>
                    <a:pt x="2673" y="3969"/>
                    <a:pt x="2726" y="3952"/>
                    <a:pt x="2772" y="3920"/>
                  </a:cubicBezTo>
                  <a:lnTo>
                    <a:pt x="5184" y="2172"/>
                  </a:lnTo>
                  <a:cubicBezTo>
                    <a:pt x="5329" y="2069"/>
                    <a:pt x="5329" y="1854"/>
                    <a:pt x="5184" y="1751"/>
                  </a:cubicBezTo>
                  <a:lnTo>
                    <a:pt x="2768" y="45"/>
                  </a:lnTo>
                  <a:cubicBezTo>
                    <a:pt x="2724" y="15"/>
                    <a:pt x="2673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898309" y="3204210"/>
              <a:ext cx="352664" cy="199916"/>
            </a:xfrm>
            <a:custGeom>
              <a:rect b="b" l="l" r="r" t="t"/>
              <a:pathLst>
                <a:path extrusionOk="0" h="7769" w="13705">
                  <a:moveTo>
                    <a:pt x="1701" y="3445"/>
                  </a:moveTo>
                  <a:cubicBezTo>
                    <a:pt x="1940" y="3445"/>
                    <a:pt x="2131" y="3637"/>
                    <a:pt x="2131" y="3875"/>
                  </a:cubicBezTo>
                  <a:cubicBezTo>
                    <a:pt x="2131" y="4109"/>
                    <a:pt x="1940" y="4305"/>
                    <a:pt x="1701" y="4305"/>
                  </a:cubicBezTo>
                  <a:cubicBezTo>
                    <a:pt x="1468" y="4305"/>
                    <a:pt x="1271" y="4109"/>
                    <a:pt x="1271" y="3875"/>
                  </a:cubicBezTo>
                  <a:cubicBezTo>
                    <a:pt x="1271" y="3637"/>
                    <a:pt x="1468" y="3445"/>
                    <a:pt x="1701" y="3445"/>
                  </a:cubicBezTo>
                  <a:close/>
                  <a:moveTo>
                    <a:pt x="12022" y="2730"/>
                  </a:moveTo>
                  <a:cubicBezTo>
                    <a:pt x="12260" y="2730"/>
                    <a:pt x="12447" y="2922"/>
                    <a:pt x="12447" y="3155"/>
                  </a:cubicBezTo>
                  <a:lnTo>
                    <a:pt x="12447" y="4590"/>
                  </a:lnTo>
                  <a:cubicBezTo>
                    <a:pt x="12447" y="4824"/>
                    <a:pt x="12260" y="5015"/>
                    <a:pt x="12022" y="5015"/>
                  </a:cubicBezTo>
                  <a:cubicBezTo>
                    <a:pt x="11788" y="5015"/>
                    <a:pt x="11596" y="4824"/>
                    <a:pt x="11596" y="4590"/>
                  </a:cubicBezTo>
                  <a:lnTo>
                    <a:pt x="11596" y="3155"/>
                  </a:lnTo>
                  <a:cubicBezTo>
                    <a:pt x="11596" y="2922"/>
                    <a:pt x="11788" y="2730"/>
                    <a:pt x="12022" y="2730"/>
                  </a:cubicBezTo>
                  <a:close/>
                  <a:moveTo>
                    <a:pt x="860" y="0"/>
                  </a:moveTo>
                  <a:cubicBezTo>
                    <a:pt x="388" y="0"/>
                    <a:pt x="0" y="383"/>
                    <a:pt x="0" y="860"/>
                  </a:cubicBezTo>
                  <a:lnTo>
                    <a:pt x="0" y="6908"/>
                  </a:lnTo>
                  <a:cubicBezTo>
                    <a:pt x="0" y="7381"/>
                    <a:pt x="388" y="7769"/>
                    <a:pt x="860" y="7769"/>
                  </a:cubicBezTo>
                  <a:lnTo>
                    <a:pt x="12844" y="7769"/>
                  </a:lnTo>
                  <a:cubicBezTo>
                    <a:pt x="13321" y="7769"/>
                    <a:pt x="13704" y="7381"/>
                    <a:pt x="13704" y="6908"/>
                  </a:cubicBezTo>
                  <a:lnTo>
                    <a:pt x="13704" y="860"/>
                  </a:lnTo>
                  <a:cubicBezTo>
                    <a:pt x="13704" y="383"/>
                    <a:pt x="13321" y="0"/>
                    <a:pt x="12844" y="0"/>
                  </a:cubicBezTo>
                  <a:lnTo>
                    <a:pt x="10755" y="0"/>
                  </a:lnTo>
                  <a:cubicBezTo>
                    <a:pt x="10792" y="66"/>
                    <a:pt x="10816" y="136"/>
                    <a:pt x="10816" y="215"/>
                  </a:cubicBezTo>
                  <a:cubicBezTo>
                    <a:pt x="10816" y="351"/>
                    <a:pt x="10750" y="482"/>
                    <a:pt x="10638" y="561"/>
                  </a:cubicBezTo>
                  <a:lnTo>
                    <a:pt x="9259" y="1561"/>
                  </a:lnTo>
                  <a:lnTo>
                    <a:pt x="10634" y="2529"/>
                  </a:lnTo>
                  <a:cubicBezTo>
                    <a:pt x="10746" y="2608"/>
                    <a:pt x="10816" y="2739"/>
                    <a:pt x="10816" y="2875"/>
                  </a:cubicBezTo>
                  <a:cubicBezTo>
                    <a:pt x="10816" y="3015"/>
                    <a:pt x="10750" y="3141"/>
                    <a:pt x="10638" y="3225"/>
                  </a:cubicBezTo>
                  <a:lnTo>
                    <a:pt x="7039" y="5829"/>
                  </a:lnTo>
                  <a:cubicBezTo>
                    <a:pt x="6964" y="5885"/>
                    <a:pt x="6876" y="5908"/>
                    <a:pt x="6787" y="5908"/>
                  </a:cubicBezTo>
                  <a:cubicBezTo>
                    <a:pt x="6703" y="5908"/>
                    <a:pt x="6609" y="5880"/>
                    <a:pt x="6530" y="5824"/>
                  </a:cubicBezTo>
                  <a:lnTo>
                    <a:pt x="3066" y="3221"/>
                  </a:lnTo>
                  <a:cubicBezTo>
                    <a:pt x="2959" y="3137"/>
                    <a:pt x="2893" y="3010"/>
                    <a:pt x="2893" y="2875"/>
                  </a:cubicBezTo>
                  <a:cubicBezTo>
                    <a:pt x="2893" y="2739"/>
                    <a:pt x="2959" y="2613"/>
                    <a:pt x="3071" y="2534"/>
                  </a:cubicBezTo>
                  <a:lnTo>
                    <a:pt x="4398" y="1557"/>
                  </a:lnTo>
                  <a:lnTo>
                    <a:pt x="3066" y="556"/>
                  </a:lnTo>
                  <a:cubicBezTo>
                    <a:pt x="2959" y="477"/>
                    <a:pt x="2893" y="346"/>
                    <a:pt x="2893" y="215"/>
                  </a:cubicBezTo>
                  <a:cubicBezTo>
                    <a:pt x="2893" y="136"/>
                    <a:pt x="2917" y="66"/>
                    <a:pt x="2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4" name="Google Shape;814;p43"/>
          <p:cNvGrpSpPr/>
          <p:nvPr/>
        </p:nvGrpSpPr>
        <p:grpSpPr>
          <a:xfrm>
            <a:off x="898309" y="2040627"/>
            <a:ext cx="352664" cy="267824"/>
            <a:chOff x="898309" y="2497827"/>
            <a:chExt cx="352664" cy="267824"/>
          </a:xfrm>
        </p:grpSpPr>
        <p:sp>
          <p:nvSpPr>
            <p:cNvPr id="815" name="Google Shape;815;p43"/>
            <p:cNvSpPr/>
            <p:nvPr/>
          </p:nvSpPr>
          <p:spPr>
            <a:xfrm>
              <a:off x="1048149" y="2549420"/>
              <a:ext cx="52829" cy="24446"/>
            </a:xfrm>
            <a:custGeom>
              <a:rect b="b" l="l" r="r" t="t"/>
              <a:pathLst>
                <a:path extrusionOk="0" h="950" w="2053">
                  <a:moveTo>
                    <a:pt x="1025" y="1"/>
                  </a:moveTo>
                  <a:lnTo>
                    <a:pt x="1" y="449"/>
                  </a:lnTo>
                  <a:lnTo>
                    <a:pt x="1029" y="949"/>
                  </a:lnTo>
                  <a:lnTo>
                    <a:pt x="2053" y="4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203445" y="2567459"/>
              <a:ext cx="47528" cy="197600"/>
            </a:xfrm>
            <a:custGeom>
              <a:rect b="b" l="l" r="r" t="t"/>
              <a:pathLst>
                <a:path extrusionOk="0" h="7679" w="1847">
                  <a:moveTo>
                    <a:pt x="1846" y="1"/>
                  </a:moveTo>
                  <a:cubicBezTo>
                    <a:pt x="1435" y="234"/>
                    <a:pt x="888" y="435"/>
                    <a:pt x="196" y="604"/>
                  </a:cubicBezTo>
                  <a:cubicBezTo>
                    <a:pt x="84" y="632"/>
                    <a:pt x="0" y="735"/>
                    <a:pt x="0" y="856"/>
                  </a:cubicBezTo>
                  <a:lnTo>
                    <a:pt x="0" y="7461"/>
                  </a:lnTo>
                  <a:cubicBezTo>
                    <a:pt x="0" y="7585"/>
                    <a:pt x="100" y="7679"/>
                    <a:pt x="218" y="7679"/>
                  </a:cubicBezTo>
                  <a:cubicBezTo>
                    <a:pt x="237" y="7679"/>
                    <a:pt x="256" y="7676"/>
                    <a:pt x="276" y="7671"/>
                  </a:cubicBezTo>
                  <a:cubicBezTo>
                    <a:pt x="1496" y="7339"/>
                    <a:pt x="1846" y="6974"/>
                    <a:pt x="1846" y="6806"/>
                  </a:cubicBez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086285" y="2579733"/>
              <a:ext cx="30930" cy="47065"/>
            </a:xfrm>
            <a:custGeom>
              <a:rect b="b" l="l" r="r" t="t"/>
              <a:pathLst>
                <a:path extrusionOk="0" h="1829" w="1202">
                  <a:moveTo>
                    <a:pt x="1202" y="1"/>
                  </a:moveTo>
                  <a:lnTo>
                    <a:pt x="1" y="566"/>
                  </a:lnTo>
                  <a:lnTo>
                    <a:pt x="1" y="1828"/>
                  </a:lnTo>
                  <a:lnTo>
                    <a:pt x="1202" y="129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032040" y="2579013"/>
              <a:ext cx="30828" cy="47657"/>
            </a:xfrm>
            <a:custGeom>
              <a:rect b="b" l="l" r="r" t="t"/>
              <a:pathLst>
                <a:path extrusionOk="0" h="1852" w="1198">
                  <a:moveTo>
                    <a:pt x="1" y="0"/>
                  </a:moveTo>
                  <a:lnTo>
                    <a:pt x="1" y="1319"/>
                  </a:lnTo>
                  <a:lnTo>
                    <a:pt x="1197" y="1851"/>
                  </a:lnTo>
                  <a:lnTo>
                    <a:pt x="1197" y="5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898309" y="2567227"/>
              <a:ext cx="47528" cy="198423"/>
            </a:xfrm>
            <a:custGeom>
              <a:rect b="b" l="l" r="r" t="t"/>
              <a:pathLst>
                <a:path extrusionOk="0" h="7711" w="1847">
                  <a:moveTo>
                    <a:pt x="0" y="0"/>
                  </a:moveTo>
                  <a:lnTo>
                    <a:pt x="0" y="6839"/>
                  </a:lnTo>
                  <a:lnTo>
                    <a:pt x="0" y="6843"/>
                  </a:lnTo>
                  <a:cubicBezTo>
                    <a:pt x="0" y="7012"/>
                    <a:pt x="351" y="7371"/>
                    <a:pt x="1575" y="7703"/>
                  </a:cubicBezTo>
                  <a:cubicBezTo>
                    <a:pt x="1594" y="7709"/>
                    <a:pt x="1613" y="7711"/>
                    <a:pt x="1632" y="7711"/>
                  </a:cubicBezTo>
                  <a:cubicBezTo>
                    <a:pt x="1746" y="7711"/>
                    <a:pt x="1846" y="7618"/>
                    <a:pt x="1846" y="7498"/>
                  </a:cubicBezTo>
                  <a:lnTo>
                    <a:pt x="1846" y="856"/>
                  </a:lnTo>
                  <a:cubicBezTo>
                    <a:pt x="1846" y="739"/>
                    <a:pt x="1767" y="636"/>
                    <a:pt x="1650" y="608"/>
                  </a:cubicBezTo>
                  <a:cubicBezTo>
                    <a:pt x="963" y="435"/>
                    <a:pt x="411" y="2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898309" y="2497827"/>
              <a:ext cx="352664" cy="192711"/>
            </a:xfrm>
            <a:custGeom>
              <a:rect b="b" l="l" r="r" t="t"/>
              <a:pathLst>
                <a:path extrusionOk="0" h="7489" w="13705">
                  <a:moveTo>
                    <a:pt x="6853" y="1056"/>
                  </a:moveTo>
                  <a:cubicBezTo>
                    <a:pt x="6915" y="1056"/>
                    <a:pt x="6978" y="1069"/>
                    <a:pt x="7039" y="1094"/>
                  </a:cubicBezTo>
                  <a:lnTo>
                    <a:pt x="9147" y="2052"/>
                  </a:lnTo>
                  <a:cubicBezTo>
                    <a:pt x="9306" y="2123"/>
                    <a:pt x="9418" y="2291"/>
                    <a:pt x="9414" y="2464"/>
                  </a:cubicBezTo>
                  <a:lnTo>
                    <a:pt x="9414" y="4773"/>
                  </a:lnTo>
                  <a:cubicBezTo>
                    <a:pt x="9414" y="4950"/>
                    <a:pt x="9311" y="5114"/>
                    <a:pt x="9143" y="5189"/>
                  </a:cubicBezTo>
                  <a:lnTo>
                    <a:pt x="7034" y="6124"/>
                  </a:lnTo>
                  <a:cubicBezTo>
                    <a:pt x="6976" y="6149"/>
                    <a:pt x="6913" y="6162"/>
                    <a:pt x="6850" y="6162"/>
                  </a:cubicBezTo>
                  <a:cubicBezTo>
                    <a:pt x="6787" y="6162"/>
                    <a:pt x="6724" y="6149"/>
                    <a:pt x="6665" y="6124"/>
                  </a:cubicBezTo>
                  <a:lnTo>
                    <a:pt x="4557" y="5189"/>
                  </a:lnTo>
                  <a:cubicBezTo>
                    <a:pt x="4394" y="5114"/>
                    <a:pt x="4286" y="4950"/>
                    <a:pt x="4286" y="4773"/>
                  </a:cubicBezTo>
                  <a:lnTo>
                    <a:pt x="4286" y="2431"/>
                  </a:lnTo>
                  <a:cubicBezTo>
                    <a:pt x="4286" y="2253"/>
                    <a:pt x="4394" y="2080"/>
                    <a:pt x="4557" y="2015"/>
                  </a:cubicBezTo>
                  <a:lnTo>
                    <a:pt x="6670" y="1094"/>
                  </a:lnTo>
                  <a:cubicBezTo>
                    <a:pt x="6728" y="1069"/>
                    <a:pt x="6790" y="1056"/>
                    <a:pt x="6853" y="1056"/>
                  </a:cubicBezTo>
                  <a:close/>
                  <a:moveTo>
                    <a:pt x="6866" y="0"/>
                  </a:moveTo>
                  <a:cubicBezTo>
                    <a:pt x="4955" y="0"/>
                    <a:pt x="3150" y="197"/>
                    <a:pt x="1804" y="552"/>
                  </a:cubicBezTo>
                  <a:cubicBezTo>
                    <a:pt x="439" y="912"/>
                    <a:pt x="0" y="1328"/>
                    <a:pt x="0" y="1477"/>
                  </a:cubicBezTo>
                  <a:cubicBezTo>
                    <a:pt x="0" y="1562"/>
                    <a:pt x="126" y="1735"/>
                    <a:pt x="491" y="1931"/>
                  </a:cubicBezTo>
                  <a:cubicBezTo>
                    <a:pt x="916" y="2165"/>
                    <a:pt x="1575" y="2375"/>
                    <a:pt x="2393" y="2538"/>
                  </a:cubicBezTo>
                  <a:cubicBezTo>
                    <a:pt x="2421" y="2548"/>
                    <a:pt x="2449" y="2553"/>
                    <a:pt x="2477" y="2567"/>
                  </a:cubicBezTo>
                  <a:cubicBezTo>
                    <a:pt x="2613" y="2623"/>
                    <a:pt x="2716" y="2749"/>
                    <a:pt x="2748" y="2894"/>
                  </a:cubicBezTo>
                  <a:cubicBezTo>
                    <a:pt x="2753" y="2922"/>
                    <a:pt x="2758" y="2954"/>
                    <a:pt x="2758" y="2987"/>
                  </a:cubicBezTo>
                  <a:lnTo>
                    <a:pt x="2758" y="7488"/>
                  </a:lnTo>
                  <a:cubicBezTo>
                    <a:pt x="3515" y="7367"/>
                    <a:pt x="4281" y="7273"/>
                    <a:pt x="5043" y="7217"/>
                  </a:cubicBezTo>
                  <a:cubicBezTo>
                    <a:pt x="5650" y="7173"/>
                    <a:pt x="6259" y="7151"/>
                    <a:pt x="6867" y="7151"/>
                  </a:cubicBezTo>
                  <a:cubicBezTo>
                    <a:pt x="7491" y="7151"/>
                    <a:pt x="8113" y="7175"/>
                    <a:pt x="8731" y="7222"/>
                  </a:cubicBezTo>
                  <a:cubicBezTo>
                    <a:pt x="9470" y="7278"/>
                    <a:pt x="10213" y="7367"/>
                    <a:pt x="10951" y="7488"/>
                  </a:cubicBezTo>
                  <a:lnTo>
                    <a:pt x="10951" y="2992"/>
                  </a:lnTo>
                  <a:cubicBezTo>
                    <a:pt x="10947" y="2777"/>
                    <a:pt x="11106" y="2581"/>
                    <a:pt x="11316" y="2543"/>
                  </a:cubicBezTo>
                  <a:cubicBezTo>
                    <a:pt x="13274" y="2151"/>
                    <a:pt x="13704" y="1641"/>
                    <a:pt x="13704" y="1477"/>
                  </a:cubicBezTo>
                  <a:cubicBezTo>
                    <a:pt x="13704" y="1361"/>
                    <a:pt x="13377" y="940"/>
                    <a:pt x="11914" y="552"/>
                  </a:cubicBezTo>
                  <a:cubicBezTo>
                    <a:pt x="10577" y="197"/>
                    <a:pt x="8783" y="0"/>
                    <a:pt x="6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1" name="Google Shape;821;p43"/>
          <p:cNvGrpSpPr/>
          <p:nvPr/>
        </p:nvGrpSpPr>
        <p:grpSpPr>
          <a:xfrm>
            <a:off x="898309" y="1403542"/>
            <a:ext cx="352664" cy="352664"/>
            <a:chOff x="898309" y="1860742"/>
            <a:chExt cx="352664" cy="352664"/>
          </a:xfrm>
        </p:grpSpPr>
        <p:sp>
          <p:nvSpPr>
            <p:cNvPr id="822" name="Google Shape;822;p43"/>
            <p:cNvSpPr/>
            <p:nvPr/>
          </p:nvSpPr>
          <p:spPr>
            <a:xfrm>
              <a:off x="1039374" y="1883824"/>
              <a:ext cx="69658" cy="69658"/>
            </a:xfrm>
            <a:custGeom>
              <a:rect b="b" l="l" r="r" t="t"/>
              <a:pathLst>
                <a:path extrusionOk="0" h="2707" w="2707">
                  <a:moveTo>
                    <a:pt x="1356" y="0"/>
                  </a:moveTo>
                  <a:cubicBezTo>
                    <a:pt x="608" y="0"/>
                    <a:pt x="1" y="608"/>
                    <a:pt x="1" y="1356"/>
                  </a:cubicBezTo>
                  <a:cubicBezTo>
                    <a:pt x="1" y="2099"/>
                    <a:pt x="608" y="2707"/>
                    <a:pt x="1356" y="2707"/>
                  </a:cubicBezTo>
                  <a:cubicBezTo>
                    <a:pt x="2099" y="2707"/>
                    <a:pt x="2707" y="2099"/>
                    <a:pt x="2707" y="1356"/>
                  </a:cubicBezTo>
                  <a:cubicBezTo>
                    <a:pt x="2707" y="608"/>
                    <a:pt x="2099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898309" y="1860742"/>
              <a:ext cx="121483" cy="121483"/>
            </a:xfrm>
            <a:custGeom>
              <a:rect b="b" l="l" r="r" t="t"/>
              <a:pathLst>
                <a:path extrusionOk="0" h="4721" w="4721">
                  <a:moveTo>
                    <a:pt x="40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4319"/>
                  </a:lnTo>
                  <a:cubicBezTo>
                    <a:pt x="0" y="4543"/>
                    <a:pt x="182" y="4721"/>
                    <a:pt x="402" y="4721"/>
                  </a:cubicBezTo>
                  <a:cubicBezTo>
                    <a:pt x="622" y="4721"/>
                    <a:pt x="804" y="4543"/>
                    <a:pt x="804" y="4319"/>
                  </a:cubicBezTo>
                  <a:lnTo>
                    <a:pt x="804" y="804"/>
                  </a:lnTo>
                  <a:lnTo>
                    <a:pt x="4319" y="804"/>
                  </a:lnTo>
                  <a:cubicBezTo>
                    <a:pt x="4543" y="804"/>
                    <a:pt x="4721" y="622"/>
                    <a:pt x="4721" y="402"/>
                  </a:cubicBezTo>
                  <a:cubicBezTo>
                    <a:pt x="4721" y="182"/>
                    <a:pt x="4543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129464" y="1860742"/>
              <a:ext cx="121509" cy="121483"/>
            </a:xfrm>
            <a:custGeom>
              <a:rect b="b" l="l" r="r" t="t"/>
              <a:pathLst>
                <a:path extrusionOk="0" h="4721" w="4722">
                  <a:moveTo>
                    <a:pt x="403" y="0"/>
                  </a:moveTo>
                  <a:cubicBezTo>
                    <a:pt x="183" y="0"/>
                    <a:pt x="1" y="182"/>
                    <a:pt x="1" y="402"/>
                  </a:cubicBezTo>
                  <a:cubicBezTo>
                    <a:pt x="1" y="622"/>
                    <a:pt x="183" y="804"/>
                    <a:pt x="403" y="804"/>
                  </a:cubicBezTo>
                  <a:lnTo>
                    <a:pt x="3922" y="804"/>
                  </a:lnTo>
                  <a:lnTo>
                    <a:pt x="3922" y="4319"/>
                  </a:lnTo>
                  <a:cubicBezTo>
                    <a:pt x="3922" y="4543"/>
                    <a:pt x="4100" y="4721"/>
                    <a:pt x="4324" y="4721"/>
                  </a:cubicBezTo>
                  <a:cubicBezTo>
                    <a:pt x="4544" y="4721"/>
                    <a:pt x="4721" y="4543"/>
                    <a:pt x="4721" y="4319"/>
                  </a:cubicBezTo>
                  <a:lnTo>
                    <a:pt x="4721" y="402"/>
                  </a:lnTo>
                  <a:cubicBezTo>
                    <a:pt x="4721" y="178"/>
                    <a:pt x="4544" y="0"/>
                    <a:pt x="4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129464" y="2091897"/>
              <a:ext cx="121509" cy="121509"/>
            </a:xfrm>
            <a:custGeom>
              <a:rect b="b" l="l" r="r" t="t"/>
              <a:pathLst>
                <a:path extrusionOk="0" h="4722" w="4722">
                  <a:moveTo>
                    <a:pt x="4324" y="1"/>
                  </a:moveTo>
                  <a:cubicBezTo>
                    <a:pt x="4100" y="1"/>
                    <a:pt x="3922" y="183"/>
                    <a:pt x="3922" y="403"/>
                  </a:cubicBezTo>
                  <a:lnTo>
                    <a:pt x="3922" y="3922"/>
                  </a:lnTo>
                  <a:lnTo>
                    <a:pt x="403" y="3922"/>
                  </a:lnTo>
                  <a:cubicBezTo>
                    <a:pt x="183" y="3922"/>
                    <a:pt x="1" y="4100"/>
                    <a:pt x="1" y="4319"/>
                  </a:cubicBezTo>
                  <a:cubicBezTo>
                    <a:pt x="1" y="4544"/>
                    <a:pt x="183" y="4721"/>
                    <a:pt x="403" y="4721"/>
                  </a:cubicBezTo>
                  <a:lnTo>
                    <a:pt x="4324" y="4721"/>
                  </a:lnTo>
                  <a:cubicBezTo>
                    <a:pt x="4544" y="4721"/>
                    <a:pt x="4721" y="4544"/>
                    <a:pt x="4721" y="4319"/>
                  </a:cubicBezTo>
                  <a:lnTo>
                    <a:pt x="4721" y="403"/>
                  </a:lnTo>
                  <a:cubicBezTo>
                    <a:pt x="4721" y="183"/>
                    <a:pt x="454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898309" y="2091897"/>
              <a:ext cx="121483" cy="121509"/>
            </a:xfrm>
            <a:custGeom>
              <a:rect b="b" l="l" r="r" t="t"/>
              <a:pathLst>
                <a:path extrusionOk="0" h="4722" w="4721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4324"/>
                  </a:lnTo>
                  <a:cubicBezTo>
                    <a:pt x="0" y="4544"/>
                    <a:pt x="182" y="4721"/>
                    <a:pt x="402" y="4721"/>
                  </a:cubicBezTo>
                  <a:lnTo>
                    <a:pt x="4319" y="4721"/>
                  </a:lnTo>
                  <a:cubicBezTo>
                    <a:pt x="4543" y="4721"/>
                    <a:pt x="4721" y="4544"/>
                    <a:pt x="4721" y="4324"/>
                  </a:cubicBezTo>
                  <a:cubicBezTo>
                    <a:pt x="4721" y="4100"/>
                    <a:pt x="4543" y="3922"/>
                    <a:pt x="4319" y="3922"/>
                  </a:cubicBezTo>
                  <a:lnTo>
                    <a:pt x="804" y="3922"/>
                  </a:lnTo>
                  <a:lnTo>
                    <a:pt x="804" y="403"/>
                  </a:lnTo>
                  <a:cubicBezTo>
                    <a:pt x="804" y="183"/>
                    <a:pt x="622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010863" y="1974505"/>
              <a:ext cx="127402" cy="58953"/>
            </a:xfrm>
            <a:custGeom>
              <a:rect b="b" l="l" r="r" t="t"/>
              <a:pathLst>
                <a:path extrusionOk="0" h="2291" w="4951">
                  <a:moveTo>
                    <a:pt x="973" y="1"/>
                  </a:moveTo>
                  <a:cubicBezTo>
                    <a:pt x="707" y="1"/>
                    <a:pt x="450" y="113"/>
                    <a:pt x="272" y="309"/>
                  </a:cubicBezTo>
                  <a:cubicBezTo>
                    <a:pt x="90" y="505"/>
                    <a:pt x="1" y="767"/>
                    <a:pt x="24" y="1034"/>
                  </a:cubicBezTo>
                  <a:lnTo>
                    <a:pt x="99" y="2291"/>
                  </a:lnTo>
                  <a:lnTo>
                    <a:pt x="4895" y="2291"/>
                  </a:lnTo>
                  <a:lnTo>
                    <a:pt x="4937" y="1001"/>
                  </a:lnTo>
                  <a:cubicBezTo>
                    <a:pt x="4951" y="739"/>
                    <a:pt x="4857" y="487"/>
                    <a:pt x="4675" y="300"/>
                  </a:cubicBezTo>
                  <a:cubicBezTo>
                    <a:pt x="4497" y="108"/>
                    <a:pt x="4250" y="1"/>
                    <a:pt x="3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014594" y="2054121"/>
              <a:ext cx="121509" cy="136176"/>
            </a:xfrm>
            <a:custGeom>
              <a:rect b="b" l="l" r="r" t="t"/>
              <a:pathLst>
                <a:path extrusionOk="0" h="5292" w="4722">
                  <a:moveTo>
                    <a:pt x="1" y="1"/>
                  </a:moveTo>
                  <a:lnTo>
                    <a:pt x="34" y="566"/>
                  </a:lnTo>
                  <a:lnTo>
                    <a:pt x="34" y="576"/>
                  </a:lnTo>
                  <a:cubicBezTo>
                    <a:pt x="80" y="1095"/>
                    <a:pt x="468" y="1506"/>
                    <a:pt x="968" y="1590"/>
                  </a:cubicBezTo>
                  <a:lnTo>
                    <a:pt x="968" y="3857"/>
                  </a:lnTo>
                  <a:cubicBezTo>
                    <a:pt x="968" y="4647"/>
                    <a:pt x="1613" y="5292"/>
                    <a:pt x="2408" y="5292"/>
                  </a:cubicBezTo>
                  <a:cubicBezTo>
                    <a:pt x="3198" y="5292"/>
                    <a:pt x="3843" y="4647"/>
                    <a:pt x="3843" y="3857"/>
                  </a:cubicBezTo>
                  <a:lnTo>
                    <a:pt x="3843" y="1571"/>
                  </a:lnTo>
                  <a:cubicBezTo>
                    <a:pt x="4320" y="1455"/>
                    <a:pt x="4675" y="1039"/>
                    <a:pt x="4703" y="529"/>
                  </a:cubicBezTo>
                  <a:lnTo>
                    <a:pt x="47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898669" y="2033432"/>
              <a:ext cx="115951" cy="20715"/>
            </a:xfrm>
            <a:custGeom>
              <a:rect b="b" l="l" r="r" t="t"/>
              <a:pathLst>
                <a:path extrusionOk="0" h="805" w="4506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cubicBezTo>
                    <a:pt x="0" y="623"/>
                    <a:pt x="182" y="805"/>
                    <a:pt x="402" y="805"/>
                  </a:cubicBezTo>
                  <a:lnTo>
                    <a:pt x="4506" y="805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136077" y="2033432"/>
              <a:ext cx="114535" cy="20715"/>
            </a:xfrm>
            <a:custGeom>
              <a:rect b="b" l="l" r="r" t="t"/>
              <a:pathLst>
                <a:path extrusionOk="0" h="805" w="4451">
                  <a:moveTo>
                    <a:pt x="29" y="1"/>
                  </a:moveTo>
                  <a:lnTo>
                    <a:pt x="1" y="805"/>
                  </a:lnTo>
                  <a:lnTo>
                    <a:pt x="4048" y="805"/>
                  </a:lnTo>
                  <a:cubicBezTo>
                    <a:pt x="4273" y="805"/>
                    <a:pt x="4450" y="623"/>
                    <a:pt x="4450" y="403"/>
                  </a:cubicBezTo>
                  <a:cubicBezTo>
                    <a:pt x="4450" y="183"/>
                    <a:pt x="4273" y="1"/>
                    <a:pt x="4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Trends: AR and VR by Slidesgo">
  <a:themeElements>
    <a:clrScheme name="Simple Light">
      <a:dk1>
        <a:srgbClr val="434343"/>
      </a:dk1>
      <a:lt1>
        <a:srgbClr val="FFFFFF"/>
      </a:lt1>
      <a:dk2>
        <a:srgbClr val="B7B7B7"/>
      </a:dk2>
      <a:lt2>
        <a:srgbClr val="CCCCCC"/>
      </a:lt2>
      <a:accent1>
        <a:srgbClr val="B7B7B7"/>
      </a:accent1>
      <a:accent2>
        <a:srgbClr val="666666"/>
      </a:accent2>
      <a:accent3>
        <a:srgbClr val="EFEFE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