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60" r:id="rId3"/>
    <p:sldId id="417" r:id="rId5"/>
    <p:sldId id="418" r:id="rId6"/>
    <p:sldId id="586" r:id="rId7"/>
    <p:sldId id="772" r:id="rId8"/>
    <p:sldId id="753" r:id="rId9"/>
    <p:sldId id="784" r:id="rId10"/>
    <p:sldId id="785" r:id="rId11"/>
    <p:sldId id="773" r:id="rId12"/>
    <p:sldId id="754" r:id="rId13"/>
    <p:sldId id="774" r:id="rId14"/>
    <p:sldId id="755" r:id="rId15"/>
    <p:sldId id="797" r:id="rId16"/>
    <p:sldId id="800" r:id="rId17"/>
    <p:sldId id="801" r:id="rId18"/>
    <p:sldId id="265" r:id="rId19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0B4284"/>
    <a:srgbClr val="D76739"/>
    <a:srgbClr val="0D8ED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>
        <p:scale>
          <a:sx n="50" d="100"/>
          <a:sy n="50" d="100"/>
        </p:scale>
        <p:origin x="-845" y="-14"/>
      </p:cViewPr>
      <p:guideLst>
        <p:guide orient="horz" pos="1062"/>
        <p:guide pos="71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423160" y="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3733165" y="-2260600"/>
            <a:ext cx="8108315" cy="8023860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90545" y="1308100"/>
            <a:ext cx="669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基于线性回归算法的预测模型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损失函数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求解最佳参数，需要一个标准来对结果进行衡量。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2400" b="1">
                <a:solidFill>
                  <a:schemeClr val="tx1"/>
                </a:solidFill>
                <a:sym typeface="+mn-ea"/>
              </a:rPr>
              <a:t>线性回归的原理是，找到当训练数据集中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的预测值和其真实值的平方差最小的时候，所对应的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值和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值。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针对任何模型求解问题，都是最终都是可以得到一组预测值y^ ，对比已有的真实值 y ，数据行数为 n ，可以将损失函数定义如下：</a:t>
            </a:r>
            <a:endParaRPr sz="2400" b="1">
              <a:solidFill>
                <a:srgbClr val="06708D"/>
              </a:solidFill>
              <a:sym typeface="+mn-ea"/>
            </a:endParaRPr>
          </a:p>
        </p:txBody>
      </p:sp>
      <p:pic>
        <p:nvPicPr>
          <p:cNvPr id="6" name="图片 2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65" y="4287838"/>
            <a:ext cx="2993684" cy="108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103235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岭回归和套索回归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岭回归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 b="1">
                <a:solidFill>
                  <a:srgbClr val="06708D"/>
                </a:solidFill>
                <a:sym typeface="+mn-ea"/>
              </a:rPr>
              <a:t>1.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岭回归的原理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岭回归是一种改良的最小二乘法，是一种能够避免过拟合的线性模型。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355" y="2733675"/>
            <a:ext cx="1011936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在岭回归中，模型会保留所有的特征变量，但会减小特征变量的系数值，让特征变量对预测结果的影响变小。</a:t>
            </a:r>
            <a:endParaRPr lang="zh-CN" altLang="en-US" sz="22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olidFill>
                  <a:schemeClr val="tx1"/>
                </a:solidFill>
                <a:sym typeface="+mn-ea"/>
              </a:rPr>
              <a:t>岭回归是通过改变其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alpha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参数来控制减小特征变量系统的程度。而这种通过保留全部特征变量，只是降低特征变量的系数值来避免过拟合的方法，我们称之为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L2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正则化。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岭回归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岭回归的参数调节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岭回归是在模型的简单性（使系数趋近于零）和它在训练集上的性能之间取得平衡的一种模型。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3167380"/>
            <a:ext cx="10119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在岭回归中，默认参数</a:t>
            </a:r>
            <a:r>
              <a:rPr lang="en-US" altLang="zh-CN" sz="2200" b="1">
                <a:sym typeface="+mn-ea"/>
              </a:rPr>
              <a:t>alpha=1</a:t>
            </a:r>
            <a:r>
              <a:rPr lang="zh-CN" altLang="en-US" sz="2200" b="1">
                <a:sym typeface="+mn-ea"/>
              </a:rPr>
              <a:t>。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的最佳设置取决于我们使用的特定数据集。增加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值会降低特征变量的系数，使其趋于零，从而降低在训练集的性能，但更有助于泛化。</a:t>
            </a:r>
            <a:endParaRPr lang="zh-CN" altLang="en-US" sz="22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降低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值会让系数的限制变得不那么严格，如果用一个非常小的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值，那么系数的限制几乎可以忽略不计，得到的结果也会非常接近线性回归。</a:t>
            </a:r>
            <a:endParaRPr lang="zh-CN" altLang="en-US" sz="2200" b="1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套索回归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1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套索回归的原理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和岭回归一样，套索回归也会将系数限制在非常接近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的范围内，但它进行限制的方式稍微有一点不同，使用的是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L1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正则化。</a:t>
            </a:r>
            <a:r>
              <a:rPr lang="en-US" altLang="zh-CN" sz="2400" b="1">
                <a:sym typeface="+mn-ea"/>
              </a:rPr>
              <a:t>L1</a:t>
            </a:r>
            <a:r>
              <a:rPr lang="zh-CN" altLang="en-US" sz="2400" b="1">
                <a:sym typeface="+mn-ea"/>
              </a:rPr>
              <a:t>正则化会导致在使用套索回归的时候，有一部分特征的系数正好等于</a:t>
            </a:r>
            <a:r>
              <a:rPr lang="en-US" altLang="zh-CN" sz="2400" b="1">
                <a:sym typeface="+mn-ea"/>
              </a:rPr>
              <a:t>0.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040" y="3604260"/>
            <a:ext cx="101193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sz="2200" b="1">
                <a:solidFill>
                  <a:schemeClr val="tx1"/>
                </a:solidFill>
                <a:sym typeface="+mn-ea"/>
              </a:rPr>
              <a:t>把一部分系数变成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200" b="1">
                <a:solidFill>
                  <a:schemeClr val="tx1"/>
                </a:solidFill>
                <a:sym typeface="+mn-ea"/>
              </a:rPr>
              <a:t>有助于模型更容易理解，而且可以突出体现模型中最重要的那些特征。</a:t>
            </a: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套索回归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正则化的线性模型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040" y="1236980"/>
            <a:ext cx="1118743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06708D"/>
                </a:solidFill>
                <a:sym typeface="+mn-ea"/>
              </a:rPr>
              <a:t>2</a:t>
            </a:r>
            <a:r>
              <a:rPr sz="2800" b="1">
                <a:solidFill>
                  <a:srgbClr val="06708D"/>
                </a:solidFill>
                <a:sym typeface="+mn-ea"/>
              </a:rPr>
              <a:t>.</a:t>
            </a:r>
            <a:r>
              <a:rPr lang="zh-CN" sz="2800" b="1">
                <a:solidFill>
                  <a:srgbClr val="06708D"/>
                </a:solidFill>
                <a:sym typeface="+mn-ea"/>
              </a:rPr>
              <a:t>套索回归的参数调节</a:t>
            </a:r>
            <a:endParaRPr sz="2800" b="1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与岭回归类似，套索回归也有一个正则化参数</a:t>
            </a:r>
            <a:r>
              <a:rPr lang="en-US" altLang="zh-CN" sz="2400" b="1">
                <a:sym typeface="+mn-ea"/>
              </a:rPr>
              <a:t>alpha</a:t>
            </a:r>
            <a:r>
              <a:rPr lang="zh-CN" altLang="en-US" sz="2400" b="1">
                <a:sym typeface="+mn-ea"/>
              </a:rPr>
              <a:t>，用来控制特征变量系数被约束到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的程度。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3167380"/>
            <a:ext cx="101193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200" b="1">
                <a:sym typeface="+mn-ea"/>
              </a:rPr>
              <a:t>降低</a:t>
            </a:r>
            <a:r>
              <a:rPr lang="en-US" altLang="zh-CN" sz="2200" b="1">
                <a:sym typeface="+mn-ea"/>
              </a:rPr>
              <a:t>alpha</a:t>
            </a:r>
            <a:r>
              <a:rPr lang="zh-CN" sz="2200" b="1">
                <a:sym typeface="+mn-ea"/>
              </a:rPr>
              <a:t>值可以拟合出更复杂的模型，从而在训练集和测试集都能获得良好表现。但</a:t>
            </a:r>
            <a:r>
              <a:rPr lang="en-US" altLang="zh-CN" sz="2200" b="1">
                <a:sym typeface="+mn-ea"/>
              </a:rPr>
              <a:t>alpha</a:t>
            </a:r>
            <a:r>
              <a:rPr lang="zh-CN" altLang="en-US" sz="2200" b="1">
                <a:sym typeface="+mn-ea"/>
              </a:rPr>
              <a:t>值</a:t>
            </a:r>
            <a:r>
              <a:rPr lang="zh-CN" sz="2200" b="1">
                <a:sym typeface="+mn-ea"/>
              </a:rPr>
              <a:t>设置得太小</a:t>
            </a:r>
            <a:r>
              <a:rPr lang="zh-CN" altLang="en-US" sz="2200" b="1">
                <a:sym typeface="+mn-ea"/>
              </a:rPr>
              <a:t>，那就等于把正则化的效果去除了，模型就会像线性回归一样，出现过拟合的问题。</a:t>
            </a:r>
            <a:endParaRPr lang="zh-CN" altLang="en-US" sz="2200" b="1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2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668838" y="1754188"/>
            <a:ext cx="5818187" cy="2751137"/>
            <a:chOff x="4668961" y="1520691"/>
            <a:chExt cx="4346331" cy="2750245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829676"/>
              <a:chOff x="0" y="-8800"/>
              <a:chExt cx="4331070" cy="830461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38194" y="-8800"/>
                <a:ext cx="2457689" cy="830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什么是线性回归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95632"/>
              <a:ext cx="4330701" cy="829676"/>
              <a:chOff x="0" y="0"/>
              <a:chExt cx="4331070" cy="828160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82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损失函数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9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岭回归和套索回归</a:t>
                </a:r>
                <a:endParaRPr lang="zh-CN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2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什么是线性回归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033145"/>
            <a:ext cx="11187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做一个房屋价值的评估系统，一个房屋的价值来自很多地方，比如说面积、房间的数量（几室几厅）、地段、朝向等等</a:t>
            </a:r>
            <a:r>
              <a:rPr lang="zh-CN" sz="2400" b="1"/>
              <a:t>，</a:t>
            </a:r>
            <a:r>
              <a:rPr sz="2400" b="1"/>
              <a:t>为了简单，假设我们的房屋就是一个变量影响的，就是房屋的面积</a:t>
            </a:r>
            <a:r>
              <a:rPr lang="zh-CN" sz="2400" b="1"/>
              <a:t>，现在有一些房屋面积和对应价格的数据，已知一个房屋的面积，如何评估它的价格？</a:t>
            </a:r>
            <a:endParaRPr lang="zh-CN" sz="2400" b="1"/>
          </a:p>
        </p:txBody>
      </p:sp>
      <p:graphicFrame>
        <p:nvGraphicFramePr>
          <p:cNvPr id="2" name="表格 1"/>
          <p:cNvGraphicFramePr/>
          <p:nvPr/>
        </p:nvGraphicFramePr>
        <p:xfrm>
          <a:off x="1668780" y="3549015"/>
          <a:ext cx="8533130" cy="285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面积（</a:t>
                      </a:r>
                      <a:r>
                        <a:rPr lang="en-US" altLang="zh-CN"/>
                        <a:t>m2)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价格（万元）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/>
              <a:t>我们可以做出一个图，x轴是房屋的面积。y轴是房屋的售价</a:t>
            </a:r>
            <a:r>
              <a:rPr lang="zh-CN" sz="2400" b="1"/>
              <a:t>。</a:t>
            </a:r>
            <a:endParaRPr lang="zh-CN" sz="2400" b="1"/>
          </a:p>
        </p:txBody>
      </p:sp>
      <p:pic>
        <p:nvPicPr>
          <p:cNvPr id="4" name="图片 3" descr="线性回归-房屋价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264410"/>
            <a:ext cx="48768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9925" y="975360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如果来了一个新的面积，假设在销售价钱的记录中没有的，我们怎么办呢？</a:t>
            </a:r>
            <a:endParaRPr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645" y="1782445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B4284"/>
                </a:solidFill>
                <a:sym typeface="+mn-ea"/>
              </a:rPr>
              <a:t>我们可以用一条曲线去尽量准的拟合这些数据，然后如果有新的输入过来，我们可以在将曲线上这个点对应的值返回。如果用一条直线去拟合，可能是下面的样子：</a:t>
            </a:r>
            <a:endParaRPr sz="2400" b="1">
              <a:solidFill>
                <a:srgbClr val="0B4284"/>
              </a:solidFill>
              <a:sym typeface="+mn-ea"/>
            </a:endParaRPr>
          </a:p>
        </p:txBody>
      </p:sp>
      <p:pic>
        <p:nvPicPr>
          <p:cNvPr id="2" name="图片 1" descr="线性回归-线性拟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0" y="3273425"/>
            <a:ext cx="47117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线性回归是回归问题中的一种，线性回归假设目标值与特征之间线性相关，即满足一个多元一次方程。通过构建损失函数，来求解损失函数最小时的参数w和b。通长我们可以表达成如下公式：</a:t>
            </a:r>
            <a:endParaRPr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4584065"/>
            <a:ext cx="1118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rgbClr val="06708D"/>
                </a:solidFill>
                <a:sym typeface="+mn-ea"/>
              </a:rPr>
              <a:t>y^为预测值，自变量x和因变量y是已知的，而我们想实现的是预测新增一个x，其对应的y是多少。因此，为了构建这个函数关系，目标是通过已知数据点，求解线性模型中w和b两个参数。</a:t>
            </a:r>
            <a:endParaRPr sz="2400" b="1">
              <a:solidFill>
                <a:srgbClr val="06708D"/>
              </a:solidFill>
              <a:sym typeface="+mn-ea"/>
            </a:endParaRPr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013" y="3111183"/>
            <a:ext cx="2888372" cy="108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什么是线性回归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1660" y="1252220"/>
            <a:ext cx="1118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sym typeface="+mn-ea"/>
              </a:rPr>
              <a:t>回归在数学上来说是给定一个点集，能够用一条曲线去拟合之，如果这个曲线是一条直线，那就被称为线性回归，如果曲线是一条二次曲线，就被称为二次回归</a:t>
            </a:r>
            <a:r>
              <a:rPr lang="zh-CN" sz="2400" b="1">
                <a:solidFill>
                  <a:schemeClr val="tx1"/>
                </a:solidFill>
                <a:sym typeface="+mn-ea"/>
              </a:rPr>
              <a:t>。</a:t>
            </a:r>
            <a:endParaRPr lang="zh-CN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损失函数</a:t>
              </a:r>
              <a:endParaRPr 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WPS 演示</Application>
  <PresentationFormat>自定义</PresentationFormat>
  <Paragraphs>126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微软雅黑</vt:lpstr>
      <vt:lpstr>Calibri</vt:lpstr>
      <vt:lpstr>Times New Roman</vt:lpstr>
      <vt:lpstr>Arial Unicode MS</vt:lpstr>
      <vt:lpstr>Calibri Light</vt:lpstr>
      <vt:lpstr>Office 主题</vt:lpstr>
      <vt:lpstr>PowerPoint 演示文稿</vt:lpstr>
      <vt:lpstr>目录 content</vt:lpstr>
      <vt:lpstr>PowerPoint 演示文稿</vt:lpstr>
      <vt:lpstr>什么是线性回归</vt:lpstr>
      <vt:lpstr>什么是线性回归</vt:lpstr>
      <vt:lpstr>什么是线性回归</vt:lpstr>
      <vt:lpstr>什么是线性回归</vt:lpstr>
      <vt:lpstr>什么是线性回归</vt:lpstr>
      <vt:lpstr>PowerPoint 演示文稿</vt:lpstr>
      <vt:lpstr>损失函数</vt:lpstr>
      <vt:lpstr>PowerPoint 演示文稿</vt:lpstr>
      <vt:lpstr>岭回归——使用L2正则化的线性模型</vt:lpstr>
      <vt:lpstr>岭回归——使用L2正则化的线性模型</vt:lpstr>
      <vt:lpstr>套索回归——使用L1正则化的线性模型</vt:lpstr>
      <vt:lpstr>套索回归——使用L1正则化的线性模型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Bear</cp:lastModifiedBy>
  <cp:revision>556</cp:revision>
  <cp:lastPrinted>2016-10-22T06:45:00Z</cp:lastPrinted>
  <dcterms:created xsi:type="dcterms:W3CDTF">2015-12-07T16:40:00Z</dcterms:created>
  <dcterms:modified xsi:type="dcterms:W3CDTF">2022-11-09T11:57:42Z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