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7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oppins" panose="020B0604020202020204" charset="0"/>
      <p:regular r:id="rId15"/>
      <p:bold r:id="rId16"/>
      <p:italic r:id="rId17"/>
      <p:boldItalic r:id="rId18"/>
    </p:embeddedFont>
    <p:embeddedFont>
      <p:font typeface="Poppins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cb2f777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cb2f777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b5d85102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b5d85102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b5d85102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b5d85102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b5d85102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b5d85102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b5d85102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b5d85102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23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2615475"/>
            <a:ext cx="4720800" cy="23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200"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Telegram bot for fitness in home.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Student: Madikhan Sadykov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Tutor: Aidana Kalahova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Individual project.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SE2002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I am Madikhan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I'm here because I'd like to show you my project on educational practice.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sssadyk.offf@gmail.com</a:t>
            </a:r>
            <a:endParaRPr b="1"/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2644425" y="992250"/>
            <a:ext cx="4849145" cy="322739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4294967295"/>
          </p:nvPr>
        </p:nvSpPr>
        <p:spPr>
          <a:xfrm>
            <a:off x="125975" y="374400"/>
            <a:ext cx="23508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>
                <a:latin typeface="Poppins"/>
                <a:ea typeface="Poppins"/>
                <a:cs typeface="Poppins"/>
                <a:sym typeface="Poppins"/>
              </a:rPr>
              <a:t>Telegram</a:t>
            </a:r>
            <a:endParaRPr sz="34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>
                <a:latin typeface="Poppins"/>
                <a:ea typeface="Poppins"/>
                <a:cs typeface="Poppins"/>
                <a:sym typeface="Poppins"/>
              </a:rPr>
              <a:t>       bot</a:t>
            </a:r>
            <a:endParaRPr sz="34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4294967295"/>
          </p:nvPr>
        </p:nvSpPr>
        <p:spPr>
          <a:xfrm>
            <a:off x="7463650" y="3744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telegram bot will allow you to train at home, without any equipment.</a:t>
            </a:r>
            <a:endParaRPr sz="1200"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000" y="1161275"/>
            <a:ext cx="4451976" cy="24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/>
        </p:nvSpPr>
        <p:spPr>
          <a:xfrm>
            <a:off x="756600" y="118250"/>
            <a:ext cx="7690214" cy="532837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625" y="1931150"/>
            <a:ext cx="4862699" cy="24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750" y="396775"/>
            <a:ext cx="5050249" cy="2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/>
          <p:nvPr/>
        </p:nvSpPr>
        <p:spPr>
          <a:xfrm>
            <a:off x="731625" y="88675"/>
            <a:ext cx="7523113" cy="500315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00" y="333655"/>
            <a:ext cx="7004549" cy="3764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1935675" y="364450"/>
            <a:ext cx="5567032" cy="421200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2257875" y="718875"/>
            <a:ext cx="4718100" cy="2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2D4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BB00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telebot</a:t>
            </a: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bot = telebot.TeleBot(</a:t>
            </a:r>
            <a:r>
              <a:rPr lang="en" sz="1100">
                <a:solidFill>
                  <a:srgbClr val="D52D4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"TOKEN"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7575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@bot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.message_handler(commands=[</a:t>
            </a:r>
            <a:r>
              <a:rPr lang="en" sz="1100">
                <a:solidFill>
                  <a:srgbClr val="D52D4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'start'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52D4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'help'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2D4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6DAD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send_welcome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(message):</a:t>
            </a: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bot.reply_to(message, </a:t>
            </a:r>
            <a:r>
              <a:rPr lang="en" sz="1100">
                <a:solidFill>
                  <a:srgbClr val="D52D4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"How are you doing?"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7575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@bot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.message_handler(func=</a:t>
            </a:r>
            <a:r>
              <a:rPr lang="en" sz="1100">
                <a:solidFill>
                  <a:srgbClr val="002D4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message: </a:t>
            </a:r>
            <a:r>
              <a:rPr lang="en" sz="1100">
                <a:solidFill>
                  <a:srgbClr val="116A1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2D4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6DAD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echo_all</a:t>
            </a: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(message):</a:t>
            </a: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	bot.reply_to(message, message.text)</a:t>
            </a: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C6C6C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bot.polling()</a:t>
            </a:r>
            <a:endParaRPr sz="1100">
              <a:solidFill>
                <a:srgbClr val="6C6C6C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/>
          <p:nvPr/>
        </p:nvSpPr>
        <p:spPr>
          <a:xfrm>
            <a:off x="1022625" y="313875"/>
            <a:ext cx="7188912" cy="42625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075" y="550475"/>
            <a:ext cx="6594851" cy="31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ADC8E4CA-03C8-4FE2-B1BB-DD58CD92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3866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5854AF-8CA6-465D-A366-44DC4F6AA11B}"/>
              </a:ext>
            </a:extLst>
          </p:cNvPr>
          <p:cNvSpPr txBox="1"/>
          <p:nvPr/>
        </p:nvSpPr>
        <p:spPr>
          <a:xfrm>
            <a:off x="3520440" y="374904"/>
            <a:ext cx="42062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managed to write a telegram bot myself. I realized that a software engineer always learns to solve problems on his own. Everything is based on self-education. And it was a good experience, because I already understand that projects will also be created in the future. Despite the fact that you still don't know much, you can always find information and learn something.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439363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233</Words>
  <Application>Microsoft Office PowerPoint</Application>
  <PresentationFormat>Экран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Times New Roman</vt:lpstr>
      <vt:lpstr>Poppins</vt:lpstr>
      <vt:lpstr>Courier New</vt:lpstr>
      <vt:lpstr>Arial</vt:lpstr>
      <vt:lpstr>Calibri</vt:lpstr>
      <vt:lpstr>Poppins Light</vt:lpstr>
      <vt:lpstr>Cymbeline template</vt:lpstr>
      <vt:lpstr> Telegram bot for fitness in home.    Student: Madikhan Sadykov Tutor: Aidana Kalahova Individual project. SE2002 </vt:lpstr>
      <vt:lpstr>Hello!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for fitness in home.    Student: Madikhan Sadykov Tutor: Aidana Kalahova Individual project. SE2002</dc:title>
  <dc:creator>Мадихан Садыков</dc:creator>
  <cp:lastModifiedBy>Madikhan Sadykov</cp:lastModifiedBy>
  <cp:revision>2</cp:revision>
  <dcterms:modified xsi:type="dcterms:W3CDTF">2020-11-21T08:26:21Z</dcterms:modified>
</cp:coreProperties>
</file>