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737C1-F9DE-48FD-B810-220B05BD19DE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11933-D32A-4344-BE64-7F6A0A3496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8140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737C1-F9DE-48FD-B810-220B05BD19DE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11933-D32A-4344-BE64-7F6A0A3496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7579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737C1-F9DE-48FD-B810-220B05BD19DE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11933-D32A-4344-BE64-7F6A0A3496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2359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737C1-F9DE-48FD-B810-220B05BD19DE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11933-D32A-4344-BE64-7F6A0A3496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4536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737C1-F9DE-48FD-B810-220B05BD19DE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11933-D32A-4344-BE64-7F6A0A3496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3583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737C1-F9DE-48FD-B810-220B05BD19DE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11933-D32A-4344-BE64-7F6A0A3496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0107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737C1-F9DE-48FD-B810-220B05BD19DE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11933-D32A-4344-BE64-7F6A0A3496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6260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737C1-F9DE-48FD-B810-220B05BD19DE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11933-D32A-4344-BE64-7F6A0A3496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695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737C1-F9DE-48FD-B810-220B05BD19DE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11933-D32A-4344-BE64-7F6A0A3496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2611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737C1-F9DE-48FD-B810-220B05BD19DE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11933-D32A-4344-BE64-7F6A0A3496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3255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737C1-F9DE-48FD-B810-220B05BD19DE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11933-D32A-4344-BE64-7F6A0A3496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4458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737C1-F9DE-48FD-B810-220B05BD19DE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11933-D32A-4344-BE64-7F6A0A3496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1534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2036763"/>
            <a:ext cx="9144000" cy="2387600"/>
          </a:xfrm>
        </p:spPr>
        <p:txBody>
          <a:bodyPr/>
          <a:lstStyle/>
          <a:p>
            <a:r>
              <a:rPr lang="en-US" dirty="0" smtClean="0"/>
              <a:t>WEB </a:t>
            </a:r>
            <a:r>
              <a:rPr lang="ru-RU" dirty="0" smtClean="0"/>
              <a:t>проект</a:t>
            </a:r>
            <a:br>
              <a:rPr lang="ru-RU" dirty="0" smtClean="0"/>
            </a:br>
            <a:r>
              <a:rPr lang="en-US" dirty="0" err="1" smtClean="0"/>
              <a:t>Test+Teach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156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Платформа для учителей и учеников.</a:t>
            </a:r>
          </a:p>
          <a:p>
            <a:r>
              <a:rPr lang="ru-RU" dirty="0" smtClean="0"/>
              <a:t>Учителя создают тесты, ученики проходят</a:t>
            </a:r>
          </a:p>
          <a:p>
            <a:r>
              <a:rPr lang="ru-RU" dirty="0" smtClean="0"/>
              <a:t>Ученик может смотреть все тесты одного учителя и проходить их</a:t>
            </a:r>
          </a:p>
          <a:p>
            <a:r>
              <a:rPr lang="ru-RU" dirty="0" smtClean="0"/>
              <a:t>Учитель может видеть все попытки прохождения его теста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4132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Осуществление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База данных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8568" y="1258025"/>
            <a:ext cx="1914525" cy="189547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5099" y="1732940"/>
            <a:ext cx="2114550" cy="157162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6404" y="1690688"/>
            <a:ext cx="2343150" cy="481012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1252" y="3511009"/>
            <a:ext cx="1819275" cy="294322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6"/>
          <a:srcRect t="46630"/>
          <a:stretch/>
        </p:blipFill>
        <p:spPr>
          <a:xfrm>
            <a:off x="516953" y="4976445"/>
            <a:ext cx="2266950" cy="1301371"/>
          </a:xfrm>
          <a:prstGeom prst="rect">
            <a:avLst/>
          </a:prstGeom>
        </p:spPr>
      </p:pic>
      <p:cxnSp>
        <p:nvCxnSpPr>
          <p:cNvPr id="11" name="Прямая со стрелкой 10"/>
          <p:cNvCxnSpPr/>
          <p:nvPr/>
        </p:nvCxnSpPr>
        <p:spPr>
          <a:xfrm>
            <a:off x="1470025" y="5076516"/>
            <a:ext cx="3189898" cy="629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 flipV="1">
            <a:off x="1441613" y="3344117"/>
            <a:ext cx="3209192" cy="1708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>
            <a:off x="4976446" y="1801974"/>
            <a:ext cx="2848708" cy="23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4976446" y="4204243"/>
            <a:ext cx="2945423" cy="1677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>
            <a:off x="4976446" y="1813799"/>
            <a:ext cx="2945423" cy="2390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/>
          <p:nvPr/>
        </p:nvCxnSpPr>
        <p:spPr>
          <a:xfrm flipV="1">
            <a:off x="4976446" y="3996994"/>
            <a:ext cx="2945423" cy="106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/>
          <p:nvPr/>
        </p:nvCxnSpPr>
        <p:spPr>
          <a:xfrm flipV="1">
            <a:off x="8280889" y="2048197"/>
            <a:ext cx="182986" cy="2934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Рисунок 34"/>
          <p:cNvPicPr>
            <a:picLocks noChangeAspect="1"/>
          </p:cNvPicPr>
          <p:nvPr/>
        </p:nvPicPr>
        <p:blipFill rotWithShape="1">
          <a:blip r:embed="rId6"/>
          <a:srcRect b="51748"/>
          <a:stretch/>
        </p:blipFill>
        <p:spPr>
          <a:xfrm>
            <a:off x="9536357" y="4488221"/>
            <a:ext cx="2266950" cy="1176589"/>
          </a:xfrm>
          <a:prstGeom prst="rect">
            <a:avLst/>
          </a:prstGeom>
        </p:spPr>
      </p:pic>
      <p:cxnSp>
        <p:nvCxnSpPr>
          <p:cNvPr id="41" name="Прямая со стрелкой 40"/>
          <p:cNvCxnSpPr/>
          <p:nvPr/>
        </p:nvCxnSpPr>
        <p:spPr>
          <a:xfrm>
            <a:off x="8071338" y="4668715"/>
            <a:ext cx="2286000" cy="307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/>
          <p:nvPr/>
        </p:nvCxnSpPr>
        <p:spPr>
          <a:xfrm>
            <a:off x="10032023" y="1947344"/>
            <a:ext cx="341598" cy="3257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9962355" y="4164371"/>
            <a:ext cx="12230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many to many</a:t>
            </a:r>
            <a:endParaRPr lang="ru-RU" sz="1400" dirty="0"/>
          </a:p>
        </p:txBody>
      </p:sp>
      <p:sp>
        <p:nvSpPr>
          <p:cNvPr id="45" name="TextBox 44"/>
          <p:cNvSpPr txBox="1"/>
          <p:nvPr/>
        </p:nvSpPr>
        <p:spPr>
          <a:xfrm>
            <a:off x="7466508" y="3290248"/>
            <a:ext cx="12230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many to many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82343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414" y="1027906"/>
            <a:ext cx="8937171" cy="4531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75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Оформление (</a:t>
            </a:r>
            <a:r>
              <a:rPr lang="en-US" dirty="0" err="1" smtClean="0"/>
              <a:t>css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285" y="1425778"/>
            <a:ext cx="2790092" cy="530233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8292" y="1425778"/>
            <a:ext cx="2144325" cy="5302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560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Оформление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62" y="2867774"/>
            <a:ext cx="5889635" cy="290489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8372" y="513602"/>
            <a:ext cx="4767942" cy="235417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8571" y="3411311"/>
            <a:ext cx="2181225" cy="287655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76122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Доработки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Редактирование профиля</a:t>
            </a:r>
          </a:p>
          <a:p>
            <a:r>
              <a:rPr lang="ru-RU" dirty="0" smtClean="0"/>
              <a:t>Корректная работа при обновлении вопроса</a:t>
            </a:r>
          </a:p>
          <a:p>
            <a:r>
              <a:rPr lang="ru-RU" dirty="0" smtClean="0"/>
              <a:t>Система заявок</a:t>
            </a:r>
          </a:p>
          <a:p>
            <a:pPr marL="0" indent="0">
              <a:buNone/>
            </a:pPr>
            <a:r>
              <a:rPr lang="ru-RU" smtClean="0"/>
              <a:t>….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803712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58</Words>
  <Application>Microsoft Office PowerPoint</Application>
  <PresentationFormat>Широкоэкранный</PresentationFormat>
  <Paragraphs>17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WEB проект Test+Teach</vt:lpstr>
      <vt:lpstr>Идея</vt:lpstr>
      <vt:lpstr>Осуществление</vt:lpstr>
      <vt:lpstr>Презентация PowerPoint</vt:lpstr>
      <vt:lpstr>Оформление (css)</vt:lpstr>
      <vt:lpstr>Оформление</vt:lpstr>
      <vt:lpstr>Доработки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проект Test+Teach</dc:title>
  <dc:creator>Админ</dc:creator>
  <cp:lastModifiedBy>Админ</cp:lastModifiedBy>
  <cp:revision>6</cp:revision>
  <dcterms:created xsi:type="dcterms:W3CDTF">2025-05-16T09:27:56Z</dcterms:created>
  <dcterms:modified xsi:type="dcterms:W3CDTF">2025-05-16T11:50:08Z</dcterms:modified>
</cp:coreProperties>
</file>