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8" r:id="rId3"/>
    <p:sldId id="259" r:id="rId4"/>
    <p:sldId id="307" r:id="rId5"/>
    <p:sldId id="308" r:id="rId6"/>
    <p:sldId id="309" r:id="rId7"/>
    <p:sldId id="310" r:id="rId8"/>
    <p:sldId id="263" r:id="rId9"/>
    <p:sldId id="312" r:id="rId10"/>
    <p:sldId id="315" r:id="rId11"/>
    <p:sldId id="313" r:id="rId12"/>
    <p:sldId id="316" r:id="rId13"/>
    <p:sldId id="317" r:id="rId14"/>
    <p:sldId id="318" r:id="rId15"/>
    <p:sldId id="319" r:id="rId16"/>
    <p:sldId id="314" r:id="rId17"/>
    <p:sldId id="320" r:id="rId18"/>
    <p:sldId id="321" r:id="rId19"/>
    <p:sldId id="285" r:id="rId20"/>
  </p:sldIdLst>
  <p:sldSz cx="9144000" cy="5143500" type="screen16x9"/>
  <p:notesSz cx="6858000" cy="9144000"/>
  <p:embeddedFontLst>
    <p:embeddedFont>
      <p:font typeface="Figtree" panose="020B060402020202020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Sora" panose="020B0604020202020204" charset="0"/>
      <p:regular r:id="rId34"/>
      <p:bold r:id="rId35"/>
    </p:embeddedFont>
    <p:embeddedFont>
      <p:font typeface="Sora ExtraBold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788B84-41A7-4F43-9ED2-5EEAD606FBC0}">
  <a:tblStyle styleId="{8C788B84-41A7-4F43-9ED2-5EEAD606F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e83fd9395e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e83fd9395e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0DB513B1-2474-AA56-8989-E6D856DA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fc2de9d97_0_14:notes">
            <a:extLst>
              <a:ext uri="{FF2B5EF4-FFF2-40B4-BE49-F238E27FC236}">
                <a16:creationId xmlns:a16="http://schemas.microsoft.com/office/drawing/2014/main" id="{0653DFB6-7A9D-BCEB-ABD0-1820A7561E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2fc2de9d97_0_14:notes">
            <a:extLst>
              <a:ext uri="{FF2B5EF4-FFF2-40B4-BE49-F238E27FC236}">
                <a16:creationId xmlns:a16="http://schemas.microsoft.com/office/drawing/2014/main" id="{AB25BB5E-98B6-4612-9B13-4610A49A2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10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04D8964F-9D90-9E67-2700-6F299F5B3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f41e19245_0_0:notes">
            <a:extLst>
              <a:ext uri="{FF2B5EF4-FFF2-40B4-BE49-F238E27FC236}">
                <a16:creationId xmlns:a16="http://schemas.microsoft.com/office/drawing/2014/main" id="{EB2FEC45-22E7-8FC6-F054-7105F0AB5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f41e19245_0_0:notes">
            <a:extLst>
              <a:ext uri="{FF2B5EF4-FFF2-40B4-BE49-F238E27FC236}">
                <a16:creationId xmlns:a16="http://schemas.microsoft.com/office/drawing/2014/main" id="{81DCCFAD-598A-4B16-D7D9-6BF87EF49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235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59EE6782-0E35-336F-5018-48CECC9B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1bf8d60a4_0_89:notes">
            <a:extLst>
              <a:ext uri="{FF2B5EF4-FFF2-40B4-BE49-F238E27FC236}">
                <a16:creationId xmlns:a16="http://schemas.microsoft.com/office/drawing/2014/main" id="{B4F3A194-9AE5-020B-4AE1-36C2CC717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1bf8d60a4_0_89:notes">
            <a:extLst>
              <a:ext uri="{FF2B5EF4-FFF2-40B4-BE49-F238E27FC236}">
                <a16:creationId xmlns:a16="http://schemas.microsoft.com/office/drawing/2014/main" id="{2C7B511A-3E13-98FE-529F-5B3CC3FED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9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123CB706-54F8-2C6B-E355-24862FF7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1bf8d60a4_0_89:notes">
            <a:extLst>
              <a:ext uri="{FF2B5EF4-FFF2-40B4-BE49-F238E27FC236}">
                <a16:creationId xmlns:a16="http://schemas.microsoft.com/office/drawing/2014/main" id="{810726E2-5CDE-A6A9-F519-990D0142D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1bf8d60a4_0_89:notes">
            <a:extLst>
              <a:ext uri="{FF2B5EF4-FFF2-40B4-BE49-F238E27FC236}">
                <a16:creationId xmlns:a16="http://schemas.microsoft.com/office/drawing/2014/main" id="{A0CEFB1D-48D6-89BB-37E0-8C1B46821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5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521CAA2C-1317-F9E8-14D3-F957CF97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1bf8d60a4_0_89:notes">
            <a:extLst>
              <a:ext uri="{FF2B5EF4-FFF2-40B4-BE49-F238E27FC236}">
                <a16:creationId xmlns:a16="http://schemas.microsoft.com/office/drawing/2014/main" id="{825EAE1D-9B10-74DF-9533-79E9274EC7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1bf8d60a4_0_89:notes">
            <a:extLst>
              <a:ext uri="{FF2B5EF4-FFF2-40B4-BE49-F238E27FC236}">
                <a16:creationId xmlns:a16="http://schemas.microsoft.com/office/drawing/2014/main" id="{5C898A38-E919-1C29-28D5-52EEB8EC7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797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D04D3579-F11C-9D89-5348-D4A1DCBE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1bf8d60a4_0_89:notes">
            <a:extLst>
              <a:ext uri="{FF2B5EF4-FFF2-40B4-BE49-F238E27FC236}">
                <a16:creationId xmlns:a16="http://schemas.microsoft.com/office/drawing/2014/main" id="{36984AF2-3445-0006-0573-72DEC5AEA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1bf8d60a4_0_89:notes">
            <a:extLst>
              <a:ext uri="{FF2B5EF4-FFF2-40B4-BE49-F238E27FC236}">
                <a16:creationId xmlns:a16="http://schemas.microsoft.com/office/drawing/2014/main" id="{80590CAF-E077-264F-20CB-493E9B454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9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4ECA3049-6A9D-12B2-28DE-104FCB5B1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f41e19245_0_0:notes">
            <a:extLst>
              <a:ext uri="{FF2B5EF4-FFF2-40B4-BE49-F238E27FC236}">
                <a16:creationId xmlns:a16="http://schemas.microsoft.com/office/drawing/2014/main" id="{7BF3B3BA-A3D7-E58A-44DB-80EB273EF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f41e19245_0_0:notes">
            <a:extLst>
              <a:ext uri="{FF2B5EF4-FFF2-40B4-BE49-F238E27FC236}">
                <a16:creationId xmlns:a16="http://schemas.microsoft.com/office/drawing/2014/main" id="{67DC3C7C-9488-1A52-8625-E0D6937CC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680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8D08DA33-438C-0BE5-8D71-2D04AD807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d1bf8d60a4_0_246:notes">
            <a:extLst>
              <a:ext uri="{FF2B5EF4-FFF2-40B4-BE49-F238E27FC236}">
                <a16:creationId xmlns:a16="http://schemas.microsoft.com/office/drawing/2014/main" id="{F7FE43DD-0991-60FF-F595-008A75362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d1bf8d60a4_0_246:notes">
            <a:extLst>
              <a:ext uri="{FF2B5EF4-FFF2-40B4-BE49-F238E27FC236}">
                <a16:creationId xmlns:a16="http://schemas.microsoft.com/office/drawing/2014/main" id="{EB3D26AD-3829-522C-CDEA-2C68903F0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34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>
          <a:extLst>
            <a:ext uri="{FF2B5EF4-FFF2-40B4-BE49-F238E27FC236}">
              <a16:creationId xmlns:a16="http://schemas.microsoft.com/office/drawing/2014/main" id="{AB5BB5A0-B70C-9285-A5E8-B6759136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0f41e19245_0_228:notes">
            <a:extLst>
              <a:ext uri="{FF2B5EF4-FFF2-40B4-BE49-F238E27FC236}">
                <a16:creationId xmlns:a16="http://schemas.microsoft.com/office/drawing/2014/main" id="{FE5C4512-3E2B-C4A9-1CCD-1D668BA625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0f41e19245_0_228:notes">
            <a:extLst>
              <a:ext uri="{FF2B5EF4-FFF2-40B4-BE49-F238E27FC236}">
                <a16:creationId xmlns:a16="http://schemas.microsoft.com/office/drawing/2014/main" id="{33FE3195-82EE-02FA-5F42-642F8118B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0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e83fd9395e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e83fd9395e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>
          <a:extLst>
            <a:ext uri="{FF2B5EF4-FFF2-40B4-BE49-F238E27FC236}">
              <a16:creationId xmlns:a16="http://schemas.microsoft.com/office/drawing/2014/main" id="{F67D6A5C-8C2A-7B2A-4747-E2E5012D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d1bf8d60a4_0_40:notes">
            <a:extLst>
              <a:ext uri="{FF2B5EF4-FFF2-40B4-BE49-F238E27FC236}">
                <a16:creationId xmlns:a16="http://schemas.microsoft.com/office/drawing/2014/main" id="{76920B0A-3D84-EF85-E04A-CB40A982E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d1bf8d60a4_0_40:notes">
            <a:extLst>
              <a:ext uri="{FF2B5EF4-FFF2-40B4-BE49-F238E27FC236}">
                <a16:creationId xmlns:a16="http://schemas.microsoft.com/office/drawing/2014/main" id="{0A5BFADF-CF71-78A6-1223-EC316C84C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82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FD17FAF8-17FE-8B2B-78C7-0E931F76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f41e19245_0_0:notes">
            <a:extLst>
              <a:ext uri="{FF2B5EF4-FFF2-40B4-BE49-F238E27FC236}">
                <a16:creationId xmlns:a16="http://schemas.microsoft.com/office/drawing/2014/main" id="{46E7F329-860C-79E0-BF95-7F00AF841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f41e19245_0_0:notes">
            <a:extLst>
              <a:ext uri="{FF2B5EF4-FFF2-40B4-BE49-F238E27FC236}">
                <a16:creationId xmlns:a16="http://schemas.microsoft.com/office/drawing/2014/main" id="{B27E2BF2-4894-7E23-2F36-EC33D78E8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>
          <a:extLst>
            <a:ext uri="{FF2B5EF4-FFF2-40B4-BE49-F238E27FC236}">
              <a16:creationId xmlns:a16="http://schemas.microsoft.com/office/drawing/2014/main" id="{EBD971E6-A0BC-4B4D-7E52-4B20248CE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d1bf8d60a4_0_40:notes">
            <a:extLst>
              <a:ext uri="{FF2B5EF4-FFF2-40B4-BE49-F238E27FC236}">
                <a16:creationId xmlns:a16="http://schemas.microsoft.com/office/drawing/2014/main" id="{40F25323-2BCE-48FD-D00D-6FA44330E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d1bf8d60a4_0_40:notes">
            <a:extLst>
              <a:ext uri="{FF2B5EF4-FFF2-40B4-BE49-F238E27FC236}">
                <a16:creationId xmlns:a16="http://schemas.microsoft.com/office/drawing/2014/main" id="{004CCE4D-C6FF-6788-E0B3-048F56D96B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9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421B9C38-995D-E7E0-667C-38904AC4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f41e19245_0_0:notes">
            <a:extLst>
              <a:ext uri="{FF2B5EF4-FFF2-40B4-BE49-F238E27FC236}">
                <a16:creationId xmlns:a16="http://schemas.microsoft.com/office/drawing/2014/main" id="{CB12A4D3-D2B3-5BCD-A86A-BB13163AF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f41e19245_0_0:notes">
            <a:extLst>
              <a:ext uri="{FF2B5EF4-FFF2-40B4-BE49-F238E27FC236}">
                <a16:creationId xmlns:a16="http://schemas.microsoft.com/office/drawing/2014/main" id="{422845C0-F501-BBCC-9168-C74B905F7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9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EF6FE7FA-DA4C-74E7-6872-EB28E370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0f41e19245_0_0:notes">
            <a:extLst>
              <a:ext uri="{FF2B5EF4-FFF2-40B4-BE49-F238E27FC236}">
                <a16:creationId xmlns:a16="http://schemas.microsoft.com/office/drawing/2014/main" id="{31D0C2C5-E20C-E57D-EADA-AD41A5DDE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0f41e19245_0_0:notes">
            <a:extLst>
              <a:ext uri="{FF2B5EF4-FFF2-40B4-BE49-F238E27FC236}">
                <a16:creationId xmlns:a16="http://schemas.microsoft.com/office/drawing/2014/main" id="{3B57E4E5-AAD4-E68E-9B09-868D4DE2B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6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10025"/>
            <a:ext cx="37254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0150"/>
            <a:ext cx="372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33" name="Google Shape;533;p23"/>
          <p:cNvSpPr txBox="1">
            <a:spLocks noGrp="1"/>
          </p:cNvSpPr>
          <p:nvPr>
            <p:ph type="subTitle" idx="1"/>
          </p:nvPr>
        </p:nvSpPr>
        <p:spPr>
          <a:xfrm>
            <a:off x="1177425" y="2161100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3"/>
          <p:cNvSpPr txBox="1">
            <a:spLocks noGrp="1"/>
          </p:cNvSpPr>
          <p:nvPr>
            <p:ph type="subTitle" idx="2"/>
          </p:nvPr>
        </p:nvSpPr>
        <p:spPr>
          <a:xfrm>
            <a:off x="3578997" y="2161100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3"/>
          </p:nvPr>
        </p:nvSpPr>
        <p:spPr>
          <a:xfrm>
            <a:off x="1177425" y="3959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3"/>
          <p:cNvSpPr txBox="1">
            <a:spLocks noGrp="1"/>
          </p:cNvSpPr>
          <p:nvPr>
            <p:ph type="subTitle" idx="4"/>
          </p:nvPr>
        </p:nvSpPr>
        <p:spPr>
          <a:xfrm>
            <a:off x="3578997" y="3959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3"/>
          <p:cNvSpPr txBox="1">
            <a:spLocks noGrp="1"/>
          </p:cNvSpPr>
          <p:nvPr>
            <p:ph type="subTitle" idx="5"/>
          </p:nvPr>
        </p:nvSpPr>
        <p:spPr>
          <a:xfrm>
            <a:off x="5980575" y="2161100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3"/>
          <p:cNvSpPr txBox="1">
            <a:spLocks noGrp="1"/>
          </p:cNvSpPr>
          <p:nvPr>
            <p:ph type="subTitle" idx="6"/>
          </p:nvPr>
        </p:nvSpPr>
        <p:spPr>
          <a:xfrm>
            <a:off x="5980575" y="3959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3"/>
          <p:cNvSpPr txBox="1">
            <a:spLocks noGrp="1"/>
          </p:cNvSpPr>
          <p:nvPr>
            <p:ph type="subTitle" idx="7"/>
          </p:nvPr>
        </p:nvSpPr>
        <p:spPr>
          <a:xfrm>
            <a:off x="1177425" y="192912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subTitle" idx="8"/>
          </p:nvPr>
        </p:nvSpPr>
        <p:spPr>
          <a:xfrm>
            <a:off x="3578997" y="192912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9"/>
          </p:nvPr>
        </p:nvSpPr>
        <p:spPr>
          <a:xfrm>
            <a:off x="1177425" y="3750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42" name="Google Shape;542;p23"/>
          <p:cNvSpPr txBox="1">
            <a:spLocks noGrp="1"/>
          </p:cNvSpPr>
          <p:nvPr>
            <p:ph type="subTitle" idx="13"/>
          </p:nvPr>
        </p:nvSpPr>
        <p:spPr>
          <a:xfrm>
            <a:off x="3578997" y="3750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43" name="Google Shape;543;p23"/>
          <p:cNvSpPr txBox="1">
            <a:spLocks noGrp="1"/>
          </p:cNvSpPr>
          <p:nvPr>
            <p:ph type="subTitle" idx="14"/>
          </p:nvPr>
        </p:nvSpPr>
        <p:spPr>
          <a:xfrm>
            <a:off x="5980575" y="192912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44" name="Google Shape;544;p23"/>
          <p:cNvSpPr txBox="1">
            <a:spLocks noGrp="1"/>
          </p:cNvSpPr>
          <p:nvPr>
            <p:ph type="subTitle" idx="15"/>
          </p:nvPr>
        </p:nvSpPr>
        <p:spPr>
          <a:xfrm>
            <a:off x="5980575" y="3750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6" name="Google Shape;546;p23"/>
          <p:cNvGrpSpPr/>
          <p:nvPr/>
        </p:nvGrpSpPr>
        <p:grpSpPr>
          <a:xfrm>
            <a:off x="6847600" y="-831748"/>
            <a:ext cx="3018563" cy="2751550"/>
            <a:chOff x="6847600" y="-831748"/>
            <a:chExt cx="3018563" cy="2751550"/>
          </a:xfrm>
        </p:grpSpPr>
        <p:sp>
          <p:nvSpPr>
            <p:cNvPr id="547" name="Google Shape;547;p23"/>
            <p:cNvSpPr/>
            <p:nvPr/>
          </p:nvSpPr>
          <p:spPr>
            <a:xfrm rot="8794848" flipH="1">
              <a:off x="8766849" y="691605"/>
              <a:ext cx="875351" cy="1076095"/>
            </a:xfrm>
            <a:custGeom>
              <a:avLst/>
              <a:gdLst/>
              <a:ahLst/>
              <a:cxnLst/>
              <a:rect l="l" t="t" r="r" b="b"/>
              <a:pathLst>
                <a:path w="12460" h="15317" extrusionOk="0">
                  <a:moveTo>
                    <a:pt x="4540" y="0"/>
                  </a:moveTo>
                  <a:cubicBezTo>
                    <a:pt x="4496" y="0"/>
                    <a:pt x="4452" y="0"/>
                    <a:pt x="4407" y="1"/>
                  </a:cubicBezTo>
                  <a:cubicBezTo>
                    <a:pt x="3306" y="9"/>
                    <a:pt x="2141" y="185"/>
                    <a:pt x="1302" y="962"/>
                  </a:cubicBezTo>
                  <a:cubicBezTo>
                    <a:pt x="655" y="1566"/>
                    <a:pt x="324" y="2406"/>
                    <a:pt x="219" y="3270"/>
                  </a:cubicBezTo>
                  <a:cubicBezTo>
                    <a:pt x="0" y="5081"/>
                    <a:pt x="368" y="7547"/>
                    <a:pt x="865" y="9314"/>
                  </a:cubicBezTo>
                  <a:cubicBezTo>
                    <a:pt x="1296" y="10890"/>
                    <a:pt x="2253" y="12311"/>
                    <a:pt x="3997" y="12311"/>
                  </a:cubicBezTo>
                  <a:cubicBezTo>
                    <a:pt x="4062" y="12311"/>
                    <a:pt x="4129" y="12309"/>
                    <a:pt x="4198" y="12305"/>
                  </a:cubicBezTo>
                  <a:cubicBezTo>
                    <a:pt x="4722" y="12269"/>
                    <a:pt x="5264" y="12189"/>
                    <a:pt x="5805" y="12084"/>
                  </a:cubicBezTo>
                  <a:lnTo>
                    <a:pt x="5805" y="12084"/>
                  </a:lnTo>
                  <a:cubicBezTo>
                    <a:pt x="5824" y="13081"/>
                    <a:pt x="5744" y="14089"/>
                    <a:pt x="5562" y="15075"/>
                  </a:cubicBezTo>
                  <a:cubicBezTo>
                    <a:pt x="5540" y="15186"/>
                    <a:pt x="5628" y="15317"/>
                    <a:pt x="5739" y="15317"/>
                  </a:cubicBezTo>
                  <a:cubicBezTo>
                    <a:pt x="5769" y="15317"/>
                    <a:pt x="5801" y="15307"/>
                    <a:pt x="5832" y="15285"/>
                  </a:cubicBezTo>
                  <a:cubicBezTo>
                    <a:pt x="7406" y="14114"/>
                    <a:pt x="8710" y="12636"/>
                    <a:pt x="9671" y="10930"/>
                  </a:cubicBezTo>
                  <a:cubicBezTo>
                    <a:pt x="10300" y="10704"/>
                    <a:pt x="10922" y="10406"/>
                    <a:pt x="11350" y="9864"/>
                  </a:cubicBezTo>
                  <a:cubicBezTo>
                    <a:pt x="11847" y="9226"/>
                    <a:pt x="11996" y="8403"/>
                    <a:pt x="12101" y="7625"/>
                  </a:cubicBezTo>
                  <a:cubicBezTo>
                    <a:pt x="12303" y="5982"/>
                    <a:pt x="12460" y="4181"/>
                    <a:pt x="12214" y="2536"/>
                  </a:cubicBezTo>
                  <a:cubicBezTo>
                    <a:pt x="11979" y="1050"/>
                    <a:pt x="10913" y="718"/>
                    <a:pt x="9583" y="464"/>
                  </a:cubicBezTo>
                  <a:cubicBezTo>
                    <a:pt x="7922" y="158"/>
                    <a:pt x="6235" y="0"/>
                    <a:pt x="4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6847600" y="-831748"/>
              <a:ext cx="2673970" cy="1371248"/>
            </a:xfrm>
            <a:custGeom>
              <a:avLst/>
              <a:gdLst/>
              <a:ahLst/>
              <a:cxnLst/>
              <a:rect l="l" t="t" r="r" b="b"/>
              <a:pathLst>
                <a:path w="29968" h="15368" extrusionOk="0">
                  <a:moveTo>
                    <a:pt x="25403" y="0"/>
                  </a:moveTo>
                  <a:cubicBezTo>
                    <a:pt x="24922" y="0"/>
                    <a:pt x="24443" y="87"/>
                    <a:pt x="23994" y="270"/>
                  </a:cubicBezTo>
                  <a:cubicBezTo>
                    <a:pt x="23277" y="568"/>
                    <a:pt x="22674" y="1074"/>
                    <a:pt x="22017" y="1477"/>
                  </a:cubicBezTo>
                  <a:cubicBezTo>
                    <a:pt x="21316" y="1911"/>
                    <a:pt x="20606" y="2070"/>
                    <a:pt x="19888" y="2070"/>
                  </a:cubicBezTo>
                  <a:cubicBezTo>
                    <a:pt x="18018" y="2070"/>
                    <a:pt x="16103" y="996"/>
                    <a:pt x="14200" y="927"/>
                  </a:cubicBezTo>
                  <a:cubicBezTo>
                    <a:pt x="14121" y="924"/>
                    <a:pt x="14043" y="923"/>
                    <a:pt x="13967" y="923"/>
                  </a:cubicBezTo>
                  <a:cubicBezTo>
                    <a:pt x="10740" y="923"/>
                    <a:pt x="9458" y="3432"/>
                    <a:pt x="7451" y="5500"/>
                  </a:cubicBezTo>
                  <a:cubicBezTo>
                    <a:pt x="6874" y="6086"/>
                    <a:pt x="6131" y="6594"/>
                    <a:pt x="5316" y="6776"/>
                  </a:cubicBezTo>
                  <a:cubicBezTo>
                    <a:pt x="3602" y="7160"/>
                    <a:pt x="1188" y="7127"/>
                    <a:pt x="481" y="9015"/>
                  </a:cubicBezTo>
                  <a:cubicBezTo>
                    <a:pt x="1" y="10319"/>
                    <a:pt x="210" y="11882"/>
                    <a:pt x="1084" y="12976"/>
                  </a:cubicBezTo>
                  <a:cubicBezTo>
                    <a:pt x="1207" y="13125"/>
                    <a:pt x="1329" y="13265"/>
                    <a:pt x="1470" y="13387"/>
                  </a:cubicBezTo>
                  <a:cubicBezTo>
                    <a:pt x="1652" y="13737"/>
                    <a:pt x="1837" y="14086"/>
                    <a:pt x="1845" y="14480"/>
                  </a:cubicBezTo>
                  <a:cubicBezTo>
                    <a:pt x="1845" y="14768"/>
                    <a:pt x="1766" y="15118"/>
                    <a:pt x="1986" y="15292"/>
                  </a:cubicBezTo>
                  <a:cubicBezTo>
                    <a:pt x="2049" y="15346"/>
                    <a:pt x="2122" y="15368"/>
                    <a:pt x="2199" y="15368"/>
                  </a:cubicBezTo>
                  <a:cubicBezTo>
                    <a:pt x="2364" y="15368"/>
                    <a:pt x="2544" y="15265"/>
                    <a:pt x="2676" y="15146"/>
                  </a:cubicBezTo>
                  <a:cubicBezTo>
                    <a:pt x="2930" y="14925"/>
                    <a:pt x="3149" y="14654"/>
                    <a:pt x="3306" y="14348"/>
                  </a:cubicBezTo>
                  <a:cubicBezTo>
                    <a:pt x="3640" y="14431"/>
                    <a:pt x="3985" y="14473"/>
                    <a:pt x="4329" y="14473"/>
                  </a:cubicBezTo>
                  <a:cubicBezTo>
                    <a:pt x="4975" y="14473"/>
                    <a:pt x="5618" y="14324"/>
                    <a:pt x="6183" y="14016"/>
                  </a:cubicBezTo>
                  <a:cubicBezTo>
                    <a:pt x="7161" y="13492"/>
                    <a:pt x="8097" y="12495"/>
                    <a:pt x="9216" y="12145"/>
                  </a:cubicBezTo>
                  <a:cubicBezTo>
                    <a:pt x="9505" y="12054"/>
                    <a:pt x="9782" y="12016"/>
                    <a:pt x="10051" y="12016"/>
                  </a:cubicBezTo>
                  <a:cubicBezTo>
                    <a:pt x="11282" y="12016"/>
                    <a:pt x="12347" y="12807"/>
                    <a:pt x="13623" y="12959"/>
                  </a:cubicBezTo>
                  <a:cubicBezTo>
                    <a:pt x="13837" y="12984"/>
                    <a:pt x="14054" y="12997"/>
                    <a:pt x="14270" y="12997"/>
                  </a:cubicBezTo>
                  <a:cubicBezTo>
                    <a:pt x="15386" y="12997"/>
                    <a:pt x="16503" y="12660"/>
                    <a:pt x="17419" y="12014"/>
                  </a:cubicBezTo>
                  <a:cubicBezTo>
                    <a:pt x="18469" y="11263"/>
                    <a:pt x="19264" y="10134"/>
                    <a:pt x="20454" y="9626"/>
                  </a:cubicBezTo>
                  <a:cubicBezTo>
                    <a:pt x="20988" y="9401"/>
                    <a:pt x="21529" y="9336"/>
                    <a:pt x="22074" y="9336"/>
                  </a:cubicBezTo>
                  <a:cubicBezTo>
                    <a:pt x="22813" y="9336"/>
                    <a:pt x="23561" y="9455"/>
                    <a:pt x="24309" y="9455"/>
                  </a:cubicBezTo>
                  <a:cubicBezTo>
                    <a:pt x="24592" y="9455"/>
                    <a:pt x="24874" y="9438"/>
                    <a:pt x="25157" y="9391"/>
                  </a:cubicBezTo>
                  <a:cubicBezTo>
                    <a:pt x="26739" y="9129"/>
                    <a:pt x="28236" y="8184"/>
                    <a:pt x="29031" y="6759"/>
                  </a:cubicBezTo>
                  <a:cubicBezTo>
                    <a:pt x="29967" y="5106"/>
                    <a:pt x="29818" y="2869"/>
                    <a:pt x="28576" y="1433"/>
                  </a:cubicBezTo>
                  <a:cubicBezTo>
                    <a:pt x="27798" y="530"/>
                    <a:pt x="26594" y="0"/>
                    <a:pt x="2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23"/>
          <p:cNvGrpSpPr/>
          <p:nvPr/>
        </p:nvGrpSpPr>
        <p:grpSpPr>
          <a:xfrm>
            <a:off x="6509505" y="-8"/>
            <a:ext cx="2573689" cy="1184325"/>
            <a:chOff x="6509505" y="-8"/>
            <a:chExt cx="2573689" cy="1184325"/>
          </a:xfrm>
        </p:grpSpPr>
        <p:grpSp>
          <p:nvGrpSpPr>
            <p:cNvPr id="550" name="Google Shape;550;p23"/>
            <p:cNvGrpSpPr/>
            <p:nvPr/>
          </p:nvGrpSpPr>
          <p:grpSpPr>
            <a:xfrm>
              <a:off x="6509505" y="234377"/>
              <a:ext cx="133260" cy="129152"/>
              <a:chOff x="3739723" y="2282290"/>
              <a:chExt cx="690824" cy="669530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 rot="10800000">
              <a:off x="7459261" y="-8"/>
              <a:ext cx="371307" cy="91637"/>
              <a:chOff x="4241622" y="1303995"/>
              <a:chExt cx="1256112" cy="310004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9" name="Google Shape;559;p23"/>
            <p:cNvSpPr/>
            <p:nvPr/>
          </p:nvSpPr>
          <p:spPr>
            <a:xfrm>
              <a:off x="8424009" y="327669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8991611" y="109267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3"/>
          <p:cNvGrpSpPr/>
          <p:nvPr/>
        </p:nvGrpSpPr>
        <p:grpSpPr>
          <a:xfrm rot="2981559">
            <a:off x="8370639" y="152339"/>
            <a:ext cx="1450860" cy="1972315"/>
            <a:chOff x="3841236" y="2462345"/>
            <a:chExt cx="1450832" cy="1972277"/>
          </a:xfrm>
        </p:grpSpPr>
        <p:grpSp>
          <p:nvGrpSpPr>
            <p:cNvPr id="562" name="Google Shape;562;p23"/>
            <p:cNvGrpSpPr/>
            <p:nvPr/>
          </p:nvGrpSpPr>
          <p:grpSpPr>
            <a:xfrm>
              <a:off x="3841236" y="2462345"/>
              <a:ext cx="261888" cy="997496"/>
              <a:chOff x="3841236" y="2462345"/>
              <a:chExt cx="261888" cy="997496"/>
            </a:xfrm>
          </p:grpSpPr>
          <p:sp>
            <p:nvSpPr>
              <p:cNvPr id="563" name="Google Shape;563;p23"/>
              <p:cNvSpPr/>
              <p:nvPr/>
            </p:nvSpPr>
            <p:spPr>
              <a:xfrm>
                <a:off x="3879165" y="3209042"/>
                <a:ext cx="196867" cy="13339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17" extrusionOk="0">
                    <a:moveTo>
                      <a:pt x="762" y="0"/>
                    </a:moveTo>
                    <a:lnTo>
                      <a:pt x="0" y="8"/>
                    </a:lnTo>
                    <a:lnTo>
                      <a:pt x="210" y="516"/>
                    </a:lnTo>
                    <a:lnTo>
                      <a:pt x="508" y="508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3868328" y="2487115"/>
                <a:ext cx="207704" cy="7242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807" extrusionOk="0">
                    <a:moveTo>
                      <a:pt x="735" y="1"/>
                    </a:moveTo>
                    <a:lnTo>
                      <a:pt x="0" y="17"/>
                    </a:lnTo>
                    <a:lnTo>
                      <a:pt x="42" y="2806"/>
                    </a:lnTo>
                    <a:lnTo>
                      <a:pt x="804" y="2798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3938251" y="3315086"/>
                <a:ext cx="74309" cy="5005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94" extrusionOk="0">
                    <a:moveTo>
                      <a:pt x="0" y="0"/>
                    </a:moveTo>
                    <a:lnTo>
                      <a:pt x="9" y="193"/>
                    </a:lnTo>
                    <a:lnTo>
                      <a:pt x="288" y="19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3874779" y="3190981"/>
                <a:ext cx="187579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11" extrusionOk="0">
                    <a:moveTo>
                      <a:pt x="727" y="1"/>
                    </a:moveTo>
                    <a:lnTo>
                      <a:pt x="1" y="18"/>
                    </a:lnTo>
                    <a:lnTo>
                      <a:pt x="9" y="211"/>
                    </a:lnTo>
                    <a:lnTo>
                      <a:pt x="727" y="192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3841236" y="2462345"/>
                <a:ext cx="261888" cy="997496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3866" extrusionOk="0">
                    <a:moveTo>
                      <a:pt x="769" y="193"/>
                    </a:moveTo>
                    <a:lnTo>
                      <a:pt x="821" y="2902"/>
                    </a:lnTo>
                    <a:lnTo>
                      <a:pt x="534" y="3454"/>
                    </a:lnTo>
                    <a:lnTo>
                      <a:pt x="244" y="2911"/>
                    </a:lnTo>
                    <a:lnTo>
                      <a:pt x="191" y="202"/>
                    </a:lnTo>
                    <a:lnTo>
                      <a:pt x="769" y="193"/>
                    </a:lnTo>
                    <a:close/>
                    <a:moveTo>
                      <a:pt x="962" y="0"/>
                    </a:moveTo>
                    <a:lnTo>
                      <a:pt x="0" y="17"/>
                    </a:lnTo>
                    <a:lnTo>
                      <a:pt x="61" y="2955"/>
                    </a:lnTo>
                    <a:lnTo>
                      <a:pt x="534" y="3866"/>
                    </a:lnTo>
                    <a:lnTo>
                      <a:pt x="1014" y="2947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3852073" y="2584129"/>
                <a:ext cx="226023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11" extrusionOk="0">
                    <a:moveTo>
                      <a:pt x="876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876" y="193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23"/>
            <p:cNvSpPr/>
            <p:nvPr/>
          </p:nvSpPr>
          <p:spPr>
            <a:xfrm>
              <a:off x="3942379" y="3533884"/>
              <a:ext cx="1349690" cy="900739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 txBox="1">
            <a:spLocks noGrp="1"/>
          </p:cNvSpPr>
          <p:nvPr>
            <p:ph type="title"/>
          </p:nvPr>
        </p:nvSpPr>
        <p:spPr>
          <a:xfrm>
            <a:off x="713263" y="593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8"/>
          <p:cNvSpPr txBox="1">
            <a:spLocks noGrp="1"/>
          </p:cNvSpPr>
          <p:nvPr>
            <p:ph type="subTitle" idx="1"/>
          </p:nvPr>
        </p:nvSpPr>
        <p:spPr>
          <a:xfrm>
            <a:off x="713225" y="1598705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8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81" name="Google Shape;681;p28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84" name="Google Shape;684;p29"/>
          <p:cNvGrpSpPr/>
          <p:nvPr/>
        </p:nvGrpSpPr>
        <p:grpSpPr>
          <a:xfrm rot="10800000" flipH="1">
            <a:off x="6896453" y="-300138"/>
            <a:ext cx="2922819" cy="2224703"/>
            <a:chOff x="6903903" y="3212917"/>
            <a:chExt cx="2922819" cy="2224703"/>
          </a:xfrm>
        </p:grpSpPr>
        <p:sp>
          <p:nvSpPr>
            <p:cNvPr id="685" name="Google Shape;685;p29"/>
            <p:cNvSpPr/>
            <p:nvPr/>
          </p:nvSpPr>
          <p:spPr>
            <a:xfrm rot="2071610" flipH="1">
              <a:off x="8528761" y="3444889"/>
              <a:ext cx="1120928" cy="973032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 rot="-4253558">
              <a:off x="7028043" y="4506530"/>
              <a:ext cx="800827" cy="832849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9"/>
          <p:cNvGrpSpPr/>
          <p:nvPr/>
        </p:nvGrpSpPr>
        <p:grpSpPr>
          <a:xfrm rot="10800000" flipH="1">
            <a:off x="6698736" y="202077"/>
            <a:ext cx="2351707" cy="1079437"/>
            <a:chOff x="6706186" y="3855967"/>
            <a:chExt cx="2351707" cy="1079437"/>
          </a:xfrm>
        </p:grpSpPr>
        <p:grpSp>
          <p:nvGrpSpPr>
            <p:cNvPr id="688" name="Google Shape;688;p29"/>
            <p:cNvGrpSpPr/>
            <p:nvPr/>
          </p:nvGrpSpPr>
          <p:grpSpPr>
            <a:xfrm>
              <a:off x="8871117" y="4479427"/>
              <a:ext cx="133260" cy="129152"/>
              <a:chOff x="3739723" y="2282290"/>
              <a:chExt cx="690824" cy="669530"/>
            </a:xfrm>
          </p:grpSpPr>
          <p:sp>
            <p:nvSpPr>
              <p:cNvPr id="689" name="Google Shape;689;p29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29"/>
            <p:cNvGrpSpPr/>
            <p:nvPr/>
          </p:nvGrpSpPr>
          <p:grpSpPr>
            <a:xfrm rot="10800000">
              <a:off x="8686586" y="3855967"/>
              <a:ext cx="371307" cy="91637"/>
              <a:chOff x="4241622" y="1303995"/>
              <a:chExt cx="1256112" cy="310004"/>
            </a:xfrm>
          </p:grpSpPr>
          <p:sp>
            <p:nvSpPr>
              <p:cNvPr id="694" name="Google Shape;694;p29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29"/>
            <p:cNvSpPr/>
            <p:nvPr/>
          </p:nvSpPr>
          <p:spPr>
            <a:xfrm>
              <a:off x="7275147" y="4910519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706186" y="464990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9"/>
          <p:cNvGrpSpPr/>
          <p:nvPr/>
        </p:nvGrpSpPr>
        <p:grpSpPr>
          <a:xfrm rot="2700000" flipH="1">
            <a:off x="7521527" y="-708010"/>
            <a:ext cx="1474436" cy="1328685"/>
            <a:chOff x="3841236" y="2462345"/>
            <a:chExt cx="1474450" cy="1328698"/>
          </a:xfrm>
        </p:grpSpPr>
        <p:grpSp>
          <p:nvGrpSpPr>
            <p:cNvPr id="700" name="Google Shape;700;p29"/>
            <p:cNvGrpSpPr/>
            <p:nvPr/>
          </p:nvGrpSpPr>
          <p:grpSpPr>
            <a:xfrm>
              <a:off x="3841236" y="2462345"/>
              <a:ext cx="261888" cy="997496"/>
              <a:chOff x="3841236" y="2462345"/>
              <a:chExt cx="261888" cy="997496"/>
            </a:xfrm>
          </p:grpSpPr>
          <p:sp>
            <p:nvSpPr>
              <p:cNvPr id="701" name="Google Shape;701;p29"/>
              <p:cNvSpPr/>
              <p:nvPr/>
            </p:nvSpPr>
            <p:spPr>
              <a:xfrm>
                <a:off x="3879165" y="3209042"/>
                <a:ext cx="196867" cy="13339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17" extrusionOk="0">
                    <a:moveTo>
                      <a:pt x="762" y="0"/>
                    </a:moveTo>
                    <a:lnTo>
                      <a:pt x="0" y="8"/>
                    </a:lnTo>
                    <a:lnTo>
                      <a:pt x="210" y="516"/>
                    </a:lnTo>
                    <a:lnTo>
                      <a:pt x="508" y="508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3868328" y="2487115"/>
                <a:ext cx="207704" cy="7242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807" extrusionOk="0">
                    <a:moveTo>
                      <a:pt x="735" y="1"/>
                    </a:moveTo>
                    <a:lnTo>
                      <a:pt x="0" y="17"/>
                    </a:lnTo>
                    <a:lnTo>
                      <a:pt x="42" y="2806"/>
                    </a:lnTo>
                    <a:lnTo>
                      <a:pt x="804" y="2798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3938251" y="3315086"/>
                <a:ext cx="74309" cy="5005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94" extrusionOk="0">
                    <a:moveTo>
                      <a:pt x="0" y="0"/>
                    </a:moveTo>
                    <a:lnTo>
                      <a:pt x="9" y="193"/>
                    </a:lnTo>
                    <a:lnTo>
                      <a:pt x="288" y="19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3874779" y="3190981"/>
                <a:ext cx="187579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11" extrusionOk="0">
                    <a:moveTo>
                      <a:pt x="727" y="1"/>
                    </a:moveTo>
                    <a:lnTo>
                      <a:pt x="1" y="18"/>
                    </a:lnTo>
                    <a:lnTo>
                      <a:pt x="9" y="211"/>
                    </a:lnTo>
                    <a:lnTo>
                      <a:pt x="727" y="192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3841236" y="2462345"/>
                <a:ext cx="261888" cy="997496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3866" extrusionOk="0">
                    <a:moveTo>
                      <a:pt x="769" y="193"/>
                    </a:moveTo>
                    <a:lnTo>
                      <a:pt x="821" y="2902"/>
                    </a:lnTo>
                    <a:lnTo>
                      <a:pt x="534" y="3454"/>
                    </a:lnTo>
                    <a:lnTo>
                      <a:pt x="244" y="2911"/>
                    </a:lnTo>
                    <a:lnTo>
                      <a:pt x="191" y="202"/>
                    </a:lnTo>
                    <a:lnTo>
                      <a:pt x="769" y="193"/>
                    </a:lnTo>
                    <a:close/>
                    <a:moveTo>
                      <a:pt x="962" y="0"/>
                    </a:moveTo>
                    <a:lnTo>
                      <a:pt x="0" y="17"/>
                    </a:lnTo>
                    <a:lnTo>
                      <a:pt x="61" y="2955"/>
                    </a:lnTo>
                    <a:lnTo>
                      <a:pt x="534" y="3866"/>
                    </a:lnTo>
                    <a:lnTo>
                      <a:pt x="1014" y="2947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3852073" y="2584129"/>
                <a:ext cx="226023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11" extrusionOk="0">
                    <a:moveTo>
                      <a:pt x="876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876" y="193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29"/>
            <p:cNvSpPr/>
            <p:nvPr/>
          </p:nvSpPr>
          <p:spPr>
            <a:xfrm rot="10800000">
              <a:off x="3965996" y="2890304"/>
              <a:ext cx="1349690" cy="900739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10" name="Google Shape;710;p30"/>
          <p:cNvGrpSpPr/>
          <p:nvPr/>
        </p:nvGrpSpPr>
        <p:grpSpPr>
          <a:xfrm>
            <a:off x="5933813" y="-904578"/>
            <a:ext cx="4200965" cy="3673225"/>
            <a:chOff x="5933813" y="-904578"/>
            <a:chExt cx="4200965" cy="3673225"/>
          </a:xfrm>
        </p:grpSpPr>
        <p:sp>
          <p:nvSpPr>
            <p:cNvPr id="711" name="Google Shape;711;p30"/>
            <p:cNvSpPr/>
            <p:nvPr/>
          </p:nvSpPr>
          <p:spPr>
            <a:xfrm rot="9699340">
              <a:off x="8277511" y="1091505"/>
              <a:ext cx="1671419" cy="1450984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-2461773" flipH="1">
              <a:off x="6255899" y="-647105"/>
              <a:ext cx="1339099" cy="1482387"/>
            </a:xfrm>
            <a:custGeom>
              <a:avLst/>
              <a:gdLst/>
              <a:ahLst/>
              <a:cxnLst/>
              <a:rect l="l" t="t" r="r" b="b"/>
              <a:pathLst>
                <a:path w="12198" h="13503" extrusionOk="0">
                  <a:moveTo>
                    <a:pt x="6033" y="0"/>
                  </a:moveTo>
                  <a:cubicBezTo>
                    <a:pt x="4364" y="0"/>
                    <a:pt x="2676" y="731"/>
                    <a:pt x="1459" y="2463"/>
                  </a:cubicBezTo>
                  <a:cubicBezTo>
                    <a:pt x="534" y="3792"/>
                    <a:pt x="1" y="5559"/>
                    <a:pt x="263" y="7175"/>
                  </a:cubicBezTo>
                  <a:cubicBezTo>
                    <a:pt x="525" y="8829"/>
                    <a:pt x="1862" y="10113"/>
                    <a:pt x="3323" y="10806"/>
                  </a:cubicBezTo>
                  <a:cubicBezTo>
                    <a:pt x="3787" y="11024"/>
                    <a:pt x="4276" y="11206"/>
                    <a:pt x="4783" y="11320"/>
                  </a:cubicBezTo>
                  <a:cubicBezTo>
                    <a:pt x="4748" y="11968"/>
                    <a:pt x="4670" y="12615"/>
                    <a:pt x="4546" y="13261"/>
                  </a:cubicBezTo>
                  <a:cubicBezTo>
                    <a:pt x="4526" y="13371"/>
                    <a:pt x="4620" y="13503"/>
                    <a:pt x="4728" y="13503"/>
                  </a:cubicBezTo>
                  <a:cubicBezTo>
                    <a:pt x="4757" y="13503"/>
                    <a:pt x="4787" y="13493"/>
                    <a:pt x="4817" y="13471"/>
                  </a:cubicBezTo>
                  <a:cubicBezTo>
                    <a:pt x="5623" y="12877"/>
                    <a:pt x="6349" y="12203"/>
                    <a:pt x="6995" y="11469"/>
                  </a:cubicBezTo>
                  <a:cubicBezTo>
                    <a:pt x="7319" y="11425"/>
                    <a:pt x="7633" y="11364"/>
                    <a:pt x="7940" y="11267"/>
                  </a:cubicBezTo>
                  <a:cubicBezTo>
                    <a:pt x="9461" y="10795"/>
                    <a:pt x="10660" y="9632"/>
                    <a:pt x="11367" y="8235"/>
                  </a:cubicBezTo>
                  <a:cubicBezTo>
                    <a:pt x="12190" y="6598"/>
                    <a:pt x="12198" y="5051"/>
                    <a:pt x="11682" y="3748"/>
                  </a:cubicBezTo>
                  <a:cubicBezTo>
                    <a:pt x="10814" y="1522"/>
                    <a:pt x="8442" y="0"/>
                    <a:pt x="6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0"/>
          <p:cNvGrpSpPr/>
          <p:nvPr/>
        </p:nvGrpSpPr>
        <p:grpSpPr>
          <a:xfrm>
            <a:off x="6090836" y="226911"/>
            <a:ext cx="2790453" cy="1318415"/>
            <a:chOff x="6090836" y="226911"/>
            <a:chExt cx="2790453" cy="1318415"/>
          </a:xfrm>
        </p:grpSpPr>
        <p:grpSp>
          <p:nvGrpSpPr>
            <p:cNvPr id="714" name="Google Shape;714;p30"/>
            <p:cNvGrpSpPr/>
            <p:nvPr/>
          </p:nvGrpSpPr>
          <p:grpSpPr>
            <a:xfrm rot="10800000" flipH="1">
              <a:off x="8748030" y="1416174"/>
              <a:ext cx="133260" cy="129152"/>
              <a:chOff x="3739723" y="2282290"/>
              <a:chExt cx="690824" cy="669530"/>
            </a:xfrm>
          </p:grpSpPr>
          <p:sp>
            <p:nvSpPr>
              <p:cNvPr id="715" name="Google Shape;715;p30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30"/>
            <p:cNvGrpSpPr/>
            <p:nvPr/>
          </p:nvGrpSpPr>
          <p:grpSpPr>
            <a:xfrm flipH="1">
              <a:off x="6090836" y="447861"/>
              <a:ext cx="371307" cy="91637"/>
              <a:chOff x="4241622" y="1303995"/>
              <a:chExt cx="1256112" cy="310004"/>
            </a:xfrm>
          </p:grpSpPr>
          <p:sp>
            <p:nvSpPr>
              <p:cNvPr id="720" name="Google Shape;720;p30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0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30"/>
            <p:cNvSpPr/>
            <p:nvPr/>
          </p:nvSpPr>
          <p:spPr>
            <a:xfrm rot="10800000" flipH="1">
              <a:off x="7740859" y="48123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 rot="10800000" flipH="1">
              <a:off x="8718186" y="226911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7039457" y="-588430"/>
            <a:ext cx="2338031" cy="1756598"/>
            <a:chOff x="7039457" y="-588430"/>
            <a:chExt cx="2338031" cy="1756598"/>
          </a:xfrm>
        </p:grpSpPr>
        <p:grpSp>
          <p:nvGrpSpPr>
            <p:cNvPr id="726" name="Google Shape;726;p30"/>
            <p:cNvGrpSpPr/>
            <p:nvPr/>
          </p:nvGrpSpPr>
          <p:grpSpPr>
            <a:xfrm rot="954583" flipH="1">
              <a:off x="8101234" y="448388"/>
              <a:ext cx="1222502" cy="563005"/>
              <a:chOff x="6209134" y="2574097"/>
              <a:chExt cx="1108185" cy="510359"/>
            </a:xfrm>
          </p:grpSpPr>
          <p:sp>
            <p:nvSpPr>
              <p:cNvPr id="727" name="Google Shape;727;p30"/>
              <p:cNvSpPr/>
              <p:nvPr/>
            </p:nvSpPr>
            <p:spPr>
              <a:xfrm flipH="1">
                <a:off x="6290410" y="2599124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 flipH="1">
                <a:off x="6419163" y="2874685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 flipH="1">
                <a:off x="6414260" y="2685044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 flipH="1">
                <a:off x="6409872" y="2576935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0"/>
              <p:cNvSpPr/>
              <p:nvPr/>
            </p:nvSpPr>
            <p:spPr>
              <a:xfrm flipH="1">
                <a:off x="6209134" y="2574097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 flipH="1">
                <a:off x="6400841" y="2585450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3" name="Google Shape;733;p30"/>
            <p:cNvSpPr/>
            <p:nvPr/>
          </p:nvSpPr>
          <p:spPr>
            <a:xfrm rot="-2126681" flipH="1">
              <a:off x="7175570" y="-280538"/>
              <a:ext cx="1349702" cy="900747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ra ExtraBold"/>
              <a:buNone/>
              <a:defRPr sz="3600"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Sora ExtraBold"/>
              <a:buNone/>
              <a:defRPr sz="6000"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4042775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20000" y="1149500"/>
            <a:ext cx="25164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7"/>
          <p:cNvGrpSpPr/>
          <p:nvPr/>
        </p:nvGrpSpPr>
        <p:grpSpPr>
          <a:xfrm>
            <a:off x="7171256" y="-692041"/>
            <a:ext cx="2879381" cy="2298358"/>
            <a:chOff x="7171256" y="-692041"/>
            <a:chExt cx="2879381" cy="2298358"/>
          </a:xfrm>
        </p:grpSpPr>
        <p:sp>
          <p:nvSpPr>
            <p:cNvPr id="130" name="Google Shape;130;p7"/>
            <p:cNvSpPr/>
            <p:nvPr/>
          </p:nvSpPr>
          <p:spPr>
            <a:xfrm rot="1499616" flipH="1">
              <a:off x="8575019" y="93375"/>
              <a:ext cx="1258112" cy="1308419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rot="-1762635">
              <a:off x="7391244" y="-537876"/>
              <a:ext cx="927341" cy="1140008"/>
            </a:xfrm>
            <a:custGeom>
              <a:avLst/>
              <a:gdLst/>
              <a:ahLst/>
              <a:cxnLst/>
              <a:rect l="l" t="t" r="r" b="b"/>
              <a:pathLst>
                <a:path w="12460" h="15317" extrusionOk="0">
                  <a:moveTo>
                    <a:pt x="4540" y="0"/>
                  </a:moveTo>
                  <a:cubicBezTo>
                    <a:pt x="4496" y="0"/>
                    <a:pt x="4452" y="0"/>
                    <a:pt x="4407" y="1"/>
                  </a:cubicBezTo>
                  <a:cubicBezTo>
                    <a:pt x="3306" y="9"/>
                    <a:pt x="2141" y="185"/>
                    <a:pt x="1302" y="962"/>
                  </a:cubicBezTo>
                  <a:cubicBezTo>
                    <a:pt x="655" y="1566"/>
                    <a:pt x="324" y="2406"/>
                    <a:pt x="219" y="3270"/>
                  </a:cubicBezTo>
                  <a:cubicBezTo>
                    <a:pt x="0" y="5081"/>
                    <a:pt x="368" y="7547"/>
                    <a:pt x="865" y="9314"/>
                  </a:cubicBezTo>
                  <a:cubicBezTo>
                    <a:pt x="1296" y="10890"/>
                    <a:pt x="2253" y="12311"/>
                    <a:pt x="3997" y="12311"/>
                  </a:cubicBezTo>
                  <a:cubicBezTo>
                    <a:pt x="4062" y="12311"/>
                    <a:pt x="4129" y="12309"/>
                    <a:pt x="4198" y="12305"/>
                  </a:cubicBezTo>
                  <a:cubicBezTo>
                    <a:pt x="4722" y="12269"/>
                    <a:pt x="5264" y="12189"/>
                    <a:pt x="5805" y="12084"/>
                  </a:cubicBezTo>
                  <a:lnTo>
                    <a:pt x="5805" y="12084"/>
                  </a:lnTo>
                  <a:cubicBezTo>
                    <a:pt x="5824" y="13081"/>
                    <a:pt x="5744" y="14089"/>
                    <a:pt x="5562" y="15075"/>
                  </a:cubicBezTo>
                  <a:cubicBezTo>
                    <a:pt x="5540" y="15186"/>
                    <a:pt x="5628" y="15317"/>
                    <a:pt x="5739" y="15317"/>
                  </a:cubicBezTo>
                  <a:cubicBezTo>
                    <a:pt x="5769" y="15317"/>
                    <a:pt x="5801" y="15307"/>
                    <a:pt x="5832" y="15285"/>
                  </a:cubicBezTo>
                  <a:cubicBezTo>
                    <a:pt x="7406" y="14114"/>
                    <a:pt x="8710" y="12636"/>
                    <a:pt x="9671" y="10930"/>
                  </a:cubicBezTo>
                  <a:cubicBezTo>
                    <a:pt x="10300" y="10704"/>
                    <a:pt x="10922" y="10406"/>
                    <a:pt x="11350" y="9864"/>
                  </a:cubicBezTo>
                  <a:cubicBezTo>
                    <a:pt x="11847" y="9226"/>
                    <a:pt x="11996" y="8403"/>
                    <a:pt x="12101" y="7625"/>
                  </a:cubicBezTo>
                  <a:cubicBezTo>
                    <a:pt x="12303" y="5982"/>
                    <a:pt x="12460" y="4181"/>
                    <a:pt x="12214" y="2536"/>
                  </a:cubicBezTo>
                  <a:cubicBezTo>
                    <a:pt x="11979" y="1050"/>
                    <a:pt x="10913" y="718"/>
                    <a:pt x="9583" y="464"/>
                  </a:cubicBezTo>
                  <a:cubicBezTo>
                    <a:pt x="7922" y="158"/>
                    <a:pt x="6235" y="0"/>
                    <a:pt x="4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7071961" y="157915"/>
            <a:ext cx="2100952" cy="1448415"/>
            <a:chOff x="7071961" y="157915"/>
            <a:chExt cx="2100952" cy="1448415"/>
          </a:xfrm>
        </p:grpSpPr>
        <p:grpSp>
          <p:nvGrpSpPr>
            <p:cNvPr id="133" name="Google Shape;133;p7"/>
            <p:cNvGrpSpPr/>
            <p:nvPr/>
          </p:nvGrpSpPr>
          <p:grpSpPr>
            <a:xfrm>
              <a:off x="8290830" y="157915"/>
              <a:ext cx="133260" cy="129152"/>
              <a:chOff x="3739723" y="2282290"/>
              <a:chExt cx="690824" cy="669530"/>
            </a:xfrm>
          </p:grpSpPr>
          <p:sp>
            <p:nvSpPr>
              <p:cNvPr id="134" name="Google Shape;134;p7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7"/>
            <p:cNvGrpSpPr/>
            <p:nvPr/>
          </p:nvGrpSpPr>
          <p:grpSpPr>
            <a:xfrm rot="10800000">
              <a:off x="7071961" y="176680"/>
              <a:ext cx="371307" cy="91637"/>
              <a:chOff x="4241622" y="1303995"/>
              <a:chExt cx="1256112" cy="310004"/>
            </a:xfrm>
          </p:grpSpPr>
          <p:sp>
            <p:nvSpPr>
              <p:cNvPr id="139" name="Google Shape;139;p7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7"/>
            <p:cNvSpPr/>
            <p:nvPr/>
          </p:nvSpPr>
          <p:spPr>
            <a:xfrm>
              <a:off x="8866309" y="91885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819036" y="151469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7181773" y="-609301"/>
            <a:ext cx="2180934" cy="1196875"/>
            <a:chOff x="7181773" y="-609301"/>
            <a:chExt cx="2180934" cy="1196875"/>
          </a:xfrm>
        </p:grpSpPr>
        <p:grpSp>
          <p:nvGrpSpPr>
            <p:cNvPr id="145" name="Google Shape;145;p7"/>
            <p:cNvGrpSpPr/>
            <p:nvPr/>
          </p:nvGrpSpPr>
          <p:grpSpPr>
            <a:xfrm>
              <a:off x="8430783" y="-423726"/>
              <a:ext cx="931925" cy="1011299"/>
              <a:chOff x="7964808" y="1223299"/>
              <a:chExt cx="931925" cy="1011299"/>
            </a:xfrm>
          </p:grpSpPr>
          <p:sp>
            <p:nvSpPr>
              <p:cNvPr id="146" name="Google Shape;146;p7"/>
              <p:cNvSpPr/>
              <p:nvPr/>
            </p:nvSpPr>
            <p:spPr>
              <a:xfrm>
                <a:off x="7988310" y="1243878"/>
                <a:ext cx="884921" cy="969533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962" extrusionOk="0">
                    <a:moveTo>
                      <a:pt x="6320" y="1"/>
                    </a:moveTo>
                    <a:cubicBezTo>
                      <a:pt x="6155" y="1"/>
                      <a:pt x="5993" y="51"/>
                      <a:pt x="5860" y="153"/>
                    </a:cubicBezTo>
                    <a:lnTo>
                      <a:pt x="5142" y="948"/>
                    </a:lnTo>
                    <a:lnTo>
                      <a:pt x="5134" y="948"/>
                    </a:lnTo>
                    <a:lnTo>
                      <a:pt x="876" y="5733"/>
                    </a:lnTo>
                    <a:lnTo>
                      <a:pt x="1170" y="6002"/>
                    </a:lnTo>
                    <a:lnTo>
                      <a:pt x="1170" y="6002"/>
                    </a:lnTo>
                    <a:lnTo>
                      <a:pt x="876" y="5741"/>
                    </a:lnTo>
                    <a:lnTo>
                      <a:pt x="1" y="7962"/>
                    </a:lnTo>
                    <a:lnTo>
                      <a:pt x="2108" y="6843"/>
                    </a:lnTo>
                    <a:lnTo>
                      <a:pt x="6374" y="2050"/>
                    </a:lnTo>
                    <a:lnTo>
                      <a:pt x="7083" y="1238"/>
                    </a:lnTo>
                    <a:cubicBezTo>
                      <a:pt x="7266" y="923"/>
                      <a:pt x="7197" y="495"/>
                      <a:pt x="6890" y="224"/>
                    </a:cubicBezTo>
                    <a:cubicBezTo>
                      <a:pt x="6890" y="213"/>
                      <a:pt x="6882" y="213"/>
                      <a:pt x="6874" y="205"/>
                    </a:cubicBezTo>
                    <a:cubicBezTo>
                      <a:pt x="6709" y="69"/>
                      <a:pt x="6512" y="1"/>
                      <a:pt x="6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7988310" y="1942959"/>
                <a:ext cx="256696" cy="270451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221" extrusionOk="0">
                    <a:moveTo>
                      <a:pt x="876" y="0"/>
                    </a:moveTo>
                    <a:lnTo>
                      <a:pt x="1" y="2221"/>
                    </a:lnTo>
                    <a:lnTo>
                      <a:pt x="2108" y="1102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964808" y="1921771"/>
                <a:ext cx="302726" cy="312827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569" extrusionOk="0">
                    <a:moveTo>
                      <a:pt x="1138" y="462"/>
                    </a:moveTo>
                    <a:lnTo>
                      <a:pt x="2003" y="1240"/>
                    </a:lnTo>
                    <a:lnTo>
                      <a:pt x="517" y="2027"/>
                    </a:lnTo>
                    <a:lnTo>
                      <a:pt x="517" y="2027"/>
                    </a:lnTo>
                    <a:lnTo>
                      <a:pt x="1138" y="462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9" y="3"/>
                      <a:pt x="1025" y="8"/>
                    </a:cubicBezTo>
                    <a:cubicBezTo>
                      <a:pt x="972" y="17"/>
                      <a:pt x="928" y="61"/>
                      <a:pt x="901" y="113"/>
                    </a:cubicBezTo>
                    <a:lnTo>
                      <a:pt x="28" y="2334"/>
                    </a:lnTo>
                    <a:cubicBezTo>
                      <a:pt x="1" y="2403"/>
                      <a:pt x="19" y="2483"/>
                      <a:pt x="80" y="2527"/>
                    </a:cubicBezTo>
                    <a:cubicBezTo>
                      <a:pt x="105" y="2552"/>
                      <a:pt x="150" y="2569"/>
                      <a:pt x="194" y="2569"/>
                    </a:cubicBezTo>
                    <a:cubicBezTo>
                      <a:pt x="219" y="2569"/>
                      <a:pt x="246" y="2560"/>
                      <a:pt x="271" y="2552"/>
                    </a:cubicBezTo>
                    <a:lnTo>
                      <a:pt x="2389" y="1425"/>
                    </a:lnTo>
                    <a:cubicBezTo>
                      <a:pt x="2433" y="1398"/>
                      <a:pt x="2466" y="1345"/>
                      <a:pt x="2475" y="1293"/>
                    </a:cubicBezTo>
                    <a:cubicBezTo>
                      <a:pt x="2485" y="1240"/>
                      <a:pt x="2458" y="1179"/>
                      <a:pt x="2414" y="1144"/>
                    </a:cubicBezTo>
                    <a:lnTo>
                      <a:pt x="1182" y="42"/>
                    </a:lnTo>
                    <a:cubicBezTo>
                      <a:pt x="1150" y="18"/>
                      <a:pt x="1109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7988310" y="2119525"/>
                <a:ext cx="88529" cy="9388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71" extrusionOk="0">
                    <a:moveTo>
                      <a:pt x="299" y="0"/>
                    </a:moveTo>
                    <a:lnTo>
                      <a:pt x="1" y="771"/>
                    </a:lnTo>
                    <a:lnTo>
                      <a:pt x="727" y="38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8071359" y="1338006"/>
                <a:ext cx="716753" cy="759358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6236" extrusionOk="0">
                    <a:moveTo>
                      <a:pt x="4469" y="412"/>
                    </a:moveTo>
                    <a:lnTo>
                      <a:pt x="5457" y="1296"/>
                    </a:lnTo>
                    <a:lnTo>
                      <a:pt x="1417" y="5824"/>
                    </a:lnTo>
                    <a:lnTo>
                      <a:pt x="909" y="5380"/>
                    </a:lnTo>
                    <a:lnTo>
                      <a:pt x="429" y="4949"/>
                    </a:lnTo>
                    <a:lnTo>
                      <a:pt x="4469" y="412"/>
                    </a:lnTo>
                    <a:close/>
                    <a:moveTo>
                      <a:pt x="4443" y="1"/>
                    </a:moveTo>
                    <a:cubicBezTo>
                      <a:pt x="4399" y="9"/>
                      <a:pt x="4355" y="28"/>
                      <a:pt x="4328" y="62"/>
                    </a:cubicBezTo>
                    <a:lnTo>
                      <a:pt x="62" y="4844"/>
                    </a:lnTo>
                    <a:cubicBezTo>
                      <a:pt x="1" y="4924"/>
                      <a:pt x="9" y="5029"/>
                      <a:pt x="78" y="5090"/>
                    </a:cubicBezTo>
                    <a:lnTo>
                      <a:pt x="1312" y="6192"/>
                    </a:lnTo>
                    <a:cubicBezTo>
                      <a:pt x="1348" y="6227"/>
                      <a:pt x="1390" y="6236"/>
                      <a:pt x="1426" y="6236"/>
                    </a:cubicBezTo>
                    <a:cubicBezTo>
                      <a:pt x="1478" y="6236"/>
                      <a:pt x="1522" y="6219"/>
                      <a:pt x="1558" y="6183"/>
                    </a:cubicBezTo>
                    <a:lnTo>
                      <a:pt x="5824" y="1392"/>
                    </a:lnTo>
                    <a:cubicBezTo>
                      <a:pt x="5885" y="1321"/>
                      <a:pt x="5877" y="1216"/>
                      <a:pt x="5808" y="1147"/>
                    </a:cubicBezTo>
                    <a:lnTo>
                      <a:pt x="4565" y="45"/>
                    </a:lnTo>
                    <a:cubicBezTo>
                      <a:pt x="4538" y="18"/>
                      <a:pt x="4496" y="1"/>
                      <a:pt x="4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8591936" y="1223299"/>
                <a:ext cx="304797" cy="2917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96" extrusionOk="0">
                    <a:moveTo>
                      <a:pt x="1361" y="340"/>
                    </a:moveTo>
                    <a:cubicBezTo>
                      <a:pt x="1514" y="340"/>
                      <a:pt x="1672" y="395"/>
                      <a:pt x="1803" y="506"/>
                    </a:cubicBezTo>
                    <a:lnTo>
                      <a:pt x="1820" y="515"/>
                    </a:lnTo>
                    <a:cubicBezTo>
                      <a:pt x="2057" y="733"/>
                      <a:pt x="2126" y="1056"/>
                      <a:pt x="1986" y="1310"/>
                    </a:cubicBezTo>
                    <a:lnTo>
                      <a:pt x="1400" y="1984"/>
                    </a:lnTo>
                    <a:lnTo>
                      <a:pt x="420" y="1109"/>
                    </a:lnTo>
                    <a:lnTo>
                      <a:pt x="1016" y="445"/>
                    </a:lnTo>
                    <a:cubicBezTo>
                      <a:pt x="1117" y="375"/>
                      <a:pt x="1238" y="340"/>
                      <a:pt x="1361" y="340"/>
                    </a:cubicBezTo>
                    <a:close/>
                    <a:moveTo>
                      <a:pt x="1367" y="0"/>
                    </a:moveTo>
                    <a:cubicBezTo>
                      <a:pt x="1163" y="0"/>
                      <a:pt x="962" y="64"/>
                      <a:pt x="798" y="191"/>
                    </a:cubicBezTo>
                    <a:cubicBezTo>
                      <a:pt x="788" y="191"/>
                      <a:pt x="779" y="200"/>
                      <a:pt x="779" y="208"/>
                    </a:cubicBezTo>
                    <a:lnTo>
                      <a:pt x="45" y="1012"/>
                    </a:lnTo>
                    <a:cubicBezTo>
                      <a:pt x="19" y="1039"/>
                      <a:pt x="1" y="1092"/>
                      <a:pt x="1" y="1136"/>
                    </a:cubicBezTo>
                    <a:cubicBezTo>
                      <a:pt x="11" y="1180"/>
                      <a:pt x="28" y="1222"/>
                      <a:pt x="64" y="1249"/>
                    </a:cubicBezTo>
                    <a:lnTo>
                      <a:pt x="1295" y="2351"/>
                    </a:lnTo>
                    <a:cubicBezTo>
                      <a:pt x="1331" y="2376"/>
                      <a:pt x="1375" y="2395"/>
                      <a:pt x="1409" y="2395"/>
                    </a:cubicBezTo>
                    <a:lnTo>
                      <a:pt x="1428" y="2395"/>
                    </a:lnTo>
                    <a:cubicBezTo>
                      <a:pt x="1470" y="2395"/>
                      <a:pt x="1514" y="2368"/>
                      <a:pt x="1541" y="2343"/>
                    </a:cubicBezTo>
                    <a:lnTo>
                      <a:pt x="2248" y="1520"/>
                    </a:lnTo>
                    <a:cubicBezTo>
                      <a:pt x="2257" y="1511"/>
                      <a:pt x="2267" y="1503"/>
                      <a:pt x="2267" y="1495"/>
                    </a:cubicBezTo>
                    <a:cubicBezTo>
                      <a:pt x="2502" y="1109"/>
                      <a:pt x="2414" y="584"/>
                      <a:pt x="2047" y="261"/>
                    </a:cubicBezTo>
                    <a:cubicBezTo>
                      <a:pt x="2047" y="261"/>
                      <a:pt x="2038" y="252"/>
                      <a:pt x="2022" y="244"/>
                    </a:cubicBezTo>
                    <a:cubicBezTo>
                      <a:pt x="1831" y="82"/>
                      <a:pt x="1597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8153434" y="1410338"/>
                <a:ext cx="549559" cy="611407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021" extrusionOk="0">
                    <a:moveTo>
                      <a:pt x="4258" y="1"/>
                    </a:moveTo>
                    <a:lnTo>
                      <a:pt x="0" y="4802"/>
                    </a:lnTo>
                    <a:lnTo>
                      <a:pt x="254" y="5021"/>
                    </a:lnTo>
                    <a:lnTo>
                      <a:pt x="4512" y="229"/>
                    </a:lnTo>
                    <a:lnTo>
                      <a:pt x="4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7"/>
            <p:cNvSpPr/>
            <p:nvPr/>
          </p:nvSpPr>
          <p:spPr>
            <a:xfrm flipH="1">
              <a:off x="7181773" y="-609301"/>
              <a:ext cx="1175719" cy="1196869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>
            <a:spLocks noGrp="1"/>
          </p:cNvSpPr>
          <p:nvPr>
            <p:ph type="pic" idx="2"/>
          </p:nvPr>
        </p:nvSpPr>
        <p:spPr>
          <a:xfrm>
            <a:off x="-15025" y="-5000"/>
            <a:ext cx="9206400" cy="5178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720000" y="3912133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"/>
          </p:nvPr>
        </p:nvSpPr>
        <p:spPr>
          <a:xfrm>
            <a:off x="955025" y="22553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2"/>
          </p:nvPr>
        </p:nvSpPr>
        <p:spPr>
          <a:xfrm>
            <a:off x="4303150" y="22553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3"/>
          </p:nvPr>
        </p:nvSpPr>
        <p:spPr>
          <a:xfrm>
            <a:off x="955025" y="387532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303150" y="387532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955025" y="1513200"/>
            <a:ext cx="954600" cy="5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955025" y="3133099"/>
            <a:ext cx="954600" cy="5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4303150" y="1513200"/>
            <a:ext cx="954600" cy="5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4303150" y="3133099"/>
            <a:ext cx="954600" cy="5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sz="3000"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955024" y="1995600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3"/>
          </p:nvPr>
        </p:nvSpPr>
        <p:spPr>
          <a:xfrm>
            <a:off x="4303150" y="1995600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955024" y="3615526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4303150" y="3615526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0" name="Google Shape;210;p13"/>
          <p:cNvGrpSpPr/>
          <p:nvPr/>
        </p:nvGrpSpPr>
        <p:grpSpPr>
          <a:xfrm>
            <a:off x="7207849" y="-520928"/>
            <a:ext cx="3082126" cy="2113620"/>
            <a:chOff x="7207849" y="-520928"/>
            <a:chExt cx="3082126" cy="2113620"/>
          </a:xfrm>
        </p:grpSpPr>
        <p:sp>
          <p:nvSpPr>
            <p:cNvPr id="211" name="Google Shape;211;p13"/>
            <p:cNvSpPr/>
            <p:nvPr/>
          </p:nvSpPr>
          <p:spPr>
            <a:xfrm rot="3600127" flipH="1">
              <a:off x="8798091" y="85060"/>
              <a:ext cx="1242882" cy="1292626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07849" y="-520928"/>
              <a:ext cx="954594" cy="1158980"/>
            </a:xfrm>
            <a:custGeom>
              <a:avLst/>
              <a:gdLst/>
              <a:ahLst/>
              <a:cxnLst/>
              <a:rect l="l" t="t" r="r" b="b"/>
              <a:pathLst>
                <a:path w="11667" h="14165" extrusionOk="0">
                  <a:moveTo>
                    <a:pt x="4479" y="0"/>
                  </a:moveTo>
                  <a:cubicBezTo>
                    <a:pt x="4407" y="0"/>
                    <a:pt x="4338" y="9"/>
                    <a:pt x="4269" y="9"/>
                  </a:cubicBezTo>
                  <a:cubicBezTo>
                    <a:pt x="4215" y="5"/>
                    <a:pt x="4162" y="3"/>
                    <a:pt x="4109" y="3"/>
                  </a:cubicBezTo>
                  <a:cubicBezTo>
                    <a:pt x="3915" y="3"/>
                    <a:pt x="3731" y="26"/>
                    <a:pt x="3559" y="61"/>
                  </a:cubicBezTo>
                  <a:cubicBezTo>
                    <a:pt x="2896" y="158"/>
                    <a:pt x="2256" y="376"/>
                    <a:pt x="1750" y="848"/>
                  </a:cubicBezTo>
                  <a:cubicBezTo>
                    <a:pt x="124" y="2334"/>
                    <a:pt x="0" y="7520"/>
                    <a:pt x="1383" y="9557"/>
                  </a:cubicBezTo>
                  <a:cubicBezTo>
                    <a:pt x="2405" y="11341"/>
                    <a:pt x="3788" y="12898"/>
                    <a:pt x="5448" y="14130"/>
                  </a:cubicBezTo>
                  <a:cubicBezTo>
                    <a:pt x="5480" y="14154"/>
                    <a:pt x="5512" y="14165"/>
                    <a:pt x="5543" y="14165"/>
                  </a:cubicBezTo>
                  <a:cubicBezTo>
                    <a:pt x="5659" y="14165"/>
                    <a:pt x="5758" y="14021"/>
                    <a:pt x="5738" y="13904"/>
                  </a:cubicBezTo>
                  <a:cubicBezTo>
                    <a:pt x="5545" y="12879"/>
                    <a:pt x="5457" y="11841"/>
                    <a:pt x="5475" y="10800"/>
                  </a:cubicBezTo>
                  <a:cubicBezTo>
                    <a:pt x="6674" y="10756"/>
                    <a:pt x="7862" y="10634"/>
                    <a:pt x="9043" y="10414"/>
                  </a:cubicBezTo>
                  <a:cubicBezTo>
                    <a:pt x="11465" y="9960"/>
                    <a:pt x="11666" y="7511"/>
                    <a:pt x="11595" y="5473"/>
                  </a:cubicBezTo>
                  <a:cubicBezTo>
                    <a:pt x="11553" y="4319"/>
                    <a:pt x="11595" y="3173"/>
                    <a:pt x="11299" y="2256"/>
                  </a:cubicBezTo>
                  <a:cubicBezTo>
                    <a:pt x="11001" y="1347"/>
                    <a:pt x="10380" y="665"/>
                    <a:pt x="9043" y="411"/>
                  </a:cubicBezTo>
                  <a:cubicBezTo>
                    <a:pt x="7538" y="130"/>
                    <a:pt x="6009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3"/>
          <p:cNvGrpSpPr/>
          <p:nvPr/>
        </p:nvGrpSpPr>
        <p:grpSpPr>
          <a:xfrm>
            <a:off x="7867225" y="-298086"/>
            <a:ext cx="1622585" cy="2312889"/>
            <a:chOff x="7975975" y="-375611"/>
            <a:chExt cx="1622585" cy="2312889"/>
          </a:xfrm>
        </p:grpSpPr>
        <p:grpSp>
          <p:nvGrpSpPr>
            <p:cNvPr id="214" name="Google Shape;214;p13"/>
            <p:cNvGrpSpPr/>
            <p:nvPr/>
          </p:nvGrpSpPr>
          <p:grpSpPr>
            <a:xfrm rot="1921088">
              <a:off x="8524329" y="-382055"/>
              <a:ext cx="261894" cy="997519"/>
              <a:chOff x="3841236" y="2462345"/>
              <a:chExt cx="261888" cy="997496"/>
            </a:xfrm>
          </p:grpSpPr>
          <p:sp>
            <p:nvSpPr>
              <p:cNvPr id="215" name="Google Shape;215;p13"/>
              <p:cNvSpPr/>
              <p:nvPr/>
            </p:nvSpPr>
            <p:spPr>
              <a:xfrm>
                <a:off x="3879165" y="3209042"/>
                <a:ext cx="196867" cy="13339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17" extrusionOk="0">
                    <a:moveTo>
                      <a:pt x="762" y="0"/>
                    </a:moveTo>
                    <a:lnTo>
                      <a:pt x="0" y="8"/>
                    </a:lnTo>
                    <a:lnTo>
                      <a:pt x="210" y="516"/>
                    </a:lnTo>
                    <a:lnTo>
                      <a:pt x="508" y="508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3868328" y="2487115"/>
                <a:ext cx="207704" cy="7242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807" extrusionOk="0">
                    <a:moveTo>
                      <a:pt x="735" y="1"/>
                    </a:moveTo>
                    <a:lnTo>
                      <a:pt x="0" y="17"/>
                    </a:lnTo>
                    <a:lnTo>
                      <a:pt x="42" y="2806"/>
                    </a:lnTo>
                    <a:lnTo>
                      <a:pt x="804" y="2798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3938251" y="3315086"/>
                <a:ext cx="74309" cy="5005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94" extrusionOk="0">
                    <a:moveTo>
                      <a:pt x="0" y="0"/>
                    </a:moveTo>
                    <a:lnTo>
                      <a:pt x="9" y="193"/>
                    </a:lnTo>
                    <a:lnTo>
                      <a:pt x="288" y="19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3874779" y="3190981"/>
                <a:ext cx="187579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11" extrusionOk="0">
                    <a:moveTo>
                      <a:pt x="727" y="1"/>
                    </a:moveTo>
                    <a:lnTo>
                      <a:pt x="1" y="18"/>
                    </a:lnTo>
                    <a:lnTo>
                      <a:pt x="9" y="211"/>
                    </a:lnTo>
                    <a:lnTo>
                      <a:pt x="727" y="192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3841236" y="2462345"/>
                <a:ext cx="261888" cy="997496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3866" extrusionOk="0">
                    <a:moveTo>
                      <a:pt x="769" y="193"/>
                    </a:moveTo>
                    <a:lnTo>
                      <a:pt x="821" y="2902"/>
                    </a:lnTo>
                    <a:lnTo>
                      <a:pt x="534" y="3454"/>
                    </a:lnTo>
                    <a:lnTo>
                      <a:pt x="244" y="2911"/>
                    </a:lnTo>
                    <a:lnTo>
                      <a:pt x="191" y="202"/>
                    </a:lnTo>
                    <a:lnTo>
                      <a:pt x="769" y="193"/>
                    </a:lnTo>
                    <a:close/>
                    <a:moveTo>
                      <a:pt x="962" y="0"/>
                    </a:moveTo>
                    <a:lnTo>
                      <a:pt x="0" y="17"/>
                    </a:lnTo>
                    <a:lnTo>
                      <a:pt x="61" y="2955"/>
                    </a:lnTo>
                    <a:lnTo>
                      <a:pt x="534" y="3866"/>
                    </a:lnTo>
                    <a:lnTo>
                      <a:pt x="1014" y="2947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3852073" y="2584129"/>
                <a:ext cx="226023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11" extrusionOk="0">
                    <a:moveTo>
                      <a:pt x="876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876" y="193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 rot="1989301" flipH="1">
              <a:off x="8112417" y="740776"/>
              <a:ext cx="1349701" cy="900747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6577961" y="255292"/>
            <a:ext cx="2223332" cy="1555412"/>
            <a:chOff x="6577961" y="255292"/>
            <a:chExt cx="2223332" cy="1555412"/>
          </a:xfrm>
        </p:grpSpPr>
        <p:grpSp>
          <p:nvGrpSpPr>
            <p:cNvPr id="223" name="Google Shape;223;p13"/>
            <p:cNvGrpSpPr/>
            <p:nvPr/>
          </p:nvGrpSpPr>
          <p:grpSpPr>
            <a:xfrm>
              <a:off x="7867230" y="1087077"/>
              <a:ext cx="133260" cy="129152"/>
              <a:chOff x="3739723" y="2282290"/>
              <a:chExt cx="690824" cy="66953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 rot="10800000">
              <a:off x="6577961" y="255292"/>
              <a:ext cx="371307" cy="91637"/>
              <a:chOff x="4241622" y="1303995"/>
              <a:chExt cx="1256112" cy="310004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13"/>
            <p:cNvSpPr/>
            <p:nvPr/>
          </p:nvSpPr>
          <p:spPr>
            <a:xfrm>
              <a:off x="8370759" y="1785819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8709711" y="3469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4187175" y="3672724"/>
            <a:ext cx="43098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1"/>
          </p:nvPr>
        </p:nvSpPr>
        <p:spPr>
          <a:xfrm>
            <a:off x="4187175" y="833575"/>
            <a:ext cx="4309800" cy="27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-444293" y="2777657"/>
            <a:ext cx="4064816" cy="2981999"/>
            <a:chOff x="-444293" y="2777657"/>
            <a:chExt cx="4064816" cy="2981999"/>
          </a:xfrm>
        </p:grpSpPr>
        <p:sp>
          <p:nvSpPr>
            <p:cNvPr id="375" name="Google Shape;375;p19"/>
            <p:cNvSpPr/>
            <p:nvPr/>
          </p:nvSpPr>
          <p:spPr>
            <a:xfrm>
              <a:off x="-444293" y="2777657"/>
              <a:ext cx="1399358" cy="1455314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6125393">
              <a:off x="1982254" y="4103674"/>
              <a:ext cx="1429630" cy="1582579"/>
            </a:xfrm>
            <a:custGeom>
              <a:avLst/>
              <a:gdLst/>
              <a:ahLst/>
              <a:cxnLst/>
              <a:rect l="l" t="t" r="r" b="b"/>
              <a:pathLst>
                <a:path w="12198" h="13503" extrusionOk="0">
                  <a:moveTo>
                    <a:pt x="6033" y="0"/>
                  </a:moveTo>
                  <a:cubicBezTo>
                    <a:pt x="4364" y="0"/>
                    <a:pt x="2676" y="731"/>
                    <a:pt x="1459" y="2463"/>
                  </a:cubicBezTo>
                  <a:cubicBezTo>
                    <a:pt x="534" y="3792"/>
                    <a:pt x="1" y="5559"/>
                    <a:pt x="263" y="7175"/>
                  </a:cubicBezTo>
                  <a:cubicBezTo>
                    <a:pt x="525" y="8829"/>
                    <a:pt x="1862" y="10113"/>
                    <a:pt x="3323" y="10806"/>
                  </a:cubicBezTo>
                  <a:cubicBezTo>
                    <a:pt x="3787" y="11024"/>
                    <a:pt x="4276" y="11206"/>
                    <a:pt x="4783" y="11320"/>
                  </a:cubicBezTo>
                  <a:cubicBezTo>
                    <a:pt x="4748" y="11968"/>
                    <a:pt x="4670" y="12615"/>
                    <a:pt x="4546" y="13261"/>
                  </a:cubicBezTo>
                  <a:cubicBezTo>
                    <a:pt x="4526" y="13371"/>
                    <a:pt x="4620" y="13503"/>
                    <a:pt x="4728" y="13503"/>
                  </a:cubicBezTo>
                  <a:cubicBezTo>
                    <a:pt x="4757" y="13503"/>
                    <a:pt x="4787" y="13493"/>
                    <a:pt x="4817" y="13471"/>
                  </a:cubicBezTo>
                  <a:cubicBezTo>
                    <a:pt x="5623" y="12877"/>
                    <a:pt x="6349" y="12203"/>
                    <a:pt x="6995" y="11469"/>
                  </a:cubicBezTo>
                  <a:cubicBezTo>
                    <a:pt x="7319" y="11425"/>
                    <a:pt x="7633" y="11364"/>
                    <a:pt x="7940" y="11267"/>
                  </a:cubicBezTo>
                  <a:cubicBezTo>
                    <a:pt x="9461" y="10795"/>
                    <a:pt x="10660" y="9632"/>
                    <a:pt x="11367" y="8235"/>
                  </a:cubicBezTo>
                  <a:cubicBezTo>
                    <a:pt x="12190" y="6598"/>
                    <a:pt x="12198" y="5051"/>
                    <a:pt x="11682" y="3748"/>
                  </a:cubicBezTo>
                  <a:cubicBezTo>
                    <a:pt x="10814" y="1522"/>
                    <a:pt x="8442" y="0"/>
                    <a:pt x="6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>
            <a:off x="350936" y="3889054"/>
            <a:ext cx="1866553" cy="1137625"/>
            <a:chOff x="350936" y="3889054"/>
            <a:chExt cx="1866553" cy="1137625"/>
          </a:xfrm>
        </p:grpSpPr>
        <p:grpSp>
          <p:nvGrpSpPr>
            <p:cNvPr id="378" name="Google Shape;378;p19"/>
            <p:cNvGrpSpPr/>
            <p:nvPr/>
          </p:nvGrpSpPr>
          <p:grpSpPr>
            <a:xfrm>
              <a:off x="2084230" y="4311602"/>
              <a:ext cx="133260" cy="129152"/>
              <a:chOff x="3739723" y="2282290"/>
              <a:chExt cx="690824" cy="669530"/>
            </a:xfrm>
          </p:grpSpPr>
          <p:sp>
            <p:nvSpPr>
              <p:cNvPr id="379" name="Google Shape;379;p19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9"/>
            <p:cNvGrpSpPr/>
            <p:nvPr/>
          </p:nvGrpSpPr>
          <p:grpSpPr>
            <a:xfrm rot="10800000">
              <a:off x="350936" y="4935042"/>
              <a:ext cx="371307" cy="91637"/>
              <a:chOff x="4241622" y="1303995"/>
              <a:chExt cx="1256112" cy="310004"/>
            </a:xfrm>
          </p:grpSpPr>
          <p:sp>
            <p:nvSpPr>
              <p:cNvPr id="384" name="Google Shape;384;p19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9"/>
            <p:cNvSpPr/>
            <p:nvPr/>
          </p:nvSpPr>
          <p:spPr>
            <a:xfrm>
              <a:off x="1353672" y="3922431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57286" y="388905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629835" y="3681071"/>
            <a:ext cx="2990678" cy="1647025"/>
            <a:chOff x="629835" y="3681071"/>
            <a:chExt cx="2990678" cy="1647025"/>
          </a:xfrm>
        </p:grpSpPr>
        <p:grpSp>
          <p:nvGrpSpPr>
            <p:cNvPr id="390" name="Google Shape;390;p19"/>
            <p:cNvGrpSpPr/>
            <p:nvPr/>
          </p:nvGrpSpPr>
          <p:grpSpPr>
            <a:xfrm rot="-1474908">
              <a:off x="819282" y="4044825"/>
              <a:ext cx="994555" cy="1127502"/>
              <a:chOff x="6913296" y="1525268"/>
              <a:chExt cx="1320123" cy="1496592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6940854" y="1708622"/>
                <a:ext cx="1262348" cy="1131290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7225" extrusionOk="0">
                    <a:moveTo>
                      <a:pt x="1" y="1"/>
                    </a:moveTo>
                    <a:lnTo>
                      <a:pt x="1" y="1801"/>
                    </a:lnTo>
                    <a:lnTo>
                      <a:pt x="1" y="3612"/>
                    </a:lnTo>
                    <a:lnTo>
                      <a:pt x="1" y="5421"/>
                    </a:lnTo>
                    <a:lnTo>
                      <a:pt x="1" y="7224"/>
                    </a:lnTo>
                    <a:lnTo>
                      <a:pt x="8062" y="7224"/>
                    </a:lnTo>
                    <a:lnTo>
                      <a:pt x="8062" y="5421"/>
                    </a:lnTo>
                    <a:lnTo>
                      <a:pt x="8062" y="3612"/>
                    </a:lnTo>
                    <a:lnTo>
                      <a:pt x="8062" y="1801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6913296" y="1679655"/>
                <a:ext cx="1318873" cy="1188755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7592" extrusionOk="0">
                    <a:moveTo>
                      <a:pt x="5623" y="360"/>
                    </a:moveTo>
                    <a:lnTo>
                      <a:pt x="8055" y="2083"/>
                    </a:lnTo>
                    <a:lnTo>
                      <a:pt x="8055" y="7233"/>
                    </a:lnTo>
                    <a:lnTo>
                      <a:pt x="360" y="7233"/>
                    </a:lnTo>
                    <a:lnTo>
                      <a:pt x="360" y="360"/>
                    </a:lnTo>
                    <a:close/>
                    <a:moveTo>
                      <a:pt x="177" y="1"/>
                    </a:moveTo>
                    <a:cubicBezTo>
                      <a:pt x="80" y="1"/>
                      <a:pt x="1" y="81"/>
                      <a:pt x="1" y="186"/>
                    </a:cubicBezTo>
                    <a:lnTo>
                      <a:pt x="1" y="7409"/>
                    </a:lnTo>
                    <a:cubicBezTo>
                      <a:pt x="1" y="7514"/>
                      <a:pt x="80" y="7592"/>
                      <a:pt x="177" y="7592"/>
                    </a:cubicBezTo>
                    <a:lnTo>
                      <a:pt x="8238" y="7592"/>
                    </a:lnTo>
                    <a:cubicBezTo>
                      <a:pt x="8334" y="7592"/>
                      <a:pt x="8422" y="7514"/>
                      <a:pt x="8422" y="7409"/>
                    </a:cubicBezTo>
                    <a:lnTo>
                      <a:pt x="8422" y="1986"/>
                    </a:lnTo>
                    <a:cubicBezTo>
                      <a:pt x="8422" y="1925"/>
                      <a:pt x="8387" y="1873"/>
                      <a:pt x="8343" y="1837"/>
                    </a:cubicBezTo>
                    <a:lnTo>
                      <a:pt x="5780" y="37"/>
                    </a:lnTo>
                    <a:cubicBezTo>
                      <a:pt x="5755" y="11"/>
                      <a:pt x="5719" y="1"/>
                      <a:pt x="56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801885" y="1708622"/>
                <a:ext cx="401315" cy="282157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1802" extrusionOk="0">
                    <a:moveTo>
                      <a:pt x="0" y="1"/>
                    </a:moveTo>
                    <a:lnTo>
                      <a:pt x="0" y="1801"/>
                    </a:lnTo>
                    <a:lnTo>
                      <a:pt x="2563" y="18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774640" y="1679812"/>
                <a:ext cx="458779" cy="339779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170" extrusionOk="0">
                    <a:moveTo>
                      <a:pt x="359" y="535"/>
                    </a:moveTo>
                    <a:lnTo>
                      <a:pt x="2168" y="1811"/>
                    </a:lnTo>
                    <a:lnTo>
                      <a:pt x="359" y="1811"/>
                    </a:lnTo>
                    <a:lnTo>
                      <a:pt x="359" y="535"/>
                    </a:lnTo>
                    <a:close/>
                    <a:moveTo>
                      <a:pt x="180" y="0"/>
                    </a:moveTo>
                    <a:cubicBezTo>
                      <a:pt x="152" y="0"/>
                      <a:pt x="124" y="7"/>
                      <a:pt x="97" y="19"/>
                    </a:cubicBezTo>
                    <a:cubicBezTo>
                      <a:pt x="36" y="52"/>
                      <a:pt x="0" y="115"/>
                      <a:pt x="0" y="185"/>
                    </a:cubicBezTo>
                    <a:lnTo>
                      <a:pt x="0" y="1985"/>
                    </a:lnTo>
                    <a:cubicBezTo>
                      <a:pt x="0" y="2090"/>
                      <a:pt x="80" y="2170"/>
                      <a:pt x="185" y="2170"/>
                    </a:cubicBezTo>
                    <a:lnTo>
                      <a:pt x="2737" y="2170"/>
                    </a:lnTo>
                    <a:cubicBezTo>
                      <a:pt x="2817" y="2170"/>
                      <a:pt x="2886" y="2117"/>
                      <a:pt x="2913" y="2038"/>
                    </a:cubicBezTo>
                    <a:cubicBezTo>
                      <a:pt x="2930" y="1968"/>
                      <a:pt x="2903" y="1889"/>
                      <a:pt x="2842" y="1836"/>
                    </a:cubicBezTo>
                    <a:lnTo>
                      <a:pt x="279" y="36"/>
                    </a:lnTo>
                    <a:cubicBezTo>
                      <a:pt x="250" y="11"/>
                      <a:pt x="215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6940854" y="2068755"/>
                <a:ext cx="1262348" cy="771156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4925" extrusionOk="0">
                    <a:moveTo>
                      <a:pt x="6786" y="1"/>
                    </a:moveTo>
                    <a:lnTo>
                      <a:pt x="5499" y="2290"/>
                    </a:lnTo>
                    <a:lnTo>
                      <a:pt x="4223" y="1006"/>
                    </a:lnTo>
                    <a:lnTo>
                      <a:pt x="2947" y="2290"/>
                    </a:lnTo>
                    <a:lnTo>
                      <a:pt x="1" y="2290"/>
                    </a:lnTo>
                    <a:lnTo>
                      <a:pt x="1" y="2624"/>
                    </a:lnTo>
                    <a:lnTo>
                      <a:pt x="1" y="2956"/>
                    </a:lnTo>
                    <a:lnTo>
                      <a:pt x="1" y="3279"/>
                    </a:lnTo>
                    <a:lnTo>
                      <a:pt x="1" y="3612"/>
                    </a:lnTo>
                    <a:lnTo>
                      <a:pt x="1" y="3936"/>
                    </a:lnTo>
                    <a:lnTo>
                      <a:pt x="1" y="4267"/>
                    </a:lnTo>
                    <a:lnTo>
                      <a:pt x="1" y="4599"/>
                    </a:lnTo>
                    <a:lnTo>
                      <a:pt x="1" y="4924"/>
                    </a:lnTo>
                    <a:lnTo>
                      <a:pt x="8062" y="4924"/>
                    </a:lnTo>
                    <a:lnTo>
                      <a:pt x="8062" y="4599"/>
                    </a:lnTo>
                    <a:lnTo>
                      <a:pt x="8062" y="4267"/>
                    </a:lnTo>
                    <a:lnTo>
                      <a:pt x="8062" y="3936"/>
                    </a:lnTo>
                    <a:lnTo>
                      <a:pt x="8062" y="3612"/>
                    </a:lnTo>
                    <a:lnTo>
                      <a:pt x="8062" y="3279"/>
                    </a:lnTo>
                    <a:lnTo>
                      <a:pt x="8062" y="2956"/>
                    </a:lnTo>
                    <a:lnTo>
                      <a:pt x="8062" y="2624"/>
                    </a:lnTo>
                    <a:lnTo>
                      <a:pt x="8062" y="2290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313200" y="1857843"/>
                <a:ext cx="258827" cy="25914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655" extrusionOk="0">
                    <a:moveTo>
                      <a:pt x="832" y="0"/>
                    </a:moveTo>
                    <a:cubicBezTo>
                      <a:pt x="376" y="0"/>
                      <a:pt x="1" y="368"/>
                      <a:pt x="1" y="831"/>
                    </a:cubicBezTo>
                    <a:cubicBezTo>
                      <a:pt x="1" y="1287"/>
                      <a:pt x="376" y="1654"/>
                      <a:pt x="832" y="1654"/>
                    </a:cubicBezTo>
                    <a:cubicBezTo>
                      <a:pt x="1285" y="1654"/>
                      <a:pt x="1652" y="1287"/>
                      <a:pt x="1652" y="831"/>
                    </a:cubicBezTo>
                    <a:cubicBezTo>
                      <a:pt x="1652" y="368"/>
                      <a:pt x="1285" y="0"/>
                      <a:pt x="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285955" y="1830598"/>
                <a:ext cx="314882" cy="314882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2011" extrusionOk="0">
                    <a:moveTo>
                      <a:pt x="1006" y="359"/>
                    </a:moveTo>
                    <a:cubicBezTo>
                      <a:pt x="1354" y="359"/>
                      <a:pt x="1644" y="647"/>
                      <a:pt x="1644" y="1005"/>
                    </a:cubicBezTo>
                    <a:cubicBezTo>
                      <a:pt x="1644" y="1356"/>
                      <a:pt x="1354" y="1643"/>
                      <a:pt x="1006" y="1643"/>
                    </a:cubicBezTo>
                    <a:cubicBezTo>
                      <a:pt x="647" y="1643"/>
                      <a:pt x="357" y="1356"/>
                      <a:pt x="357" y="1005"/>
                    </a:cubicBezTo>
                    <a:cubicBezTo>
                      <a:pt x="357" y="647"/>
                      <a:pt x="647" y="359"/>
                      <a:pt x="1006" y="359"/>
                    </a:cubicBezTo>
                    <a:close/>
                    <a:moveTo>
                      <a:pt x="1006" y="0"/>
                    </a:moveTo>
                    <a:cubicBezTo>
                      <a:pt x="445" y="0"/>
                      <a:pt x="1" y="445"/>
                      <a:pt x="1" y="1005"/>
                    </a:cubicBezTo>
                    <a:cubicBezTo>
                      <a:pt x="1" y="1555"/>
                      <a:pt x="445" y="2011"/>
                      <a:pt x="1006" y="2011"/>
                    </a:cubicBezTo>
                    <a:cubicBezTo>
                      <a:pt x="1556" y="2011"/>
                      <a:pt x="2011" y="1555"/>
                      <a:pt x="2011" y="1005"/>
                    </a:cubicBezTo>
                    <a:cubicBezTo>
                      <a:pt x="2011" y="445"/>
                      <a:pt x="1556" y="0"/>
                      <a:pt x="1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6940854" y="1525268"/>
                <a:ext cx="157" cy="1496592"/>
              </a:xfrm>
              <a:custGeom>
                <a:avLst/>
                <a:gdLst/>
                <a:ahLst/>
                <a:cxnLst/>
                <a:rect l="l" t="t" r="r" b="b"/>
                <a:pathLst>
                  <a:path w="1" h="9558" extrusionOk="0">
                    <a:moveTo>
                      <a:pt x="1" y="9558"/>
                    </a:moveTo>
                    <a:lnTo>
                      <a:pt x="1" y="6811"/>
                    </a:lnTo>
                    <a:lnTo>
                      <a:pt x="1" y="4783"/>
                    </a:lnTo>
                    <a:lnTo>
                      <a:pt x="1" y="27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19"/>
            <p:cNvSpPr/>
            <p:nvPr/>
          </p:nvSpPr>
          <p:spPr>
            <a:xfrm rot="3328152" flipH="1">
              <a:off x="2206422" y="3906150"/>
              <a:ext cx="1175721" cy="1196866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1"/>
          </p:nvPr>
        </p:nvSpPr>
        <p:spPr>
          <a:xfrm>
            <a:off x="4848475" y="1662875"/>
            <a:ext cx="3665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subTitle" idx="2"/>
          </p:nvPr>
        </p:nvSpPr>
        <p:spPr>
          <a:xfrm>
            <a:off x="3705475" y="3224900"/>
            <a:ext cx="36654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3"/>
          </p:nvPr>
        </p:nvSpPr>
        <p:spPr>
          <a:xfrm>
            <a:off x="4848475" y="1326325"/>
            <a:ext cx="366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4"/>
          </p:nvPr>
        </p:nvSpPr>
        <p:spPr>
          <a:xfrm>
            <a:off x="3705475" y="2891250"/>
            <a:ext cx="366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subTitle" idx="1"/>
          </p:nvPr>
        </p:nvSpPr>
        <p:spPr>
          <a:xfrm>
            <a:off x="1006517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2"/>
          </p:nvPr>
        </p:nvSpPr>
        <p:spPr>
          <a:xfrm>
            <a:off x="3433347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3"/>
          </p:nvPr>
        </p:nvSpPr>
        <p:spPr>
          <a:xfrm>
            <a:off x="5860183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 ExtraBold"/>
              <a:buNone/>
              <a:defRPr b="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1006517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3433347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5860183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19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 ExtraBold"/>
              <a:buNone/>
              <a:defRPr sz="24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-7575" y="-2750"/>
            <a:ext cx="1938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5" name="Google Shape;415;p20"/>
          <p:cNvGrpSpPr/>
          <p:nvPr/>
        </p:nvGrpSpPr>
        <p:grpSpPr>
          <a:xfrm>
            <a:off x="6061998" y="3549943"/>
            <a:ext cx="4185193" cy="2215409"/>
            <a:chOff x="6061998" y="3549943"/>
            <a:chExt cx="4185193" cy="2215409"/>
          </a:xfrm>
        </p:grpSpPr>
        <p:sp>
          <p:nvSpPr>
            <p:cNvPr id="416" name="Google Shape;416;p20"/>
            <p:cNvSpPr/>
            <p:nvPr/>
          </p:nvSpPr>
          <p:spPr>
            <a:xfrm rot="-4417236">
              <a:off x="6224475" y="4433707"/>
              <a:ext cx="1161674" cy="1208074"/>
            </a:xfrm>
            <a:custGeom>
              <a:avLst/>
              <a:gdLst/>
              <a:ahLst/>
              <a:cxnLst/>
              <a:rect l="l" t="t" r="r" b="b"/>
              <a:pathLst>
                <a:path w="20532" h="21353" extrusionOk="0">
                  <a:moveTo>
                    <a:pt x="10265" y="0"/>
                  </a:moveTo>
                  <a:cubicBezTo>
                    <a:pt x="4599" y="0"/>
                    <a:pt x="1" y="4601"/>
                    <a:pt x="1" y="10267"/>
                  </a:cubicBezTo>
                  <a:cubicBezTo>
                    <a:pt x="1" y="15942"/>
                    <a:pt x="4599" y="20533"/>
                    <a:pt x="10265" y="20533"/>
                  </a:cubicBezTo>
                  <a:cubicBezTo>
                    <a:pt x="11367" y="20533"/>
                    <a:pt x="11709" y="20454"/>
                    <a:pt x="11709" y="20454"/>
                  </a:cubicBezTo>
                  <a:cubicBezTo>
                    <a:pt x="12124" y="20354"/>
                    <a:pt x="12651" y="20305"/>
                    <a:pt x="13191" y="20305"/>
                  </a:cubicBezTo>
                  <a:cubicBezTo>
                    <a:pt x="13880" y="20305"/>
                    <a:pt x="14590" y="20385"/>
                    <a:pt x="15111" y="20542"/>
                  </a:cubicBezTo>
                  <a:lnTo>
                    <a:pt x="17594" y="21276"/>
                  </a:lnTo>
                  <a:cubicBezTo>
                    <a:pt x="17765" y="21328"/>
                    <a:pt x="17920" y="21352"/>
                    <a:pt x="18057" y="21352"/>
                  </a:cubicBezTo>
                  <a:cubicBezTo>
                    <a:pt x="18663" y="21352"/>
                    <a:pt x="18915" y="20875"/>
                    <a:pt x="18616" y="20147"/>
                  </a:cubicBezTo>
                  <a:lnTo>
                    <a:pt x="18206" y="19142"/>
                  </a:lnTo>
                  <a:cubicBezTo>
                    <a:pt x="17839" y="18242"/>
                    <a:pt x="17986" y="16852"/>
                    <a:pt x="18530" y="16047"/>
                  </a:cubicBezTo>
                  <a:cubicBezTo>
                    <a:pt x="18530" y="16047"/>
                    <a:pt x="20532" y="13100"/>
                    <a:pt x="20532" y="10267"/>
                  </a:cubicBezTo>
                  <a:cubicBezTo>
                    <a:pt x="20532" y="4601"/>
                    <a:pt x="15931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 rot="906888">
              <a:off x="8276437" y="3781227"/>
              <a:ext cx="1889705" cy="872357"/>
            </a:xfrm>
            <a:custGeom>
              <a:avLst/>
              <a:gdLst/>
              <a:ahLst/>
              <a:cxnLst/>
              <a:rect l="l" t="t" r="r" b="b"/>
              <a:pathLst>
                <a:path w="32127" h="14831" extrusionOk="0">
                  <a:moveTo>
                    <a:pt x="24304" y="0"/>
                  </a:moveTo>
                  <a:cubicBezTo>
                    <a:pt x="23654" y="0"/>
                    <a:pt x="23000" y="28"/>
                    <a:pt x="22351" y="55"/>
                  </a:cubicBezTo>
                  <a:cubicBezTo>
                    <a:pt x="18093" y="248"/>
                    <a:pt x="13844" y="439"/>
                    <a:pt x="9583" y="633"/>
                  </a:cubicBezTo>
                  <a:cubicBezTo>
                    <a:pt x="7984" y="702"/>
                    <a:pt x="6349" y="782"/>
                    <a:pt x="4792" y="1201"/>
                  </a:cubicBezTo>
                  <a:cubicBezTo>
                    <a:pt x="3760" y="1472"/>
                    <a:pt x="2738" y="1909"/>
                    <a:pt x="1923" y="2618"/>
                  </a:cubicBezTo>
                  <a:cubicBezTo>
                    <a:pt x="971" y="3457"/>
                    <a:pt x="578" y="4507"/>
                    <a:pt x="272" y="5705"/>
                  </a:cubicBezTo>
                  <a:cubicBezTo>
                    <a:pt x="114" y="6343"/>
                    <a:pt x="1" y="6998"/>
                    <a:pt x="1" y="7655"/>
                  </a:cubicBezTo>
                  <a:cubicBezTo>
                    <a:pt x="1" y="8817"/>
                    <a:pt x="393" y="10041"/>
                    <a:pt x="1304" y="10758"/>
                  </a:cubicBezTo>
                  <a:cubicBezTo>
                    <a:pt x="1907" y="11231"/>
                    <a:pt x="2658" y="11449"/>
                    <a:pt x="3411" y="11581"/>
                  </a:cubicBezTo>
                  <a:cubicBezTo>
                    <a:pt x="4358" y="11752"/>
                    <a:pt x="5320" y="11809"/>
                    <a:pt x="6282" y="11809"/>
                  </a:cubicBezTo>
                  <a:cubicBezTo>
                    <a:pt x="6351" y="11809"/>
                    <a:pt x="6419" y="11808"/>
                    <a:pt x="6488" y="11808"/>
                  </a:cubicBezTo>
                  <a:lnTo>
                    <a:pt x="6488" y="11808"/>
                  </a:lnTo>
                  <a:cubicBezTo>
                    <a:pt x="6488" y="12744"/>
                    <a:pt x="6402" y="13669"/>
                    <a:pt x="6236" y="14588"/>
                  </a:cubicBezTo>
                  <a:cubicBezTo>
                    <a:pt x="6208" y="14699"/>
                    <a:pt x="6299" y="14830"/>
                    <a:pt x="6412" y="14830"/>
                  </a:cubicBezTo>
                  <a:cubicBezTo>
                    <a:pt x="6443" y="14830"/>
                    <a:pt x="6475" y="14821"/>
                    <a:pt x="6507" y="14798"/>
                  </a:cubicBezTo>
                  <a:cubicBezTo>
                    <a:pt x="7686" y="13923"/>
                    <a:pt x="8727" y="12874"/>
                    <a:pt x="9575" y="11686"/>
                  </a:cubicBezTo>
                  <a:cubicBezTo>
                    <a:pt x="13703" y="11457"/>
                    <a:pt x="17831" y="11239"/>
                    <a:pt x="21949" y="11012"/>
                  </a:cubicBezTo>
                  <a:cubicBezTo>
                    <a:pt x="24213" y="10889"/>
                    <a:pt x="26549" y="10750"/>
                    <a:pt x="28551" y="9701"/>
                  </a:cubicBezTo>
                  <a:cubicBezTo>
                    <a:pt x="30553" y="8643"/>
                    <a:pt x="32127" y="6412"/>
                    <a:pt x="31671" y="4200"/>
                  </a:cubicBezTo>
                  <a:cubicBezTo>
                    <a:pt x="31296" y="2381"/>
                    <a:pt x="29661" y="1025"/>
                    <a:pt x="27886" y="467"/>
                  </a:cubicBezTo>
                  <a:cubicBezTo>
                    <a:pt x="26729" y="96"/>
                    <a:pt x="25521" y="0"/>
                    <a:pt x="24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6813174" y="3420802"/>
            <a:ext cx="1978891" cy="1623715"/>
            <a:chOff x="6813174" y="3420802"/>
            <a:chExt cx="1978891" cy="1623715"/>
          </a:xfrm>
        </p:grpSpPr>
        <p:grpSp>
          <p:nvGrpSpPr>
            <p:cNvPr id="419" name="Google Shape;419;p20"/>
            <p:cNvGrpSpPr/>
            <p:nvPr/>
          </p:nvGrpSpPr>
          <p:grpSpPr>
            <a:xfrm>
              <a:off x="8658805" y="3420802"/>
              <a:ext cx="133260" cy="129152"/>
              <a:chOff x="3739723" y="2282290"/>
              <a:chExt cx="690824" cy="669530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0"/>
            <p:cNvGrpSpPr/>
            <p:nvPr/>
          </p:nvGrpSpPr>
          <p:grpSpPr>
            <a:xfrm rot="10800000">
              <a:off x="6813174" y="4889755"/>
              <a:ext cx="371307" cy="91637"/>
              <a:chOff x="4241622" y="1303995"/>
              <a:chExt cx="1256112" cy="310004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20"/>
            <p:cNvSpPr/>
            <p:nvPr/>
          </p:nvSpPr>
          <p:spPr>
            <a:xfrm>
              <a:off x="8137472" y="4151319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7766261" y="495287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0"/>
          <p:cNvGrpSpPr/>
          <p:nvPr/>
        </p:nvGrpSpPr>
        <p:grpSpPr>
          <a:xfrm>
            <a:off x="7697971" y="3832752"/>
            <a:ext cx="2327821" cy="1671087"/>
            <a:chOff x="7697971" y="3832752"/>
            <a:chExt cx="2327821" cy="1671087"/>
          </a:xfrm>
        </p:grpSpPr>
        <p:sp>
          <p:nvSpPr>
            <p:cNvPr id="431" name="Google Shape;431;p20"/>
            <p:cNvSpPr/>
            <p:nvPr/>
          </p:nvSpPr>
          <p:spPr>
            <a:xfrm rot="-2363236">
              <a:off x="8603847" y="4069861"/>
              <a:ext cx="1175717" cy="1196870"/>
            </a:xfrm>
            <a:custGeom>
              <a:avLst/>
              <a:gdLst/>
              <a:ahLst/>
              <a:cxnLst/>
              <a:rect l="l" t="t" r="r" b="b"/>
              <a:pathLst>
                <a:path w="4889" h="4977" extrusionOk="0">
                  <a:moveTo>
                    <a:pt x="953" y="2257"/>
                  </a:moveTo>
                  <a:cubicBezTo>
                    <a:pt x="1069" y="2257"/>
                    <a:pt x="1174" y="2309"/>
                    <a:pt x="1243" y="2378"/>
                  </a:cubicBezTo>
                  <a:cubicBezTo>
                    <a:pt x="1312" y="2450"/>
                    <a:pt x="1356" y="2544"/>
                    <a:pt x="1400" y="2641"/>
                  </a:cubicBezTo>
                  <a:cubicBezTo>
                    <a:pt x="1392" y="2660"/>
                    <a:pt x="1373" y="2676"/>
                    <a:pt x="1356" y="2685"/>
                  </a:cubicBezTo>
                  <a:cubicBezTo>
                    <a:pt x="1274" y="2763"/>
                    <a:pt x="1157" y="2802"/>
                    <a:pt x="1043" y="2802"/>
                  </a:cubicBezTo>
                  <a:cubicBezTo>
                    <a:pt x="939" y="2802"/>
                    <a:pt x="838" y="2769"/>
                    <a:pt x="771" y="2702"/>
                  </a:cubicBezTo>
                  <a:cubicBezTo>
                    <a:pt x="710" y="2641"/>
                    <a:pt x="691" y="2536"/>
                    <a:pt x="718" y="2439"/>
                  </a:cubicBezTo>
                  <a:cubicBezTo>
                    <a:pt x="744" y="2353"/>
                    <a:pt x="807" y="2282"/>
                    <a:pt x="884" y="2265"/>
                  </a:cubicBezTo>
                  <a:cubicBezTo>
                    <a:pt x="911" y="2257"/>
                    <a:pt x="937" y="2257"/>
                    <a:pt x="953" y="2257"/>
                  </a:cubicBezTo>
                  <a:close/>
                  <a:moveTo>
                    <a:pt x="2013" y="1"/>
                  </a:moveTo>
                  <a:cubicBezTo>
                    <a:pt x="1680" y="1"/>
                    <a:pt x="1566" y="324"/>
                    <a:pt x="1566" y="603"/>
                  </a:cubicBezTo>
                  <a:lnTo>
                    <a:pt x="1566" y="1845"/>
                  </a:lnTo>
                  <a:cubicBezTo>
                    <a:pt x="1566" y="2020"/>
                    <a:pt x="1566" y="2204"/>
                    <a:pt x="1531" y="2370"/>
                  </a:cubicBezTo>
                  <a:cubicBezTo>
                    <a:pt x="1497" y="2309"/>
                    <a:pt x="1453" y="2257"/>
                    <a:pt x="1409" y="2213"/>
                  </a:cubicBezTo>
                  <a:cubicBezTo>
                    <a:pt x="1286" y="2090"/>
                    <a:pt x="1117" y="2021"/>
                    <a:pt x="957" y="2021"/>
                  </a:cubicBezTo>
                  <a:cubicBezTo>
                    <a:pt x="911" y="2021"/>
                    <a:pt x="866" y="2027"/>
                    <a:pt x="823" y="2038"/>
                  </a:cubicBezTo>
                  <a:cubicBezTo>
                    <a:pt x="666" y="2083"/>
                    <a:pt x="534" y="2204"/>
                    <a:pt x="492" y="2378"/>
                  </a:cubicBezTo>
                  <a:cubicBezTo>
                    <a:pt x="439" y="2563"/>
                    <a:pt x="481" y="2746"/>
                    <a:pt x="605" y="2870"/>
                  </a:cubicBezTo>
                  <a:cubicBezTo>
                    <a:pt x="717" y="2982"/>
                    <a:pt x="881" y="3039"/>
                    <a:pt x="1048" y="3039"/>
                  </a:cubicBezTo>
                  <a:cubicBezTo>
                    <a:pt x="1205" y="3039"/>
                    <a:pt x="1365" y="2988"/>
                    <a:pt x="1489" y="2886"/>
                  </a:cubicBezTo>
                  <a:lnTo>
                    <a:pt x="1489" y="2886"/>
                  </a:lnTo>
                  <a:cubicBezTo>
                    <a:pt x="1688" y="3516"/>
                    <a:pt x="1497" y="3944"/>
                    <a:pt x="1304" y="4198"/>
                  </a:cubicBezTo>
                  <a:cubicBezTo>
                    <a:pt x="1016" y="4567"/>
                    <a:pt x="559" y="4744"/>
                    <a:pt x="229" y="4744"/>
                  </a:cubicBezTo>
                  <a:cubicBezTo>
                    <a:pt x="199" y="4744"/>
                    <a:pt x="169" y="4742"/>
                    <a:pt x="141" y="4739"/>
                  </a:cubicBezTo>
                  <a:lnTo>
                    <a:pt x="28" y="4723"/>
                  </a:lnTo>
                  <a:lnTo>
                    <a:pt x="1" y="4958"/>
                  </a:lnTo>
                  <a:lnTo>
                    <a:pt x="114" y="4968"/>
                  </a:lnTo>
                  <a:cubicBezTo>
                    <a:pt x="150" y="4977"/>
                    <a:pt x="194" y="4977"/>
                    <a:pt x="238" y="4977"/>
                  </a:cubicBezTo>
                  <a:cubicBezTo>
                    <a:pt x="630" y="4977"/>
                    <a:pt x="1155" y="4775"/>
                    <a:pt x="1489" y="4339"/>
                  </a:cubicBezTo>
                  <a:cubicBezTo>
                    <a:pt x="1732" y="4024"/>
                    <a:pt x="1969" y="3480"/>
                    <a:pt x="1663" y="2685"/>
                  </a:cubicBezTo>
                  <a:lnTo>
                    <a:pt x="1663" y="2676"/>
                  </a:lnTo>
                  <a:cubicBezTo>
                    <a:pt x="1803" y="2431"/>
                    <a:pt x="1803" y="2116"/>
                    <a:pt x="1803" y="1845"/>
                  </a:cubicBezTo>
                  <a:lnTo>
                    <a:pt x="1803" y="603"/>
                  </a:lnTo>
                  <a:cubicBezTo>
                    <a:pt x="1803" y="561"/>
                    <a:pt x="1812" y="236"/>
                    <a:pt x="2013" y="236"/>
                  </a:cubicBezTo>
                  <a:cubicBezTo>
                    <a:pt x="2118" y="236"/>
                    <a:pt x="2223" y="271"/>
                    <a:pt x="2232" y="586"/>
                  </a:cubicBezTo>
                  <a:lnTo>
                    <a:pt x="2276" y="2116"/>
                  </a:lnTo>
                  <a:cubicBezTo>
                    <a:pt x="2276" y="2248"/>
                    <a:pt x="2284" y="2406"/>
                    <a:pt x="2362" y="2544"/>
                  </a:cubicBezTo>
                  <a:cubicBezTo>
                    <a:pt x="2432" y="2657"/>
                    <a:pt x="2570" y="2757"/>
                    <a:pt x="2720" y="2757"/>
                  </a:cubicBezTo>
                  <a:cubicBezTo>
                    <a:pt x="2758" y="2757"/>
                    <a:pt x="2796" y="2751"/>
                    <a:pt x="2834" y="2737"/>
                  </a:cubicBezTo>
                  <a:cubicBezTo>
                    <a:pt x="3071" y="2660"/>
                    <a:pt x="3105" y="2387"/>
                    <a:pt x="3123" y="2282"/>
                  </a:cubicBezTo>
                  <a:lnTo>
                    <a:pt x="3201" y="1636"/>
                  </a:lnTo>
                  <a:cubicBezTo>
                    <a:pt x="3220" y="1531"/>
                    <a:pt x="3237" y="1417"/>
                    <a:pt x="3289" y="1338"/>
                  </a:cubicBezTo>
                  <a:cubicBezTo>
                    <a:pt x="3321" y="1284"/>
                    <a:pt x="3392" y="1230"/>
                    <a:pt x="3457" y="1230"/>
                  </a:cubicBezTo>
                  <a:cubicBezTo>
                    <a:pt x="3466" y="1230"/>
                    <a:pt x="3474" y="1231"/>
                    <a:pt x="3482" y="1233"/>
                  </a:cubicBezTo>
                  <a:cubicBezTo>
                    <a:pt x="3577" y="1260"/>
                    <a:pt x="3621" y="1382"/>
                    <a:pt x="3621" y="1478"/>
                  </a:cubicBezTo>
                  <a:cubicBezTo>
                    <a:pt x="3629" y="1539"/>
                    <a:pt x="3629" y="1600"/>
                    <a:pt x="3629" y="1652"/>
                  </a:cubicBezTo>
                  <a:cubicBezTo>
                    <a:pt x="3640" y="1749"/>
                    <a:pt x="3640" y="1837"/>
                    <a:pt x="3640" y="1925"/>
                  </a:cubicBezTo>
                  <a:cubicBezTo>
                    <a:pt x="3640" y="2083"/>
                    <a:pt x="3692" y="2213"/>
                    <a:pt x="3797" y="2309"/>
                  </a:cubicBezTo>
                  <a:cubicBezTo>
                    <a:pt x="3973" y="2479"/>
                    <a:pt x="4261" y="2506"/>
                    <a:pt x="4507" y="2506"/>
                  </a:cubicBezTo>
                  <a:cubicBezTo>
                    <a:pt x="4578" y="2506"/>
                    <a:pt x="4645" y="2504"/>
                    <a:pt x="4706" y="2502"/>
                  </a:cubicBezTo>
                  <a:cubicBezTo>
                    <a:pt x="4731" y="2502"/>
                    <a:pt x="4750" y="2492"/>
                    <a:pt x="4775" y="2492"/>
                  </a:cubicBezTo>
                  <a:lnTo>
                    <a:pt x="4888" y="2492"/>
                  </a:lnTo>
                  <a:lnTo>
                    <a:pt x="4880" y="2257"/>
                  </a:lnTo>
                  <a:lnTo>
                    <a:pt x="4767" y="2257"/>
                  </a:lnTo>
                  <a:cubicBezTo>
                    <a:pt x="4741" y="2265"/>
                    <a:pt x="4723" y="2265"/>
                    <a:pt x="4697" y="2265"/>
                  </a:cubicBezTo>
                  <a:cubicBezTo>
                    <a:pt x="4636" y="2267"/>
                    <a:pt x="4562" y="2271"/>
                    <a:pt x="4484" y="2271"/>
                  </a:cubicBezTo>
                  <a:cubicBezTo>
                    <a:pt x="4288" y="2271"/>
                    <a:pt x="4067" y="2250"/>
                    <a:pt x="3954" y="2143"/>
                  </a:cubicBezTo>
                  <a:cubicBezTo>
                    <a:pt x="3902" y="2091"/>
                    <a:pt x="3875" y="2020"/>
                    <a:pt x="3875" y="1925"/>
                  </a:cubicBezTo>
                  <a:cubicBezTo>
                    <a:pt x="3875" y="1829"/>
                    <a:pt x="3875" y="1740"/>
                    <a:pt x="3866" y="1644"/>
                  </a:cubicBezTo>
                  <a:cubicBezTo>
                    <a:pt x="3866" y="1591"/>
                    <a:pt x="3866" y="1531"/>
                    <a:pt x="3858" y="1478"/>
                  </a:cubicBezTo>
                  <a:cubicBezTo>
                    <a:pt x="3858" y="1277"/>
                    <a:pt x="3753" y="1058"/>
                    <a:pt x="3535" y="1006"/>
                  </a:cubicBezTo>
                  <a:cubicBezTo>
                    <a:pt x="3510" y="1000"/>
                    <a:pt x="3484" y="998"/>
                    <a:pt x="3458" y="998"/>
                  </a:cubicBezTo>
                  <a:cubicBezTo>
                    <a:pt x="3321" y="998"/>
                    <a:pt x="3176" y="1075"/>
                    <a:pt x="3088" y="1207"/>
                  </a:cubicBezTo>
                  <a:cubicBezTo>
                    <a:pt x="3010" y="1338"/>
                    <a:pt x="2983" y="1487"/>
                    <a:pt x="2974" y="1600"/>
                  </a:cubicBezTo>
                  <a:lnTo>
                    <a:pt x="2886" y="2248"/>
                  </a:lnTo>
                  <a:cubicBezTo>
                    <a:pt x="2861" y="2414"/>
                    <a:pt x="2825" y="2492"/>
                    <a:pt x="2756" y="2519"/>
                  </a:cubicBezTo>
                  <a:cubicBezTo>
                    <a:pt x="2746" y="2523"/>
                    <a:pt x="2736" y="2525"/>
                    <a:pt x="2725" y="2525"/>
                  </a:cubicBezTo>
                  <a:cubicBezTo>
                    <a:pt x="2666" y="2525"/>
                    <a:pt x="2593" y="2474"/>
                    <a:pt x="2563" y="2423"/>
                  </a:cubicBezTo>
                  <a:cubicBezTo>
                    <a:pt x="2511" y="2334"/>
                    <a:pt x="2511" y="2221"/>
                    <a:pt x="2511" y="2116"/>
                  </a:cubicBezTo>
                  <a:lnTo>
                    <a:pt x="2467" y="578"/>
                  </a:lnTo>
                  <a:cubicBezTo>
                    <a:pt x="2450" y="97"/>
                    <a:pt x="2213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" name="Google Shape;432;p20"/>
            <p:cNvGrpSpPr/>
            <p:nvPr/>
          </p:nvGrpSpPr>
          <p:grpSpPr>
            <a:xfrm rot="5400000">
              <a:off x="7737658" y="4314137"/>
              <a:ext cx="931925" cy="1011299"/>
              <a:chOff x="7964808" y="1223299"/>
              <a:chExt cx="931925" cy="1011299"/>
            </a:xfrm>
          </p:grpSpPr>
          <p:sp>
            <p:nvSpPr>
              <p:cNvPr id="433" name="Google Shape;433;p20"/>
              <p:cNvSpPr/>
              <p:nvPr/>
            </p:nvSpPr>
            <p:spPr>
              <a:xfrm>
                <a:off x="7988310" y="1243878"/>
                <a:ext cx="884921" cy="969533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962" extrusionOk="0">
                    <a:moveTo>
                      <a:pt x="6320" y="1"/>
                    </a:moveTo>
                    <a:cubicBezTo>
                      <a:pt x="6155" y="1"/>
                      <a:pt x="5993" y="51"/>
                      <a:pt x="5860" y="153"/>
                    </a:cubicBezTo>
                    <a:lnTo>
                      <a:pt x="5142" y="948"/>
                    </a:lnTo>
                    <a:lnTo>
                      <a:pt x="5134" y="948"/>
                    </a:lnTo>
                    <a:lnTo>
                      <a:pt x="876" y="5733"/>
                    </a:lnTo>
                    <a:lnTo>
                      <a:pt x="1170" y="6002"/>
                    </a:lnTo>
                    <a:lnTo>
                      <a:pt x="1170" y="6002"/>
                    </a:lnTo>
                    <a:lnTo>
                      <a:pt x="876" y="5741"/>
                    </a:lnTo>
                    <a:lnTo>
                      <a:pt x="1" y="7962"/>
                    </a:lnTo>
                    <a:lnTo>
                      <a:pt x="2108" y="6843"/>
                    </a:lnTo>
                    <a:lnTo>
                      <a:pt x="6374" y="2050"/>
                    </a:lnTo>
                    <a:lnTo>
                      <a:pt x="7083" y="1238"/>
                    </a:lnTo>
                    <a:cubicBezTo>
                      <a:pt x="7266" y="923"/>
                      <a:pt x="7197" y="495"/>
                      <a:pt x="6890" y="224"/>
                    </a:cubicBezTo>
                    <a:cubicBezTo>
                      <a:pt x="6890" y="213"/>
                      <a:pt x="6882" y="213"/>
                      <a:pt x="6874" y="205"/>
                    </a:cubicBezTo>
                    <a:cubicBezTo>
                      <a:pt x="6709" y="69"/>
                      <a:pt x="6512" y="1"/>
                      <a:pt x="6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7988310" y="1942959"/>
                <a:ext cx="256696" cy="270451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221" extrusionOk="0">
                    <a:moveTo>
                      <a:pt x="876" y="0"/>
                    </a:moveTo>
                    <a:lnTo>
                      <a:pt x="1" y="2221"/>
                    </a:lnTo>
                    <a:lnTo>
                      <a:pt x="2108" y="1102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7964808" y="1921771"/>
                <a:ext cx="302726" cy="312827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569" extrusionOk="0">
                    <a:moveTo>
                      <a:pt x="1138" y="462"/>
                    </a:moveTo>
                    <a:lnTo>
                      <a:pt x="2003" y="1240"/>
                    </a:lnTo>
                    <a:lnTo>
                      <a:pt x="517" y="2027"/>
                    </a:lnTo>
                    <a:lnTo>
                      <a:pt x="517" y="2027"/>
                    </a:lnTo>
                    <a:lnTo>
                      <a:pt x="1138" y="462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9" y="3"/>
                      <a:pt x="1025" y="8"/>
                    </a:cubicBezTo>
                    <a:cubicBezTo>
                      <a:pt x="972" y="17"/>
                      <a:pt x="928" y="61"/>
                      <a:pt x="901" y="113"/>
                    </a:cubicBezTo>
                    <a:lnTo>
                      <a:pt x="28" y="2334"/>
                    </a:lnTo>
                    <a:cubicBezTo>
                      <a:pt x="1" y="2403"/>
                      <a:pt x="19" y="2483"/>
                      <a:pt x="80" y="2527"/>
                    </a:cubicBezTo>
                    <a:cubicBezTo>
                      <a:pt x="105" y="2552"/>
                      <a:pt x="150" y="2569"/>
                      <a:pt x="194" y="2569"/>
                    </a:cubicBezTo>
                    <a:cubicBezTo>
                      <a:pt x="219" y="2569"/>
                      <a:pt x="246" y="2560"/>
                      <a:pt x="271" y="2552"/>
                    </a:cubicBezTo>
                    <a:lnTo>
                      <a:pt x="2389" y="1425"/>
                    </a:lnTo>
                    <a:cubicBezTo>
                      <a:pt x="2433" y="1398"/>
                      <a:pt x="2466" y="1345"/>
                      <a:pt x="2475" y="1293"/>
                    </a:cubicBezTo>
                    <a:cubicBezTo>
                      <a:pt x="2485" y="1240"/>
                      <a:pt x="2458" y="1179"/>
                      <a:pt x="2414" y="1144"/>
                    </a:cubicBezTo>
                    <a:lnTo>
                      <a:pt x="1182" y="42"/>
                    </a:lnTo>
                    <a:cubicBezTo>
                      <a:pt x="1150" y="18"/>
                      <a:pt x="1109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7988310" y="2119525"/>
                <a:ext cx="88529" cy="9388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71" extrusionOk="0">
                    <a:moveTo>
                      <a:pt x="299" y="0"/>
                    </a:moveTo>
                    <a:lnTo>
                      <a:pt x="1" y="771"/>
                    </a:lnTo>
                    <a:lnTo>
                      <a:pt x="727" y="387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8071359" y="1338006"/>
                <a:ext cx="716753" cy="759358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6236" extrusionOk="0">
                    <a:moveTo>
                      <a:pt x="4469" y="412"/>
                    </a:moveTo>
                    <a:lnTo>
                      <a:pt x="5457" y="1296"/>
                    </a:lnTo>
                    <a:lnTo>
                      <a:pt x="1417" y="5824"/>
                    </a:lnTo>
                    <a:lnTo>
                      <a:pt x="909" y="5380"/>
                    </a:lnTo>
                    <a:lnTo>
                      <a:pt x="429" y="4949"/>
                    </a:lnTo>
                    <a:lnTo>
                      <a:pt x="4469" y="412"/>
                    </a:lnTo>
                    <a:close/>
                    <a:moveTo>
                      <a:pt x="4443" y="1"/>
                    </a:moveTo>
                    <a:cubicBezTo>
                      <a:pt x="4399" y="9"/>
                      <a:pt x="4355" y="28"/>
                      <a:pt x="4328" y="62"/>
                    </a:cubicBezTo>
                    <a:lnTo>
                      <a:pt x="62" y="4844"/>
                    </a:lnTo>
                    <a:cubicBezTo>
                      <a:pt x="1" y="4924"/>
                      <a:pt x="9" y="5029"/>
                      <a:pt x="78" y="5090"/>
                    </a:cubicBezTo>
                    <a:lnTo>
                      <a:pt x="1312" y="6192"/>
                    </a:lnTo>
                    <a:cubicBezTo>
                      <a:pt x="1348" y="6227"/>
                      <a:pt x="1390" y="6236"/>
                      <a:pt x="1426" y="6236"/>
                    </a:cubicBezTo>
                    <a:cubicBezTo>
                      <a:pt x="1478" y="6236"/>
                      <a:pt x="1522" y="6219"/>
                      <a:pt x="1558" y="6183"/>
                    </a:cubicBezTo>
                    <a:lnTo>
                      <a:pt x="5824" y="1392"/>
                    </a:lnTo>
                    <a:cubicBezTo>
                      <a:pt x="5885" y="1321"/>
                      <a:pt x="5877" y="1216"/>
                      <a:pt x="5808" y="1147"/>
                    </a:cubicBezTo>
                    <a:lnTo>
                      <a:pt x="4565" y="45"/>
                    </a:lnTo>
                    <a:cubicBezTo>
                      <a:pt x="4538" y="18"/>
                      <a:pt x="4496" y="1"/>
                      <a:pt x="4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8591936" y="1223299"/>
                <a:ext cx="304797" cy="2917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96" extrusionOk="0">
                    <a:moveTo>
                      <a:pt x="1361" y="340"/>
                    </a:moveTo>
                    <a:cubicBezTo>
                      <a:pt x="1514" y="340"/>
                      <a:pt x="1672" y="395"/>
                      <a:pt x="1803" y="506"/>
                    </a:cubicBezTo>
                    <a:lnTo>
                      <a:pt x="1820" y="515"/>
                    </a:lnTo>
                    <a:cubicBezTo>
                      <a:pt x="2057" y="733"/>
                      <a:pt x="2126" y="1056"/>
                      <a:pt x="1986" y="1310"/>
                    </a:cubicBezTo>
                    <a:lnTo>
                      <a:pt x="1400" y="1984"/>
                    </a:lnTo>
                    <a:lnTo>
                      <a:pt x="420" y="1109"/>
                    </a:lnTo>
                    <a:lnTo>
                      <a:pt x="1016" y="445"/>
                    </a:lnTo>
                    <a:cubicBezTo>
                      <a:pt x="1117" y="375"/>
                      <a:pt x="1238" y="340"/>
                      <a:pt x="1361" y="340"/>
                    </a:cubicBezTo>
                    <a:close/>
                    <a:moveTo>
                      <a:pt x="1367" y="0"/>
                    </a:moveTo>
                    <a:cubicBezTo>
                      <a:pt x="1163" y="0"/>
                      <a:pt x="962" y="64"/>
                      <a:pt x="798" y="191"/>
                    </a:cubicBezTo>
                    <a:cubicBezTo>
                      <a:pt x="788" y="191"/>
                      <a:pt x="779" y="200"/>
                      <a:pt x="779" y="208"/>
                    </a:cubicBezTo>
                    <a:lnTo>
                      <a:pt x="45" y="1012"/>
                    </a:lnTo>
                    <a:cubicBezTo>
                      <a:pt x="19" y="1039"/>
                      <a:pt x="1" y="1092"/>
                      <a:pt x="1" y="1136"/>
                    </a:cubicBezTo>
                    <a:cubicBezTo>
                      <a:pt x="11" y="1180"/>
                      <a:pt x="28" y="1222"/>
                      <a:pt x="64" y="1249"/>
                    </a:cubicBezTo>
                    <a:lnTo>
                      <a:pt x="1295" y="2351"/>
                    </a:lnTo>
                    <a:cubicBezTo>
                      <a:pt x="1331" y="2376"/>
                      <a:pt x="1375" y="2395"/>
                      <a:pt x="1409" y="2395"/>
                    </a:cubicBezTo>
                    <a:lnTo>
                      <a:pt x="1428" y="2395"/>
                    </a:lnTo>
                    <a:cubicBezTo>
                      <a:pt x="1470" y="2395"/>
                      <a:pt x="1514" y="2368"/>
                      <a:pt x="1541" y="2343"/>
                    </a:cubicBezTo>
                    <a:lnTo>
                      <a:pt x="2248" y="1520"/>
                    </a:lnTo>
                    <a:cubicBezTo>
                      <a:pt x="2257" y="1511"/>
                      <a:pt x="2267" y="1503"/>
                      <a:pt x="2267" y="1495"/>
                    </a:cubicBezTo>
                    <a:cubicBezTo>
                      <a:pt x="2502" y="1109"/>
                      <a:pt x="2414" y="584"/>
                      <a:pt x="2047" y="261"/>
                    </a:cubicBezTo>
                    <a:cubicBezTo>
                      <a:pt x="2047" y="261"/>
                      <a:pt x="2038" y="252"/>
                      <a:pt x="2022" y="244"/>
                    </a:cubicBezTo>
                    <a:cubicBezTo>
                      <a:pt x="1831" y="82"/>
                      <a:pt x="1597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8153434" y="1410338"/>
                <a:ext cx="549559" cy="611407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021" extrusionOk="0">
                    <a:moveTo>
                      <a:pt x="4258" y="1"/>
                    </a:moveTo>
                    <a:lnTo>
                      <a:pt x="0" y="4802"/>
                    </a:lnTo>
                    <a:lnTo>
                      <a:pt x="254" y="5021"/>
                    </a:lnTo>
                    <a:lnTo>
                      <a:pt x="4512" y="229"/>
                    </a:lnTo>
                    <a:lnTo>
                      <a:pt x="4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69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4"/>
          <p:cNvSpPr txBox="1">
            <a:spLocks noGrp="1"/>
          </p:cNvSpPr>
          <p:nvPr>
            <p:ph type="ctrTitle"/>
          </p:nvPr>
        </p:nvSpPr>
        <p:spPr>
          <a:xfrm>
            <a:off x="1033265" y="1310025"/>
            <a:ext cx="37254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Design Thinking</a:t>
            </a:r>
            <a:endParaRPr dirty="0"/>
          </a:p>
        </p:txBody>
      </p:sp>
      <p:sp>
        <p:nvSpPr>
          <p:cNvPr id="745" name="Google Shape;745;p34"/>
          <p:cNvSpPr txBox="1">
            <a:spLocks noGrp="1"/>
          </p:cNvSpPr>
          <p:nvPr>
            <p:ph type="subTitle" idx="1"/>
          </p:nvPr>
        </p:nvSpPr>
        <p:spPr>
          <a:xfrm>
            <a:off x="713223" y="3380150"/>
            <a:ext cx="5448661" cy="114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B</a:t>
            </a:r>
            <a:r>
              <a:rPr lang="en" dirty="0"/>
              <a:t>y Group 1:</a:t>
            </a:r>
            <a:br>
              <a:rPr lang="en" dirty="0"/>
            </a:br>
            <a:r>
              <a:rPr lang="en" dirty="0"/>
              <a:t>1. </a:t>
            </a:r>
            <a:r>
              <a:rPr lang="en-MY" dirty="0"/>
              <a:t>Muhammad Syafiq Bin Abd Razak SX240659ECJHS04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2. Muhammad </a:t>
            </a:r>
            <a:r>
              <a:rPr lang="en-MY" dirty="0" err="1"/>
              <a:t>Syazwan</a:t>
            </a:r>
            <a:r>
              <a:rPr lang="en-MY" dirty="0"/>
              <a:t> bin </a:t>
            </a:r>
            <a:r>
              <a:rPr lang="en-MY" dirty="0" err="1"/>
              <a:t>Kamaruzaman</a:t>
            </a:r>
            <a:r>
              <a:rPr lang="en-MY" dirty="0"/>
              <a:t> SX240290ECRHS04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3. Saeed Bin </a:t>
            </a:r>
            <a:r>
              <a:rPr lang="en-MY" dirty="0" err="1"/>
              <a:t>AbdulRahman</a:t>
            </a:r>
            <a:r>
              <a:rPr lang="en-MY" dirty="0"/>
              <a:t> Saeed </a:t>
            </a:r>
            <a:r>
              <a:rPr lang="en-MY" dirty="0" err="1"/>
              <a:t>Basalama</a:t>
            </a:r>
            <a:r>
              <a:rPr lang="en-MY" dirty="0"/>
              <a:t> SX230800ECJHS04</a:t>
            </a:r>
            <a:endParaRPr dirty="0"/>
          </a:p>
        </p:txBody>
      </p:sp>
      <p:sp>
        <p:nvSpPr>
          <p:cNvPr id="746" name="Google Shape;746;p34"/>
          <p:cNvSpPr/>
          <p:nvPr/>
        </p:nvSpPr>
        <p:spPr>
          <a:xfrm rot="1086862">
            <a:off x="5322408" y="576411"/>
            <a:ext cx="3138998" cy="3858751"/>
          </a:xfrm>
          <a:custGeom>
            <a:avLst/>
            <a:gdLst/>
            <a:ahLst/>
            <a:cxnLst/>
            <a:rect l="l" t="t" r="r" b="b"/>
            <a:pathLst>
              <a:path w="12460" h="15317" extrusionOk="0">
                <a:moveTo>
                  <a:pt x="4540" y="0"/>
                </a:moveTo>
                <a:cubicBezTo>
                  <a:pt x="4496" y="0"/>
                  <a:pt x="4452" y="0"/>
                  <a:pt x="4407" y="1"/>
                </a:cubicBezTo>
                <a:cubicBezTo>
                  <a:pt x="3306" y="9"/>
                  <a:pt x="2141" y="185"/>
                  <a:pt x="1302" y="962"/>
                </a:cubicBezTo>
                <a:cubicBezTo>
                  <a:pt x="655" y="1566"/>
                  <a:pt x="324" y="2406"/>
                  <a:pt x="219" y="3270"/>
                </a:cubicBezTo>
                <a:cubicBezTo>
                  <a:pt x="0" y="5081"/>
                  <a:pt x="368" y="7547"/>
                  <a:pt x="865" y="9314"/>
                </a:cubicBezTo>
                <a:cubicBezTo>
                  <a:pt x="1296" y="10890"/>
                  <a:pt x="2253" y="12311"/>
                  <a:pt x="3997" y="12311"/>
                </a:cubicBezTo>
                <a:cubicBezTo>
                  <a:pt x="4062" y="12311"/>
                  <a:pt x="4129" y="12309"/>
                  <a:pt x="4198" y="12305"/>
                </a:cubicBezTo>
                <a:cubicBezTo>
                  <a:pt x="4722" y="12269"/>
                  <a:pt x="5264" y="12189"/>
                  <a:pt x="5805" y="12084"/>
                </a:cubicBezTo>
                <a:lnTo>
                  <a:pt x="5805" y="12084"/>
                </a:lnTo>
                <a:cubicBezTo>
                  <a:pt x="5824" y="13081"/>
                  <a:pt x="5744" y="14089"/>
                  <a:pt x="5562" y="15075"/>
                </a:cubicBezTo>
                <a:cubicBezTo>
                  <a:pt x="5540" y="15186"/>
                  <a:pt x="5628" y="15317"/>
                  <a:pt x="5739" y="15317"/>
                </a:cubicBezTo>
                <a:cubicBezTo>
                  <a:pt x="5769" y="15317"/>
                  <a:pt x="5801" y="15307"/>
                  <a:pt x="5832" y="15285"/>
                </a:cubicBezTo>
                <a:cubicBezTo>
                  <a:pt x="7406" y="14114"/>
                  <a:pt x="8710" y="12636"/>
                  <a:pt x="9671" y="10930"/>
                </a:cubicBezTo>
                <a:cubicBezTo>
                  <a:pt x="10300" y="10704"/>
                  <a:pt x="10922" y="10406"/>
                  <a:pt x="11350" y="9864"/>
                </a:cubicBezTo>
                <a:cubicBezTo>
                  <a:pt x="11847" y="9226"/>
                  <a:pt x="11996" y="8403"/>
                  <a:pt x="12101" y="7625"/>
                </a:cubicBezTo>
                <a:cubicBezTo>
                  <a:pt x="12303" y="5982"/>
                  <a:pt x="12460" y="4181"/>
                  <a:pt x="12214" y="2536"/>
                </a:cubicBezTo>
                <a:cubicBezTo>
                  <a:pt x="11979" y="1050"/>
                  <a:pt x="10913" y="718"/>
                  <a:pt x="9583" y="464"/>
                </a:cubicBezTo>
                <a:cubicBezTo>
                  <a:pt x="7922" y="158"/>
                  <a:pt x="6235" y="0"/>
                  <a:pt x="4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4"/>
          <p:cNvGrpSpPr/>
          <p:nvPr/>
        </p:nvGrpSpPr>
        <p:grpSpPr>
          <a:xfrm>
            <a:off x="5582975" y="891535"/>
            <a:ext cx="2632496" cy="2188484"/>
            <a:chOff x="5024096" y="1188568"/>
            <a:chExt cx="2822446" cy="2346397"/>
          </a:xfrm>
        </p:grpSpPr>
        <p:grpSp>
          <p:nvGrpSpPr>
            <p:cNvPr id="748" name="Google Shape;748;p34"/>
            <p:cNvGrpSpPr/>
            <p:nvPr/>
          </p:nvGrpSpPr>
          <p:grpSpPr>
            <a:xfrm>
              <a:off x="5901869" y="1771683"/>
              <a:ext cx="1076188" cy="1052711"/>
              <a:chOff x="5736369" y="1599283"/>
              <a:chExt cx="1076188" cy="1052711"/>
            </a:xfrm>
          </p:grpSpPr>
          <p:sp>
            <p:nvSpPr>
              <p:cNvPr id="749" name="Google Shape;749;p34"/>
              <p:cNvSpPr/>
              <p:nvPr/>
            </p:nvSpPr>
            <p:spPr>
              <a:xfrm>
                <a:off x="5763461" y="1623021"/>
                <a:ext cx="457723" cy="1004204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3892" extrusionOk="0">
                    <a:moveTo>
                      <a:pt x="1503" y="0"/>
                    </a:moveTo>
                    <a:lnTo>
                      <a:pt x="1373" y="193"/>
                    </a:lnTo>
                    <a:lnTo>
                      <a:pt x="1058" y="97"/>
                    </a:lnTo>
                    <a:lnTo>
                      <a:pt x="840" y="193"/>
                    </a:lnTo>
                    <a:lnTo>
                      <a:pt x="796" y="412"/>
                    </a:lnTo>
                    <a:lnTo>
                      <a:pt x="506" y="428"/>
                    </a:lnTo>
                    <a:lnTo>
                      <a:pt x="410" y="630"/>
                    </a:lnTo>
                    <a:lnTo>
                      <a:pt x="454" y="787"/>
                    </a:lnTo>
                    <a:lnTo>
                      <a:pt x="263" y="917"/>
                    </a:lnTo>
                    <a:lnTo>
                      <a:pt x="131" y="1085"/>
                    </a:lnTo>
                    <a:lnTo>
                      <a:pt x="139" y="1337"/>
                    </a:lnTo>
                    <a:lnTo>
                      <a:pt x="210" y="1442"/>
                    </a:lnTo>
                    <a:lnTo>
                      <a:pt x="61" y="1557"/>
                    </a:lnTo>
                    <a:lnTo>
                      <a:pt x="1" y="1757"/>
                    </a:lnTo>
                    <a:lnTo>
                      <a:pt x="70" y="1897"/>
                    </a:lnTo>
                    <a:lnTo>
                      <a:pt x="158" y="1994"/>
                    </a:lnTo>
                    <a:lnTo>
                      <a:pt x="9" y="2204"/>
                    </a:lnTo>
                    <a:lnTo>
                      <a:pt x="17" y="2491"/>
                    </a:lnTo>
                    <a:lnTo>
                      <a:pt x="122" y="2615"/>
                    </a:lnTo>
                    <a:lnTo>
                      <a:pt x="219" y="2728"/>
                    </a:lnTo>
                    <a:lnTo>
                      <a:pt x="219" y="2955"/>
                    </a:lnTo>
                    <a:lnTo>
                      <a:pt x="315" y="3140"/>
                    </a:lnTo>
                    <a:lnTo>
                      <a:pt x="586" y="3209"/>
                    </a:lnTo>
                    <a:lnTo>
                      <a:pt x="716" y="3270"/>
                    </a:lnTo>
                    <a:lnTo>
                      <a:pt x="735" y="3446"/>
                    </a:lnTo>
                    <a:lnTo>
                      <a:pt x="813" y="3604"/>
                    </a:lnTo>
                    <a:lnTo>
                      <a:pt x="987" y="3698"/>
                    </a:lnTo>
                    <a:lnTo>
                      <a:pt x="1233" y="3708"/>
                    </a:lnTo>
                    <a:lnTo>
                      <a:pt x="1407" y="3847"/>
                    </a:lnTo>
                    <a:lnTo>
                      <a:pt x="1669" y="3891"/>
                    </a:lnTo>
                    <a:lnTo>
                      <a:pt x="1757" y="3742"/>
                    </a:lnTo>
                    <a:lnTo>
                      <a:pt x="1774" y="3394"/>
                    </a:lnTo>
                    <a:lnTo>
                      <a:pt x="1774" y="218"/>
                    </a:lnTo>
                    <a:lnTo>
                      <a:pt x="1652" y="61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5905370" y="2409968"/>
                <a:ext cx="219057" cy="19428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753" extrusionOk="0">
                    <a:moveTo>
                      <a:pt x="196" y="0"/>
                    </a:moveTo>
                    <a:cubicBezTo>
                      <a:pt x="160" y="0"/>
                      <a:pt x="128" y="24"/>
                      <a:pt x="114" y="62"/>
                    </a:cubicBezTo>
                    <a:cubicBezTo>
                      <a:pt x="105" y="71"/>
                      <a:pt x="0" y="344"/>
                      <a:pt x="114" y="554"/>
                    </a:cubicBezTo>
                    <a:cubicBezTo>
                      <a:pt x="175" y="658"/>
                      <a:pt x="271" y="728"/>
                      <a:pt x="420" y="753"/>
                    </a:cubicBezTo>
                    <a:lnTo>
                      <a:pt x="500" y="753"/>
                    </a:lnTo>
                    <a:cubicBezTo>
                      <a:pt x="638" y="753"/>
                      <a:pt x="752" y="684"/>
                      <a:pt x="823" y="526"/>
                    </a:cubicBezTo>
                    <a:cubicBezTo>
                      <a:pt x="848" y="482"/>
                      <a:pt x="832" y="421"/>
                      <a:pt x="779" y="405"/>
                    </a:cubicBezTo>
                    <a:cubicBezTo>
                      <a:pt x="765" y="396"/>
                      <a:pt x="750" y="392"/>
                      <a:pt x="735" y="392"/>
                    </a:cubicBezTo>
                    <a:cubicBezTo>
                      <a:pt x="702" y="392"/>
                      <a:pt x="669" y="412"/>
                      <a:pt x="657" y="449"/>
                    </a:cubicBezTo>
                    <a:cubicBezTo>
                      <a:pt x="608" y="538"/>
                      <a:pt x="559" y="567"/>
                      <a:pt x="498" y="567"/>
                    </a:cubicBezTo>
                    <a:cubicBezTo>
                      <a:pt x="482" y="567"/>
                      <a:pt x="465" y="565"/>
                      <a:pt x="447" y="562"/>
                    </a:cubicBezTo>
                    <a:cubicBezTo>
                      <a:pt x="368" y="543"/>
                      <a:pt x="307" y="518"/>
                      <a:pt x="280" y="457"/>
                    </a:cubicBezTo>
                    <a:cubicBezTo>
                      <a:pt x="219" y="352"/>
                      <a:pt x="263" y="186"/>
                      <a:pt x="290" y="134"/>
                    </a:cubicBezTo>
                    <a:cubicBezTo>
                      <a:pt x="307" y="81"/>
                      <a:pt x="290" y="29"/>
                      <a:pt x="238" y="10"/>
                    </a:cubicBezTo>
                    <a:cubicBezTo>
                      <a:pt x="224" y="3"/>
                      <a:pt x="210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5923173" y="1599283"/>
                <a:ext cx="327940" cy="1052711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4080" extrusionOk="0">
                    <a:moveTo>
                      <a:pt x="959" y="0"/>
                    </a:moveTo>
                    <a:cubicBezTo>
                      <a:pt x="848" y="0"/>
                      <a:pt x="744" y="65"/>
                      <a:pt x="702" y="170"/>
                    </a:cubicBezTo>
                    <a:lnTo>
                      <a:pt x="702" y="180"/>
                    </a:lnTo>
                    <a:cubicBezTo>
                      <a:pt x="693" y="180"/>
                      <a:pt x="693" y="180"/>
                      <a:pt x="693" y="189"/>
                    </a:cubicBezTo>
                    <a:lnTo>
                      <a:pt x="683" y="189"/>
                    </a:lnTo>
                    <a:cubicBezTo>
                      <a:pt x="674" y="180"/>
                      <a:pt x="666" y="180"/>
                      <a:pt x="658" y="170"/>
                    </a:cubicBezTo>
                    <a:cubicBezTo>
                      <a:pt x="610" y="145"/>
                      <a:pt x="518" y="97"/>
                      <a:pt x="415" y="97"/>
                    </a:cubicBezTo>
                    <a:cubicBezTo>
                      <a:pt x="346" y="97"/>
                      <a:pt x="272" y="118"/>
                      <a:pt x="202" y="180"/>
                    </a:cubicBezTo>
                    <a:cubicBezTo>
                      <a:pt x="1" y="338"/>
                      <a:pt x="106" y="581"/>
                      <a:pt x="185" y="686"/>
                    </a:cubicBezTo>
                    <a:cubicBezTo>
                      <a:pt x="206" y="712"/>
                      <a:pt x="236" y="726"/>
                      <a:pt x="264" y="726"/>
                    </a:cubicBezTo>
                    <a:cubicBezTo>
                      <a:pt x="283" y="726"/>
                      <a:pt x="302" y="719"/>
                      <a:pt x="316" y="705"/>
                    </a:cubicBezTo>
                    <a:cubicBezTo>
                      <a:pt x="360" y="678"/>
                      <a:pt x="368" y="617"/>
                      <a:pt x="334" y="573"/>
                    </a:cubicBezTo>
                    <a:cubicBezTo>
                      <a:pt x="326" y="556"/>
                      <a:pt x="211" y="407"/>
                      <a:pt x="326" y="319"/>
                    </a:cubicBezTo>
                    <a:cubicBezTo>
                      <a:pt x="352" y="296"/>
                      <a:pt x="380" y="286"/>
                      <a:pt x="410" y="286"/>
                    </a:cubicBezTo>
                    <a:cubicBezTo>
                      <a:pt x="457" y="286"/>
                      <a:pt x="510" y="310"/>
                      <a:pt x="569" y="338"/>
                    </a:cubicBezTo>
                    <a:cubicBezTo>
                      <a:pt x="578" y="346"/>
                      <a:pt x="597" y="355"/>
                      <a:pt x="605" y="355"/>
                    </a:cubicBezTo>
                    <a:cubicBezTo>
                      <a:pt x="629" y="368"/>
                      <a:pt x="659" y="375"/>
                      <a:pt x="689" y="375"/>
                    </a:cubicBezTo>
                    <a:cubicBezTo>
                      <a:pt x="714" y="375"/>
                      <a:pt x="739" y="370"/>
                      <a:pt x="763" y="363"/>
                    </a:cubicBezTo>
                    <a:cubicBezTo>
                      <a:pt x="815" y="338"/>
                      <a:pt x="851" y="302"/>
                      <a:pt x="876" y="250"/>
                    </a:cubicBezTo>
                    <a:lnTo>
                      <a:pt x="876" y="241"/>
                    </a:lnTo>
                    <a:cubicBezTo>
                      <a:pt x="890" y="210"/>
                      <a:pt x="926" y="187"/>
                      <a:pt x="964" y="187"/>
                    </a:cubicBezTo>
                    <a:cubicBezTo>
                      <a:pt x="969" y="187"/>
                      <a:pt x="975" y="188"/>
                      <a:pt x="981" y="189"/>
                    </a:cubicBezTo>
                    <a:cubicBezTo>
                      <a:pt x="1042" y="214"/>
                      <a:pt x="1077" y="310"/>
                      <a:pt x="1077" y="476"/>
                    </a:cubicBezTo>
                    <a:lnTo>
                      <a:pt x="1077" y="3563"/>
                    </a:lnTo>
                    <a:cubicBezTo>
                      <a:pt x="1077" y="3660"/>
                      <a:pt x="1069" y="3765"/>
                      <a:pt x="1025" y="3834"/>
                    </a:cubicBezTo>
                    <a:cubicBezTo>
                      <a:pt x="1008" y="3861"/>
                      <a:pt x="989" y="3878"/>
                      <a:pt x="964" y="3887"/>
                    </a:cubicBezTo>
                    <a:cubicBezTo>
                      <a:pt x="953" y="3889"/>
                      <a:pt x="942" y="3890"/>
                      <a:pt x="931" y="3890"/>
                    </a:cubicBezTo>
                    <a:cubicBezTo>
                      <a:pt x="898" y="3890"/>
                      <a:pt x="867" y="3880"/>
                      <a:pt x="840" y="3861"/>
                    </a:cubicBezTo>
                    <a:cubicBezTo>
                      <a:pt x="788" y="3817"/>
                      <a:pt x="754" y="3738"/>
                      <a:pt x="763" y="3651"/>
                    </a:cubicBezTo>
                    <a:cubicBezTo>
                      <a:pt x="771" y="3599"/>
                      <a:pt x="727" y="3555"/>
                      <a:pt x="674" y="3547"/>
                    </a:cubicBezTo>
                    <a:cubicBezTo>
                      <a:pt x="622" y="3547"/>
                      <a:pt x="578" y="3580"/>
                      <a:pt x="578" y="3633"/>
                    </a:cubicBezTo>
                    <a:cubicBezTo>
                      <a:pt x="561" y="3790"/>
                      <a:pt x="614" y="3922"/>
                      <a:pt x="718" y="4010"/>
                    </a:cubicBezTo>
                    <a:cubicBezTo>
                      <a:pt x="779" y="4052"/>
                      <a:pt x="859" y="4080"/>
                      <a:pt x="928" y="4080"/>
                    </a:cubicBezTo>
                    <a:cubicBezTo>
                      <a:pt x="956" y="4080"/>
                      <a:pt x="989" y="4080"/>
                      <a:pt x="1025" y="4063"/>
                    </a:cubicBezTo>
                    <a:cubicBezTo>
                      <a:pt x="1086" y="4044"/>
                      <a:pt x="1147" y="4000"/>
                      <a:pt x="1182" y="3939"/>
                    </a:cubicBezTo>
                    <a:cubicBezTo>
                      <a:pt x="1260" y="3817"/>
                      <a:pt x="1260" y="3677"/>
                      <a:pt x="1260" y="3572"/>
                    </a:cubicBezTo>
                    <a:lnTo>
                      <a:pt x="1270" y="476"/>
                    </a:lnTo>
                    <a:cubicBezTo>
                      <a:pt x="1270" y="380"/>
                      <a:pt x="1270" y="84"/>
                      <a:pt x="1042" y="12"/>
                    </a:cubicBezTo>
                    <a:cubicBezTo>
                      <a:pt x="1014" y="4"/>
                      <a:pt x="987" y="0"/>
                      <a:pt x="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4"/>
              <p:cNvSpPr/>
              <p:nvPr/>
            </p:nvSpPr>
            <p:spPr>
              <a:xfrm>
                <a:off x="5738691" y="1974438"/>
                <a:ext cx="160487" cy="19248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46" extrusionOk="0">
                    <a:moveTo>
                      <a:pt x="316" y="1"/>
                    </a:moveTo>
                    <a:cubicBezTo>
                      <a:pt x="309" y="1"/>
                      <a:pt x="303" y="1"/>
                      <a:pt x="296" y="2"/>
                    </a:cubicBezTo>
                    <a:cubicBezTo>
                      <a:pt x="210" y="27"/>
                      <a:pt x="44" y="116"/>
                      <a:pt x="17" y="317"/>
                    </a:cubicBezTo>
                    <a:cubicBezTo>
                      <a:pt x="0" y="458"/>
                      <a:pt x="61" y="588"/>
                      <a:pt x="174" y="668"/>
                    </a:cubicBezTo>
                    <a:cubicBezTo>
                      <a:pt x="279" y="737"/>
                      <a:pt x="481" y="745"/>
                      <a:pt x="525" y="745"/>
                    </a:cubicBezTo>
                    <a:cubicBezTo>
                      <a:pt x="577" y="745"/>
                      <a:pt x="621" y="701"/>
                      <a:pt x="621" y="649"/>
                    </a:cubicBezTo>
                    <a:cubicBezTo>
                      <a:pt x="621" y="596"/>
                      <a:pt x="577" y="552"/>
                      <a:pt x="525" y="552"/>
                    </a:cubicBezTo>
                    <a:cubicBezTo>
                      <a:pt x="453" y="552"/>
                      <a:pt x="323" y="535"/>
                      <a:pt x="279" y="510"/>
                    </a:cubicBezTo>
                    <a:cubicBezTo>
                      <a:pt x="227" y="474"/>
                      <a:pt x="202" y="405"/>
                      <a:pt x="210" y="334"/>
                    </a:cubicBezTo>
                    <a:cubicBezTo>
                      <a:pt x="218" y="221"/>
                      <a:pt x="340" y="195"/>
                      <a:pt x="348" y="185"/>
                    </a:cubicBezTo>
                    <a:cubicBezTo>
                      <a:pt x="393" y="176"/>
                      <a:pt x="428" y="124"/>
                      <a:pt x="411" y="72"/>
                    </a:cubicBezTo>
                    <a:cubicBezTo>
                      <a:pt x="402" y="26"/>
                      <a:pt x="361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4"/>
              <p:cNvSpPr/>
              <p:nvPr/>
            </p:nvSpPr>
            <p:spPr>
              <a:xfrm>
                <a:off x="5736369" y="2116346"/>
                <a:ext cx="254921" cy="364063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411" extrusionOk="0">
                    <a:moveTo>
                      <a:pt x="315" y="1"/>
                    </a:moveTo>
                    <a:cubicBezTo>
                      <a:pt x="309" y="1"/>
                      <a:pt x="303" y="1"/>
                      <a:pt x="297" y="2"/>
                    </a:cubicBezTo>
                    <a:cubicBezTo>
                      <a:pt x="175" y="38"/>
                      <a:pt x="43" y="231"/>
                      <a:pt x="26" y="413"/>
                    </a:cubicBezTo>
                    <a:cubicBezTo>
                      <a:pt x="1" y="598"/>
                      <a:pt x="87" y="737"/>
                      <a:pt x="253" y="833"/>
                    </a:cubicBezTo>
                    <a:cubicBezTo>
                      <a:pt x="211" y="999"/>
                      <a:pt x="271" y="1245"/>
                      <a:pt x="429" y="1349"/>
                    </a:cubicBezTo>
                    <a:cubicBezTo>
                      <a:pt x="473" y="1377"/>
                      <a:pt x="534" y="1410"/>
                      <a:pt x="611" y="1410"/>
                    </a:cubicBezTo>
                    <a:cubicBezTo>
                      <a:pt x="700" y="1410"/>
                      <a:pt x="813" y="1377"/>
                      <a:pt x="945" y="1261"/>
                    </a:cubicBezTo>
                    <a:cubicBezTo>
                      <a:pt x="979" y="1236"/>
                      <a:pt x="987" y="1175"/>
                      <a:pt x="953" y="1131"/>
                    </a:cubicBezTo>
                    <a:cubicBezTo>
                      <a:pt x="935" y="1108"/>
                      <a:pt x="909" y="1097"/>
                      <a:pt x="884" y="1097"/>
                    </a:cubicBezTo>
                    <a:cubicBezTo>
                      <a:pt x="861" y="1097"/>
                      <a:pt x="838" y="1106"/>
                      <a:pt x="821" y="1123"/>
                    </a:cubicBezTo>
                    <a:cubicBezTo>
                      <a:pt x="765" y="1167"/>
                      <a:pt x="690" y="1216"/>
                      <a:pt x="616" y="1216"/>
                    </a:cubicBezTo>
                    <a:cubicBezTo>
                      <a:pt x="588" y="1216"/>
                      <a:pt x="560" y="1209"/>
                      <a:pt x="534" y="1192"/>
                    </a:cubicBezTo>
                    <a:cubicBezTo>
                      <a:pt x="446" y="1131"/>
                      <a:pt x="410" y="965"/>
                      <a:pt x="437" y="869"/>
                    </a:cubicBezTo>
                    <a:cubicBezTo>
                      <a:pt x="462" y="789"/>
                      <a:pt x="429" y="703"/>
                      <a:pt x="349" y="667"/>
                    </a:cubicBezTo>
                    <a:cubicBezTo>
                      <a:pt x="253" y="615"/>
                      <a:pt x="200" y="546"/>
                      <a:pt x="211" y="449"/>
                    </a:cubicBezTo>
                    <a:cubicBezTo>
                      <a:pt x="219" y="317"/>
                      <a:pt x="315" y="204"/>
                      <a:pt x="349" y="187"/>
                    </a:cubicBezTo>
                    <a:cubicBezTo>
                      <a:pt x="402" y="178"/>
                      <a:pt x="429" y="126"/>
                      <a:pt x="410" y="73"/>
                    </a:cubicBezTo>
                    <a:cubicBezTo>
                      <a:pt x="403" y="27"/>
                      <a:pt x="361" y="1"/>
                      <a:pt x="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4"/>
              <p:cNvSpPr/>
              <p:nvPr/>
            </p:nvSpPr>
            <p:spPr>
              <a:xfrm>
                <a:off x="5975292" y="2150404"/>
                <a:ext cx="169776" cy="161003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24" extrusionOk="0">
                    <a:moveTo>
                      <a:pt x="408" y="1"/>
                    </a:moveTo>
                    <a:cubicBezTo>
                      <a:pt x="373" y="1"/>
                      <a:pt x="337" y="23"/>
                      <a:pt x="323" y="55"/>
                    </a:cubicBezTo>
                    <a:cubicBezTo>
                      <a:pt x="307" y="107"/>
                      <a:pt x="323" y="160"/>
                      <a:pt x="376" y="185"/>
                    </a:cubicBezTo>
                    <a:cubicBezTo>
                      <a:pt x="412" y="195"/>
                      <a:pt x="439" y="237"/>
                      <a:pt x="447" y="281"/>
                    </a:cubicBezTo>
                    <a:cubicBezTo>
                      <a:pt x="456" y="326"/>
                      <a:pt x="447" y="378"/>
                      <a:pt x="420" y="405"/>
                    </a:cubicBezTo>
                    <a:cubicBezTo>
                      <a:pt x="398" y="422"/>
                      <a:pt x="372" y="431"/>
                      <a:pt x="345" y="431"/>
                    </a:cubicBezTo>
                    <a:cubicBezTo>
                      <a:pt x="329" y="431"/>
                      <a:pt x="314" y="428"/>
                      <a:pt x="298" y="422"/>
                    </a:cubicBezTo>
                    <a:cubicBezTo>
                      <a:pt x="254" y="414"/>
                      <a:pt x="210" y="386"/>
                      <a:pt x="202" y="353"/>
                    </a:cubicBezTo>
                    <a:cubicBezTo>
                      <a:pt x="188" y="311"/>
                      <a:pt x="152" y="285"/>
                      <a:pt x="111" y="285"/>
                    </a:cubicBezTo>
                    <a:cubicBezTo>
                      <a:pt x="101" y="285"/>
                      <a:pt x="90" y="287"/>
                      <a:pt x="80" y="290"/>
                    </a:cubicBezTo>
                    <a:cubicBezTo>
                      <a:pt x="27" y="309"/>
                      <a:pt x="0" y="361"/>
                      <a:pt x="19" y="414"/>
                    </a:cubicBezTo>
                    <a:cubicBezTo>
                      <a:pt x="53" y="510"/>
                      <a:pt x="141" y="579"/>
                      <a:pt x="254" y="605"/>
                    </a:cubicBezTo>
                    <a:cubicBezTo>
                      <a:pt x="281" y="615"/>
                      <a:pt x="307" y="624"/>
                      <a:pt x="334" y="624"/>
                    </a:cubicBezTo>
                    <a:cubicBezTo>
                      <a:pt x="412" y="624"/>
                      <a:pt x="491" y="588"/>
                      <a:pt x="552" y="535"/>
                    </a:cubicBezTo>
                    <a:cubicBezTo>
                      <a:pt x="621" y="466"/>
                      <a:pt x="657" y="361"/>
                      <a:pt x="630" y="248"/>
                    </a:cubicBezTo>
                    <a:cubicBezTo>
                      <a:pt x="613" y="132"/>
                      <a:pt x="544" y="46"/>
                      <a:pt x="447" y="11"/>
                    </a:cubicBezTo>
                    <a:cubicBezTo>
                      <a:pt x="435" y="4"/>
                      <a:pt x="422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4"/>
              <p:cNvSpPr/>
              <p:nvPr/>
            </p:nvSpPr>
            <p:spPr>
              <a:xfrm>
                <a:off x="5975292" y="1886971"/>
                <a:ext cx="151198" cy="13107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8" extrusionOk="0">
                    <a:moveTo>
                      <a:pt x="283" y="1"/>
                    </a:moveTo>
                    <a:cubicBezTo>
                      <a:pt x="243" y="1"/>
                      <a:pt x="204" y="10"/>
                      <a:pt x="166" y="27"/>
                    </a:cubicBezTo>
                    <a:cubicBezTo>
                      <a:pt x="88" y="71"/>
                      <a:pt x="36" y="140"/>
                      <a:pt x="19" y="228"/>
                    </a:cubicBezTo>
                    <a:cubicBezTo>
                      <a:pt x="0" y="314"/>
                      <a:pt x="19" y="402"/>
                      <a:pt x="80" y="471"/>
                    </a:cubicBezTo>
                    <a:cubicBezTo>
                      <a:pt x="97" y="490"/>
                      <a:pt x="124" y="507"/>
                      <a:pt x="149" y="507"/>
                    </a:cubicBezTo>
                    <a:cubicBezTo>
                      <a:pt x="166" y="507"/>
                      <a:pt x="193" y="499"/>
                      <a:pt x="210" y="482"/>
                    </a:cubicBezTo>
                    <a:cubicBezTo>
                      <a:pt x="254" y="446"/>
                      <a:pt x="254" y="385"/>
                      <a:pt x="218" y="350"/>
                    </a:cubicBezTo>
                    <a:cubicBezTo>
                      <a:pt x="202" y="333"/>
                      <a:pt x="202" y="297"/>
                      <a:pt x="202" y="272"/>
                    </a:cubicBezTo>
                    <a:cubicBezTo>
                      <a:pt x="210" y="236"/>
                      <a:pt x="229" y="209"/>
                      <a:pt x="254" y="201"/>
                    </a:cubicBezTo>
                    <a:cubicBezTo>
                      <a:pt x="263" y="196"/>
                      <a:pt x="276" y="194"/>
                      <a:pt x="290" y="194"/>
                    </a:cubicBezTo>
                    <a:cubicBezTo>
                      <a:pt x="304" y="194"/>
                      <a:pt x="320" y="196"/>
                      <a:pt x="334" y="201"/>
                    </a:cubicBezTo>
                    <a:cubicBezTo>
                      <a:pt x="359" y="220"/>
                      <a:pt x="386" y="236"/>
                      <a:pt x="386" y="262"/>
                    </a:cubicBezTo>
                    <a:cubicBezTo>
                      <a:pt x="400" y="305"/>
                      <a:pt x="439" y="337"/>
                      <a:pt x="482" y="337"/>
                    </a:cubicBezTo>
                    <a:cubicBezTo>
                      <a:pt x="490" y="337"/>
                      <a:pt x="499" y="336"/>
                      <a:pt x="508" y="333"/>
                    </a:cubicBezTo>
                    <a:cubicBezTo>
                      <a:pt x="552" y="325"/>
                      <a:pt x="586" y="272"/>
                      <a:pt x="577" y="220"/>
                    </a:cubicBezTo>
                    <a:cubicBezTo>
                      <a:pt x="552" y="140"/>
                      <a:pt x="500" y="71"/>
                      <a:pt x="412" y="35"/>
                    </a:cubicBezTo>
                    <a:cubicBezTo>
                      <a:pt x="371" y="12"/>
                      <a:pt x="327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4"/>
              <p:cNvSpPr/>
              <p:nvPr/>
            </p:nvSpPr>
            <p:spPr>
              <a:xfrm>
                <a:off x="5772233" y="1703006"/>
                <a:ext cx="216735" cy="351162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361" extrusionOk="0">
                    <a:moveTo>
                      <a:pt x="680" y="1"/>
                    </a:moveTo>
                    <a:cubicBezTo>
                      <a:pt x="598" y="1"/>
                      <a:pt x="473" y="17"/>
                      <a:pt x="386" y="110"/>
                    </a:cubicBezTo>
                    <a:cubicBezTo>
                      <a:pt x="307" y="198"/>
                      <a:pt x="290" y="320"/>
                      <a:pt x="334" y="477"/>
                    </a:cubicBezTo>
                    <a:cubicBezTo>
                      <a:pt x="114" y="555"/>
                      <a:pt x="0" y="723"/>
                      <a:pt x="36" y="933"/>
                    </a:cubicBezTo>
                    <a:cubicBezTo>
                      <a:pt x="72" y="1203"/>
                      <a:pt x="246" y="1361"/>
                      <a:pt x="500" y="1361"/>
                    </a:cubicBezTo>
                    <a:lnTo>
                      <a:pt x="508" y="1361"/>
                    </a:lnTo>
                    <a:cubicBezTo>
                      <a:pt x="561" y="1361"/>
                      <a:pt x="605" y="1317"/>
                      <a:pt x="605" y="1264"/>
                    </a:cubicBezTo>
                    <a:cubicBezTo>
                      <a:pt x="605" y="1212"/>
                      <a:pt x="561" y="1176"/>
                      <a:pt x="508" y="1176"/>
                    </a:cubicBezTo>
                    <a:cubicBezTo>
                      <a:pt x="342" y="1176"/>
                      <a:pt x="246" y="1090"/>
                      <a:pt x="218" y="914"/>
                    </a:cubicBezTo>
                    <a:cubicBezTo>
                      <a:pt x="210" y="861"/>
                      <a:pt x="193" y="723"/>
                      <a:pt x="395" y="651"/>
                    </a:cubicBezTo>
                    <a:cubicBezTo>
                      <a:pt x="481" y="618"/>
                      <a:pt x="533" y="530"/>
                      <a:pt x="508" y="433"/>
                    </a:cubicBezTo>
                    <a:cubicBezTo>
                      <a:pt x="500" y="372"/>
                      <a:pt x="491" y="284"/>
                      <a:pt x="525" y="240"/>
                    </a:cubicBezTo>
                    <a:cubicBezTo>
                      <a:pt x="561" y="204"/>
                      <a:pt x="626" y="193"/>
                      <a:pt x="675" y="193"/>
                    </a:cubicBezTo>
                    <a:cubicBezTo>
                      <a:pt x="697" y="193"/>
                      <a:pt x="715" y="195"/>
                      <a:pt x="726" y="198"/>
                    </a:cubicBezTo>
                    <a:cubicBezTo>
                      <a:pt x="731" y="199"/>
                      <a:pt x="737" y="199"/>
                      <a:pt x="742" y="199"/>
                    </a:cubicBezTo>
                    <a:cubicBezTo>
                      <a:pt x="789" y="199"/>
                      <a:pt x="832" y="166"/>
                      <a:pt x="840" y="118"/>
                    </a:cubicBezTo>
                    <a:cubicBezTo>
                      <a:pt x="840" y="66"/>
                      <a:pt x="806" y="13"/>
                      <a:pt x="762" y="5"/>
                    </a:cubicBezTo>
                    <a:cubicBezTo>
                      <a:pt x="753" y="5"/>
                      <a:pt x="722" y="1"/>
                      <a:pt x="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4"/>
              <p:cNvSpPr/>
              <p:nvPr/>
            </p:nvSpPr>
            <p:spPr>
              <a:xfrm>
                <a:off x="6320777" y="1623021"/>
                <a:ext cx="458239" cy="1004204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892" extrusionOk="0">
                    <a:moveTo>
                      <a:pt x="279" y="0"/>
                    </a:moveTo>
                    <a:lnTo>
                      <a:pt x="130" y="61"/>
                    </a:lnTo>
                    <a:lnTo>
                      <a:pt x="0" y="218"/>
                    </a:lnTo>
                    <a:lnTo>
                      <a:pt x="0" y="3394"/>
                    </a:lnTo>
                    <a:lnTo>
                      <a:pt x="17" y="3742"/>
                    </a:lnTo>
                    <a:lnTo>
                      <a:pt x="113" y="3891"/>
                    </a:lnTo>
                    <a:lnTo>
                      <a:pt x="367" y="3847"/>
                    </a:lnTo>
                    <a:lnTo>
                      <a:pt x="550" y="3708"/>
                    </a:lnTo>
                    <a:lnTo>
                      <a:pt x="796" y="3698"/>
                    </a:lnTo>
                    <a:lnTo>
                      <a:pt x="970" y="3604"/>
                    </a:lnTo>
                    <a:lnTo>
                      <a:pt x="1049" y="3446"/>
                    </a:lnTo>
                    <a:lnTo>
                      <a:pt x="1066" y="3270"/>
                    </a:lnTo>
                    <a:lnTo>
                      <a:pt x="1188" y="3209"/>
                    </a:lnTo>
                    <a:lnTo>
                      <a:pt x="1461" y="3140"/>
                    </a:lnTo>
                    <a:lnTo>
                      <a:pt x="1566" y="2955"/>
                    </a:lnTo>
                    <a:lnTo>
                      <a:pt x="1566" y="2728"/>
                    </a:lnTo>
                    <a:lnTo>
                      <a:pt x="1660" y="2615"/>
                    </a:lnTo>
                    <a:lnTo>
                      <a:pt x="1757" y="2491"/>
                    </a:lnTo>
                    <a:lnTo>
                      <a:pt x="1765" y="2204"/>
                    </a:lnTo>
                    <a:lnTo>
                      <a:pt x="1627" y="1994"/>
                    </a:lnTo>
                    <a:lnTo>
                      <a:pt x="1704" y="1897"/>
                    </a:lnTo>
                    <a:lnTo>
                      <a:pt x="1776" y="1757"/>
                    </a:lnTo>
                    <a:lnTo>
                      <a:pt x="1713" y="1557"/>
                    </a:lnTo>
                    <a:lnTo>
                      <a:pt x="1574" y="1442"/>
                    </a:lnTo>
                    <a:lnTo>
                      <a:pt x="1643" y="1337"/>
                    </a:lnTo>
                    <a:lnTo>
                      <a:pt x="1652" y="1085"/>
                    </a:lnTo>
                    <a:lnTo>
                      <a:pt x="1522" y="917"/>
                    </a:lnTo>
                    <a:lnTo>
                      <a:pt x="1329" y="787"/>
                    </a:lnTo>
                    <a:lnTo>
                      <a:pt x="1373" y="630"/>
                    </a:lnTo>
                    <a:lnTo>
                      <a:pt x="1276" y="428"/>
                    </a:lnTo>
                    <a:lnTo>
                      <a:pt x="989" y="412"/>
                    </a:lnTo>
                    <a:lnTo>
                      <a:pt x="936" y="193"/>
                    </a:lnTo>
                    <a:lnTo>
                      <a:pt x="726" y="97"/>
                    </a:lnTo>
                    <a:lnTo>
                      <a:pt x="411" y="193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4"/>
              <p:cNvSpPr/>
              <p:nvPr/>
            </p:nvSpPr>
            <p:spPr>
              <a:xfrm>
                <a:off x="6423983" y="2406872"/>
                <a:ext cx="219573" cy="197383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65" extrusionOk="0">
                    <a:moveTo>
                      <a:pt x="646" y="0"/>
                    </a:moveTo>
                    <a:cubicBezTo>
                      <a:pt x="636" y="0"/>
                      <a:pt x="625" y="2"/>
                      <a:pt x="614" y="5"/>
                    </a:cubicBezTo>
                    <a:cubicBezTo>
                      <a:pt x="570" y="30"/>
                      <a:pt x="545" y="83"/>
                      <a:pt x="561" y="127"/>
                    </a:cubicBezTo>
                    <a:cubicBezTo>
                      <a:pt x="561" y="135"/>
                      <a:pt x="641" y="345"/>
                      <a:pt x="570" y="469"/>
                    </a:cubicBezTo>
                    <a:cubicBezTo>
                      <a:pt x="545" y="530"/>
                      <a:pt x="484" y="555"/>
                      <a:pt x="404" y="574"/>
                    </a:cubicBezTo>
                    <a:cubicBezTo>
                      <a:pt x="385" y="577"/>
                      <a:pt x="368" y="579"/>
                      <a:pt x="352" y="579"/>
                    </a:cubicBezTo>
                    <a:cubicBezTo>
                      <a:pt x="290" y="579"/>
                      <a:pt x="242" y="550"/>
                      <a:pt x="194" y="461"/>
                    </a:cubicBezTo>
                    <a:cubicBezTo>
                      <a:pt x="182" y="424"/>
                      <a:pt x="150" y="404"/>
                      <a:pt x="116" y="404"/>
                    </a:cubicBezTo>
                    <a:cubicBezTo>
                      <a:pt x="101" y="404"/>
                      <a:pt x="86" y="408"/>
                      <a:pt x="72" y="417"/>
                    </a:cubicBezTo>
                    <a:cubicBezTo>
                      <a:pt x="20" y="433"/>
                      <a:pt x="1" y="494"/>
                      <a:pt x="28" y="538"/>
                    </a:cubicBezTo>
                    <a:cubicBezTo>
                      <a:pt x="97" y="696"/>
                      <a:pt x="211" y="765"/>
                      <a:pt x="351" y="765"/>
                    </a:cubicBezTo>
                    <a:lnTo>
                      <a:pt x="431" y="765"/>
                    </a:lnTo>
                    <a:cubicBezTo>
                      <a:pt x="578" y="740"/>
                      <a:pt x="675" y="670"/>
                      <a:pt x="735" y="566"/>
                    </a:cubicBezTo>
                    <a:cubicBezTo>
                      <a:pt x="851" y="356"/>
                      <a:pt x="746" y="74"/>
                      <a:pt x="735" y="66"/>
                    </a:cubicBezTo>
                    <a:cubicBezTo>
                      <a:pt x="722" y="24"/>
                      <a:pt x="686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297813" y="1599283"/>
                <a:ext cx="327424" cy="1052711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080" extrusionOk="0">
                    <a:moveTo>
                      <a:pt x="311" y="0"/>
                    </a:moveTo>
                    <a:cubicBezTo>
                      <a:pt x="284" y="0"/>
                      <a:pt x="255" y="4"/>
                      <a:pt x="228" y="12"/>
                    </a:cubicBezTo>
                    <a:cubicBezTo>
                      <a:pt x="1" y="84"/>
                      <a:pt x="1" y="380"/>
                      <a:pt x="1" y="476"/>
                    </a:cubicBezTo>
                    <a:lnTo>
                      <a:pt x="9" y="3572"/>
                    </a:lnTo>
                    <a:cubicBezTo>
                      <a:pt x="9" y="3677"/>
                      <a:pt x="9" y="3817"/>
                      <a:pt x="89" y="3939"/>
                    </a:cubicBezTo>
                    <a:cubicBezTo>
                      <a:pt x="123" y="4000"/>
                      <a:pt x="186" y="4044"/>
                      <a:pt x="247" y="4063"/>
                    </a:cubicBezTo>
                    <a:cubicBezTo>
                      <a:pt x="280" y="4080"/>
                      <a:pt x="316" y="4080"/>
                      <a:pt x="351" y="4080"/>
                    </a:cubicBezTo>
                    <a:cubicBezTo>
                      <a:pt x="421" y="4080"/>
                      <a:pt x="490" y="4052"/>
                      <a:pt x="553" y="4010"/>
                    </a:cubicBezTo>
                    <a:cubicBezTo>
                      <a:pt x="658" y="3931"/>
                      <a:pt x="710" y="3800"/>
                      <a:pt x="691" y="3651"/>
                    </a:cubicBezTo>
                    <a:cubicBezTo>
                      <a:pt x="691" y="3603"/>
                      <a:pt x="654" y="3562"/>
                      <a:pt x="608" y="3562"/>
                    </a:cubicBezTo>
                    <a:cubicBezTo>
                      <a:pt x="604" y="3562"/>
                      <a:pt x="599" y="3563"/>
                      <a:pt x="595" y="3563"/>
                    </a:cubicBezTo>
                    <a:cubicBezTo>
                      <a:pt x="542" y="3563"/>
                      <a:pt x="500" y="3607"/>
                      <a:pt x="509" y="3660"/>
                    </a:cubicBezTo>
                    <a:cubicBezTo>
                      <a:pt x="509" y="3748"/>
                      <a:pt x="490" y="3817"/>
                      <a:pt x="437" y="3861"/>
                    </a:cubicBezTo>
                    <a:cubicBezTo>
                      <a:pt x="412" y="3880"/>
                      <a:pt x="377" y="3890"/>
                      <a:pt x="342" y="3890"/>
                    </a:cubicBezTo>
                    <a:cubicBezTo>
                      <a:pt x="330" y="3890"/>
                      <a:pt x="318" y="3889"/>
                      <a:pt x="307" y="3887"/>
                    </a:cubicBezTo>
                    <a:cubicBezTo>
                      <a:pt x="291" y="3878"/>
                      <a:pt x="263" y="3861"/>
                      <a:pt x="247" y="3834"/>
                    </a:cubicBezTo>
                    <a:cubicBezTo>
                      <a:pt x="202" y="3765"/>
                      <a:pt x="202" y="3660"/>
                      <a:pt x="202" y="3563"/>
                    </a:cubicBezTo>
                    <a:lnTo>
                      <a:pt x="194" y="476"/>
                    </a:lnTo>
                    <a:cubicBezTo>
                      <a:pt x="194" y="310"/>
                      <a:pt x="228" y="214"/>
                      <a:pt x="291" y="189"/>
                    </a:cubicBezTo>
                    <a:cubicBezTo>
                      <a:pt x="296" y="188"/>
                      <a:pt x="301" y="187"/>
                      <a:pt x="307" y="187"/>
                    </a:cubicBezTo>
                    <a:cubicBezTo>
                      <a:pt x="343" y="187"/>
                      <a:pt x="379" y="211"/>
                      <a:pt x="396" y="250"/>
                    </a:cubicBezTo>
                    <a:cubicBezTo>
                      <a:pt x="421" y="302"/>
                      <a:pt x="465" y="338"/>
                      <a:pt x="517" y="363"/>
                    </a:cubicBezTo>
                    <a:cubicBezTo>
                      <a:pt x="537" y="370"/>
                      <a:pt x="560" y="375"/>
                      <a:pt x="584" y="375"/>
                    </a:cubicBezTo>
                    <a:cubicBezTo>
                      <a:pt x="613" y="375"/>
                      <a:pt x="642" y="368"/>
                      <a:pt x="666" y="355"/>
                    </a:cubicBezTo>
                    <a:cubicBezTo>
                      <a:pt x="683" y="355"/>
                      <a:pt x="691" y="346"/>
                      <a:pt x="700" y="338"/>
                    </a:cubicBezTo>
                    <a:cubicBezTo>
                      <a:pt x="760" y="310"/>
                      <a:pt x="813" y="286"/>
                      <a:pt x="861" y="286"/>
                    </a:cubicBezTo>
                    <a:cubicBezTo>
                      <a:pt x="891" y="286"/>
                      <a:pt x="919" y="296"/>
                      <a:pt x="945" y="319"/>
                    </a:cubicBezTo>
                    <a:cubicBezTo>
                      <a:pt x="1059" y="407"/>
                      <a:pt x="945" y="556"/>
                      <a:pt x="937" y="573"/>
                    </a:cubicBezTo>
                    <a:cubicBezTo>
                      <a:pt x="901" y="617"/>
                      <a:pt x="910" y="678"/>
                      <a:pt x="954" y="705"/>
                    </a:cubicBezTo>
                    <a:cubicBezTo>
                      <a:pt x="968" y="719"/>
                      <a:pt x="988" y="726"/>
                      <a:pt x="1007" y="726"/>
                    </a:cubicBezTo>
                    <a:cubicBezTo>
                      <a:pt x="1035" y="726"/>
                      <a:pt x="1065" y="712"/>
                      <a:pt x="1086" y="686"/>
                    </a:cubicBezTo>
                    <a:cubicBezTo>
                      <a:pt x="1164" y="581"/>
                      <a:pt x="1269" y="338"/>
                      <a:pt x="1067" y="180"/>
                    </a:cubicBezTo>
                    <a:cubicBezTo>
                      <a:pt x="998" y="118"/>
                      <a:pt x="924" y="97"/>
                      <a:pt x="855" y="97"/>
                    </a:cubicBezTo>
                    <a:cubicBezTo>
                      <a:pt x="752" y="97"/>
                      <a:pt x="660" y="145"/>
                      <a:pt x="614" y="170"/>
                    </a:cubicBezTo>
                    <a:cubicBezTo>
                      <a:pt x="605" y="180"/>
                      <a:pt x="595" y="180"/>
                      <a:pt x="586" y="189"/>
                    </a:cubicBezTo>
                    <a:lnTo>
                      <a:pt x="578" y="189"/>
                    </a:lnTo>
                    <a:cubicBezTo>
                      <a:pt x="578" y="180"/>
                      <a:pt x="578" y="180"/>
                      <a:pt x="570" y="170"/>
                    </a:cubicBezTo>
                    <a:cubicBezTo>
                      <a:pt x="528" y="65"/>
                      <a:pt x="423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>
                <a:off x="6650006" y="1974438"/>
                <a:ext cx="160487" cy="19248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46" extrusionOk="0">
                    <a:moveTo>
                      <a:pt x="303" y="1"/>
                    </a:moveTo>
                    <a:cubicBezTo>
                      <a:pt x="258" y="1"/>
                      <a:pt x="217" y="26"/>
                      <a:pt x="210" y="72"/>
                    </a:cubicBezTo>
                    <a:cubicBezTo>
                      <a:pt x="193" y="124"/>
                      <a:pt x="227" y="176"/>
                      <a:pt x="271" y="185"/>
                    </a:cubicBezTo>
                    <a:cubicBezTo>
                      <a:pt x="279" y="195"/>
                      <a:pt x="403" y="221"/>
                      <a:pt x="411" y="334"/>
                    </a:cubicBezTo>
                    <a:cubicBezTo>
                      <a:pt x="420" y="405"/>
                      <a:pt x="395" y="474"/>
                      <a:pt x="342" y="510"/>
                    </a:cubicBezTo>
                    <a:cubicBezTo>
                      <a:pt x="298" y="535"/>
                      <a:pt x="166" y="552"/>
                      <a:pt x="97" y="552"/>
                    </a:cubicBezTo>
                    <a:cubicBezTo>
                      <a:pt x="44" y="552"/>
                      <a:pt x="0" y="596"/>
                      <a:pt x="0" y="649"/>
                    </a:cubicBezTo>
                    <a:cubicBezTo>
                      <a:pt x="0" y="701"/>
                      <a:pt x="44" y="745"/>
                      <a:pt x="97" y="745"/>
                    </a:cubicBezTo>
                    <a:cubicBezTo>
                      <a:pt x="141" y="745"/>
                      <a:pt x="342" y="737"/>
                      <a:pt x="447" y="668"/>
                    </a:cubicBezTo>
                    <a:cubicBezTo>
                      <a:pt x="560" y="588"/>
                      <a:pt x="621" y="458"/>
                      <a:pt x="604" y="317"/>
                    </a:cubicBezTo>
                    <a:cubicBezTo>
                      <a:pt x="577" y="116"/>
                      <a:pt x="411" y="27"/>
                      <a:pt x="323" y="2"/>
                    </a:cubicBezTo>
                    <a:cubicBezTo>
                      <a:pt x="317" y="1"/>
                      <a:pt x="310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>
                <a:off x="6557378" y="2116346"/>
                <a:ext cx="255179" cy="36406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411" extrusionOk="0">
                    <a:moveTo>
                      <a:pt x="672" y="1"/>
                    </a:moveTo>
                    <a:cubicBezTo>
                      <a:pt x="626" y="1"/>
                      <a:pt x="585" y="27"/>
                      <a:pt x="577" y="73"/>
                    </a:cubicBezTo>
                    <a:cubicBezTo>
                      <a:pt x="561" y="126"/>
                      <a:pt x="586" y="178"/>
                      <a:pt x="638" y="187"/>
                    </a:cubicBezTo>
                    <a:cubicBezTo>
                      <a:pt x="674" y="204"/>
                      <a:pt x="770" y="317"/>
                      <a:pt x="779" y="449"/>
                    </a:cubicBezTo>
                    <a:cubicBezTo>
                      <a:pt x="787" y="546"/>
                      <a:pt x="735" y="615"/>
                      <a:pt x="638" y="667"/>
                    </a:cubicBezTo>
                    <a:cubicBezTo>
                      <a:pt x="561" y="703"/>
                      <a:pt x="525" y="789"/>
                      <a:pt x="552" y="869"/>
                    </a:cubicBezTo>
                    <a:cubicBezTo>
                      <a:pt x="577" y="965"/>
                      <a:pt x="544" y="1131"/>
                      <a:pt x="456" y="1192"/>
                    </a:cubicBezTo>
                    <a:cubicBezTo>
                      <a:pt x="431" y="1209"/>
                      <a:pt x="405" y="1216"/>
                      <a:pt x="377" y="1216"/>
                    </a:cubicBezTo>
                    <a:cubicBezTo>
                      <a:pt x="304" y="1216"/>
                      <a:pt x="224" y="1167"/>
                      <a:pt x="166" y="1123"/>
                    </a:cubicBezTo>
                    <a:cubicBezTo>
                      <a:pt x="150" y="1106"/>
                      <a:pt x="128" y="1097"/>
                      <a:pt x="106" y="1097"/>
                    </a:cubicBezTo>
                    <a:cubicBezTo>
                      <a:pt x="80" y="1097"/>
                      <a:pt x="55" y="1108"/>
                      <a:pt x="36" y="1131"/>
                    </a:cubicBezTo>
                    <a:cubicBezTo>
                      <a:pt x="0" y="1175"/>
                      <a:pt x="9" y="1236"/>
                      <a:pt x="44" y="1261"/>
                    </a:cubicBezTo>
                    <a:cubicBezTo>
                      <a:pt x="177" y="1377"/>
                      <a:pt x="290" y="1410"/>
                      <a:pt x="376" y="1410"/>
                    </a:cubicBezTo>
                    <a:cubicBezTo>
                      <a:pt x="456" y="1410"/>
                      <a:pt x="516" y="1377"/>
                      <a:pt x="561" y="1349"/>
                    </a:cubicBezTo>
                    <a:cubicBezTo>
                      <a:pt x="726" y="1245"/>
                      <a:pt x="779" y="999"/>
                      <a:pt x="735" y="833"/>
                    </a:cubicBezTo>
                    <a:cubicBezTo>
                      <a:pt x="901" y="737"/>
                      <a:pt x="989" y="598"/>
                      <a:pt x="972" y="413"/>
                    </a:cubicBezTo>
                    <a:cubicBezTo>
                      <a:pt x="945" y="231"/>
                      <a:pt x="814" y="38"/>
                      <a:pt x="691" y="2"/>
                    </a:cubicBezTo>
                    <a:cubicBezTo>
                      <a:pt x="684" y="1"/>
                      <a:pt x="678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4"/>
              <p:cNvSpPr/>
              <p:nvPr/>
            </p:nvSpPr>
            <p:spPr>
              <a:xfrm>
                <a:off x="6404116" y="2150404"/>
                <a:ext cx="169259" cy="16100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24" extrusionOk="0">
                    <a:moveTo>
                      <a:pt x="249" y="1"/>
                    </a:moveTo>
                    <a:cubicBezTo>
                      <a:pt x="236" y="1"/>
                      <a:pt x="222" y="4"/>
                      <a:pt x="210" y="11"/>
                    </a:cubicBezTo>
                    <a:cubicBezTo>
                      <a:pt x="114" y="46"/>
                      <a:pt x="44" y="132"/>
                      <a:pt x="25" y="248"/>
                    </a:cubicBezTo>
                    <a:cubicBezTo>
                      <a:pt x="0" y="361"/>
                      <a:pt x="36" y="466"/>
                      <a:pt x="114" y="535"/>
                    </a:cubicBezTo>
                    <a:cubicBezTo>
                      <a:pt x="166" y="588"/>
                      <a:pt x="246" y="624"/>
                      <a:pt x="323" y="624"/>
                    </a:cubicBezTo>
                    <a:cubicBezTo>
                      <a:pt x="351" y="624"/>
                      <a:pt x="376" y="615"/>
                      <a:pt x="403" y="605"/>
                    </a:cubicBezTo>
                    <a:cubicBezTo>
                      <a:pt x="517" y="579"/>
                      <a:pt x="603" y="510"/>
                      <a:pt x="638" y="414"/>
                    </a:cubicBezTo>
                    <a:cubicBezTo>
                      <a:pt x="655" y="361"/>
                      <a:pt x="630" y="309"/>
                      <a:pt x="577" y="290"/>
                    </a:cubicBezTo>
                    <a:cubicBezTo>
                      <a:pt x="567" y="287"/>
                      <a:pt x="557" y="285"/>
                      <a:pt x="546" y="285"/>
                    </a:cubicBezTo>
                    <a:cubicBezTo>
                      <a:pt x="506" y="285"/>
                      <a:pt x="469" y="311"/>
                      <a:pt x="456" y="353"/>
                    </a:cubicBezTo>
                    <a:cubicBezTo>
                      <a:pt x="445" y="386"/>
                      <a:pt x="412" y="414"/>
                      <a:pt x="359" y="422"/>
                    </a:cubicBezTo>
                    <a:cubicBezTo>
                      <a:pt x="344" y="428"/>
                      <a:pt x="328" y="431"/>
                      <a:pt x="313" y="431"/>
                    </a:cubicBezTo>
                    <a:cubicBezTo>
                      <a:pt x="286" y="431"/>
                      <a:pt x="262" y="422"/>
                      <a:pt x="246" y="405"/>
                    </a:cubicBezTo>
                    <a:cubicBezTo>
                      <a:pt x="210" y="378"/>
                      <a:pt x="202" y="326"/>
                      <a:pt x="210" y="281"/>
                    </a:cubicBezTo>
                    <a:cubicBezTo>
                      <a:pt x="219" y="237"/>
                      <a:pt x="246" y="195"/>
                      <a:pt x="279" y="185"/>
                    </a:cubicBezTo>
                    <a:cubicBezTo>
                      <a:pt x="332" y="160"/>
                      <a:pt x="351" y="107"/>
                      <a:pt x="332" y="55"/>
                    </a:cubicBezTo>
                    <a:cubicBezTo>
                      <a:pt x="320" y="2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6421919" y="1886971"/>
                <a:ext cx="151456" cy="13107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8" extrusionOk="0">
                    <a:moveTo>
                      <a:pt x="305" y="1"/>
                    </a:moveTo>
                    <a:cubicBezTo>
                      <a:pt x="262" y="1"/>
                      <a:pt x="218" y="12"/>
                      <a:pt x="177" y="35"/>
                    </a:cubicBezTo>
                    <a:cubicBezTo>
                      <a:pt x="89" y="71"/>
                      <a:pt x="36" y="140"/>
                      <a:pt x="9" y="220"/>
                    </a:cubicBezTo>
                    <a:cubicBezTo>
                      <a:pt x="1" y="272"/>
                      <a:pt x="36" y="325"/>
                      <a:pt x="89" y="333"/>
                    </a:cubicBezTo>
                    <a:cubicBezTo>
                      <a:pt x="96" y="336"/>
                      <a:pt x="104" y="337"/>
                      <a:pt x="112" y="337"/>
                    </a:cubicBezTo>
                    <a:cubicBezTo>
                      <a:pt x="150" y="337"/>
                      <a:pt x="188" y="305"/>
                      <a:pt x="202" y="262"/>
                    </a:cubicBezTo>
                    <a:cubicBezTo>
                      <a:pt x="202" y="236"/>
                      <a:pt x="229" y="220"/>
                      <a:pt x="254" y="201"/>
                    </a:cubicBezTo>
                    <a:cubicBezTo>
                      <a:pt x="268" y="196"/>
                      <a:pt x="283" y="194"/>
                      <a:pt x="298" y="194"/>
                    </a:cubicBezTo>
                    <a:cubicBezTo>
                      <a:pt x="312" y="194"/>
                      <a:pt x="325" y="196"/>
                      <a:pt x="334" y="201"/>
                    </a:cubicBezTo>
                    <a:cubicBezTo>
                      <a:pt x="359" y="209"/>
                      <a:pt x="376" y="236"/>
                      <a:pt x="387" y="272"/>
                    </a:cubicBezTo>
                    <a:cubicBezTo>
                      <a:pt x="387" y="297"/>
                      <a:pt x="387" y="333"/>
                      <a:pt x="368" y="350"/>
                    </a:cubicBezTo>
                    <a:cubicBezTo>
                      <a:pt x="334" y="385"/>
                      <a:pt x="343" y="446"/>
                      <a:pt x="376" y="482"/>
                    </a:cubicBezTo>
                    <a:cubicBezTo>
                      <a:pt x="395" y="499"/>
                      <a:pt x="420" y="507"/>
                      <a:pt x="439" y="507"/>
                    </a:cubicBezTo>
                    <a:cubicBezTo>
                      <a:pt x="464" y="507"/>
                      <a:pt x="492" y="490"/>
                      <a:pt x="508" y="471"/>
                    </a:cubicBezTo>
                    <a:cubicBezTo>
                      <a:pt x="569" y="402"/>
                      <a:pt x="586" y="314"/>
                      <a:pt x="569" y="228"/>
                    </a:cubicBezTo>
                    <a:cubicBezTo>
                      <a:pt x="553" y="140"/>
                      <a:pt x="500" y="71"/>
                      <a:pt x="420" y="27"/>
                    </a:cubicBezTo>
                    <a:cubicBezTo>
                      <a:pt x="384" y="10"/>
                      <a:pt x="344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559442" y="1703006"/>
                <a:ext cx="216993" cy="351162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361" extrusionOk="0">
                    <a:moveTo>
                      <a:pt x="164" y="1"/>
                    </a:moveTo>
                    <a:cubicBezTo>
                      <a:pt x="123" y="1"/>
                      <a:pt x="94" y="5"/>
                      <a:pt x="89" y="5"/>
                    </a:cubicBezTo>
                    <a:cubicBezTo>
                      <a:pt x="36" y="13"/>
                      <a:pt x="1" y="66"/>
                      <a:pt x="11" y="118"/>
                    </a:cubicBezTo>
                    <a:cubicBezTo>
                      <a:pt x="19" y="166"/>
                      <a:pt x="55" y="199"/>
                      <a:pt x="101" y="199"/>
                    </a:cubicBezTo>
                    <a:cubicBezTo>
                      <a:pt x="106" y="199"/>
                      <a:pt x="111" y="199"/>
                      <a:pt x="116" y="198"/>
                    </a:cubicBezTo>
                    <a:cubicBezTo>
                      <a:pt x="125" y="194"/>
                      <a:pt x="147" y="191"/>
                      <a:pt x="174" y="191"/>
                    </a:cubicBezTo>
                    <a:cubicBezTo>
                      <a:pt x="221" y="191"/>
                      <a:pt x="282" y="201"/>
                      <a:pt x="315" y="240"/>
                    </a:cubicBezTo>
                    <a:cubicBezTo>
                      <a:pt x="359" y="284"/>
                      <a:pt x="343" y="372"/>
                      <a:pt x="334" y="433"/>
                    </a:cubicBezTo>
                    <a:cubicBezTo>
                      <a:pt x="307" y="530"/>
                      <a:pt x="359" y="618"/>
                      <a:pt x="448" y="651"/>
                    </a:cubicBezTo>
                    <a:cubicBezTo>
                      <a:pt x="649" y="723"/>
                      <a:pt x="630" y="861"/>
                      <a:pt x="622" y="914"/>
                    </a:cubicBezTo>
                    <a:cubicBezTo>
                      <a:pt x="597" y="1090"/>
                      <a:pt x="508" y="1176"/>
                      <a:pt x="343" y="1176"/>
                    </a:cubicBezTo>
                    <a:lnTo>
                      <a:pt x="334" y="1176"/>
                    </a:lnTo>
                    <a:cubicBezTo>
                      <a:pt x="282" y="1176"/>
                      <a:pt x="238" y="1212"/>
                      <a:pt x="238" y="1264"/>
                    </a:cubicBezTo>
                    <a:cubicBezTo>
                      <a:pt x="238" y="1317"/>
                      <a:pt x="282" y="1361"/>
                      <a:pt x="334" y="1361"/>
                    </a:cubicBezTo>
                    <a:lnTo>
                      <a:pt x="343" y="1361"/>
                    </a:lnTo>
                    <a:cubicBezTo>
                      <a:pt x="605" y="1361"/>
                      <a:pt x="779" y="1203"/>
                      <a:pt x="815" y="933"/>
                    </a:cubicBezTo>
                    <a:cubicBezTo>
                      <a:pt x="840" y="723"/>
                      <a:pt x="727" y="555"/>
                      <a:pt x="517" y="477"/>
                    </a:cubicBezTo>
                    <a:cubicBezTo>
                      <a:pt x="553" y="320"/>
                      <a:pt x="536" y="198"/>
                      <a:pt x="456" y="110"/>
                    </a:cubicBezTo>
                    <a:cubicBezTo>
                      <a:pt x="370" y="17"/>
                      <a:pt x="244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34"/>
            <p:cNvGrpSpPr/>
            <p:nvPr/>
          </p:nvGrpSpPr>
          <p:grpSpPr>
            <a:xfrm>
              <a:off x="5024096" y="1188568"/>
              <a:ext cx="2822446" cy="2346397"/>
              <a:chOff x="4858596" y="1016168"/>
              <a:chExt cx="2822446" cy="2346397"/>
            </a:xfrm>
          </p:grpSpPr>
          <p:sp>
            <p:nvSpPr>
              <p:cNvPr id="766" name="Google Shape;766;p34"/>
              <p:cNvSpPr/>
              <p:nvPr/>
            </p:nvSpPr>
            <p:spPr>
              <a:xfrm>
                <a:off x="5485835" y="1351588"/>
                <a:ext cx="1574681" cy="1562038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054" extrusionOk="0">
                    <a:moveTo>
                      <a:pt x="2484" y="0"/>
                    </a:moveTo>
                    <a:cubicBezTo>
                      <a:pt x="2472" y="0"/>
                      <a:pt x="2461" y="1"/>
                      <a:pt x="2449" y="3"/>
                    </a:cubicBezTo>
                    <a:cubicBezTo>
                      <a:pt x="2353" y="28"/>
                      <a:pt x="2283" y="125"/>
                      <a:pt x="2300" y="230"/>
                    </a:cubicBezTo>
                    <a:cubicBezTo>
                      <a:pt x="2317" y="318"/>
                      <a:pt x="2397" y="379"/>
                      <a:pt x="2493" y="379"/>
                    </a:cubicBezTo>
                    <a:lnTo>
                      <a:pt x="2527" y="379"/>
                    </a:lnTo>
                    <a:cubicBezTo>
                      <a:pt x="2632" y="353"/>
                      <a:pt x="2693" y="257"/>
                      <a:pt x="2676" y="152"/>
                    </a:cubicBezTo>
                    <a:cubicBezTo>
                      <a:pt x="2661" y="59"/>
                      <a:pt x="2576" y="0"/>
                      <a:pt x="2484" y="0"/>
                    </a:cubicBezTo>
                    <a:close/>
                    <a:moveTo>
                      <a:pt x="1948" y="166"/>
                    </a:moveTo>
                    <a:cubicBezTo>
                      <a:pt x="1926" y="166"/>
                      <a:pt x="1903" y="169"/>
                      <a:pt x="1880" y="177"/>
                    </a:cubicBezTo>
                    <a:cubicBezTo>
                      <a:pt x="1784" y="221"/>
                      <a:pt x="1740" y="334"/>
                      <a:pt x="1775" y="431"/>
                    </a:cubicBezTo>
                    <a:cubicBezTo>
                      <a:pt x="1811" y="500"/>
                      <a:pt x="1880" y="544"/>
                      <a:pt x="1950" y="544"/>
                    </a:cubicBezTo>
                    <a:cubicBezTo>
                      <a:pt x="1977" y="544"/>
                      <a:pt x="2002" y="536"/>
                      <a:pt x="2029" y="528"/>
                    </a:cubicBezTo>
                    <a:cubicBezTo>
                      <a:pt x="2126" y="492"/>
                      <a:pt x="2168" y="379"/>
                      <a:pt x="2126" y="282"/>
                    </a:cubicBezTo>
                    <a:cubicBezTo>
                      <a:pt x="2098" y="208"/>
                      <a:pt x="2025" y="166"/>
                      <a:pt x="1948" y="166"/>
                    </a:cubicBezTo>
                    <a:close/>
                    <a:moveTo>
                      <a:pt x="1463" y="433"/>
                    </a:moveTo>
                    <a:cubicBezTo>
                      <a:pt x="1426" y="433"/>
                      <a:pt x="1389" y="444"/>
                      <a:pt x="1356" y="467"/>
                    </a:cubicBezTo>
                    <a:cubicBezTo>
                      <a:pt x="1268" y="519"/>
                      <a:pt x="1242" y="641"/>
                      <a:pt x="1303" y="729"/>
                    </a:cubicBezTo>
                    <a:cubicBezTo>
                      <a:pt x="1339" y="781"/>
                      <a:pt x="1400" y="807"/>
                      <a:pt x="1461" y="807"/>
                    </a:cubicBezTo>
                    <a:cubicBezTo>
                      <a:pt x="1496" y="807"/>
                      <a:pt x="1530" y="798"/>
                      <a:pt x="1566" y="781"/>
                    </a:cubicBezTo>
                    <a:cubicBezTo>
                      <a:pt x="1654" y="721"/>
                      <a:pt x="1671" y="597"/>
                      <a:pt x="1618" y="511"/>
                    </a:cubicBezTo>
                    <a:cubicBezTo>
                      <a:pt x="1580" y="461"/>
                      <a:pt x="1522" y="433"/>
                      <a:pt x="1463" y="433"/>
                    </a:cubicBezTo>
                    <a:close/>
                    <a:moveTo>
                      <a:pt x="4642" y="424"/>
                    </a:moveTo>
                    <a:cubicBezTo>
                      <a:pt x="4579" y="424"/>
                      <a:pt x="4516" y="455"/>
                      <a:pt x="4476" y="511"/>
                    </a:cubicBezTo>
                    <a:cubicBezTo>
                      <a:pt x="4424" y="597"/>
                      <a:pt x="4443" y="710"/>
                      <a:pt x="4529" y="773"/>
                    </a:cubicBezTo>
                    <a:cubicBezTo>
                      <a:pt x="4565" y="798"/>
                      <a:pt x="4600" y="807"/>
                      <a:pt x="4634" y="807"/>
                    </a:cubicBezTo>
                    <a:cubicBezTo>
                      <a:pt x="4705" y="807"/>
                      <a:pt x="4758" y="773"/>
                      <a:pt x="4802" y="721"/>
                    </a:cubicBezTo>
                    <a:cubicBezTo>
                      <a:pt x="4854" y="632"/>
                      <a:pt x="4835" y="519"/>
                      <a:pt x="4749" y="458"/>
                    </a:cubicBezTo>
                    <a:cubicBezTo>
                      <a:pt x="4717" y="435"/>
                      <a:pt x="4679" y="424"/>
                      <a:pt x="4642" y="424"/>
                    </a:cubicBezTo>
                    <a:close/>
                    <a:moveTo>
                      <a:pt x="5073" y="780"/>
                    </a:moveTo>
                    <a:cubicBezTo>
                      <a:pt x="5024" y="780"/>
                      <a:pt x="4976" y="798"/>
                      <a:pt x="4940" y="834"/>
                    </a:cubicBezTo>
                    <a:cubicBezTo>
                      <a:pt x="4863" y="912"/>
                      <a:pt x="4863" y="1035"/>
                      <a:pt x="4940" y="1105"/>
                    </a:cubicBezTo>
                    <a:cubicBezTo>
                      <a:pt x="4976" y="1140"/>
                      <a:pt x="5028" y="1157"/>
                      <a:pt x="5072" y="1157"/>
                    </a:cubicBezTo>
                    <a:cubicBezTo>
                      <a:pt x="5125" y="1157"/>
                      <a:pt x="5169" y="1140"/>
                      <a:pt x="5211" y="1105"/>
                    </a:cubicBezTo>
                    <a:cubicBezTo>
                      <a:pt x="5282" y="1025"/>
                      <a:pt x="5282" y="912"/>
                      <a:pt x="5211" y="834"/>
                    </a:cubicBezTo>
                    <a:cubicBezTo>
                      <a:pt x="5172" y="798"/>
                      <a:pt x="5122" y="780"/>
                      <a:pt x="5073" y="780"/>
                    </a:cubicBezTo>
                    <a:close/>
                    <a:moveTo>
                      <a:pt x="1024" y="790"/>
                    </a:moveTo>
                    <a:cubicBezTo>
                      <a:pt x="975" y="790"/>
                      <a:pt x="927" y="808"/>
                      <a:pt x="892" y="842"/>
                    </a:cubicBezTo>
                    <a:cubicBezTo>
                      <a:pt x="814" y="920"/>
                      <a:pt x="814" y="1035"/>
                      <a:pt x="892" y="1113"/>
                    </a:cubicBezTo>
                    <a:cubicBezTo>
                      <a:pt x="928" y="1149"/>
                      <a:pt x="980" y="1166"/>
                      <a:pt x="1024" y="1166"/>
                    </a:cubicBezTo>
                    <a:cubicBezTo>
                      <a:pt x="1077" y="1166"/>
                      <a:pt x="1119" y="1149"/>
                      <a:pt x="1163" y="1113"/>
                    </a:cubicBezTo>
                    <a:cubicBezTo>
                      <a:pt x="1234" y="1035"/>
                      <a:pt x="1234" y="920"/>
                      <a:pt x="1163" y="842"/>
                    </a:cubicBezTo>
                    <a:cubicBezTo>
                      <a:pt x="1124" y="808"/>
                      <a:pt x="1073" y="790"/>
                      <a:pt x="1024" y="790"/>
                    </a:cubicBezTo>
                    <a:close/>
                    <a:moveTo>
                      <a:pt x="5430" y="1211"/>
                    </a:moveTo>
                    <a:cubicBezTo>
                      <a:pt x="5394" y="1211"/>
                      <a:pt x="5358" y="1222"/>
                      <a:pt x="5326" y="1245"/>
                    </a:cubicBezTo>
                    <a:cubicBezTo>
                      <a:pt x="5238" y="1306"/>
                      <a:pt x="5211" y="1419"/>
                      <a:pt x="5274" y="1508"/>
                    </a:cubicBezTo>
                    <a:cubicBezTo>
                      <a:pt x="5307" y="1568"/>
                      <a:pt x="5368" y="1594"/>
                      <a:pt x="5431" y="1594"/>
                    </a:cubicBezTo>
                    <a:cubicBezTo>
                      <a:pt x="5465" y="1594"/>
                      <a:pt x="5501" y="1585"/>
                      <a:pt x="5536" y="1560"/>
                    </a:cubicBezTo>
                    <a:cubicBezTo>
                      <a:pt x="5622" y="1497"/>
                      <a:pt x="5650" y="1384"/>
                      <a:pt x="5589" y="1298"/>
                    </a:cubicBezTo>
                    <a:cubicBezTo>
                      <a:pt x="5549" y="1242"/>
                      <a:pt x="5490" y="1211"/>
                      <a:pt x="5430" y="1211"/>
                    </a:cubicBezTo>
                    <a:close/>
                    <a:moveTo>
                      <a:pt x="671" y="1220"/>
                    </a:moveTo>
                    <a:cubicBezTo>
                      <a:pt x="608" y="1220"/>
                      <a:pt x="546" y="1251"/>
                      <a:pt x="508" y="1306"/>
                    </a:cubicBezTo>
                    <a:cubicBezTo>
                      <a:pt x="455" y="1392"/>
                      <a:pt x="472" y="1516"/>
                      <a:pt x="560" y="1568"/>
                    </a:cubicBezTo>
                    <a:cubicBezTo>
                      <a:pt x="594" y="1594"/>
                      <a:pt x="630" y="1602"/>
                      <a:pt x="665" y="1602"/>
                    </a:cubicBezTo>
                    <a:cubicBezTo>
                      <a:pt x="726" y="1602"/>
                      <a:pt x="787" y="1568"/>
                      <a:pt x="831" y="1516"/>
                    </a:cubicBezTo>
                    <a:cubicBezTo>
                      <a:pt x="884" y="1428"/>
                      <a:pt x="867" y="1315"/>
                      <a:pt x="779" y="1254"/>
                    </a:cubicBezTo>
                    <a:cubicBezTo>
                      <a:pt x="746" y="1231"/>
                      <a:pt x="708" y="1220"/>
                      <a:pt x="671" y="1220"/>
                    </a:cubicBezTo>
                    <a:close/>
                    <a:moveTo>
                      <a:pt x="5701" y="1709"/>
                    </a:moveTo>
                    <a:cubicBezTo>
                      <a:pt x="5674" y="1709"/>
                      <a:pt x="5648" y="1714"/>
                      <a:pt x="5622" y="1726"/>
                    </a:cubicBezTo>
                    <a:cubicBezTo>
                      <a:pt x="5526" y="1759"/>
                      <a:pt x="5484" y="1875"/>
                      <a:pt x="5517" y="1969"/>
                    </a:cubicBezTo>
                    <a:cubicBezTo>
                      <a:pt x="5553" y="2041"/>
                      <a:pt x="5622" y="2085"/>
                      <a:pt x="5694" y="2085"/>
                    </a:cubicBezTo>
                    <a:cubicBezTo>
                      <a:pt x="5719" y="2085"/>
                      <a:pt x="5746" y="2085"/>
                      <a:pt x="5771" y="2074"/>
                    </a:cubicBezTo>
                    <a:cubicBezTo>
                      <a:pt x="5868" y="2032"/>
                      <a:pt x="5912" y="1917"/>
                      <a:pt x="5876" y="1822"/>
                    </a:cubicBezTo>
                    <a:cubicBezTo>
                      <a:pt x="5844" y="1751"/>
                      <a:pt x="5774" y="1709"/>
                      <a:pt x="5701" y="1709"/>
                    </a:cubicBezTo>
                    <a:close/>
                    <a:moveTo>
                      <a:pt x="399" y="1717"/>
                    </a:moveTo>
                    <a:cubicBezTo>
                      <a:pt x="324" y="1717"/>
                      <a:pt x="259" y="1760"/>
                      <a:pt x="227" y="1831"/>
                    </a:cubicBezTo>
                    <a:cubicBezTo>
                      <a:pt x="193" y="1936"/>
                      <a:pt x="237" y="2041"/>
                      <a:pt x="332" y="2085"/>
                    </a:cubicBezTo>
                    <a:cubicBezTo>
                      <a:pt x="359" y="2093"/>
                      <a:pt x="376" y="2093"/>
                      <a:pt x="403" y="2093"/>
                    </a:cubicBezTo>
                    <a:cubicBezTo>
                      <a:pt x="481" y="2093"/>
                      <a:pt x="552" y="2049"/>
                      <a:pt x="577" y="1980"/>
                    </a:cubicBezTo>
                    <a:cubicBezTo>
                      <a:pt x="621" y="1883"/>
                      <a:pt x="577" y="1770"/>
                      <a:pt x="481" y="1734"/>
                    </a:cubicBezTo>
                    <a:cubicBezTo>
                      <a:pt x="453" y="1723"/>
                      <a:pt x="425" y="1717"/>
                      <a:pt x="399" y="1717"/>
                    </a:cubicBezTo>
                    <a:close/>
                    <a:moveTo>
                      <a:pt x="5869" y="2245"/>
                    </a:moveTo>
                    <a:cubicBezTo>
                      <a:pt x="5854" y="2245"/>
                      <a:pt x="5839" y="2247"/>
                      <a:pt x="5824" y="2251"/>
                    </a:cubicBezTo>
                    <a:cubicBezTo>
                      <a:pt x="5719" y="2267"/>
                      <a:pt x="5658" y="2372"/>
                      <a:pt x="5675" y="2469"/>
                    </a:cubicBezTo>
                    <a:cubicBezTo>
                      <a:pt x="5694" y="2565"/>
                      <a:pt x="5771" y="2626"/>
                      <a:pt x="5859" y="2626"/>
                    </a:cubicBezTo>
                    <a:cubicBezTo>
                      <a:pt x="5876" y="2626"/>
                      <a:pt x="5885" y="2626"/>
                      <a:pt x="5893" y="2618"/>
                    </a:cubicBezTo>
                    <a:cubicBezTo>
                      <a:pt x="5998" y="2599"/>
                      <a:pt x="6069" y="2504"/>
                      <a:pt x="6050" y="2400"/>
                    </a:cubicBezTo>
                    <a:cubicBezTo>
                      <a:pt x="6029" y="2310"/>
                      <a:pt x="5955" y="2245"/>
                      <a:pt x="5869" y="2245"/>
                    </a:cubicBezTo>
                    <a:close/>
                    <a:moveTo>
                      <a:pt x="245" y="2256"/>
                    </a:moveTo>
                    <a:cubicBezTo>
                      <a:pt x="154" y="2256"/>
                      <a:pt x="77" y="2315"/>
                      <a:pt x="52" y="2408"/>
                    </a:cubicBezTo>
                    <a:cubicBezTo>
                      <a:pt x="36" y="2513"/>
                      <a:pt x="105" y="2609"/>
                      <a:pt x="210" y="2635"/>
                    </a:cubicBezTo>
                    <a:lnTo>
                      <a:pt x="246" y="2635"/>
                    </a:lnTo>
                    <a:cubicBezTo>
                      <a:pt x="332" y="2635"/>
                      <a:pt x="411" y="2574"/>
                      <a:pt x="428" y="2477"/>
                    </a:cubicBezTo>
                    <a:cubicBezTo>
                      <a:pt x="447" y="2381"/>
                      <a:pt x="384" y="2276"/>
                      <a:pt x="279" y="2259"/>
                    </a:cubicBezTo>
                    <a:cubicBezTo>
                      <a:pt x="268" y="2257"/>
                      <a:pt x="256" y="2256"/>
                      <a:pt x="245" y="2256"/>
                    </a:cubicBezTo>
                    <a:close/>
                    <a:moveTo>
                      <a:pt x="5920" y="2800"/>
                    </a:moveTo>
                    <a:cubicBezTo>
                      <a:pt x="5815" y="2800"/>
                      <a:pt x="5727" y="2888"/>
                      <a:pt x="5727" y="2993"/>
                    </a:cubicBezTo>
                    <a:lnTo>
                      <a:pt x="5727" y="3002"/>
                    </a:lnTo>
                    <a:cubicBezTo>
                      <a:pt x="5727" y="3107"/>
                      <a:pt x="5815" y="3186"/>
                      <a:pt x="5920" y="3186"/>
                    </a:cubicBezTo>
                    <a:cubicBezTo>
                      <a:pt x="6025" y="3186"/>
                      <a:pt x="6103" y="3107"/>
                      <a:pt x="6103" y="3002"/>
                    </a:cubicBezTo>
                    <a:lnTo>
                      <a:pt x="6103" y="2993"/>
                    </a:lnTo>
                    <a:cubicBezTo>
                      <a:pt x="6103" y="2888"/>
                      <a:pt x="6025" y="2800"/>
                      <a:pt x="5920" y="2800"/>
                    </a:cubicBezTo>
                    <a:close/>
                    <a:moveTo>
                      <a:pt x="193" y="2809"/>
                    </a:moveTo>
                    <a:cubicBezTo>
                      <a:pt x="88" y="2809"/>
                      <a:pt x="0" y="2897"/>
                      <a:pt x="0" y="3002"/>
                    </a:cubicBezTo>
                    <a:cubicBezTo>
                      <a:pt x="0" y="3107"/>
                      <a:pt x="88" y="3195"/>
                      <a:pt x="193" y="3195"/>
                    </a:cubicBezTo>
                    <a:cubicBezTo>
                      <a:pt x="298" y="3195"/>
                      <a:pt x="376" y="3107"/>
                      <a:pt x="376" y="3002"/>
                    </a:cubicBezTo>
                    <a:cubicBezTo>
                      <a:pt x="376" y="2897"/>
                      <a:pt x="298" y="2809"/>
                      <a:pt x="193" y="2809"/>
                    </a:cubicBezTo>
                    <a:close/>
                    <a:moveTo>
                      <a:pt x="5872" y="3367"/>
                    </a:moveTo>
                    <a:cubicBezTo>
                      <a:pt x="5778" y="3367"/>
                      <a:pt x="5692" y="3431"/>
                      <a:pt x="5675" y="3518"/>
                    </a:cubicBezTo>
                    <a:cubicBezTo>
                      <a:pt x="5658" y="3623"/>
                      <a:pt x="5719" y="3728"/>
                      <a:pt x="5824" y="3745"/>
                    </a:cubicBezTo>
                    <a:lnTo>
                      <a:pt x="5859" y="3745"/>
                    </a:lnTo>
                    <a:cubicBezTo>
                      <a:pt x="5956" y="3745"/>
                      <a:pt x="6034" y="3684"/>
                      <a:pt x="6050" y="3596"/>
                    </a:cubicBezTo>
                    <a:cubicBezTo>
                      <a:pt x="6069" y="3491"/>
                      <a:pt x="5998" y="3396"/>
                      <a:pt x="5903" y="3369"/>
                    </a:cubicBezTo>
                    <a:cubicBezTo>
                      <a:pt x="5893" y="3367"/>
                      <a:pt x="5882" y="3367"/>
                      <a:pt x="5872" y="3367"/>
                    </a:cubicBezTo>
                    <a:close/>
                    <a:moveTo>
                      <a:pt x="250" y="3372"/>
                    </a:moveTo>
                    <a:cubicBezTo>
                      <a:pt x="237" y="3372"/>
                      <a:pt x="223" y="3374"/>
                      <a:pt x="210" y="3377"/>
                    </a:cubicBezTo>
                    <a:cubicBezTo>
                      <a:pt x="105" y="3396"/>
                      <a:pt x="36" y="3491"/>
                      <a:pt x="61" y="3596"/>
                    </a:cubicBezTo>
                    <a:cubicBezTo>
                      <a:pt x="80" y="3684"/>
                      <a:pt x="157" y="3753"/>
                      <a:pt x="246" y="3753"/>
                    </a:cubicBezTo>
                    <a:cubicBezTo>
                      <a:pt x="254" y="3753"/>
                      <a:pt x="271" y="3753"/>
                      <a:pt x="279" y="3745"/>
                    </a:cubicBezTo>
                    <a:cubicBezTo>
                      <a:pt x="384" y="3728"/>
                      <a:pt x="455" y="3623"/>
                      <a:pt x="428" y="3526"/>
                    </a:cubicBezTo>
                    <a:cubicBezTo>
                      <a:pt x="414" y="3436"/>
                      <a:pt x="334" y="3372"/>
                      <a:pt x="250" y="3372"/>
                    </a:cubicBezTo>
                    <a:close/>
                    <a:moveTo>
                      <a:pt x="401" y="3909"/>
                    </a:moveTo>
                    <a:cubicBezTo>
                      <a:pt x="378" y="3909"/>
                      <a:pt x="354" y="3913"/>
                      <a:pt x="332" y="3921"/>
                    </a:cubicBezTo>
                    <a:cubicBezTo>
                      <a:pt x="237" y="3963"/>
                      <a:pt x="193" y="4078"/>
                      <a:pt x="227" y="4173"/>
                    </a:cubicBezTo>
                    <a:cubicBezTo>
                      <a:pt x="262" y="4244"/>
                      <a:pt x="332" y="4288"/>
                      <a:pt x="411" y="4288"/>
                    </a:cubicBezTo>
                    <a:cubicBezTo>
                      <a:pt x="428" y="4288"/>
                      <a:pt x="455" y="4288"/>
                      <a:pt x="481" y="4269"/>
                    </a:cubicBezTo>
                    <a:cubicBezTo>
                      <a:pt x="577" y="4236"/>
                      <a:pt x="621" y="4120"/>
                      <a:pt x="586" y="4026"/>
                    </a:cubicBezTo>
                    <a:cubicBezTo>
                      <a:pt x="552" y="3952"/>
                      <a:pt x="477" y="3909"/>
                      <a:pt x="401" y="3909"/>
                    </a:cubicBezTo>
                    <a:close/>
                    <a:moveTo>
                      <a:pt x="5699" y="3905"/>
                    </a:moveTo>
                    <a:cubicBezTo>
                      <a:pt x="5624" y="3905"/>
                      <a:pt x="5553" y="3953"/>
                      <a:pt x="5526" y="4026"/>
                    </a:cubicBezTo>
                    <a:cubicBezTo>
                      <a:pt x="5484" y="4120"/>
                      <a:pt x="5526" y="4225"/>
                      <a:pt x="5622" y="4269"/>
                    </a:cubicBezTo>
                    <a:cubicBezTo>
                      <a:pt x="5650" y="4278"/>
                      <a:pt x="5675" y="4288"/>
                      <a:pt x="5702" y="4288"/>
                    </a:cubicBezTo>
                    <a:cubicBezTo>
                      <a:pt x="5771" y="4288"/>
                      <a:pt x="5841" y="4244"/>
                      <a:pt x="5876" y="4164"/>
                    </a:cubicBezTo>
                    <a:cubicBezTo>
                      <a:pt x="5912" y="4068"/>
                      <a:pt x="5868" y="3955"/>
                      <a:pt x="5771" y="3921"/>
                    </a:cubicBezTo>
                    <a:cubicBezTo>
                      <a:pt x="5748" y="3910"/>
                      <a:pt x="5723" y="3905"/>
                      <a:pt x="5699" y="3905"/>
                    </a:cubicBezTo>
                    <a:close/>
                    <a:moveTo>
                      <a:pt x="5436" y="4402"/>
                    </a:moveTo>
                    <a:cubicBezTo>
                      <a:pt x="5374" y="4402"/>
                      <a:pt x="5312" y="4431"/>
                      <a:pt x="5274" y="4479"/>
                    </a:cubicBezTo>
                    <a:cubicBezTo>
                      <a:pt x="5221" y="4567"/>
                      <a:pt x="5238" y="4689"/>
                      <a:pt x="5326" y="4750"/>
                    </a:cubicBezTo>
                    <a:cubicBezTo>
                      <a:pt x="5360" y="4769"/>
                      <a:pt x="5396" y="4777"/>
                      <a:pt x="5431" y="4777"/>
                    </a:cubicBezTo>
                    <a:cubicBezTo>
                      <a:pt x="5492" y="4777"/>
                      <a:pt x="5553" y="4750"/>
                      <a:pt x="5597" y="4698"/>
                    </a:cubicBezTo>
                    <a:cubicBezTo>
                      <a:pt x="5650" y="4611"/>
                      <a:pt x="5631" y="4488"/>
                      <a:pt x="5545" y="4435"/>
                    </a:cubicBezTo>
                    <a:cubicBezTo>
                      <a:pt x="5512" y="4412"/>
                      <a:pt x="5474" y="4402"/>
                      <a:pt x="5436" y="4402"/>
                    </a:cubicBezTo>
                    <a:close/>
                    <a:moveTo>
                      <a:pt x="672" y="4402"/>
                    </a:moveTo>
                    <a:cubicBezTo>
                      <a:pt x="637" y="4402"/>
                      <a:pt x="601" y="4413"/>
                      <a:pt x="569" y="4435"/>
                    </a:cubicBezTo>
                    <a:cubicBezTo>
                      <a:pt x="481" y="4498"/>
                      <a:pt x="455" y="4611"/>
                      <a:pt x="516" y="4698"/>
                    </a:cubicBezTo>
                    <a:cubicBezTo>
                      <a:pt x="552" y="4750"/>
                      <a:pt x="613" y="4786"/>
                      <a:pt x="674" y="4786"/>
                    </a:cubicBezTo>
                    <a:cubicBezTo>
                      <a:pt x="709" y="4786"/>
                      <a:pt x="743" y="4769"/>
                      <a:pt x="779" y="4750"/>
                    </a:cubicBezTo>
                    <a:cubicBezTo>
                      <a:pt x="867" y="4689"/>
                      <a:pt x="892" y="4576"/>
                      <a:pt x="831" y="4488"/>
                    </a:cubicBezTo>
                    <a:cubicBezTo>
                      <a:pt x="793" y="4433"/>
                      <a:pt x="733" y="4402"/>
                      <a:pt x="672" y="4402"/>
                    </a:cubicBezTo>
                    <a:close/>
                    <a:moveTo>
                      <a:pt x="1031" y="4839"/>
                    </a:moveTo>
                    <a:cubicBezTo>
                      <a:pt x="982" y="4839"/>
                      <a:pt x="932" y="4856"/>
                      <a:pt x="892" y="4891"/>
                    </a:cubicBezTo>
                    <a:cubicBezTo>
                      <a:pt x="823" y="4970"/>
                      <a:pt x="823" y="5084"/>
                      <a:pt x="892" y="5161"/>
                    </a:cubicBezTo>
                    <a:cubicBezTo>
                      <a:pt x="936" y="5197"/>
                      <a:pt x="980" y="5214"/>
                      <a:pt x="1033" y="5214"/>
                    </a:cubicBezTo>
                    <a:cubicBezTo>
                      <a:pt x="1077" y="5214"/>
                      <a:pt x="1129" y="5197"/>
                      <a:pt x="1163" y="5161"/>
                    </a:cubicBezTo>
                    <a:cubicBezTo>
                      <a:pt x="1242" y="5084"/>
                      <a:pt x="1242" y="4970"/>
                      <a:pt x="1163" y="4891"/>
                    </a:cubicBezTo>
                    <a:cubicBezTo>
                      <a:pt x="1128" y="4856"/>
                      <a:pt x="1080" y="4839"/>
                      <a:pt x="1031" y="4839"/>
                    </a:cubicBezTo>
                    <a:close/>
                    <a:moveTo>
                      <a:pt x="5080" y="4832"/>
                    </a:moveTo>
                    <a:cubicBezTo>
                      <a:pt x="5030" y="4832"/>
                      <a:pt x="4980" y="4852"/>
                      <a:pt x="4940" y="4891"/>
                    </a:cubicBezTo>
                    <a:cubicBezTo>
                      <a:pt x="4871" y="4960"/>
                      <a:pt x="4871" y="5084"/>
                      <a:pt x="4940" y="5161"/>
                    </a:cubicBezTo>
                    <a:cubicBezTo>
                      <a:pt x="4984" y="5197"/>
                      <a:pt x="5028" y="5214"/>
                      <a:pt x="5081" y="5214"/>
                    </a:cubicBezTo>
                    <a:cubicBezTo>
                      <a:pt x="5125" y="5214"/>
                      <a:pt x="5177" y="5197"/>
                      <a:pt x="5211" y="5161"/>
                    </a:cubicBezTo>
                    <a:cubicBezTo>
                      <a:pt x="5291" y="5084"/>
                      <a:pt x="5291" y="4960"/>
                      <a:pt x="5211" y="4891"/>
                    </a:cubicBezTo>
                    <a:cubicBezTo>
                      <a:pt x="5176" y="4852"/>
                      <a:pt x="5129" y="4832"/>
                      <a:pt x="5080" y="4832"/>
                    </a:cubicBezTo>
                    <a:close/>
                    <a:moveTo>
                      <a:pt x="1462" y="5189"/>
                    </a:moveTo>
                    <a:cubicBezTo>
                      <a:pt x="1401" y="5189"/>
                      <a:pt x="1342" y="5220"/>
                      <a:pt x="1303" y="5275"/>
                    </a:cubicBezTo>
                    <a:cubicBezTo>
                      <a:pt x="1251" y="5363"/>
                      <a:pt x="1268" y="5484"/>
                      <a:pt x="1356" y="5537"/>
                    </a:cubicBezTo>
                    <a:cubicBezTo>
                      <a:pt x="1391" y="5564"/>
                      <a:pt x="1425" y="5573"/>
                      <a:pt x="1461" y="5573"/>
                    </a:cubicBezTo>
                    <a:cubicBezTo>
                      <a:pt x="1522" y="5573"/>
                      <a:pt x="1582" y="5547"/>
                      <a:pt x="1618" y="5484"/>
                    </a:cubicBezTo>
                    <a:cubicBezTo>
                      <a:pt x="1679" y="5398"/>
                      <a:pt x="1654" y="5285"/>
                      <a:pt x="1566" y="5222"/>
                    </a:cubicBezTo>
                    <a:cubicBezTo>
                      <a:pt x="1533" y="5200"/>
                      <a:pt x="1497" y="5189"/>
                      <a:pt x="1462" y="5189"/>
                    </a:cubicBezTo>
                    <a:close/>
                    <a:moveTo>
                      <a:pt x="4644" y="5189"/>
                    </a:moveTo>
                    <a:cubicBezTo>
                      <a:pt x="4608" y="5189"/>
                      <a:pt x="4571" y="5200"/>
                      <a:pt x="4539" y="5222"/>
                    </a:cubicBezTo>
                    <a:cubicBezTo>
                      <a:pt x="4451" y="5285"/>
                      <a:pt x="4424" y="5398"/>
                      <a:pt x="4487" y="5484"/>
                    </a:cubicBezTo>
                    <a:cubicBezTo>
                      <a:pt x="4520" y="5537"/>
                      <a:pt x="4581" y="5573"/>
                      <a:pt x="4644" y="5573"/>
                    </a:cubicBezTo>
                    <a:cubicBezTo>
                      <a:pt x="4678" y="5573"/>
                      <a:pt x="4722" y="5564"/>
                      <a:pt x="4749" y="5537"/>
                    </a:cubicBezTo>
                    <a:cubicBezTo>
                      <a:pt x="4835" y="5476"/>
                      <a:pt x="4863" y="5363"/>
                      <a:pt x="4802" y="5275"/>
                    </a:cubicBezTo>
                    <a:cubicBezTo>
                      <a:pt x="4769" y="5220"/>
                      <a:pt x="4707" y="5189"/>
                      <a:pt x="4644" y="5189"/>
                    </a:cubicBezTo>
                    <a:close/>
                    <a:moveTo>
                      <a:pt x="1960" y="5455"/>
                    </a:moveTo>
                    <a:cubicBezTo>
                      <a:pt x="1884" y="5455"/>
                      <a:pt x="1811" y="5499"/>
                      <a:pt x="1784" y="5573"/>
                    </a:cubicBezTo>
                    <a:cubicBezTo>
                      <a:pt x="1740" y="5669"/>
                      <a:pt x="1792" y="5782"/>
                      <a:pt x="1889" y="5827"/>
                    </a:cubicBezTo>
                    <a:cubicBezTo>
                      <a:pt x="1906" y="5835"/>
                      <a:pt x="1933" y="5835"/>
                      <a:pt x="1958" y="5835"/>
                    </a:cubicBezTo>
                    <a:cubicBezTo>
                      <a:pt x="2029" y="5835"/>
                      <a:pt x="2107" y="5791"/>
                      <a:pt x="2134" y="5722"/>
                    </a:cubicBezTo>
                    <a:cubicBezTo>
                      <a:pt x="2178" y="5625"/>
                      <a:pt x="2126" y="5512"/>
                      <a:pt x="2029" y="5468"/>
                    </a:cubicBezTo>
                    <a:cubicBezTo>
                      <a:pt x="2007" y="5459"/>
                      <a:pt x="1984" y="5455"/>
                      <a:pt x="1960" y="5455"/>
                    </a:cubicBezTo>
                    <a:close/>
                    <a:moveTo>
                      <a:pt x="4145" y="5455"/>
                    </a:moveTo>
                    <a:cubicBezTo>
                      <a:pt x="4121" y="5455"/>
                      <a:pt x="4098" y="5459"/>
                      <a:pt x="4076" y="5468"/>
                    </a:cubicBezTo>
                    <a:cubicBezTo>
                      <a:pt x="3979" y="5512"/>
                      <a:pt x="3935" y="5625"/>
                      <a:pt x="3979" y="5722"/>
                    </a:cubicBezTo>
                    <a:cubicBezTo>
                      <a:pt x="4004" y="5791"/>
                      <a:pt x="4076" y="5835"/>
                      <a:pt x="4153" y="5835"/>
                    </a:cubicBezTo>
                    <a:cubicBezTo>
                      <a:pt x="4172" y="5835"/>
                      <a:pt x="4197" y="5835"/>
                      <a:pt x="4225" y="5818"/>
                    </a:cubicBezTo>
                    <a:cubicBezTo>
                      <a:pt x="4319" y="5782"/>
                      <a:pt x="4363" y="5669"/>
                      <a:pt x="4330" y="5573"/>
                    </a:cubicBezTo>
                    <a:cubicBezTo>
                      <a:pt x="4296" y="5499"/>
                      <a:pt x="4221" y="5455"/>
                      <a:pt x="4145" y="5455"/>
                    </a:cubicBezTo>
                    <a:close/>
                    <a:moveTo>
                      <a:pt x="2492" y="5620"/>
                    </a:moveTo>
                    <a:cubicBezTo>
                      <a:pt x="2403" y="5620"/>
                      <a:pt x="2323" y="5684"/>
                      <a:pt x="2309" y="5774"/>
                    </a:cubicBezTo>
                    <a:cubicBezTo>
                      <a:pt x="2292" y="5879"/>
                      <a:pt x="2353" y="5976"/>
                      <a:pt x="2458" y="5992"/>
                    </a:cubicBezTo>
                    <a:cubicBezTo>
                      <a:pt x="2474" y="6001"/>
                      <a:pt x="2483" y="6001"/>
                      <a:pt x="2493" y="6001"/>
                    </a:cubicBezTo>
                    <a:cubicBezTo>
                      <a:pt x="2588" y="6001"/>
                      <a:pt x="2667" y="5940"/>
                      <a:pt x="2684" y="5843"/>
                    </a:cubicBezTo>
                    <a:cubicBezTo>
                      <a:pt x="2703" y="5738"/>
                      <a:pt x="2632" y="5642"/>
                      <a:pt x="2535" y="5625"/>
                    </a:cubicBezTo>
                    <a:cubicBezTo>
                      <a:pt x="2521" y="5622"/>
                      <a:pt x="2506" y="5620"/>
                      <a:pt x="2492" y="5620"/>
                    </a:cubicBezTo>
                    <a:close/>
                    <a:moveTo>
                      <a:pt x="3619" y="5620"/>
                    </a:moveTo>
                    <a:cubicBezTo>
                      <a:pt x="3605" y="5620"/>
                      <a:pt x="3591" y="5622"/>
                      <a:pt x="3576" y="5625"/>
                    </a:cubicBezTo>
                    <a:cubicBezTo>
                      <a:pt x="3471" y="5642"/>
                      <a:pt x="3402" y="5738"/>
                      <a:pt x="3427" y="5843"/>
                    </a:cubicBezTo>
                    <a:cubicBezTo>
                      <a:pt x="3446" y="5940"/>
                      <a:pt x="3524" y="6001"/>
                      <a:pt x="3612" y="6001"/>
                    </a:cubicBezTo>
                    <a:cubicBezTo>
                      <a:pt x="3629" y="6001"/>
                      <a:pt x="3637" y="6001"/>
                      <a:pt x="3647" y="5992"/>
                    </a:cubicBezTo>
                    <a:cubicBezTo>
                      <a:pt x="3752" y="5976"/>
                      <a:pt x="3822" y="5871"/>
                      <a:pt x="3794" y="5774"/>
                    </a:cubicBezTo>
                    <a:cubicBezTo>
                      <a:pt x="3780" y="5684"/>
                      <a:pt x="3706" y="5620"/>
                      <a:pt x="3619" y="5620"/>
                    </a:cubicBezTo>
                    <a:close/>
                    <a:moveTo>
                      <a:pt x="3051" y="5669"/>
                    </a:moveTo>
                    <a:cubicBezTo>
                      <a:pt x="2947" y="5669"/>
                      <a:pt x="2869" y="5757"/>
                      <a:pt x="2869" y="5862"/>
                    </a:cubicBezTo>
                    <a:cubicBezTo>
                      <a:pt x="2869" y="5967"/>
                      <a:pt x="2947" y="6053"/>
                      <a:pt x="3051" y="6053"/>
                    </a:cubicBezTo>
                    <a:cubicBezTo>
                      <a:pt x="3156" y="6053"/>
                      <a:pt x="3245" y="5967"/>
                      <a:pt x="3245" y="5862"/>
                    </a:cubicBezTo>
                    <a:cubicBezTo>
                      <a:pt x="3245" y="5757"/>
                      <a:pt x="3156" y="5669"/>
                      <a:pt x="3051" y="56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5063977" y="2671338"/>
                <a:ext cx="505456" cy="34780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348" extrusionOk="0">
                    <a:moveTo>
                      <a:pt x="1727" y="0"/>
                    </a:moveTo>
                    <a:cubicBezTo>
                      <a:pt x="1693" y="0"/>
                      <a:pt x="1663" y="16"/>
                      <a:pt x="1627" y="30"/>
                    </a:cubicBezTo>
                    <a:cubicBezTo>
                      <a:pt x="1538" y="90"/>
                      <a:pt x="1513" y="212"/>
                      <a:pt x="1566" y="300"/>
                    </a:cubicBezTo>
                    <a:cubicBezTo>
                      <a:pt x="1606" y="364"/>
                      <a:pt x="1672" y="396"/>
                      <a:pt x="1738" y="396"/>
                    </a:cubicBezTo>
                    <a:cubicBezTo>
                      <a:pt x="1772" y="396"/>
                      <a:pt x="1806" y="387"/>
                      <a:pt x="1836" y="369"/>
                    </a:cubicBezTo>
                    <a:cubicBezTo>
                      <a:pt x="1933" y="309"/>
                      <a:pt x="1958" y="187"/>
                      <a:pt x="1906" y="90"/>
                    </a:cubicBezTo>
                    <a:cubicBezTo>
                      <a:pt x="1872" y="38"/>
                      <a:pt x="1809" y="2"/>
                      <a:pt x="1748" y="2"/>
                    </a:cubicBezTo>
                    <a:cubicBezTo>
                      <a:pt x="1741" y="1"/>
                      <a:pt x="1734" y="0"/>
                      <a:pt x="1727" y="0"/>
                    </a:cubicBezTo>
                    <a:close/>
                    <a:moveTo>
                      <a:pt x="1251" y="317"/>
                    </a:moveTo>
                    <a:cubicBezTo>
                      <a:pt x="1207" y="317"/>
                      <a:pt x="1163" y="328"/>
                      <a:pt x="1127" y="344"/>
                    </a:cubicBezTo>
                    <a:cubicBezTo>
                      <a:pt x="1033" y="405"/>
                      <a:pt x="1005" y="527"/>
                      <a:pt x="1066" y="623"/>
                    </a:cubicBezTo>
                    <a:cubicBezTo>
                      <a:pt x="1100" y="681"/>
                      <a:pt x="1165" y="711"/>
                      <a:pt x="1232" y="711"/>
                    </a:cubicBezTo>
                    <a:cubicBezTo>
                      <a:pt x="1267" y="711"/>
                      <a:pt x="1304" y="703"/>
                      <a:pt x="1337" y="684"/>
                    </a:cubicBezTo>
                    <a:cubicBezTo>
                      <a:pt x="1434" y="623"/>
                      <a:pt x="1461" y="502"/>
                      <a:pt x="1400" y="414"/>
                    </a:cubicBezTo>
                    <a:cubicBezTo>
                      <a:pt x="1364" y="353"/>
                      <a:pt x="1312" y="328"/>
                      <a:pt x="1251" y="317"/>
                    </a:cubicBezTo>
                    <a:close/>
                    <a:moveTo>
                      <a:pt x="743" y="632"/>
                    </a:moveTo>
                    <a:cubicBezTo>
                      <a:pt x="699" y="632"/>
                      <a:pt x="655" y="642"/>
                      <a:pt x="621" y="667"/>
                    </a:cubicBezTo>
                    <a:cubicBezTo>
                      <a:pt x="533" y="720"/>
                      <a:pt x="498" y="842"/>
                      <a:pt x="561" y="938"/>
                    </a:cubicBezTo>
                    <a:cubicBezTo>
                      <a:pt x="599" y="1000"/>
                      <a:pt x="663" y="1033"/>
                      <a:pt x="726" y="1033"/>
                    </a:cubicBezTo>
                    <a:cubicBezTo>
                      <a:pt x="763" y="1033"/>
                      <a:pt x="799" y="1022"/>
                      <a:pt x="831" y="999"/>
                    </a:cubicBezTo>
                    <a:cubicBezTo>
                      <a:pt x="928" y="938"/>
                      <a:pt x="953" y="816"/>
                      <a:pt x="892" y="728"/>
                    </a:cubicBezTo>
                    <a:cubicBezTo>
                      <a:pt x="865" y="667"/>
                      <a:pt x="804" y="642"/>
                      <a:pt x="743" y="632"/>
                    </a:cubicBezTo>
                    <a:close/>
                    <a:moveTo>
                      <a:pt x="246" y="947"/>
                    </a:moveTo>
                    <a:cubicBezTo>
                      <a:pt x="202" y="947"/>
                      <a:pt x="158" y="957"/>
                      <a:pt x="122" y="982"/>
                    </a:cubicBezTo>
                    <a:cubicBezTo>
                      <a:pt x="25" y="1043"/>
                      <a:pt x="0" y="1167"/>
                      <a:pt x="61" y="1253"/>
                    </a:cubicBezTo>
                    <a:cubicBezTo>
                      <a:pt x="94" y="1314"/>
                      <a:pt x="156" y="1348"/>
                      <a:pt x="221" y="1348"/>
                    </a:cubicBezTo>
                    <a:cubicBezTo>
                      <a:pt x="258" y="1348"/>
                      <a:pt x="297" y="1337"/>
                      <a:pt x="332" y="1314"/>
                    </a:cubicBezTo>
                    <a:cubicBezTo>
                      <a:pt x="420" y="1261"/>
                      <a:pt x="456" y="1140"/>
                      <a:pt x="393" y="1043"/>
                    </a:cubicBezTo>
                    <a:cubicBezTo>
                      <a:pt x="359" y="991"/>
                      <a:pt x="298" y="957"/>
                      <a:pt x="246" y="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4"/>
              <p:cNvSpPr/>
              <p:nvPr/>
            </p:nvSpPr>
            <p:spPr>
              <a:xfrm>
                <a:off x="4858596" y="2428029"/>
                <a:ext cx="557576" cy="21931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850" extrusionOk="0">
                    <a:moveTo>
                      <a:pt x="1934" y="1"/>
                    </a:moveTo>
                    <a:cubicBezTo>
                      <a:pt x="1923" y="1"/>
                      <a:pt x="1906" y="11"/>
                      <a:pt x="1890" y="11"/>
                    </a:cubicBezTo>
                    <a:cubicBezTo>
                      <a:pt x="1785" y="37"/>
                      <a:pt x="1724" y="150"/>
                      <a:pt x="1749" y="255"/>
                    </a:cubicBezTo>
                    <a:cubicBezTo>
                      <a:pt x="1772" y="344"/>
                      <a:pt x="1857" y="401"/>
                      <a:pt x="1946" y="401"/>
                    </a:cubicBezTo>
                    <a:cubicBezTo>
                      <a:pt x="1962" y="401"/>
                      <a:pt x="1979" y="399"/>
                      <a:pt x="1995" y="395"/>
                    </a:cubicBezTo>
                    <a:cubicBezTo>
                      <a:pt x="2099" y="368"/>
                      <a:pt x="2160" y="255"/>
                      <a:pt x="2133" y="150"/>
                    </a:cubicBezTo>
                    <a:cubicBezTo>
                      <a:pt x="2108" y="64"/>
                      <a:pt x="2028" y="1"/>
                      <a:pt x="1934" y="1"/>
                    </a:cubicBezTo>
                    <a:close/>
                    <a:moveTo>
                      <a:pt x="1374" y="157"/>
                    </a:moveTo>
                    <a:cubicBezTo>
                      <a:pt x="1368" y="157"/>
                      <a:pt x="1362" y="158"/>
                      <a:pt x="1357" y="158"/>
                    </a:cubicBezTo>
                    <a:lnTo>
                      <a:pt x="1321" y="158"/>
                    </a:lnTo>
                    <a:cubicBezTo>
                      <a:pt x="1216" y="186"/>
                      <a:pt x="1147" y="299"/>
                      <a:pt x="1180" y="404"/>
                    </a:cubicBezTo>
                    <a:cubicBezTo>
                      <a:pt x="1203" y="493"/>
                      <a:pt x="1282" y="550"/>
                      <a:pt x="1370" y="550"/>
                    </a:cubicBezTo>
                    <a:cubicBezTo>
                      <a:pt x="1385" y="550"/>
                      <a:pt x="1401" y="548"/>
                      <a:pt x="1417" y="544"/>
                    </a:cubicBezTo>
                    <a:cubicBezTo>
                      <a:pt x="1522" y="517"/>
                      <a:pt x="1592" y="412"/>
                      <a:pt x="1556" y="299"/>
                    </a:cubicBezTo>
                    <a:cubicBezTo>
                      <a:pt x="1540" y="216"/>
                      <a:pt x="1462" y="157"/>
                      <a:pt x="1374" y="157"/>
                    </a:cubicBezTo>
                    <a:close/>
                    <a:moveTo>
                      <a:pt x="804" y="306"/>
                    </a:moveTo>
                    <a:cubicBezTo>
                      <a:pt x="798" y="306"/>
                      <a:pt x="793" y="307"/>
                      <a:pt x="788" y="307"/>
                    </a:cubicBezTo>
                    <a:lnTo>
                      <a:pt x="744" y="307"/>
                    </a:lnTo>
                    <a:cubicBezTo>
                      <a:pt x="639" y="343"/>
                      <a:pt x="578" y="448"/>
                      <a:pt x="603" y="553"/>
                    </a:cubicBezTo>
                    <a:cubicBezTo>
                      <a:pt x="626" y="642"/>
                      <a:pt x="705" y="699"/>
                      <a:pt x="793" y="699"/>
                    </a:cubicBezTo>
                    <a:cubicBezTo>
                      <a:pt x="808" y="699"/>
                      <a:pt x="824" y="697"/>
                      <a:pt x="840" y="693"/>
                    </a:cubicBezTo>
                    <a:cubicBezTo>
                      <a:pt x="954" y="666"/>
                      <a:pt x="1014" y="561"/>
                      <a:pt x="989" y="456"/>
                    </a:cubicBezTo>
                    <a:cubicBezTo>
                      <a:pt x="964" y="366"/>
                      <a:pt x="884" y="306"/>
                      <a:pt x="804" y="306"/>
                    </a:cubicBezTo>
                    <a:close/>
                    <a:moveTo>
                      <a:pt x="227" y="455"/>
                    </a:moveTo>
                    <a:cubicBezTo>
                      <a:pt x="221" y="455"/>
                      <a:pt x="216" y="456"/>
                      <a:pt x="211" y="456"/>
                    </a:cubicBezTo>
                    <a:cubicBezTo>
                      <a:pt x="192" y="456"/>
                      <a:pt x="183" y="456"/>
                      <a:pt x="167" y="465"/>
                    </a:cubicBezTo>
                    <a:cubicBezTo>
                      <a:pt x="62" y="492"/>
                      <a:pt x="1" y="597"/>
                      <a:pt x="26" y="702"/>
                    </a:cubicBezTo>
                    <a:cubicBezTo>
                      <a:pt x="48" y="788"/>
                      <a:pt x="128" y="850"/>
                      <a:pt x="214" y="850"/>
                    </a:cubicBezTo>
                    <a:cubicBezTo>
                      <a:pt x="233" y="850"/>
                      <a:pt x="253" y="847"/>
                      <a:pt x="272" y="840"/>
                    </a:cubicBezTo>
                    <a:cubicBezTo>
                      <a:pt x="376" y="815"/>
                      <a:pt x="437" y="710"/>
                      <a:pt x="412" y="605"/>
                    </a:cubicBezTo>
                    <a:cubicBezTo>
                      <a:pt x="387" y="515"/>
                      <a:pt x="307" y="455"/>
                      <a:pt x="227" y="4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4"/>
              <p:cNvSpPr/>
              <p:nvPr/>
            </p:nvSpPr>
            <p:spPr>
              <a:xfrm>
                <a:off x="5357342" y="2890651"/>
                <a:ext cx="390122" cy="47191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829" extrusionOk="0">
                    <a:moveTo>
                      <a:pt x="1278" y="0"/>
                    </a:moveTo>
                    <a:cubicBezTo>
                      <a:pt x="1218" y="0"/>
                      <a:pt x="1166" y="34"/>
                      <a:pt x="1128" y="80"/>
                    </a:cubicBezTo>
                    <a:cubicBezTo>
                      <a:pt x="1058" y="168"/>
                      <a:pt x="1084" y="290"/>
                      <a:pt x="1172" y="359"/>
                    </a:cubicBezTo>
                    <a:cubicBezTo>
                      <a:pt x="1207" y="384"/>
                      <a:pt x="1247" y="396"/>
                      <a:pt x="1287" y="396"/>
                    </a:cubicBezTo>
                    <a:cubicBezTo>
                      <a:pt x="1347" y="396"/>
                      <a:pt x="1406" y="369"/>
                      <a:pt x="1442" y="317"/>
                    </a:cubicBezTo>
                    <a:cubicBezTo>
                      <a:pt x="1512" y="229"/>
                      <a:pt x="1495" y="107"/>
                      <a:pt x="1407" y="36"/>
                    </a:cubicBezTo>
                    <a:cubicBezTo>
                      <a:pt x="1373" y="19"/>
                      <a:pt x="1337" y="2"/>
                      <a:pt x="1302" y="2"/>
                    </a:cubicBezTo>
                    <a:cubicBezTo>
                      <a:pt x="1294" y="1"/>
                      <a:pt x="1286" y="0"/>
                      <a:pt x="1278" y="0"/>
                    </a:cubicBezTo>
                    <a:close/>
                    <a:moveTo>
                      <a:pt x="945" y="474"/>
                    </a:moveTo>
                    <a:cubicBezTo>
                      <a:pt x="882" y="474"/>
                      <a:pt x="813" y="500"/>
                      <a:pt x="769" y="560"/>
                    </a:cubicBezTo>
                    <a:cubicBezTo>
                      <a:pt x="708" y="649"/>
                      <a:pt x="725" y="770"/>
                      <a:pt x="813" y="831"/>
                    </a:cubicBezTo>
                    <a:cubicBezTo>
                      <a:pt x="850" y="861"/>
                      <a:pt x="892" y="875"/>
                      <a:pt x="935" y="875"/>
                    </a:cubicBezTo>
                    <a:cubicBezTo>
                      <a:pt x="993" y="875"/>
                      <a:pt x="1052" y="848"/>
                      <a:pt x="1092" y="798"/>
                    </a:cubicBezTo>
                    <a:cubicBezTo>
                      <a:pt x="1155" y="709"/>
                      <a:pt x="1136" y="579"/>
                      <a:pt x="1050" y="516"/>
                    </a:cubicBezTo>
                    <a:cubicBezTo>
                      <a:pt x="1014" y="491"/>
                      <a:pt x="979" y="483"/>
                      <a:pt x="945" y="474"/>
                    </a:cubicBezTo>
                    <a:close/>
                    <a:moveTo>
                      <a:pt x="573" y="954"/>
                    </a:moveTo>
                    <a:cubicBezTo>
                      <a:pt x="513" y="954"/>
                      <a:pt x="458" y="986"/>
                      <a:pt x="420" y="1033"/>
                    </a:cubicBezTo>
                    <a:cubicBezTo>
                      <a:pt x="349" y="1121"/>
                      <a:pt x="368" y="1242"/>
                      <a:pt x="454" y="1314"/>
                    </a:cubicBezTo>
                    <a:cubicBezTo>
                      <a:pt x="489" y="1338"/>
                      <a:pt x="530" y="1349"/>
                      <a:pt x="571" y="1349"/>
                    </a:cubicBezTo>
                    <a:cubicBezTo>
                      <a:pt x="634" y="1349"/>
                      <a:pt x="697" y="1322"/>
                      <a:pt x="735" y="1270"/>
                    </a:cubicBezTo>
                    <a:cubicBezTo>
                      <a:pt x="804" y="1182"/>
                      <a:pt x="777" y="1060"/>
                      <a:pt x="691" y="989"/>
                    </a:cubicBezTo>
                    <a:cubicBezTo>
                      <a:pt x="664" y="972"/>
                      <a:pt x="630" y="955"/>
                      <a:pt x="595" y="955"/>
                    </a:cubicBezTo>
                    <a:cubicBezTo>
                      <a:pt x="587" y="954"/>
                      <a:pt x="580" y="954"/>
                      <a:pt x="573" y="954"/>
                    </a:cubicBezTo>
                    <a:close/>
                    <a:moveTo>
                      <a:pt x="236" y="1427"/>
                    </a:moveTo>
                    <a:cubicBezTo>
                      <a:pt x="175" y="1427"/>
                      <a:pt x="106" y="1452"/>
                      <a:pt x="62" y="1513"/>
                    </a:cubicBezTo>
                    <a:cubicBezTo>
                      <a:pt x="1" y="1601"/>
                      <a:pt x="17" y="1723"/>
                      <a:pt x="106" y="1786"/>
                    </a:cubicBezTo>
                    <a:cubicBezTo>
                      <a:pt x="141" y="1815"/>
                      <a:pt x="184" y="1829"/>
                      <a:pt x="226" y="1829"/>
                    </a:cubicBezTo>
                    <a:cubicBezTo>
                      <a:pt x="284" y="1829"/>
                      <a:pt x="341" y="1802"/>
                      <a:pt x="376" y="1750"/>
                    </a:cubicBezTo>
                    <a:cubicBezTo>
                      <a:pt x="446" y="1662"/>
                      <a:pt x="429" y="1532"/>
                      <a:pt x="341" y="1471"/>
                    </a:cubicBezTo>
                    <a:cubicBezTo>
                      <a:pt x="305" y="1444"/>
                      <a:pt x="271" y="1436"/>
                      <a:pt x="236" y="1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4"/>
              <p:cNvSpPr/>
              <p:nvPr/>
            </p:nvSpPr>
            <p:spPr>
              <a:xfrm>
                <a:off x="4941935" y="1370682"/>
                <a:ext cx="517067" cy="332327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288" extrusionOk="0">
                    <a:moveTo>
                      <a:pt x="227" y="1"/>
                    </a:moveTo>
                    <a:cubicBezTo>
                      <a:pt x="157" y="1"/>
                      <a:pt x="89" y="37"/>
                      <a:pt x="53" y="103"/>
                    </a:cubicBezTo>
                    <a:cubicBezTo>
                      <a:pt x="1" y="200"/>
                      <a:pt x="37" y="313"/>
                      <a:pt x="131" y="374"/>
                    </a:cubicBezTo>
                    <a:cubicBezTo>
                      <a:pt x="167" y="393"/>
                      <a:pt x="211" y="401"/>
                      <a:pt x="255" y="401"/>
                    </a:cubicBezTo>
                    <a:cubicBezTo>
                      <a:pt x="307" y="393"/>
                      <a:pt x="368" y="357"/>
                      <a:pt x="393" y="296"/>
                    </a:cubicBezTo>
                    <a:cubicBezTo>
                      <a:pt x="456" y="200"/>
                      <a:pt x="421" y="86"/>
                      <a:pt x="324" y="25"/>
                    </a:cubicBezTo>
                    <a:cubicBezTo>
                      <a:pt x="293" y="9"/>
                      <a:pt x="260" y="1"/>
                      <a:pt x="227" y="1"/>
                    </a:cubicBezTo>
                    <a:close/>
                    <a:moveTo>
                      <a:pt x="745" y="297"/>
                    </a:moveTo>
                    <a:cubicBezTo>
                      <a:pt x="675" y="297"/>
                      <a:pt x="606" y="335"/>
                      <a:pt x="570" y="401"/>
                    </a:cubicBezTo>
                    <a:cubicBezTo>
                      <a:pt x="517" y="489"/>
                      <a:pt x="551" y="611"/>
                      <a:pt x="647" y="663"/>
                    </a:cubicBezTo>
                    <a:cubicBezTo>
                      <a:pt x="674" y="682"/>
                      <a:pt x="705" y="693"/>
                      <a:pt x="733" y="693"/>
                    </a:cubicBezTo>
                    <a:cubicBezTo>
                      <a:pt x="743" y="693"/>
                      <a:pt x="752" y="691"/>
                      <a:pt x="761" y="689"/>
                    </a:cubicBezTo>
                    <a:cubicBezTo>
                      <a:pt x="824" y="689"/>
                      <a:pt x="885" y="655"/>
                      <a:pt x="910" y="594"/>
                    </a:cubicBezTo>
                    <a:cubicBezTo>
                      <a:pt x="971" y="498"/>
                      <a:pt x="937" y="374"/>
                      <a:pt x="840" y="321"/>
                    </a:cubicBezTo>
                    <a:cubicBezTo>
                      <a:pt x="810" y="305"/>
                      <a:pt x="778" y="297"/>
                      <a:pt x="745" y="297"/>
                    </a:cubicBezTo>
                    <a:close/>
                    <a:moveTo>
                      <a:pt x="1260" y="595"/>
                    </a:moveTo>
                    <a:cubicBezTo>
                      <a:pt x="1189" y="595"/>
                      <a:pt x="1122" y="630"/>
                      <a:pt x="1086" y="689"/>
                    </a:cubicBezTo>
                    <a:cubicBezTo>
                      <a:pt x="1034" y="785"/>
                      <a:pt x="1067" y="909"/>
                      <a:pt x="1155" y="961"/>
                    </a:cubicBezTo>
                    <a:cubicBezTo>
                      <a:pt x="1188" y="980"/>
                      <a:pt x="1221" y="990"/>
                      <a:pt x="1250" y="990"/>
                    </a:cubicBezTo>
                    <a:cubicBezTo>
                      <a:pt x="1260" y="990"/>
                      <a:pt x="1269" y="989"/>
                      <a:pt x="1277" y="987"/>
                    </a:cubicBezTo>
                    <a:cubicBezTo>
                      <a:pt x="1338" y="978"/>
                      <a:pt x="1401" y="943"/>
                      <a:pt x="1426" y="890"/>
                    </a:cubicBezTo>
                    <a:cubicBezTo>
                      <a:pt x="1487" y="794"/>
                      <a:pt x="1453" y="672"/>
                      <a:pt x="1357" y="619"/>
                    </a:cubicBezTo>
                    <a:cubicBezTo>
                      <a:pt x="1326" y="603"/>
                      <a:pt x="1292" y="595"/>
                      <a:pt x="1260" y="595"/>
                    </a:cubicBezTo>
                    <a:close/>
                    <a:moveTo>
                      <a:pt x="1768" y="890"/>
                    </a:moveTo>
                    <a:cubicBezTo>
                      <a:pt x="1700" y="890"/>
                      <a:pt x="1635" y="923"/>
                      <a:pt x="1600" y="987"/>
                    </a:cubicBezTo>
                    <a:cubicBezTo>
                      <a:pt x="1548" y="1083"/>
                      <a:pt x="1583" y="1205"/>
                      <a:pt x="1672" y="1257"/>
                    </a:cubicBezTo>
                    <a:cubicBezTo>
                      <a:pt x="1705" y="1278"/>
                      <a:pt x="1737" y="1288"/>
                      <a:pt x="1766" y="1288"/>
                    </a:cubicBezTo>
                    <a:cubicBezTo>
                      <a:pt x="1775" y="1288"/>
                      <a:pt x="1784" y="1287"/>
                      <a:pt x="1793" y="1285"/>
                    </a:cubicBezTo>
                    <a:cubicBezTo>
                      <a:pt x="1854" y="1276"/>
                      <a:pt x="1915" y="1241"/>
                      <a:pt x="1942" y="1188"/>
                    </a:cubicBezTo>
                    <a:cubicBezTo>
                      <a:pt x="2003" y="1092"/>
                      <a:pt x="1967" y="970"/>
                      <a:pt x="1873" y="917"/>
                    </a:cubicBezTo>
                    <a:cubicBezTo>
                      <a:pt x="1840" y="899"/>
                      <a:pt x="1804" y="890"/>
                      <a:pt x="1768" y="8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5221884" y="1016168"/>
                <a:ext cx="403797" cy="460819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786" extrusionOk="0">
                    <a:moveTo>
                      <a:pt x="214" y="1"/>
                    </a:moveTo>
                    <a:cubicBezTo>
                      <a:pt x="171" y="1"/>
                      <a:pt x="129" y="15"/>
                      <a:pt x="95" y="44"/>
                    </a:cubicBezTo>
                    <a:cubicBezTo>
                      <a:pt x="9" y="113"/>
                      <a:pt x="1" y="237"/>
                      <a:pt x="62" y="323"/>
                    </a:cubicBezTo>
                    <a:cubicBezTo>
                      <a:pt x="101" y="369"/>
                      <a:pt x="159" y="396"/>
                      <a:pt x="220" y="396"/>
                    </a:cubicBezTo>
                    <a:cubicBezTo>
                      <a:pt x="228" y="396"/>
                      <a:pt x="236" y="395"/>
                      <a:pt x="244" y="394"/>
                    </a:cubicBezTo>
                    <a:cubicBezTo>
                      <a:pt x="280" y="394"/>
                      <a:pt x="316" y="375"/>
                      <a:pt x="341" y="350"/>
                    </a:cubicBezTo>
                    <a:cubicBezTo>
                      <a:pt x="429" y="289"/>
                      <a:pt x="438" y="157"/>
                      <a:pt x="377" y="79"/>
                    </a:cubicBezTo>
                    <a:cubicBezTo>
                      <a:pt x="335" y="28"/>
                      <a:pt x="274" y="1"/>
                      <a:pt x="214" y="1"/>
                    </a:cubicBezTo>
                    <a:close/>
                    <a:moveTo>
                      <a:pt x="593" y="463"/>
                    </a:moveTo>
                    <a:cubicBezTo>
                      <a:pt x="549" y="463"/>
                      <a:pt x="506" y="477"/>
                      <a:pt x="473" y="507"/>
                    </a:cubicBezTo>
                    <a:cubicBezTo>
                      <a:pt x="385" y="577"/>
                      <a:pt x="368" y="698"/>
                      <a:pt x="438" y="787"/>
                    </a:cubicBezTo>
                    <a:cubicBezTo>
                      <a:pt x="475" y="832"/>
                      <a:pt x="532" y="858"/>
                      <a:pt x="591" y="858"/>
                    </a:cubicBezTo>
                    <a:cubicBezTo>
                      <a:pt x="600" y="858"/>
                      <a:pt x="610" y="857"/>
                      <a:pt x="620" y="856"/>
                    </a:cubicBezTo>
                    <a:cubicBezTo>
                      <a:pt x="656" y="856"/>
                      <a:pt x="691" y="839"/>
                      <a:pt x="717" y="814"/>
                    </a:cubicBezTo>
                    <a:cubicBezTo>
                      <a:pt x="805" y="743"/>
                      <a:pt x="813" y="621"/>
                      <a:pt x="744" y="533"/>
                    </a:cubicBezTo>
                    <a:cubicBezTo>
                      <a:pt x="709" y="488"/>
                      <a:pt x="651" y="463"/>
                      <a:pt x="593" y="463"/>
                    </a:cubicBezTo>
                    <a:close/>
                    <a:moveTo>
                      <a:pt x="970" y="923"/>
                    </a:moveTo>
                    <a:cubicBezTo>
                      <a:pt x="925" y="923"/>
                      <a:pt x="879" y="939"/>
                      <a:pt x="840" y="971"/>
                    </a:cubicBezTo>
                    <a:cubicBezTo>
                      <a:pt x="761" y="1041"/>
                      <a:pt x="744" y="1162"/>
                      <a:pt x="813" y="1250"/>
                    </a:cubicBezTo>
                    <a:cubicBezTo>
                      <a:pt x="852" y="1296"/>
                      <a:pt x="909" y="1321"/>
                      <a:pt x="964" y="1321"/>
                    </a:cubicBezTo>
                    <a:cubicBezTo>
                      <a:pt x="972" y="1321"/>
                      <a:pt x="980" y="1321"/>
                      <a:pt x="987" y="1320"/>
                    </a:cubicBezTo>
                    <a:cubicBezTo>
                      <a:pt x="1023" y="1311"/>
                      <a:pt x="1059" y="1303"/>
                      <a:pt x="1092" y="1276"/>
                    </a:cubicBezTo>
                    <a:cubicBezTo>
                      <a:pt x="1180" y="1206"/>
                      <a:pt x="1189" y="1085"/>
                      <a:pt x="1120" y="996"/>
                    </a:cubicBezTo>
                    <a:cubicBezTo>
                      <a:pt x="1081" y="948"/>
                      <a:pt x="1026" y="923"/>
                      <a:pt x="970" y="923"/>
                    </a:cubicBezTo>
                    <a:close/>
                    <a:moveTo>
                      <a:pt x="1345" y="1387"/>
                    </a:moveTo>
                    <a:cubicBezTo>
                      <a:pt x="1300" y="1387"/>
                      <a:pt x="1254" y="1402"/>
                      <a:pt x="1216" y="1433"/>
                    </a:cubicBezTo>
                    <a:cubicBezTo>
                      <a:pt x="1128" y="1504"/>
                      <a:pt x="1120" y="1626"/>
                      <a:pt x="1189" y="1714"/>
                    </a:cubicBezTo>
                    <a:cubicBezTo>
                      <a:pt x="1227" y="1760"/>
                      <a:pt x="1285" y="1785"/>
                      <a:pt x="1341" y="1785"/>
                    </a:cubicBezTo>
                    <a:cubicBezTo>
                      <a:pt x="1349" y="1785"/>
                      <a:pt x="1357" y="1785"/>
                      <a:pt x="1365" y="1783"/>
                    </a:cubicBezTo>
                    <a:cubicBezTo>
                      <a:pt x="1399" y="1775"/>
                      <a:pt x="1434" y="1767"/>
                      <a:pt x="1470" y="1739"/>
                    </a:cubicBezTo>
                    <a:cubicBezTo>
                      <a:pt x="1548" y="1670"/>
                      <a:pt x="1564" y="1548"/>
                      <a:pt x="1495" y="1460"/>
                    </a:cubicBezTo>
                    <a:cubicBezTo>
                      <a:pt x="1457" y="1411"/>
                      <a:pt x="1401" y="1387"/>
                      <a:pt x="1345" y="13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7110050" y="1370682"/>
                <a:ext cx="514745" cy="332327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288" extrusionOk="0">
                    <a:moveTo>
                      <a:pt x="1768" y="1"/>
                    </a:moveTo>
                    <a:cubicBezTo>
                      <a:pt x="1735" y="1"/>
                      <a:pt x="1702" y="9"/>
                      <a:pt x="1671" y="25"/>
                    </a:cubicBezTo>
                    <a:cubicBezTo>
                      <a:pt x="1575" y="86"/>
                      <a:pt x="1550" y="200"/>
                      <a:pt x="1602" y="296"/>
                    </a:cubicBezTo>
                    <a:cubicBezTo>
                      <a:pt x="1636" y="357"/>
                      <a:pt x="1688" y="393"/>
                      <a:pt x="1749" y="401"/>
                    </a:cubicBezTo>
                    <a:cubicBezTo>
                      <a:pt x="1793" y="401"/>
                      <a:pt x="1829" y="393"/>
                      <a:pt x="1873" y="374"/>
                    </a:cubicBezTo>
                    <a:cubicBezTo>
                      <a:pt x="1969" y="313"/>
                      <a:pt x="1995" y="200"/>
                      <a:pt x="1942" y="103"/>
                    </a:cubicBezTo>
                    <a:cubicBezTo>
                      <a:pt x="1906" y="37"/>
                      <a:pt x="1838" y="1"/>
                      <a:pt x="1768" y="1"/>
                    </a:cubicBezTo>
                    <a:close/>
                    <a:moveTo>
                      <a:pt x="1250" y="297"/>
                    </a:moveTo>
                    <a:cubicBezTo>
                      <a:pt x="1218" y="297"/>
                      <a:pt x="1185" y="305"/>
                      <a:pt x="1155" y="321"/>
                    </a:cubicBezTo>
                    <a:cubicBezTo>
                      <a:pt x="1067" y="374"/>
                      <a:pt x="1033" y="498"/>
                      <a:pt x="1086" y="594"/>
                    </a:cubicBezTo>
                    <a:cubicBezTo>
                      <a:pt x="1119" y="655"/>
                      <a:pt x="1172" y="689"/>
                      <a:pt x="1235" y="689"/>
                    </a:cubicBezTo>
                    <a:cubicBezTo>
                      <a:pt x="1246" y="691"/>
                      <a:pt x="1257" y="693"/>
                      <a:pt x="1268" y="693"/>
                    </a:cubicBezTo>
                    <a:cubicBezTo>
                      <a:pt x="1299" y="693"/>
                      <a:pt x="1330" y="682"/>
                      <a:pt x="1357" y="663"/>
                    </a:cubicBezTo>
                    <a:cubicBezTo>
                      <a:pt x="1453" y="611"/>
                      <a:pt x="1487" y="489"/>
                      <a:pt x="1426" y="401"/>
                    </a:cubicBezTo>
                    <a:cubicBezTo>
                      <a:pt x="1390" y="335"/>
                      <a:pt x="1321" y="297"/>
                      <a:pt x="1250" y="297"/>
                    </a:cubicBezTo>
                    <a:close/>
                    <a:moveTo>
                      <a:pt x="736" y="595"/>
                    </a:moveTo>
                    <a:cubicBezTo>
                      <a:pt x="703" y="595"/>
                      <a:pt x="670" y="603"/>
                      <a:pt x="639" y="619"/>
                    </a:cubicBezTo>
                    <a:cubicBezTo>
                      <a:pt x="553" y="672"/>
                      <a:pt x="517" y="794"/>
                      <a:pt x="570" y="890"/>
                    </a:cubicBezTo>
                    <a:cubicBezTo>
                      <a:pt x="605" y="943"/>
                      <a:pt x="658" y="978"/>
                      <a:pt x="719" y="987"/>
                    </a:cubicBezTo>
                    <a:cubicBezTo>
                      <a:pt x="730" y="989"/>
                      <a:pt x="741" y="990"/>
                      <a:pt x="751" y="990"/>
                    </a:cubicBezTo>
                    <a:cubicBezTo>
                      <a:pt x="783" y="990"/>
                      <a:pt x="814" y="980"/>
                      <a:pt x="840" y="961"/>
                    </a:cubicBezTo>
                    <a:cubicBezTo>
                      <a:pt x="937" y="909"/>
                      <a:pt x="973" y="785"/>
                      <a:pt x="910" y="689"/>
                    </a:cubicBezTo>
                    <a:cubicBezTo>
                      <a:pt x="874" y="630"/>
                      <a:pt x="806" y="595"/>
                      <a:pt x="736" y="595"/>
                    </a:cubicBezTo>
                    <a:close/>
                    <a:moveTo>
                      <a:pt x="228" y="890"/>
                    </a:moveTo>
                    <a:cubicBezTo>
                      <a:pt x="192" y="890"/>
                      <a:pt x="156" y="899"/>
                      <a:pt x="123" y="917"/>
                    </a:cubicBezTo>
                    <a:cubicBezTo>
                      <a:pt x="37" y="970"/>
                      <a:pt x="1" y="1092"/>
                      <a:pt x="53" y="1188"/>
                    </a:cubicBezTo>
                    <a:cubicBezTo>
                      <a:pt x="89" y="1241"/>
                      <a:pt x="142" y="1276"/>
                      <a:pt x="202" y="1285"/>
                    </a:cubicBezTo>
                    <a:cubicBezTo>
                      <a:pt x="213" y="1287"/>
                      <a:pt x="224" y="1288"/>
                      <a:pt x="235" y="1288"/>
                    </a:cubicBezTo>
                    <a:cubicBezTo>
                      <a:pt x="268" y="1288"/>
                      <a:pt x="299" y="1278"/>
                      <a:pt x="324" y="1257"/>
                    </a:cubicBezTo>
                    <a:cubicBezTo>
                      <a:pt x="421" y="1205"/>
                      <a:pt x="456" y="1083"/>
                      <a:pt x="395" y="987"/>
                    </a:cubicBezTo>
                    <a:cubicBezTo>
                      <a:pt x="361" y="923"/>
                      <a:pt x="296" y="890"/>
                      <a:pt x="228" y="8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4"/>
              <p:cNvSpPr/>
              <p:nvPr/>
            </p:nvSpPr>
            <p:spPr>
              <a:xfrm>
                <a:off x="6941307" y="1016168"/>
                <a:ext cx="406378" cy="460819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1786" extrusionOk="0">
                    <a:moveTo>
                      <a:pt x="1356" y="1"/>
                    </a:moveTo>
                    <a:cubicBezTo>
                      <a:pt x="1297" y="1"/>
                      <a:pt x="1238" y="28"/>
                      <a:pt x="1196" y="79"/>
                    </a:cubicBezTo>
                    <a:cubicBezTo>
                      <a:pt x="1127" y="157"/>
                      <a:pt x="1136" y="289"/>
                      <a:pt x="1224" y="350"/>
                    </a:cubicBezTo>
                    <a:cubicBezTo>
                      <a:pt x="1259" y="375"/>
                      <a:pt x="1293" y="394"/>
                      <a:pt x="1329" y="394"/>
                    </a:cubicBezTo>
                    <a:cubicBezTo>
                      <a:pt x="1336" y="395"/>
                      <a:pt x="1343" y="396"/>
                      <a:pt x="1351" y="396"/>
                    </a:cubicBezTo>
                    <a:cubicBezTo>
                      <a:pt x="1406" y="396"/>
                      <a:pt x="1464" y="369"/>
                      <a:pt x="1503" y="323"/>
                    </a:cubicBezTo>
                    <a:cubicBezTo>
                      <a:pt x="1574" y="237"/>
                      <a:pt x="1555" y="113"/>
                      <a:pt x="1478" y="44"/>
                    </a:cubicBezTo>
                    <a:cubicBezTo>
                      <a:pt x="1441" y="15"/>
                      <a:pt x="1398" y="1"/>
                      <a:pt x="1356" y="1"/>
                    </a:cubicBezTo>
                    <a:close/>
                    <a:moveTo>
                      <a:pt x="977" y="463"/>
                    </a:moveTo>
                    <a:cubicBezTo>
                      <a:pt x="919" y="463"/>
                      <a:pt x="862" y="488"/>
                      <a:pt x="821" y="533"/>
                    </a:cubicBezTo>
                    <a:cubicBezTo>
                      <a:pt x="751" y="621"/>
                      <a:pt x="768" y="743"/>
                      <a:pt x="848" y="814"/>
                    </a:cubicBezTo>
                    <a:cubicBezTo>
                      <a:pt x="882" y="839"/>
                      <a:pt x="917" y="856"/>
                      <a:pt x="953" y="856"/>
                    </a:cubicBezTo>
                    <a:cubicBezTo>
                      <a:pt x="962" y="857"/>
                      <a:pt x="970" y="858"/>
                      <a:pt x="979" y="858"/>
                    </a:cubicBezTo>
                    <a:cubicBezTo>
                      <a:pt x="1033" y="858"/>
                      <a:pt x="1089" y="832"/>
                      <a:pt x="1127" y="787"/>
                    </a:cubicBezTo>
                    <a:cubicBezTo>
                      <a:pt x="1196" y="698"/>
                      <a:pt x="1188" y="577"/>
                      <a:pt x="1102" y="507"/>
                    </a:cubicBezTo>
                    <a:cubicBezTo>
                      <a:pt x="1064" y="477"/>
                      <a:pt x="1021" y="463"/>
                      <a:pt x="977" y="463"/>
                    </a:cubicBezTo>
                    <a:close/>
                    <a:moveTo>
                      <a:pt x="594" y="923"/>
                    </a:moveTo>
                    <a:cubicBezTo>
                      <a:pt x="538" y="923"/>
                      <a:pt x="483" y="948"/>
                      <a:pt x="445" y="996"/>
                    </a:cubicBezTo>
                    <a:cubicBezTo>
                      <a:pt x="376" y="1085"/>
                      <a:pt x="393" y="1206"/>
                      <a:pt x="481" y="1276"/>
                    </a:cubicBezTo>
                    <a:cubicBezTo>
                      <a:pt x="506" y="1303"/>
                      <a:pt x="542" y="1311"/>
                      <a:pt x="577" y="1320"/>
                    </a:cubicBezTo>
                    <a:cubicBezTo>
                      <a:pt x="586" y="1321"/>
                      <a:pt x="595" y="1321"/>
                      <a:pt x="603" y="1321"/>
                    </a:cubicBezTo>
                    <a:cubicBezTo>
                      <a:pt x="662" y="1321"/>
                      <a:pt x="713" y="1296"/>
                      <a:pt x="751" y="1250"/>
                    </a:cubicBezTo>
                    <a:cubicBezTo>
                      <a:pt x="821" y="1162"/>
                      <a:pt x="812" y="1041"/>
                      <a:pt x="724" y="971"/>
                    </a:cubicBezTo>
                    <a:cubicBezTo>
                      <a:pt x="686" y="939"/>
                      <a:pt x="640" y="923"/>
                      <a:pt x="594" y="923"/>
                    </a:cubicBezTo>
                    <a:close/>
                    <a:moveTo>
                      <a:pt x="223" y="1387"/>
                    </a:moveTo>
                    <a:cubicBezTo>
                      <a:pt x="166" y="1387"/>
                      <a:pt x="108" y="1411"/>
                      <a:pt x="69" y="1460"/>
                    </a:cubicBezTo>
                    <a:cubicBezTo>
                      <a:pt x="0" y="1548"/>
                      <a:pt x="17" y="1670"/>
                      <a:pt x="105" y="1739"/>
                    </a:cubicBezTo>
                    <a:cubicBezTo>
                      <a:pt x="130" y="1767"/>
                      <a:pt x="166" y="1775"/>
                      <a:pt x="200" y="1783"/>
                    </a:cubicBezTo>
                    <a:cubicBezTo>
                      <a:pt x="209" y="1785"/>
                      <a:pt x="218" y="1785"/>
                      <a:pt x="226" y="1785"/>
                    </a:cubicBezTo>
                    <a:cubicBezTo>
                      <a:pt x="288" y="1785"/>
                      <a:pt x="346" y="1760"/>
                      <a:pt x="384" y="1714"/>
                    </a:cubicBezTo>
                    <a:cubicBezTo>
                      <a:pt x="445" y="1626"/>
                      <a:pt x="437" y="1504"/>
                      <a:pt x="349" y="1433"/>
                    </a:cubicBezTo>
                    <a:cubicBezTo>
                      <a:pt x="314" y="1402"/>
                      <a:pt x="269" y="1387"/>
                      <a:pt x="223" y="13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4"/>
              <p:cNvSpPr/>
              <p:nvPr/>
            </p:nvSpPr>
            <p:spPr>
              <a:xfrm>
                <a:off x="6970462" y="2671338"/>
                <a:ext cx="505456" cy="34780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348" extrusionOk="0">
                    <a:moveTo>
                      <a:pt x="228" y="0"/>
                    </a:moveTo>
                    <a:cubicBezTo>
                      <a:pt x="222" y="0"/>
                      <a:pt x="216" y="1"/>
                      <a:pt x="210" y="2"/>
                    </a:cubicBezTo>
                    <a:cubicBezTo>
                      <a:pt x="149" y="2"/>
                      <a:pt x="87" y="38"/>
                      <a:pt x="53" y="90"/>
                    </a:cubicBezTo>
                    <a:cubicBezTo>
                      <a:pt x="0" y="187"/>
                      <a:pt x="26" y="309"/>
                      <a:pt x="114" y="369"/>
                    </a:cubicBezTo>
                    <a:cubicBezTo>
                      <a:pt x="147" y="387"/>
                      <a:pt x="183" y="396"/>
                      <a:pt x="218" y="396"/>
                    </a:cubicBezTo>
                    <a:cubicBezTo>
                      <a:pt x="287" y="396"/>
                      <a:pt x="353" y="364"/>
                      <a:pt x="393" y="300"/>
                    </a:cubicBezTo>
                    <a:cubicBezTo>
                      <a:pt x="445" y="212"/>
                      <a:pt x="420" y="90"/>
                      <a:pt x="324" y="30"/>
                    </a:cubicBezTo>
                    <a:cubicBezTo>
                      <a:pt x="294" y="16"/>
                      <a:pt x="259" y="0"/>
                      <a:pt x="228" y="0"/>
                    </a:cubicBezTo>
                    <a:close/>
                    <a:moveTo>
                      <a:pt x="708" y="317"/>
                    </a:moveTo>
                    <a:cubicBezTo>
                      <a:pt x="647" y="328"/>
                      <a:pt x="594" y="353"/>
                      <a:pt x="559" y="414"/>
                    </a:cubicBezTo>
                    <a:cubicBezTo>
                      <a:pt x="498" y="502"/>
                      <a:pt x="525" y="623"/>
                      <a:pt x="622" y="684"/>
                    </a:cubicBezTo>
                    <a:cubicBezTo>
                      <a:pt x="652" y="703"/>
                      <a:pt x="686" y="711"/>
                      <a:pt x="721" y="711"/>
                    </a:cubicBezTo>
                    <a:cubicBezTo>
                      <a:pt x="787" y="711"/>
                      <a:pt x="853" y="681"/>
                      <a:pt x="892" y="623"/>
                    </a:cubicBezTo>
                    <a:cubicBezTo>
                      <a:pt x="953" y="527"/>
                      <a:pt x="926" y="405"/>
                      <a:pt x="832" y="344"/>
                    </a:cubicBezTo>
                    <a:cubicBezTo>
                      <a:pt x="796" y="328"/>
                      <a:pt x="752" y="317"/>
                      <a:pt x="708" y="317"/>
                    </a:cubicBezTo>
                    <a:close/>
                    <a:moveTo>
                      <a:pt x="1216" y="632"/>
                    </a:moveTo>
                    <a:cubicBezTo>
                      <a:pt x="1155" y="642"/>
                      <a:pt x="1094" y="667"/>
                      <a:pt x="1058" y="728"/>
                    </a:cubicBezTo>
                    <a:cubicBezTo>
                      <a:pt x="1006" y="816"/>
                      <a:pt x="1031" y="938"/>
                      <a:pt x="1119" y="999"/>
                    </a:cubicBezTo>
                    <a:cubicBezTo>
                      <a:pt x="1154" y="1022"/>
                      <a:pt x="1193" y="1033"/>
                      <a:pt x="1230" y="1033"/>
                    </a:cubicBezTo>
                    <a:cubicBezTo>
                      <a:pt x="1296" y="1033"/>
                      <a:pt x="1359" y="1000"/>
                      <a:pt x="1398" y="938"/>
                    </a:cubicBezTo>
                    <a:cubicBezTo>
                      <a:pt x="1451" y="842"/>
                      <a:pt x="1425" y="720"/>
                      <a:pt x="1337" y="667"/>
                    </a:cubicBezTo>
                    <a:cubicBezTo>
                      <a:pt x="1293" y="642"/>
                      <a:pt x="1251" y="632"/>
                      <a:pt x="1216" y="632"/>
                    </a:cubicBezTo>
                    <a:close/>
                    <a:moveTo>
                      <a:pt x="1713" y="947"/>
                    </a:moveTo>
                    <a:cubicBezTo>
                      <a:pt x="1652" y="957"/>
                      <a:pt x="1600" y="991"/>
                      <a:pt x="1566" y="1043"/>
                    </a:cubicBezTo>
                    <a:cubicBezTo>
                      <a:pt x="1503" y="1140"/>
                      <a:pt x="1530" y="1261"/>
                      <a:pt x="1627" y="1314"/>
                    </a:cubicBezTo>
                    <a:cubicBezTo>
                      <a:pt x="1662" y="1337"/>
                      <a:pt x="1701" y="1348"/>
                      <a:pt x="1738" y="1348"/>
                    </a:cubicBezTo>
                    <a:cubicBezTo>
                      <a:pt x="1803" y="1348"/>
                      <a:pt x="1864" y="1314"/>
                      <a:pt x="1898" y="1253"/>
                    </a:cubicBezTo>
                    <a:cubicBezTo>
                      <a:pt x="1959" y="1167"/>
                      <a:pt x="1933" y="1043"/>
                      <a:pt x="1837" y="982"/>
                    </a:cubicBezTo>
                    <a:cubicBezTo>
                      <a:pt x="1801" y="957"/>
                      <a:pt x="1757" y="947"/>
                      <a:pt x="1713" y="9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4"/>
              <p:cNvSpPr/>
              <p:nvPr/>
            </p:nvSpPr>
            <p:spPr>
              <a:xfrm>
                <a:off x="7121402" y="2428029"/>
                <a:ext cx="559640" cy="21931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850" extrusionOk="0">
                    <a:moveTo>
                      <a:pt x="236" y="1"/>
                    </a:moveTo>
                    <a:cubicBezTo>
                      <a:pt x="142" y="1"/>
                      <a:pt x="53" y="64"/>
                      <a:pt x="37" y="150"/>
                    </a:cubicBezTo>
                    <a:cubicBezTo>
                      <a:pt x="1" y="255"/>
                      <a:pt x="70" y="368"/>
                      <a:pt x="175" y="395"/>
                    </a:cubicBezTo>
                    <a:cubicBezTo>
                      <a:pt x="191" y="399"/>
                      <a:pt x="207" y="401"/>
                      <a:pt x="223" y="401"/>
                    </a:cubicBezTo>
                    <a:cubicBezTo>
                      <a:pt x="310" y="401"/>
                      <a:pt x="389" y="344"/>
                      <a:pt x="412" y="255"/>
                    </a:cubicBezTo>
                    <a:cubicBezTo>
                      <a:pt x="446" y="150"/>
                      <a:pt x="377" y="37"/>
                      <a:pt x="272" y="11"/>
                    </a:cubicBezTo>
                    <a:cubicBezTo>
                      <a:pt x="263" y="11"/>
                      <a:pt x="247" y="1"/>
                      <a:pt x="236" y="1"/>
                    </a:cubicBezTo>
                    <a:close/>
                    <a:moveTo>
                      <a:pt x="789" y="157"/>
                    </a:moveTo>
                    <a:cubicBezTo>
                      <a:pt x="708" y="157"/>
                      <a:pt x="629" y="216"/>
                      <a:pt x="603" y="299"/>
                    </a:cubicBezTo>
                    <a:cubicBezTo>
                      <a:pt x="578" y="412"/>
                      <a:pt x="639" y="517"/>
                      <a:pt x="752" y="544"/>
                    </a:cubicBezTo>
                    <a:cubicBezTo>
                      <a:pt x="768" y="548"/>
                      <a:pt x="784" y="550"/>
                      <a:pt x="800" y="550"/>
                    </a:cubicBezTo>
                    <a:cubicBezTo>
                      <a:pt x="887" y="550"/>
                      <a:pt x="966" y="493"/>
                      <a:pt x="989" y="404"/>
                    </a:cubicBezTo>
                    <a:cubicBezTo>
                      <a:pt x="1015" y="299"/>
                      <a:pt x="954" y="186"/>
                      <a:pt x="849" y="158"/>
                    </a:cubicBezTo>
                    <a:lnTo>
                      <a:pt x="805" y="158"/>
                    </a:lnTo>
                    <a:cubicBezTo>
                      <a:pt x="799" y="158"/>
                      <a:pt x="794" y="157"/>
                      <a:pt x="789" y="157"/>
                    </a:cubicBezTo>
                    <a:close/>
                    <a:moveTo>
                      <a:pt x="1366" y="306"/>
                    </a:moveTo>
                    <a:cubicBezTo>
                      <a:pt x="1285" y="306"/>
                      <a:pt x="1206" y="366"/>
                      <a:pt x="1180" y="456"/>
                    </a:cubicBezTo>
                    <a:cubicBezTo>
                      <a:pt x="1155" y="561"/>
                      <a:pt x="1216" y="666"/>
                      <a:pt x="1321" y="693"/>
                    </a:cubicBezTo>
                    <a:cubicBezTo>
                      <a:pt x="1338" y="697"/>
                      <a:pt x="1355" y="699"/>
                      <a:pt x="1372" y="699"/>
                    </a:cubicBezTo>
                    <a:cubicBezTo>
                      <a:pt x="1464" y="699"/>
                      <a:pt x="1543" y="642"/>
                      <a:pt x="1567" y="553"/>
                    </a:cubicBezTo>
                    <a:cubicBezTo>
                      <a:pt x="1592" y="448"/>
                      <a:pt x="1531" y="343"/>
                      <a:pt x="1426" y="307"/>
                    </a:cubicBezTo>
                    <a:lnTo>
                      <a:pt x="1382" y="307"/>
                    </a:lnTo>
                    <a:cubicBezTo>
                      <a:pt x="1377" y="307"/>
                      <a:pt x="1371" y="306"/>
                      <a:pt x="1366" y="306"/>
                    </a:cubicBezTo>
                    <a:close/>
                    <a:moveTo>
                      <a:pt x="1941" y="455"/>
                    </a:moveTo>
                    <a:cubicBezTo>
                      <a:pt x="1853" y="455"/>
                      <a:pt x="1783" y="515"/>
                      <a:pt x="1758" y="605"/>
                    </a:cubicBezTo>
                    <a:cubicBezTo>
                      <a:pt x="1732" y="710"/>
                      <a:pt x="1793" y="815"/>
                      <a:pt x="1898" y="840"/>
                    </a:cubicBezTo>
                    <a:cubicBezTo>
                      <a:pt x="1917" y="847"/>
                      <a:pt x="1936" y="850"/>
                      <a:pt x="1955" y="850"/>
                    </a:cubicBezTo>
                    <a:cubicBezTo>
                      <a:pt x="2041" y="850"/>
                      <a:pt x="2121" y="788"/>
                      <a:pt x="2144" y="702"/>
                    </a:cubicBezTo>
                    <a:cubicBezTo>
                      <a:pt x="2169" y="597"/>
                      <a:pt x="2108" y="492"/>
                      <a:pt x="2003" y="465"/>
                    </a:cubicBezTo>
                    <a:cubicBezTo>
                      <a:pt x="1986" y="456"/>
                      <a:pt x="1967" y="456"/>
                      <a:pt x="1959" y="456"/>
                    </a:cubicBezTo>
                    <a:cubicBezTo>
                      <a:pt x="1953" y="456"/>
                      <a:pt x="1947" y="455"/>
                      <a:pt x="1941" y="4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6792431" y="2890651"/>
                <a:ext cx="390122" cy="47191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829" extrusionOk="0">
                    <a:moveTo>
                      <a:pt x="232" y="0"/>
                    </a:moveTo>
                    <a:cubicBezTo>
                      <a:pt x="224" y="0"/>
                      <a:pt x="217" y="1"/>
                      <a:pt x="210" y="2"/>
                    </a:cubicBezTo>
                    <a:cubicBezTo>
                      <a:pt x="174" y="2"/>
                      <a:pt x="139" y="19"/>
                      <a:pt x="105" y="36"/>
                    </a:cubicBezTo>
                    <a:cubicBezTo>
                      <a:pt x="17" y="107"/>
                      <a:pt x="0" y="229"/>
                      <a:pt x="69" y="317"/>
                    </a:cubicBezTo>
                    <a:cubicBezTo>
                      <a:pt x="106" y="369"/>
                      <a:pt x="164" y="396"/>
                      <a:pt x="224" y="396"/>
                    </a:cubicBezTo>
                    <a:cubicBezTo>
                      <a:pt x="264" y="396"/>
                      <a:pt x="305" y="384"/>
                      <a:pt x="340" y="359"/>
                    </a:cubicBezTo>
                    <a:cubicBezTo>
                      <a:pt x="428" y="290"/>
                      <a:pt x="445" y="168"/>
                      <a:pt x="384" y="80"/>
                    </a:cubicBezTo>
                    <a:cubicBezTo>
                      <a:pt x="345" y="34"/>
                      <a:pt x="287" y="0"/>
                      <a:pt x="232" y="0"/>
                    </a:cubicBezTo>
                    <a:close/>
                    <a:moveTo>
                      <a:pt x="567" y="474"/>
                    </a:moveTo>
                    <a:cubicBezTo>
                      <a:pt x="525" y="483"/>
                      <a:pt x="489" y="491"/>
                      <a:pt x="462" y="516"/>
                    </a:cubicBezTo>
                    <a:cubicBezTo>
                      <a:pt x="376" y="579"/>
                      <a:pt x="357" y="709"/>
                      <a:pt x="420" y="798"/>
                    </a:cubicBezTo>
                    <a:cubicBezTo>
                      <a:pt x="460" y="848"/>
                      <a:pt x="518" y="875"/>
                      <a:pt x="577" y="875"/>
                    </a:cubicBezTo>
                    <a:cubicBezTo>
                      <a:pt x="619" y="875"/>
                      <a:pt x="662" y="861"/>
                      <a:pt x="699" y="831"/>
                    </a:cubicBezTo>
                    <a:cubicBezTo>
                      <a:pt x="787" y="770"/>
                      <a:pt x="804" y="649"/>
                      <a:pt x="735" y="560"/>
                    </a:cubicBezTo>
                    <a:cubicBezTo>
                      <a:pt x="699" y="500"/>
                      <a:pt x="630" y="474"/>
                      <a:pt x="567" y="474"/>
                    </a:cubicBezTo>
                    <a:close/>
                    <a:moveTo>
                      <a:pt x="938" y="954"/>
                    </a:moveTo>
                    <a:cubicBezTo>
                      <a:pt x="931" y="954"/>
                      <a:pt x="924" y="954"/>
                      <a:pt x="917" y="955"/>
                    </a:cubicBezTo>
                    <a:cubicBezTo>
                      <a:pt x="881" y="955"/>
                      <a:pt x="848" y="972"/>
                      <a:pt x="812" y="989"/>
                    </a:cubicBezTo>
                    <a:cubicBezTo>
                      <a:pt x="724" y="1060"/>
                      <a:pt x="707" y="1182"/>
                      <a:pt x="777" y="1270"/>
                    </a:cubicBezTo>
                    <a:cubicBezTo>
                      <a:pt x="815" y="1322"/>
                      <a:pt x="874" y="1349"/>
                      <a:pt x="935" y="1349"/>
                    </a:cubicBezTo>
                    <a:cubicBezTo>
                      <a:pt x="975" y="1349"/>
                      <a:pt x="1015" y="1338"/>
                      <a:pt x="1049" y="1314"/>
                    </a:cubicBezTo>
                    <a:cubicBezTo>
                      <a:pt x="1135" y="1242"/>
                      <a:pt x="1163" y="1121"/>
                      <a:pt x="1091" y="1033"/>
                    </a:cubicBezTo>
                    <a:cubicBezTo>
                      <a:pt x="1054" y="986"/>
                      <a:pt x="999" y="954"/>
                      <a:pt x="938" y="954"/>
                    </a:cubicBezTo>
                    <a:close/>
                    <a:moveTo>
                      <a:pt x="1276" y="1427"/>
                    </a:moveTo>
                    <a:cubicBezTo>
                      <a:pt x="1240" y="1436"/>
                      <a:pt x="1207" y="1444"/>
                      <a:pt x="1171" y="1471"/>
                    </a:cubicBezTo>
                    <a:cubicBezTo>
                      <a:pt x="1083" y="1532"/>
                      <a:pt x="1066" y="1662"/>
                      <a:pt x="1127" y="1750"/>
                    </a:cubicBezTo>
                    <a:cubicBezTo>
                      <a:pt x="1167" y="1802"/>
                      <a:pt x="1226" y="1829"/>
                      <a:pt x="1285" y="1829"/>
                    </a:cubicBezTo>
                    <a:cubicBezTo>
                      <a:pt x="1328" y="1829"/>
                      <a:pt x="1370" y="1815"/>
                      <a:pt x="1406" y="1786"/>
                    </a:cubicBezTo>
                    <a:cubicBezTo>
                      <a:pt x="1494" y="1723"/>
                      <a:pt x="1511" y="1601"/>
                      <a:pt x="1450" y="1513"/>
                    </a:cubicBezTo>
                    <a:cubicBezTo>
                      <a:pt x="1406" y="1452"/>
                      <a:pt x="1337" y="1427"/>
                      <a:pt x="1276" y="1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7" name="Google Shape;777;p34"/>
          <p:cNvGrpSpPr/>
          <p:nvPr/>
        </p:nvGrpSpPr>
        <p:grpSpPr>
          <a:xfrm flipH="1">
            <a:off x="7423368" y="2128119"/>
            <a:ext cx="1296173" cy="1762033"/>
            <a:chOff x="3841236" y="2462345"/>
            <a:chExt cx="1450832" cy="1972277"/>
          </a:xfrm>
        </p:grpSpPr>
        <p:grpSp>
          <p:nvGrpSpPr>
            <p:cNvPr id="778" name="Google Shape;778;p34"/>
            <p:cNvGrpSpPr/>
            <p:nvPr/>
          </p:nvGrpSpPr>
          <p:grpSpPr>
            <a:xfrm>
              <a:off x="3841236" y="2462345"/>
              <a:ext cx="261888" cy="997496"/>
              <a:chOff x="3841236" y="2462345"/>
              <a:chExt cx="261888" cy="997496"/>
            </a:xfrm>
          </p:grpSpPr>
          <p:sp>
            <p:nvSpPr>
              <p:cNvPr id="779" name="Google Shape;779;p34"/>
              <p:cNvSpPr/>
              <p:nvPr/>
            </p:nvSpPr>
            <p:spPr>
              <a:xfrm>
                <a:off x="3879165" y="3209042"/>
                <a:ext cx="196867" cy="13339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17" extrusionOk="0">
                    <a:moveTo>
                      <a:pt x="762" y="0"/>
                    </a:moveTo>
                    <a:lnTo>
                      <a:pt x="0" y="8"/>
                    </a:lnTo>
                    <a:lnTo>
                      <a:pt x="210" y="516"/>
                    </a:lnTo>
                    <a:lnTo>
                      <a:pt x="508" y="508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4"/>
              <p:cNvSpPr/>
              <p:nvPr/>
            </p:nvSpPr>
            <p:spPr>
              <a:xfrm>
                <a:off x="3868328" y="2487115"/>
                <a:ext cx="207704" cy="72425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807" extrusionOk="0">
                    <a:moveTo>
                      <a:pt x="735" y="1"/>
                    </a:moveTo>
                    <a:lnTo>
                      <a:pt x="0" y="17"/>
                    </a:lnTo>
                    <a:lnTo>
                      <a:pt x="42" y="2806"/>
                    </a:lnTo>
                    <a:lnTo>
                      <a:pt x="804" y="2798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4"/>
              <p:cNvSpPr/>
              <p:nvPr/>
            </p:nvSpPr>
            <p:spPr>
              <a:xfrm>
                <a:off x="3938251" y="3315086"/>
                <a:ext cx="74309" cy="5005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94" extrusionOk="0">
                    <a:moveTo>
                      <a:pt x="0" y="0"/>
                    </a:moveTo>
                    <a:lnTo>
                      <a:pt x="9" y="193"/>
                    </a:lnTo>
                    <a:lnTo>
                      <a:pt x="288" y="19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3874779" y="3190981"/>
                <a:ext cx="187579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11" extrusionOk="0">
                    <a:moveTo>
                      <a:pt x="727" y="1"/>
                    </a:moveTo>
                    <a:lnTo>
                      <a:pt x="1" y="18"/>
                    </a:lnTo>
                    <a:lnTo>
                      <a:pt x="9" y="211"/>
                    </a:lnTo>
                    <a:lnTo>
                      <a:pt x="727" y="192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4"/>
              <p:cNvSpPr/>
              <p:nvPr/>
            </p:nvSpPr>
            <p:spPr>
              <a:xfrm>
                <a:off x="3841236" y="2462345"/>
                <a:ext cx="261888" cy="997496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3866" extrusionOk="0">
                    <a:moveTo>
                      <a:pt x="769" y="193"/>
                    </a:moveTo>
                    <a:lnTo>
                      <a:pt x="821" y="2902"/>
                    </a:lnTo>
                    <a:lnTo>
                      <a:pt x="534" y="3454"/>
                    </a:lnTo>
                    <a:lnTo>
                      <a:pt x="244" y="2911"/>
                    </a:lnTo>
                    <a:lnTo>
                      <a:pt x="191" y="202"/>
                    </a:lnTo>
                    <a:lnTo>
                      <a:pt x="769" y="193"/>
                    </a:lnTo>
                    <a:close/>
                    <a:moveTo>
                      <a:pt x="962" y="0"/>
                    </a:moveTo>
                    <a:lnTo>
                      <a:pt x="0" y="17"/>
                    </a:lnTo>
                    <a:lnTo>
                      <a:pt x="61" y="2955"/>
                    </a:lnTo>
                    <a:lnTo>
                      <a:pt x="534" y="3866"/>
                    </a:lnTo>
                    <a:lnTo>
                      <a:pt x="1014" y="2947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4"/>
              <p:cNvSpPr/>
              <p:nvPr/>
            </p:nvSpPr>
            <p:spPr>
              <a:xfrm>
                <a:off x="3852073" y="2584129"/>
                <a:ext cx="226023" cy="54442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11" extrusionOk="0">
                    <a:moveTo>
                      <a:pt x="876" y="0"/>
                    </a:moveTo>
                    <a:lnTo>
                      <a:pt x="0" y="17"/>
                    </a:lnTo>
                    <a:lnTo>
                      <a:pt x="0" y="210"/>
                    </a:lnTo>
                    <a:lnTo>
                      <a:pt x="876" y="193"/>
                    </a:lnTo>
                    <a:lnTo>
                      <a:pt x="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34"/>
            <p:cNvSpPr/>
            <p:nvPr/>
          </p:nvSpPr>
          <p:spPr>
            <a:xfrm>
              <a:off x="3942379" y="3533884"/>
              <a:ext cx="1349690" cy="900739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4"/>
          <p:cNvGrpSpPr/>
          <p:nvPr/>
        </p:nvGrpSpPr>
        <p:grpSpPr>
          <a:xfrm>
            <a:off x="4594789" y="1611118"/>
            <a:ext cx="1188861" cy="547513"/>
            <a:chOff x="5309609" y="708872"/>
            <a:chExt cx="1108185" cy="510359"/>
          </a:xfrm>
        </p:grpSpPr>
        <p:sp>
          <p:nvSpPr>
            <p:cNvPr id="787" name="Google Shape;787;p34"/>
            <p:cNvSpPr/>
            <p:nvPr/>
          </p:nvSpPr>
          <p:spPr>
            <a:xfrm>
              <a:off x="5377468" y="733899"/>
              <a:ext cx="959051" cy="440436"/>
            </a:xfrm>
            <a:custGeom>
              <a:avLst/>
              <a:gdLst/>
              <a:ahLst/>
              <a:cxnLst/>
              <a:rect l="l" t="t" r="r" b="b"/>
              <a:pathLst>
                <a:path w="3717" h="1707" extrusionOk="0">
                  <a:moveTo>
                    <a:pt x="3717" y="0"/>
                  </a:moveTo>
                  <a:lnTo>
                    <a:pt x="0" y="19"/>
                  </a:lnTo>
                  <a:lnTo>
                    <a:pt x="1864" y="1530"/>
                  </a:lnTo>
                  <a:lnTo>
                    <a:pt x="2240" y="1320"/>
                  </a:lnTo>
                  <a:lnTo>
                    <a:pt x="3165" y="1706"/>
                  </a:lnTo>
                  <a:lnTo>
                    <a:pt x="3262" y="569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6047795" y="1009460"/>
              <a:ext cx="159971" cy="155585"/>
            </a:xfrm>
            <a:custGeom>
              <a:avLst/>
              <a:gdLst/>
              <a:ahLst/>
              <a:cxnLst/>
              <a:rect l="l" t="t" r="r" b="b"/>
              <a:pathLst>
                <a:path w="620" h="603" extrusionOk="0">
                  <a:moveTo>
                    <a:pt x="620" y="0"/>
                  </a:moveTo>
                  <a:lnTo>
                    <a:pt x="586" y="462"/>
                  </a:lnTo>
                  <a:lnTo>
                    <a:pt x="603" y="445"/>
                  </a:lnTo>
                  <a:lnTo>
                    <a:pt x="620" y="0"/>
                  </a:lnTo>
                  <a:close/>
                  <a:moveTo>
                    <a:pt x="0" y="401"/>
                  </a:moveTo>
                  <a:lnTo>
                    <a:pt x="376" y="603"/>
                  </a:lnTo>
                  <a:lnTo>
                    <a:pt x="410" y="567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5790552" y="819819"/>
              <a:ext cx="422117" cy="336197"/>
            </a:xfrm>
            <a:custGeom>
              <a:avLst/>
              <a:gdLst/>
              <a:ahLst/>
              <a:cxnLst/>
              <a:rect l="l" t="t" r="r" b="b"/>
              <a:pathLst>
                <a:path w="1636" h="1303" extrusionOk="0">
                  <a:moveTo>
                    <a:pt x="87" y="1"/>
                  </a:moveTo>
                  <a:lnTo>
                    <a:pt x="1" y="123"/>
                  </a:lnTo>
                  <a:lnTo>
                    <a:pt x="1277" y="437"/>
                  </a:lnTo>
                  <a:lnTo>
                    <a:pt x="655" y="954"/>
                  </a:lnTo>
                  <a:lnTo>
                    <a:pt x="997" y="1136"/>
                  </a:lnTo>
                  <a:lnTo>
                    <a:pt x="1407" y="1302"/>
                  </a:lnTo>
                  <a:lnTo>
                    <a:pt x="1583" y="1197"/>
                  </a:lnTo>
                  <a:lnTo>
                    <a:pt x="1617" y="735"/>
                  </a:lnTo>
                  <a:lnTo>
                    <a:pt x="1635" y="22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5375145" y="711710"/>
              <a:ext cx="841911" cy="189643"/>
            </a:xfrm>
            <a:custGeom>
              <a:avLst/>
              <a:gdLst/>
              <a:ahLst/>
              <a:cxnLst/>
              <a:rect l="l" t="t" r="r" b="b"/>
              <a:pathLst>
                <a:path w="3263" h="735" extrusionOk="0">
                  <a:moveTo>
                    <a:pt x="37" y="0"/>
                  </a:moveTo>
                  <a:lnTo>
                    <a:pt x="1" y="191"/>
                  </a:lnTo>
                  <a:lnTo>
                    <a:pt x="3237" y="735"/>
                  </a:lnTo>
                  <a:lnTo>
                    <a:pt x="3262" y="55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5309609" y="708872"/>
              <a:ext cx="1108185" cy="510359"/>
            </a:xfrm>
            <a:custGeom>
              <a:avLst/>
              <a:gdLst/>
              <a:ahLst/>
              <a:cxnLst/>
              <a:rect l="l" t="t" r="r" b="b"/>
              <a:pathLst>
                <a:path w="4295" h="1978" extrusionOk="0">
                  <a:moveTo>
                    <a:pt x="3831" y="194"/>
                  </a:moveTo>
                  <a:lnTo>
                    <a:pt x="3411" y="614"/>
                  </a:lnTo>
                  <a:lnTo>
                    <a:pt x="3376" y="1690"/>
                  </a:lnTo>
                  <a:lnTo>
                    <a:pt x="2685" y="1365"/>
                  </a:lnTo>
                  <a:lnTo>
                    <a:pt x="3201" y="937"/>
                  </a:lnTo>
                  <a:lnTo>
                    <a:pt x="3080" y="788"/>
                  </a:lnTo>
                  <a:lnTo>
                    <a:pt x="2188" y="1533"/>
                  </a:lnTo>
                  <a:lnTo>
                    <a:pt x="534" y="202"/>
                  </a:lnTo>
                  <a:lnTo>
                    <a:pt x="3831" y="194"/>
                  </a:lnTo>
                  <a:close/>
                  <a:moveTo>
                    <a:pt x="4295" y="1"/>
                  </a:moveTo>
                  <a:lnTo>
                    <a:pt x="1" y="11"/>
                  </a:lnTo>
                  <a:lnTo>
                    <a:pt x="2196" y="1785"/>
                  </a:lnTo>
                  <a:lnTo>
                    <a:pt x="2519" y="1505"/>
                  </a:lnTo>
                  <a:lnTo>
                    <a:pt x="3560" y="1978"/>
                  </a:lnTo>
                  <a:lnTo>
                    <a:pt x="3596" y="693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400173" y="720225"/>
              <a:ext cx="825914" cy="465464"/>
            </a:xfrm>
            <a:custGeom>
              <a:avLst/>
              <a:gdLst/>
              <a:ahLst/>
              <a:cxnLst/>
              <a:rect l="l" t="t" r="r" b="b"/>
              <a:pathLst>
                <a:path w="3201" h="1804" extrusionOk="0">
                  <a:moveTo>
                    <a:pt x="45" y="1"/>
                  </a:moveTo>
                  <a:lnTo>
                    <a:pt x="0" y="185"/>
                  </a:lnTo>
                  <a:lnTo>
                    <a:pt x="2710" y="901"/>
                  </a:lnTo>
                  <a:lnTo>
                    <a:pt x="3025" y="1803"/>
                  </a:lnTo>
                  <a:lnTo>
                    <a:pt x="3201" y="1741"/>
                  </a:lnTo>
                  <a:lnTo>
                    <a:pt x="2859" y="74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4"/>
          <p:cNvSpPr/>
          <p:nvPr/>
        </p:nvSpPr>
        <p:spPr>
          <a:xfrm>
            <a:off x="6651641" y="3121089"/>
            <a:ext cx="495756" cy="436108"/>
          </a:xfrm>
          <a:custGeom>
            <a:avLst/>
            <a:gdLst/>
            <a:ahLst/>
            <a:cxnLst/>
            <a:rect l="l" t="t" r="r" b="b"/>
            <a:pathLst>
              <a:path w="2544" h="2238" extrusionOk="0">
                <a:moveTo>
                  <a:pt x="630" y="0"/>
                </a:moveTo>
                <a:cubicBezTo>
                  <a:pt x="280" y="0"/>
                  <a:pt x="0" y="280"/>
                  <a:pt x="0" y="638"/>
                </a:cubicBezTo>
                <a:cubicBezTo>
                  <a:pt x="0" y="777"/>
                  <a:pt x="45" y="917"/>
                  <a:pt x="122" y="1022"/>
                </a:cubicBezTo>
                <a:cubicBezTo>
                  <a:pt x="246" y="1171"/>
                  <a:pt x="1268" y="2238"/>
                  <a:pt x="1268" y="2238"/>
                </a:cubicBezTo>
                <a:cubicBezTo>
                  <a:pt x="1268" y="2238"/>
                  <a:pt x="2301" y="1171"/>
                  <a:pt x="2414" y="1022"/>
                </a:cubicBezTo>
                <a:cubicBezTo>
                  <a:pt x="2492" y="917"/>
                  <a:pt x="2544" y="777"/>
                  <a:pt x="2544" y="638"/>
                </a:cubicBezTo>
                <a:cubicBezTo>
                  <a:pt x="2544" y="280"/>
                  <a:pt x="2256" y="0"/>
                  <a:pt x="1906" y="0"/>
                </a:cubicBezTo>
                <a:cubicBezTo>
                  <a:pt x="1558" y="0"/>
                  <a:pt x="1268" y="280"/>
                  <a:pt x="1268" y="638"/>
                </a:cubicBezTo>
                <a:cubicBezTo>
                  <a:pt x="1268" y="280"/>
                  <a:pt x="989" y="0"/>
                  <a:pt x="6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7895545" y="1580629"/>
            <a:ext cx="436113" cy="436113"/>
          </a:xfrm>
          <a:custGeom>
            <a:avLst/>
            <a:gdLst/>
            <a:ahLst/>
            <a:cxnLst/>
            <a:rect l="l" t="t" r="r" b="b"/>
            <a:pathLst>
              <a:path w="3674" h="3674" extrusionOk="0">
                <a:moveTo>
                  <a:pt x="1845" y="1160"/>
                </a:moveTo>
                <a:cubicBezTo>
                  <a:pt x="1921" y="1160"/>
                  <a:pt x="1998" y="1173"/>
                  <a:pt x="2074" y="1199"/>
                </a:cubicBezTo>
                <a:cubicBezTo>
                  <a:pt x="2450" y="1323"/>
                  <a:pt x="2660" y="1724"/>
                  <a:pt x="2536" y="2099"/>
                </a:cubicBezTo>
                <a:cubicBezTo>
                  <a:pt x="2432" y="2400"/>
                  <a:pt x="2156" y="2595"/>
                  <a:pt x="1858" y="2595"/>
                </a:cubicBezTo>
                <a:cubicBezTo>
                  <a:pt x="1781" y="2595"/>
                  <a:pt x="1704" y="2582"/>
                  <a:pt x="1627" y="2555"/>
                </a:cubicBezTo>
                <a:cubicBezTo>
                  <a:pt x="1251" y="2433"/>
                  <a:pt x="1050" y="2030"/>
                  <a:pt x="1172" y="1655"/>
                </a:cubicBezTo>
                <a:cubicBezTo>
                  <a:pt x="1270" y="1355"/>
                  <a:pt x="1546" y="1160"/>
                  <a:pt x="1845" y="1160"/>
                </a:cubicBezTo>
                <a:close/>
                <a:moveTo>
                  <a:pt x="2168" y="1"/>
                </a:moveTo>
                <a:lnTo>
                  <a:pt x="1906" y="395"/>
                </a:lnTo>
                <a:cubicBezTo>
                  <a:pt x="1888" y="394"/>
                  <a:pt x="1869" y="393"/>
                  <a:pt x="1850" y="393"/>
                </a:cubicBezTo>
                <a:cubicBezTo>
                  <a:pt x="1762" y="393"/>
                  <a:pt x="1671" y="409"/>
                  <a:pt x="1591" y="431"/>
                </a:cubicBezTo>
                <a:lnTo>
                  <a:pt x="1287" y="106"/>
                </a:lnTo>
                <a:lnTo>
                  <a:pt x="771" y="368"/>
                </a:lnTo>
                <a:lnTo>
                  <a:pt x="848" y="807"/>
                </a:lnTo>
                <a:cubicBezTo>
                  <a:pt x="779" y="876"/>
                  <a:pt x="699" y="956"/>
                  <a:pt x="639" y="1042"/>
                </a:cubicBezTo>
                <a:lnTo>
                  <a:pt x="185" y="1025"/>
                </a:lnTo>
                <a:lnTo>
                  <a:pt x="1" y="1575"/>
                </a:lnTo>
                <a:lnTo>
                  <a:pt x="376" y="1829"/>
                </a:lnTo>
                <a:cubicBezTo>
                  <a:pt x="376" y="1934"/>
                  <a:pt x="385" y="2039"/>
                  <a:pt x="403" y="2143"/>
                </a:cubicBezTo>
                <a:lnTo>
                  <a:pt x="80" y="2450"/>
                </a:lnTo>
                <a:lnTo>
                  <a:pt x="343" y="2958"/>
                </a:lnTo>
                <a:lnTo>
                  <a:pt x="779" y="2878"/>
                </a:lnTo>
                <a:cubicBezTo>
                  <a:pt x="848" y="2958"/>
                  <a:pt x="937" y="3010"/>
                  <a:pt x="1025" y="3071"/>
                </a:cubicBezTo>
                <a:lnTo>
                  <a:pt x="1014" y="3499"/>
                </a:lnTo>
                <a:lnTo>
                  <a:pt x="1566" y="3673"/>
                </a:lnTo>
                <a:lnTo>
                  <a:pt x="1812" y="3325"/>
                </a:lnTo>
                <a:cubicBezTo>
                  <a:pt x="1852" y="3325"/>
                  <a:pt x="1892" y="3326"/>
                  <a:pt x="1932" y="3326"/>
                </a:cubicBezTo>
                <a:cubicBezTo>
                  <a:pt x="1997" y="3326"/>
                  <a:pt x="2061" y="3323"/>
                  <a:pt x="2126" y="3306"/>
                </a:cubicBezTo>
                <a:lnTo>
                  <a:pt x="2422" y="3640"/>
                </a:lnTo>
                <a:lnTo>
                  <a:pt x="2939" y="3386"/>
                </a:lnTo>
                <a:lnTo>
                  <a:pt x="2850" y="2949"/>
                </a:lnTo>
                <a:cubicBezTo>
                  <a:pt x="2930" y="2878"/>
                  <a:pt x="2991" y="2792"/>
                  <a:pt x="3052" y="2704"/>
                </a:cubicBezTo>
                <a:lnTo>
                  <a:pt x="3491" y="2721"/>
                </a:lnTo>
                <a:lnTo>
                  <a:pt x="3673" y="2171"/>
                </a:lnTo>
                <a:lnTo>
                  <a:pt x="3306" y="1925"/>
                </a:lnTo>
                <a:cubicBezTo>
                  <a:pt x="3314" y="1820"/>
                  <a:pt x="3306" y="1715"/>
                  <a:pt x="3289" y="1610"/>
                </a:cubicBezTo>
                <a:lnTo>
                  <a:pt x="3621" y="1304"/>
                </a:lnTo>
                <a:lnTo>
                  <a:pt x="3358" y="798"/>
                </a:lnTo>
                <a:lnTo>
                  <a:pt x="2922" y="876"/>
                </a:lnTo>
                <a:cubicBezTo>
                  <a:pt x="2850" y="798"/>
                  <a:pt x="2781" y="710"/>
                  <a:pt x="2685" y="649"/>
                </a:cubicBezTo>
                <a:lnTo>
                  <a:pt x="2712" y="185"/>
                </a:lnTo>
                <a:lnTo>
                  <a:pt x="21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34"/>
          <p:cNvGrpSpPr/>
          <p:nvPr/>
        </p:nvGrpSpPr>
        <p:grpSpPr>
          <a:xfrm>
            <a:off x="5498800" y="544407"/>
            <a:ext cx="133260" cy="129152"/>
            <a:chOff x="3739723" y="2282290"/>
            <a:chExt cx="690824" cy="669530"/>
          </a:xfrm>
        </p:grpSpPr>
        <p:sp>
          <p:nvSpPr>
            <p:cNvPr id="796" name="Google Shape;796;p34"/>
            <p:cNvSpPr/>
            <p:nvPr/>
          </p:nvSpPr>
          <p:spPr>
            <a:xfrm>
              <a:off x="4027442" y="2698022"/>
              <a:ext cx="115137" cy="253798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20"/>
                    <a:pt x="106" y="1025"/>
                    <a:pt x="236" y="1025"/>
                  </a:cubicBezTo>
                  <a:cubicBezTo>
                    <a:pt x="360" y="1025"/>
                    <a:pt x="465" y="92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739723" y="2564067"/>
              <a:ext cx="251074" cy="117118"/>
            </a:xfrm>
            <a:custGeom>
              <a:avLst/>
              <a:gdLst/>
              <a:ahLst/>
              <a:cxnLst/>
              <a:rect l="l" t="t" r="r" b="b"/>
              <a:pathLst>
                <a:path w="1014" h="473" extrusionOk="0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8"/>
                    <a:pt x="105" y="473"/>
                    <a:pt x="235" y="473"/>
                  </a:cubicBezTo>
                  <a:lnTo>
                    <a:pt x="777" y="473"/>
                  </a:lnTo>
                  <a:cubicBezTo>
                    <a:pt x="909" y="473"/>
                    <a:pt x="1014" y="368"/>
                    <a:pt x="1014" y="235"/>
                  </a:cubicBezTo>
                  <a:cubicBezTo>
                    <a:pt x="1014" y="105"/>
                    <a:pt x="909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027442" y="2282290"/>
              <a:ext cx="115137" cy="254045"/>
            </a:xfrm>
            <a:custGeom>
              <a:avLst/>
              <a:gdLst/>
              <a:ahLst/>
              <a:cxnLst/>
              <a:rect l="l" t="t" r="r" b="b"/>
              <a:pathLst>
                <a:path w="465" h="1026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10"/>
                    <a:pt x="106" y="1025"/>
                    <a:pt x="236" y="1025"/>
                  </a:cubicBezTo>
                  <a:cubicBezTo>
                    <a:pt x="360" y="1025"/>
                    <a:pt x="465" y="91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178730" y="2553172"/>
              <a:ext cx="251817" cy="117118"/>
            </a:xfrm>
            <a:custGeom>
              <a:avLst/>
              <a:gdLst/>
              <a:ahLst/>
              <a:cxnLst/>
              <a:rect l="l" t="t" r="r" b="b"/>
              <a:pathLst>
                <a:path w="1017" h="473" extrusionOk="0">
                  <a:moveTo>
                    <a:pt x="238" y="0"/>
                  </a:moveTo>
                  <a:cubicBezTo>
                    <a:pt x="106" y="0"/>
                    <a:pt x="1" y="105"/>
                    <a:pt x="1" y="235"/>
                  </a:cubicBezTo>
                  <a:cubicBezTo>
                    <a:pt x="1" y="368"/>
                    <a:pt x="106" y="473"/>
                    <a:pt x="238" y="473"/>
                  </a:cubicBezTo>
                  <a:lnTo>
                    <a:pt x="788" y="473"/>
                  </a:lnTo>
                  <a:cubicBezTo>
                    <a:pt x="911" y="473"/>
                    <a:pt x="1016" y="368"/>
                    <a:pt x="1016" y="235"/>
                  </a:cubicBezTo>
                  <a:cubicBezTo>
                    <a:pt x="1016" y="105"/>
                    <a:pt x="911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>
            <a:off x="7423382" y="4028237"/>
            <a:ext cx="133260" cy="129152"/>
            <a:chOff x="3739723" y="2282290"/>
            <a:chExt cx="690824" cy="669530"/>
          </a:xfrm>
        </p:grpSpPr>
        <p:sp>
          <p:nvSpPr>
            <p:cNvPr id="801" name="Google Shape;801;p34"/>
            <p:cNvSpPr/>
            <p:nvPr/>
          </p:nvSpPr>
          <p:spPr>
            <a:xfrm>
              <a:off x="4027442" y="2698022"/>
              <a:ext cx="115137" cy="253798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20"/>
                    <a:pt x="106" y="1025"/>
                    <a:pt x="236" y="1025"/>
                  </a:cubicBezTo>
                  <a:cubicBezTo>
                    <a:pt x="360" y="1025"/>
                    <a:pt x="465" y="92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739723" y="2564067"/>
              <a:ext cx="251074" cy="117118"/>
            </a:xfrm>
            <a:custGeom>
              <a:avLst/>
              <a:gdLst/>
              <a:ahLst/>
              <a:cxnLst/>
              <a:rect l="l" t="t" r="r" b="b"/>
              <a:pathLst>
                <a:path w="1014" h="473" extrusionOk="0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8"/>
                    <a:pt x="105" y="473"/>
                    <a:pt x="235" y="473"/>
                  </a:cubicBezTo>
                  <a:lnTo>
                    <a:pt x="777" y="473"/>
                  </a:lnTo>
                  <a:cubicBezTo>
                    <a:pt x="909" y="473"/>
                    <a:pt x="1014" y="368"/>
                    <a:pt x="1014" y="235"/>
                  </a:cubicBezTo>
                  <a:cubicBezTo>
                    <a:pt x="1014" y="105"/>
                    <a:pt x="909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027442" y="2282290"/>
              <a:ext cx="115137" cy="254045"/>
            </a:xfrm>
            <a:custGeom>
              <a:avLst/>
              <a:gdLst/>
              <a:ahLst/>
              <a:cxnLst/>
              <a:rect l="l" t="t" r="r" b="b"/>
              <a:pathLst>
                <a:path w="465" h="1026" extrusionOk="0">
                  <a:moveTo>
                    <a:pt x="236" y="1"/>
                  </a:moveTo>
                  <a:cubicBezTo>
                    <a:pt x="106" y="1"/>
                    <a:pt x="1" y="106"/>
                    <a:pt x="1" y="238"/>
                  </a:cubicBezTo>
                  <a:lnTo>
                    <a:pt x="1" y="788"/>
                  </a:lnTo>
                  <a:cubicBezTo>
                    <a:pt x="1" y="910"/>
                    <a:pt x="106" y="1025"/>
                    <a:pt x="236" y="1025"/>
                  </a:cubicBezTo>
                  <a:cubicBezTo>
                    <a:pt x="360" y="1025"/>
                    <a:pt x="465" y="910"/>
                    <a:pt x="465" y="788"/>
                  </a:cubicBezTo>
                  <a:lnTo>
                    <a:pt x="465" y="238"/>
                  </a:lnTo>
                  <a:cubicBezTo>
                    <a:pt x="465" y="106"/>
                    <a:pt x="36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4178730" y="2553172"/>
              <a:ext cx="251817" cy="117118"/>
            </a:xfrm>
            <a:custGeom>
              <a:avLst/>
              <a:gdLst/>
              <a:ahLst/>
              <a:cxnLst/>
              <a:rect l="l" t="t" r="r" b="b"/>
              <a:pathLst>
                <a:path w="1017" h="473" extrusionOk="0">
                  <a:moveTo>
                    <a:pt x="238" y="0"/>
                  </a:moveTo>
                  <a:cubicBezTo>
                    <a:pt x="106" y="0"/>
                    <a:pt x="1" y="105"/>
                    <a:pt x="1" y="235"/>
                  </a:cubicBezTo>
                  <a:cubicBezTo>
                    <a:pt x="1" y="368"/>
                    <a:pt x="106" y="473"/>
                    <a:pt x="238" y="473"/>
                  </a:cubicBezTo>
                  <a:lnTo>
                    <a:pt x="788" y="473"/>
                  </a:lnTo>
                  <a:cubicBezTo>
                    <a:pt x="911" y="473"/>
                    <a:pt x="1016" y="368"/>
                    <a:pt x="1016" y="235"/>
                  </a:cubicBezTo>
                  <a:cubicBezTo>
                    <a:pt x="1016" y="105"/>
                    <a:pt x="911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4"/>
          <p:cNvSpPr/>
          <p:nvPr/>
        </p:nvSpPr>
        <p:spPr>
          <a:xfrm>
            <a:off x="8582069" y="1891370"/>
            <a:ext cx="306603" cy="24885"/>
          </a:xfrm>
          <a:custGeom>
            <a:avLst/>
            <a:gdLst/>
            <a:ahLst/>
            <a:cxnLst/>
            <a:rect l="l" t="t" r="r" b="b"/>
            <a:pathLst>
              <a:path w="4189" h="340" extrusionOk="0">
                <a:moveTo>
                  <a:pt x="166" y="0"/>
                </a:moveTo>
                <a:cubicBezTo>
                  <a:pt x="80" y="0"/>
                  <a:pt x="0" y="78"/>
                  <a:pt x="0" y="166"/>
                </a:cubicBezTo>
                <a:cubicBezTo>
                  <a:pt x="0" y="262"/>
                  <a:pt x="80" y="340"/>
                  <a:pt x="166" y="340"/>
                </a:cubicBezTo>
                <a:lnTo>
                  <a:pt x="657" y="340"/>
                </a:lnTo>
                <a:cubicBezTo>
                  <a:pt x="743" y="340"/>
                  <a:pt x="823" y="262"/>
                  <a:pt x="823" y="166"/>
                </a:cubicBezTo>
                <a:cubicBezTo>
                  <a:pt x="823" y="78"/>
                  <a:pt x="743" y="0"/>
                  <a:pt x="657" y="0"/>
                </a:cubicBezTo>
                <a:close/>
                <a:moveTo>
                  <a:pt x="1496" y="0"/>
                </a:moveTo>
                <a:cubicBezTo>
                  <a:pt x="1400" y="0"/>
                  <a:pt x="1329" y="78"/>
                  <a:pt x="1329" y="166"/>
                </a:cubicBezTo>
                <a:cubicBezTo>
                  <a:pt x="1329" y="262"/>
                  <a:pt x="1400" y="340"/>
                  <a:pt x="1496" y="340"/>
                </a:cubicBezTo>
                <a:lnTo>
                  <a:pt x="2336" y="340"/>
                </a:lnTo>
                <a:cubicBezTo>
                  <a:pt x="2430" y="340"/>
                  <a:pt x="2510" y="262"/>
                  <a:pt x="2510" y="166"/>
                </a:cubicBezTo>
                <a:cubicBezTo>
                  <a:pt x="2510" y="78"/>
                  <a:pt x="2430" y="0"/>
                  <a:pt x="2336" y="0"/>
                </a:cubicBezTo>
                <a:close/>
                <a:moveTo>
                  <a:pt x="3184" y="0"/>
                </a:moveTo>
                <a:cubicBezTo>
                  <a:pt x="3087" y="0"/>
                  <a:pt x="3007" y="78"/>
                  <a:pt x="3007" y="166"/>
                </a:cubicBezTo>
                <a:cubicBezTo>
                  <a:pt x="3007" y="262"/>
                  <a:pt x="3087" y="340"/>
                  <a:pt x="3184" y="340"/>
                </a:cubicBezTo>
                <a:lnTo>
                  <a:pt x="4023" y="340"/>
                </a:lnTo>
                <a:cubicBezTo>
                  <a:pt x="4120" y="340"/>
                  <a:pt x="4189" y="262"/>
                  <a:pt x="4189" y="166"/>
                </a:cubicBezTo>
                <a:cubicBezTo>
                  <a:pt x="4189" y="78"/>
                  <a:pt x="4120" y="0"/>
                  <a:pt x="40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 rot="10800000">
            <a:off x="6363131" y="652235"/>
            <a:ext cx="371307" cy="91637"/>
            <a:chOff x="4241622" y="1303995"/>
            <a:chExt cx="1256112" cy="310004"/>
          </a:xfrm>
        </p:grpSpPr>
        <p:sp>
          <p:nvSpPr>
            <p:cNvPr id="807" name="Google Shape;807;p34"/>
            <p:cNvSpPr/>
            <p:nvPr/>
          </p:nvSpPr>
          <p:spPr>
            <a:xfrm>
              <a:off x="4644479" y="1305976"/>
              <a:ext cx="853255" cy="67349"/>
            </a:xfrm>
            <a:custGeom>
              <a:avLst/>
              <a:gdLst/>
              <a:ahLst/>
              <a:cxnLst/>
              <a:rect l="l" t="t" r="r" b="b"/>
              <a:pathLst>
                <a:path w="3446" h="272" extrusionOk="0">
                  <a:moveTo>
                    <a:pt x="141" y="1"/>
                  </a:moveTo>
                  <a:cubicBezTo>
                    <a:pt x="61" y="1"/>
                    <a:pt x="0" y="62"/>
                    <a:pt x="0" y="131"/>
                  </a:cubicBezTo>
                  <a:cubicBezTo>
                    <a:pt x="0" y="211"/>
                    <a:pt x="61" y="271"/>
                    <a:pt x="141" y="271"/>
                  </a:cubicBezTo>
                  <a:lnTo>
                    <a:pt x="3305" y="271"/>
                  </a:lnTo>
                  <a:cubicBezTo>
                    <a:pt x="3385" y="271"/>
                    <a:pt x="3446" y="211"/>
                    <a:pt x="3446" y="131"/>
                  </a:cubicBezTo>
                  <a:cubicBezTo>
                    <a:pt x="3446" y="62"/>
                    <a:pt x="3385" y="1"/>
                    <a:pt x="3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4241622" y="1303995"/>
              <a:ext cx="221113" cy="69330"/>
            </a:xfrm>
            <a:custGeom>
              <a:avLst/>
              <a:gdLst/>
              <a:ahLst/>
              <a:cxnLst/>
              <a:rect l="l" t="t" r="r" b="b"/>
              <a:pathLst>
                <a:path w="893" h="280" extrusionOk="0">
                  <a:moveTo>
                    <a:pt x="133" y="0"/>
                  </a:moveTo>
                  <a:cubicBezTo>
                    <a:pt x="61" y="0"/>
                    <a:pt x="1" y="70"/>
                    <a:pt x="1" y="139"/>
                  </a:cubicBezTo>
                  <a:cubicBezTo>
                    <a:pt x="1" y="219"/>
                    <a:pt x="61" y="279"/>
                    <a:pt x="133" y="279"/>
                  </a:cubicBezTo>
                  <a:lnTo>
                    <a:pt x="754" y="279"/>
                  </a:lnTo>
                  <a:cubicBezTo>
                    <a:pt x="832" y="279"/>
                    <a:pt x="892" y="219"/>
                    <a:pt x="892" y="139"/>
                  </a:cubicBezTo>
                  <a:cubicBezTo>
                    <a:pt x="892" y="70"/>
                    <a:pt x="832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4241622" y="1543926"/>
              <a:ext cx="853503" cy="70073"/>
            </a:xfrm>
            <a:custGeom>
              <a:avLst/>
              <a:gdLst/>
              <a:ahLst/>
              <a:cxnLst/>
              <a:rect l="l" t="t" r="r" b="b"/>
              <a:pathLst>
                <a:path w="3447" h="283" extrusionOk="0">
                  <a:moveTo>
                    <a:pt x="133" y="1"/>
                  </a:moveTo>
                  <a:cubicBezTo>
                    <a:pt x="61" y="1"/>
                    <a:pt x="1" y="62"/>
                    <a:pt x="1" y="141"/>
                  </a:cubicBezTo>
                  <a:cubicBezTo>
                    <a:pt x="1" y="219"/>
                    <a:pt x="61" y="282"/>
                    <a:pt x="133" y="282"/>
                  </a:cubicBezTo>
                  <a:lnTo>
                    <a:pt x="832" y="282"/>
                  </a:lnTo>
                  <a:cubicBezTo>
                    <a:pt x="901" y="282"/>
                    <a:pt x="972" y="219"/>
                    <a:pt x="972" y="141"/>
                  </a:cubicBezTo>
                  <a:cubicBezTo>
                    <a:pt x="972" y="62"/>
                    <a:pt x="901" y="1"/>
                    <a:pt x="832" y="1"/>
                  </a:cubicBezTo>
                  <a:close/>
                  <a:moveTo>
                    <a:pt x="1522" y="1"/>
                  </a:moveTo>
                  <a:cubicBezTo>
                    <a:pt x="1444" y="1"/>
                    <a:pt x="1384" y="62"/>
                    <a:pt x="1384" y="141"/>
                  </a:cubicBezTo>
                  <a:cubicBezTo>
                    <a:pt x="1384" y="219"/>
                    <a:pt x="1444" y="282"/>
                    <a:pt x="1522" y="282"/>
                  </a:cubicBezTo>
                  <a:lnTo>
                    <a:pt x="2213" y="282"/>
                  </a:lnTo>
                  <a:cubicBezTo>
                    <a:pt x="2292" y="282"/>
                    <a:pt x="2353" y="219"/>
                    <a:pt x="2353" y="141"/>
                  </a:cubicBezTo>
                  <a:cubicBezTo>
                    <a:pt x="2353" y="62"/>
                    <a:pt x="2292" y="1"/>
                    <a:pt x="2213" y="1"/>
                  </a:cubicBezTo>
                  <a:close/>
                  <a:moveTo>
                    <a:pt x="2913" y="1"/>
                  </a:moveTo>
                  <a:cubicBezTo>
                    <a:pt x="2834" y="1"/>
                    <a:pt x="2773" y="62"/>
                    <a:pt x="2773" y="141"/>
                  </a:cubicBezTo>
                  <a:cubicBezTo>
                    <a:pt x="2773" y="219"/>
                    <a:pt x="2834" y="282"/>
                    <a:pt x="2913" y="282"/>
                  </a:cubicBezTo>
                  <a:lnTo>
                    <a:pt x="3306" y="282"/>
                  </a:lnTo>
                  <a:cubicBezTo>
                    <a:pt x="3386" y="282"/>
                    <a:pt x="3447" y="219"/>
                    <a:pt x="3447" y="141"/>
                  </a:cubicBezTo>
                  <a:cubicBezTo>
                    <a:pt x="3447" y="62"/>
                    <a:pt x="3386" y="1"/>
                    <a:pt x="3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4"/>
          <p:cNvSpPr/>
          <p:nvPr/>
        </p:nvSpPr>
        <p:spPr>
          <a:xfrm>
            <a:off x="5498779" y="3096199"/>
            <a:ext cx="306603" cy="24885"/>
          </a:xfrm>
          <a:custGeom>
            <a:avLst/>
            <a:gdLst/>
            <a:ahLst/>
            <a:cxnLst/>
            <a:rect l="l" t="t" r="r" b="b"/>
            <a:pathLst>
              <a:path w="4189" h="340" extrusionOk="0">
                <a:moveTo>
                  <a:pt x="166" y="0"/>
                </a:moveTo>
                <a:cubicBezTo>
                  <a:pt x="80" y="0"/>
                  <a:pt x="0" y="78"/>
                  <a:pt x="0" y="166"/>
                </a:cubicBezTo>
                <a:cubicBezTo>
                  <a:pt x="0" y="262"/>
                  <a:pt x="80" y="340"/>
                  <a:pt x="166" y="340"/>
                </a:cubicBezTo>
                <a:lnTo>
                  <a:pt x="657" y="340"/>
                </a:lnTo>
                <a:cubicBezTo>
                  <a:pt x="743" y="340"/>
                  <a:pt x="823" y="262"/>
                  <a:pt x="823" y="166"/>
                </a:cubicBezTo>
                <a:cubicBezTo>
                  <a:pt x="823" y="78"/>
                  <a:pt x="743" y="0"/>
                  <a:pt x="657" y="0"/>
                </a:cubicBezTo>
                <a:close/>
                <a:moveTo>
                  <a:pt x="1496" y="0"/>
                </a:moveTo>
                <a:cubicBezTo>
                  <a:pt x="1400" y="0"/>
                  <a:pt x="1329" y="78"/>
                  <a:pt x="1329" y="166"/>
                </a:cubicBezTo>
                <a:cubicBezTo>
                  <a:pt x="1329" y="262"/>
                  <a:pt x="1400" y="340"/>
                  <a:pt x="1496" y="340"/>
                </a:cubicBezTo>
                <a:lnTo>
                  <a:pt x="2336" y="340"/>
                </a:lnTo>
                <a:cubicBezTo>
                  <a:pt x="2430" y="340"/>
                  <a:pt x="2510" y="262"/>
                  <a:pt x="2510" y="166"/>
                </a:cubicBezTo>
                <a:cubicBezTo>
                  <a:pt x="2510" y="78"/>
                  <a:pt x="2430" y="0"/>
                  <a:pt x="2336" y="0"/>
                </a:cubicBezTo>
                <a:close/>
                <a:moveTo>
                  <a:pt x="3184" y="0"/>
                </a:moveTo>
                <a:cubicBezTo>
                  <a:pt x="3087" y="0"/>
                  <a:pt x="3007" y="78"/>
                  <a:pt x="3007" y="166"/>
                </a:cubicBezTo>
                <a:cubicBezTo>
                  <a:pt x="3007" y="262"/>
                  <a:pt x="3087" y="340"/>
                  <a:pt x="3184" y="340"/>
                </a:cubicBezTo>
                <a:lnTo>
                  <a:pt x="4023" y="340"/>
                </a:lnTo>
                <a:cubicBezTo>
                  <a:pt x="4120" y="340"/>
                  <a:pt x="4189" y="262"/>
                  <a:pt x="4189" y="166"/>
                </a:cubicBezTo>
                <a:cubicBezTo>
                  <a:pt x="4189" y="78"/>
                  <a:pt x="4120" y="0"/>
                  <a:pt x="40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5360381" y="1147634"/>
            <a:ext cx="91582" cy="91638"/>
          </a:xfrm>
          <a:custGeom>
            <a:avLst/>
            <a:gdLst/>
            <a:ahLst/>
            <a:cxnLst/>
            <a:rect l="l" t="t" r="r" b="b"/>
            <a:pathLst>
              <a:path w="3279" h="3281" extrusionOk="0">
                <a:moveTo>
                  <a:pt x="1644" y="0"/>
                </a:moveTo>
                <a:lnTo>
                  <a:pt x="1136" y="1129"/>
                </a:lnTo>
                <a:lnTo>
                  <a:pt x="1" y="1635"/>
                </a:lnTo>
                <a:lnTo>
                  <a:pt x="1136" y="2143"/>
                </a:lnTo>
                <a:lnTo>
                  <a:pt x="1644" y="3280"/>
                </a:lnTo>
                <a:lnTo>
                  <a:pt x="2152" y="2143"/>
                </a:lnTo>
                <a:lnTo>
                  <a:pt x="3279" y="1635"/>
                </a:lnTo>
                <a:lnTo>
                  <a:pt x="2152" y="1129"/>
                </a:lnTo>
                <a:lnTo>
                  <a:pt x="1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8215482" y="712684"/>
            <a:ext cx="91582" cy="91638"/>
          </a:xfrm>
          <a:custGeom>
            <a:avLst/>
            <a:gdLst/>
            <a:ahLst/>
            <a:cxnLst/>
            <a:rect l="l" t="t" r="r" b="b"/>
            <a:pathLst>
              <a:path w="3279" h="3281" extrusionOk="0">
                <a:moveTo>
                  <a:pt x="1644" y="0"/>
                </a:moveTo>
                <a:lnTo>
                  <a:pt x="1136" y="1129"/>
                </a:lnTo>
                <a:lnTo>
                  <a:pt x="1" y="1635"/>
                </a:lnTo>
                <a:lnTo>
                  <a:pt x="1136" y="2143"/>
                </a:lnTo>
                <a:lnTo>
                  <a:pt x="1644" y="3280"/>
                </a:lnTo>
                <a:lnTo>
                  <a:pt x="2152" y="2143"/>
                </a:lnTo>
                <a:lnTo>
                  <a:pt x="3279" y="1635"/>
                </a:lnTo>
                <a:lnTo>
                  <a:pt x="2152" y="1129"/>
                </a:lnTo>
                <a:lnTo>
                  <a:pt x="1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4"/>
          <p:cNvGrpSpPr/>
          <p:nvPr/>
        </p:nvGrpSpPr>
        <p:grpSpPr>
          <a:xfrm>
            <a:off x="6891427" y="129125"/>
            <a:ext cx="1036471" cy="1137866"/>
            <a:chOff x="3758022" y="3565669"/>
            <a:chExt cx="922784" cy="1013058"/>
          </a:xfrm>
        </p:grpSpPr>
        <p:sp>
          <p:nvSpPr>
            <p:cNvPr id="814" name="Google Shape;814;p34"/>
            <p:cNvSpPr/>
            <p:nvPr/>
          </p:nvSpPr>
          <p:spPr>
            <a:xfrm>
              <a:off x="3758022" y="3565669"/>
              <a:ext cx="111564" cy="128983"/>
            </a:xfrm>
            <a:custGeom>
              <a:avLst/>
              <a:gdLst/>
              <a:ahLst/>
              <a:cxnLst/>
              <a:rect l="l" t="t" r="r" b="b"/>
              <a:pathLst>
                <a:path w="807" h="933" extrusionOk="0">
                  <a:moveTo>
                    <a:pt x="179" y="1"/>
                  </a:moveTo>
                  <a:cubicBezTo>
                    <a:pt x="145" y="1"/>
                    <a:pt x="111" y="12"/>
                    <a:pt x="81" y="34"/>
                  </a:cubicBezTo>
                  <a:cubicBezTo>
                    <a:pt x="11" y="76"/>
                    <a:pt x="1" y="173"/>
                    <a:pt x="45" y="244"/>
                  </a:cubicBezTo>
                  <a:lnTo>
                    <a:pt x="526" y="874"/>
                  </a:lnTo>
                  <a:cubicBezTo>
                    <a:pt x="555" y="913"/>
                    <a:pt x="600" y="933"/>
                    <a:pt x="643" y="933"/>
                  </a:cubicBezTo>
                  <a:cubicBezTo>
                    <a:pt x="676" y="933"/>
                    <a:pt x="709" y="922"/>
                    <a:pt x="735" y="899"/>
                  </a:cubicBezTo>
                  <a:cubicBezTo>
                    <a:pt x="754" y="891"/>
                    <a:pt x="763" y="874"/>
                    <a:pt x="780" y="863"/>
                  </a:cubicBezTo>
                  <a:cubicBezTo>
                    <a:pt x="807" y="811"/>
                    <a:pt x="807" y="742"/>
                    <a:pt x="771" y="689"/>
                  </a:cubicBezTo>
                  <a:lnTo>
                    <a:pt x="291" y="60"/>
                  </a:lnTo>
                  <a:cubicBezTo>
                    <a:pt x="266" y="20"/>
                    <a:pt x="223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57281" y="3753957"/>
              <a:ext cx="67740" cy="824770"/>
            </a:xfrm>
            <a:custGeom>
              <a:avLst/>
              <a:gdLst/>
              <a:ahLst/>
              <a:cxnLst/>
              <a:rect l="l" t="t" r="r" b="b"/>
              <a:pathLst>
                <a:path w="490" h="5966" extrusionOk="0">
                  <a:moveTo>
                    <a:pt x="271" y="1"/>
                  </a:moveTo>
                  <a:cubicBezTo>
                    <a:pt x="150" y="1"/>
                    <a:pt x="45" y="106"/>
                    <a:pt x="45" y="228"/>
                  </a:cubicBezTo>
                  <a:lnTo>
                    <a:pt x="9" y="5212"/>
                  </a:lnTo>
                  <a:cubicBezTo>
                    <a:pt x="1" y="5308"/>
                    <a:pt x="62" y="5388"/>
                    <a:pt x="141" y="5422"/>
                  </a:cubicBezTo>
                  <a:lnTo>
                    <a:pt x="133" y="5877"/>
                  </a:lnTo>
                  <a:cubicBezTo>
                    <a:pt x="133" y="5921"/>
                    <a:pt x="166" y="5965"/>
                    <a:pt x="219" y="5965"/>
                  </a:cubicBezTo>
                  <a:cubicBezTo>
                    <a:pt x="271" y="5965"/>
                    <a:pt x="307" y="5921"/>
                    <a:pt x="307" y="5877"/>
                  </a:cubicBezTo>
                  <a:lnTo>
                    <a:pt x="315" y="5422"/>
                  </a:lnTo>
                  <a:cubicBezTo>
                    <a:pt x="395" y="5388"/>
                    <a:pt x="448" y="5308"/>
                    <a:pt x="448" y="5220"/>
                  </a:cubicBezTo>
                  <a:lnTo>
                    <a:pt x="490" y="228"/>
                  </a:lnTo>
                  <a:cubicBezTo>
                    <a:pt x="490" y="106"/>
                    <a:pt x="395" y="9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903178" y="3745939"/>
              <a:ext cx="777628" cy="325705"/>
            </a:xfrm>
            <a:custGeom>
              <a:avLst/>
              <a:gdLst/>
              <a:ahLst/>
              <a:cxnLst/>
              <a:rect l="l" t="t" r="r" b="b"/>
              <a:pathLst>
                <a:path w="5625" h="2356" extrusionOk="0">
                  <a:moveTo>
                    <a:pt x="258" y="0"/>
                  </a:moveTo>
                  <a:cubicBezTo>
                    <a:pt x="170" y="0"/>
                    <a:pt x="87" y="57"/>
                    <a:pt x="53" y="147"/>
                  </a:cubicBezTo>
                  <a:cubicBezTo>
                    <a:pt x="0" y="260"/>
                    <a:pt x="63" y="382"/>
                    <a:pt x="177" y="426"/>
                  </a:cubicBezTo>
                  <a:lnTo>
                    <a:pt x="4827" y="2235"/>
                  </a:lnTo>
                  <a:cubicBezTo>
                    <a:pt x="4854" y="2244"/>
                    <a:pt x="4881" y="2248"/>
                    <a:pt x="4908" y="2248"/>
                  </a:cubicBezTo>
                  <a:cubicBezTo>
                    <a:pt x="4967" y="2248"/>
                    <a:pt x="5022" y="2226"/>
                    <a:pt x="5064" y="2183"/>
                  </a:cubicBezTo>
                  <a:lnTo>
                    <a:pt x="5492" y="2351"/>
                  </a:lnTo>
                  <a:cubicBezTo>
                    <a:pt x="5501" y="2354"/>
                    <a:pt x="5511" y="2356"/>
                    <a:pt x="5520" y="2356"/>
                  </a:cubicBezTo>
                  <a:cubicBezTo>
                    <a:pt x="5556" y="2356"/>
                    <a:pt x="5592" y="2331"/>
                    <a:pt x="5606" y="2298"/>
                  </a:cubicBezTo>
                  <a:cubicBezTo>
                    <a:pt x="5625" y="2254"/>
                    <a:pt x="5597" y="2202"/>
                    <a:pt x="5553" y="2183"/>
                  </a:cubicBezTo>
                  <a:lnTo>
                    <a:pt x="5125" y="2017"/>
                  </a:lnTo>
                  <a:cubicBezTo>
                    <a:pt x="5125" y="1931"/>
                    <a:pt x="5073" y="1851"/>
                    <a:pt x="4985" y="1826"/>
                  </a:cubicBezTo>
                  <a:lnTo>
                    <a:pt x="334" y="15"/>
                  </a:lnTo>
                  <a:cubicBezTo>
                    <a:pt x="309" y="5"/>
                    <a:pt x="283" y="0"/>
                    <a:pt x="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801569" y="3782021"/>
              <a:ext cx="493396" cy="387639"/>
            </a:xfrm>
            <a:custGeom>
              <a:avLst/>
              <a:gdLst/>
              <a:ahLst/>
              <a:cxnLst/>
              <a:rect l="l" t="t" r="r" b="b"/>
              <a:pathLst>
                <a:path w="3569" h="2804" extrusionOk="0">
                  <a:moveTo>
                    <a:pt x="3504" y="0"/>
                  </a:moveTo>
                  <a:cubicBezTo>
                    <a:pt x="3481" y="0"/>
                    <a:pt x="3455" y="9"/>
                    <a:pt x="3430" y="25"/>
                  </a:cubicBezTo>
                  <a:lnTo>
                    <a:pt x="81" y="2623"/>
                  </a:lnTo>
                  <a:cubicBezTo>
                    <a:pt x="28" y="2656"/>
                    <a:pt x="1" y="2728"/>
                    <a:pt x="20" y="2772"/>
                  </a:cubicBezTo>
                  <a:cubicBezTo>
                    <a:pt x="28" y="2793"/>
                    <a:pt x="45" y="2803"/>
                    <a:pt x="67" y="2803"/>
                  </a:cubicBezTo>
                  <a:cubicBezTo>
                    <a:pt x="89" y="2803"/>
                    <a:pt x="115" y="2793"/>
                    <a:pt x="141" y="2772"/>
                  </a:cubicBezTo>
                  <a:lnTo>
                    <a:pt x="3491" y="182"/>
                  </a:lnTo>
                  <a:lnTo>
                    <a:pt x="3516" y="157"/>
                  </a:lnTo>
                  <a:cubicBezTo>
                    <a:pt x="3552" y="113"/>
                    <a:pt x="3568" y="69"/>
                    <a:pt x="3560" y="33"/>
                  </a:cubicBezTo>
                  <a:cubicBezTo>
                    <a:pt x="3551" y="11"/>
                    <a:pt x="3530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766732" y="3642671"/>
              <a:ext cx="245385" cy="224786"/>
            </a:xfrm>
            <a:custGeom>
              <a:avLst/>
              <a:gdLst/>
              <a:ahLst/>
              <a:cxnLst/>
              <a:rect l="l" t="t" r="r" b="b"/>
              <a:pathLst>
                <a:path w="1775" h="1626" extrusionOk="0">
                  <a:moveTo>
                    <a:pt x="895" y="0"/>
                  </a:moveTo>
                  <a:cubicBezTo>
                    <a:pt x="839" y="0"/>
                    <a:pt x="782" y="6"/>
                    <a:pt x="725" y="19"/>
                  </a:cubicBezTo>
                  <a:cubicBezTo>
                    <a:pt x="288" y="107"/>
                    <a:pt x="1" y="535"/>
                    <a:pt x="95" y="980"/>
                  </a:cubicBezTo>
                  <a:cubicBezTo>
                    <a:pt x="173" y="1364"/>
                    <a:pt x="510" y="1626"/>
                    <a:pt x="893" y="1626"/>
                  </a:cubicBezTo>
                  <a:cubicBezTo>
                    <a:pt x="948" y="1626"/>
                    <a:pt x="1003" y="1621"/>
                    <a:pt x="1059" y="1610"/>
                  </a:cubicBezTo>
                  <a:cubicBezTo>
                    <a:pt x="1495" y="1513"/>
                    <a:pt x="1774" y="1085"/>
                    <a:pt x="1688" y="648"/>
                  </a:cubicBezTo>
                  <a:cubicBezTo>
                    <a:pt x="1604" y="269"/>
                    <a:pt x="1269" y="0"/>
                    <a:pt x="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34"/>
          <p:cNvSpPr/>
          <p:nvPr/>
        </p:nvSpPr>
        <p:spPr>
          <a:xfrm>
            <a:off x="8215482" y="3763934"/>
            <a:ext cx="91582" cy="91638"/>
          </a:xfrm>
          <a:custGeom>
            <a:avLst/>
            <a:gdLst/>
            <a:ahLst/>
            <a:cxnLst/>
            <a:rect l="l" t="t" r="r" b="b"/>
            <a:pathLst>
              <a:path w="3279" h="3281" extrusionOk="0">
                <a:moveTo>
                  <a:pt x="1644" y="0"/>
                </a:moveTo>
                <a:lnTo>
                  <a:pt x="1136" y="1129"/>
                </a:lnTo>
                <a:lnTo>
                  <a:pt x="1" y="1635"/>
                </a:lnTo>
                <a:lnTo>
                  <a:pt x="1136" y="2143"/>
                </a:lnTo>
                <a:lnTo>
                  <a:pt x="1644" y="3280"/>
                </a:lnTo>
                <a:lnTo>
                  <a:pt x="2152" y="2143"/>
                </a:lnTo>
                <a:lnTo>
                  <a:pt x="3279" y="1635"/>
                </a:lnTo>
                <a:lnTo>
                  <a:pt x="2152" y="1129"/>
                </a:lnTo>
                <a:lnTo>
                  <a:pt x="16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5691C7FC-241F-1E7C-7784-0F696C27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">
            <a:extLst>
              <a:ext uri="{FF2B5EF4-FFF2-40B4-BE49-F238E27FC236}">
                <a16:creationId xmlns:a16="http://schemas.microsoft.com/office/drawing/2014/main" id="{135893F3-329D-549B-2E95-A350BA8E8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4295" y="527532"/>
            <a:ext cx="4495358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UX with Photoshop</a:t>
            </a:r>
            <a:endParaRPr dirty="0"/>
          </a:p>
        </p:txBody>
      </p:sp>
      <p:sp>
        <p:nvSpPr>
          <p:cNvPr id="947" name="Google Shape;947;p39">
            <a:extLst>
              <a:ext uri="{FF2B5EF4-FFF2-40B4-BE49-F238E27FC236}">
                <a16:creationId xmlns:a16="http://schemas.microsoft.com/office/drawing/2014/main" id="{4402B0D2-E3C9-743E-4DC8-9A3D73139E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89580" y="1239175"/>
            <a:ext cx="4358180" cy="27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Design heavily prioretises user experience by considering a </a:t>
            </a:r>
            <a:r>
              <a:rPr lang="en" sz="2800" b="1" dirty="0"/>
              <a:t>responsive design</a:t>
            </a:r>
            <a:r>
              <a:rPr lang="en" sz="2800" dirty="0"/>
              <a:t>, </a:t>
            </a:r>
            <a:r>
              <a:rPr lang="en" sz="2800" b="1" dirty="0"/>
              <a:t>simple navigation</a:t>
            </a:r>
            <a:r>
              <a:rPr lang="en" sz="2800" dirty="0"/>
              <a:t> and </a:t>
            </a:r>
            <a:r>
              <a:rPr lang="en" sz="2800" b="1" dirty="0"/>
              <a:t>visual consistency</a:t>
            </a:r>
            <a:endParaRPr sz="2800" b="1" dirty="0"/>
          </a:p>
        </p:txBody>
      </p:sp>
      <p:grpSp>
        <p:nvGrpSpPr>
          <p:cNvPr id="948" name="Google Shape;948;p39">
            <a:extLst>
              <a:ext uri="{FF2B5EF4-FFF2-40B4-BE49-F238E27FC236}">
                <a16:creationId xmlns:a16="http://schemas.microsoft.com/office/drawing/2014/main" id="{3787E930-47F3-254F-59A9-5C883C18F91E}"/>
              </a:ext>
            </a:extLst>
          </p:cNvPr>
          <p:cNvGrpSpPr/>
          <p:nvPr/>
        </p:nvGrpSpPr>
        <p:grpSpPr>
          <a:xfrm>
            <a:off x="579196" y="670973"/>
            <a:ext cx="3468543" cy="3976211"/>
            <a:chOff x="433182" y="713825"/>
            <a:chExt cx="3529605" cy="4046210"/>
          </a:xfrm>
        </p:grpSpPr>
        <p:sp>
          <p:nvSpPr>
            <p:cNvPr id="949" name="Google Shape;949;p39">
              <a:extLst>
                <a:ext uri="{FF2B5EF4-FFF2-40B4-BE49-F238E27FC236}">
                  <a16:creationId xmlns:a16="http://schemas.microsoft.com/office/drawing/2014/main" id="{033240A6-9826-7607-AA66-4AE8F43E3A8F}"/>
                </a:ext>
              </a:extLst>
            </p:cNvPr>
            <p:cNvSpPr/>
            <p:nvPr/>
          </p:nvSpPr>
          <p:spPr>
            <a:xfrm rot="-588575">
              <a:off x="717734" y="939746"/>
              <a:ext cx="2960501" cy="3594368"/>
            </a:xfrm>
            <a:custGeom>
              <a:avLst/>
              <a:gdLst/>
              <a:ahLst/>
              <a:cxnLst/>
              <a:rect l="l" t="t" r="r" b="b"/>
              <a:pathLst>
                <a:path w="11667" h="14165" extrusionOk="0">
                  <a:moveTo>
                    <a:pt x="4479" y="0"/>
                  </a:moveTo>
                  <a:cubicBezTo>
                    <a:pt x="4407" y="0"/>
                    <a:pt x="4338" y="9"/>
                    <a:pt x="4269" y="9"/>
                  </a:cubicBezTo>
                  <a:cubicBezTo>
                    <a:pt x="4215" y="5"/>
                    <a:pt x="4162" y="3"/>
                    <a:pt x="4109" y="3"/>
                  </a:cubicBezTo>
                  <a:cubicBezTo>
                    <a:pt x="3915" y="3"/>
                    <a:pt x="3731" y="26"/>
                    <a:pt x="3559" y="61"/>
                  </a:cubicBezTo>
                  <a:cubicBezTo>
                    <a:pt x="2896" y="158"/>
                    <a:pt x="2256" y="376"/>
                    <a:pt x="1750" y="848"/>
                  </a:cubicBezTo>
                  <a:cubicBezTo>
                    <a:pt x="124" y="2334"/>
                    <a:pt x="0" y="7520"/>
                    <a:pt x="1383" y="9557"/>
                  </a:cubicBezTo>
                  <a:cubicBezTo>
                    <a:pt x="2405" y="11341"/>
                    <a:pt x="3788" y="12898"/>
                    <a:pt x="5448" y="14130"/>
                  </a:cubicBezTo>
                  <a:cubicBezTo>
                    <a:pt x="5480" y="14154"/>
                    <a:pt x="5512" y="14165"/>
                    <a:pt x="5543" y="14165"/>
                  </a:cubicBezTo>
                  <a:cubicBezTo>
                    <a:pt x="5659" y="14165"/>
                    <a:pt x="5758" y="14021"/>
                    <a:pt x="5738" y="13904"/>
                  </a:cubicBezTo>
                  <a:cubicBezTo>
                    <a:pt x="5545" y="12879"/>
                    <a:pt x="5457" y="11841"/>
                    <a:pt x="5475" y="10800"/>
                  </a:cubicBezTo>
                  <a:cubicBezTo>
                    <a:pt x="6674" y="10756"/>
                    <a:pt x="7862" y="10634"/>
                    <a:pt x="9043" y="10414"/>
                  </a:cubicBezTo>
                  <a:cubicBezTo>
                    <a:pt x="11465" y="9960"/>
                    <a:pt x="11666" y="7511"/>
                    <a:pt x="11595" y="5473"/>
                  </a:cubicBezTo>
                  <a:cubicBezTo>
                    <a:pt x="11553" y="4319"/>
                    <a:pt x="11595" y="3173"/>
                    <a:pt x="11299" y="2256"/>
                  </a:cubicBezTo>
                  <a:cubicBezTo>
                    <a:pt x="11001" y="1347"/>
                    <a:pt x="10380" y="665"/>
                    <a:pt x="9043" y="411"/>
                  </a:cubicBezTo>
                  <a:cubicBezTo>
                    <a:pt x="7538" y="130"/>
                    <a:pt x="6009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0" name="Google Shape;950;p39">
              <a:extLst>
                <a:ext uri="{FF2B5EF4-FFF2-40B4-BE49-F238E27FC236}">
                  <a16:creationId xmlns:a16="http://schemas.microsoft.com/office/drawing/2014/main" id="{4A00A8D4-3381-FF35-D34E-6A4D1EE5164C}"/>
                </a:ext>
              </a:extLst>
            </p:cNvPr>
            <p:cNvGrpSpPr/>
            <p:nvPr/>
          </p:nvGrpSpPr>
          <p:grpSpPr>
            <a:xfrm>
              <a:off x="744696" y="955261"/>
              <a:ext cx="2906547" cy="1975339"/>
              <a:chOff x="744696" y="955261"/>
              <a:chExt cx="2906547" cy="1975339"/>
            </a:xfrm>
          </p:grpSpPr>
          <p:grpSp>
            <p:nvGrpSpPr>
              <p:cNvPr id="951" name="Google Shape;951;p39">
                <a:extLst>
                  <a:ext uri="{FF2B5EF4-FFF2-40B4-BE49-F238E27FC236}">
                    <a16:creationId xmlns:a16="http://schemas.microsoft.com/office/drawing/2014/main" id="{0FFB117D-37A3-0562-F00F-38ED69A767AB}"/>
                  </a:ext>
                </a:extLst>
              </p:cNvPr>
              <p:cNvGrpSpPr/>
              <p:nvPr/>
            </p:nvGrpSpPr>
            <p:grpSpPr>
              <a:xfrm>
                <a:off x="1644424" y="1675603"/>
                <a:ext cx="1054001" cy="1254997"/>
                <a:chOff x="1644424" y="1675603"/>
                <a:chExt cx="1054001" cy="1254997"/>
              </a:xfrm>
            </p:grpSpPr>
            <p:sp>
              <p:nvSpPr>
                <p:cNvPr id="952" name="Google Shape;952;p39">
                  <a:extLst>
                    <a:ext uri="{FF2B5EF4-FFF2-40B4-BE49-F238E27FC236}">
                      <a16:creationId xmlns:a16="http://schemas.microsoft.com/office/drawing/2014/main" id="{95A1F02B-DED7-B9E8-5ADB-F77CC667A2C7}"/>
                    </a:ext>
                  </a:extLst>
                </p:cNvPr>
                <p:cNvSpPr/>
                <p:nvPr/>
              </p:nvSpPr>
              <p:spPr>
                <a:xfrm>
                  <a:off x="1669323" y="1700631"/>
                  <a:ext cx="1004204" cy="120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" h="4670" extrusionOk="0">
                      <a:moveTo>
                        <a:pt x="1024" y="0"/>
                      </a:moveTo>
                      <a:cubicBezTo>
                        <a:pt x="471" y="0"/>
                        <a:pt x="25" y="208"/>
                        <a:pt x="25" y="1014"/>
                      </a:cubicBezTo>
                      <a:lnTo>
                        <a:pt x="9" y="3620"/>
                      </a:lnTo>
                      <a:cubicBezTo>
                        <a:pt x="0" y="4451"/>
                        <a:pt x="454" y="4651"/>
                        <a:pt x="1022" y="4651"/>
                      </a:cubicBezTo>
                      <a:lnTo>
                        <a:pt x="2833" y="4670"/>
                      </a:lnTo>
                      <a:cubicBezTo>
                        <a:pt x="3400" y="4670"/>
                        <a:pt x="3864" y="4460"/>
                        <a:pt x="3864" y="3646"/>
                      </a:cubicBezTo>
                      <a:lnTo>
                        <a:pt x="3891" y="1050"/>
                      </a:lnTo>
                      <a:cubicBezTo>
                        <a:pt x="3891" y="254"/>
                        <a:pt x="3436" y="17"/>
                        <a:pt x="2867" y="9"/>
                      </a:cubicBezTo>
                      <a:lnTo>
                        <a:pt x="1058" y="0"/>
                      </a:lnTo>
                      <a:cubicBezTo>
                        <a:pt x="1047" y="0"/>
                        <a:pt x="1035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39">
                  <a:extLst>
                    <a:ext uri="{FF2B5EF4-FFF2-40B4-BE49-F238E27FC236}">
                      <a16:creationId xmlns:a16="http://schemas.microsoft.com/office/drawing/2014/main" id="{FAE48D40-86C9-63FE-768C-19178F75E203}"/>
                    </a:ext>
                  </a:extLst>
                </p:cNvPr>
                <p:cNvSpPr/>
                <p:nvPr/>
              </p:nvSpPr>
              <p:spPr>
                <a:xfrm>
                  <a:off x="1644424" y="1675603"/>
                  <a:ext cx="1054001" cy="1254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" h="4864" extrusionOk="0">
                      <a:moveTo>
                        <a:pt x="901" y="183"/>
                      </a:moveTo>
                      <a:lnTo>
                        <a:pt x="3218" y="202"/>
                      </a:lnTo>
                      <a:cubicBezTo>
                        <a:pt x="3403" y="202"/>
                        <a:pt x="3568" y="280"/>
                        <a:pt x="3698" y="404"/>
                      </a:cubicBezTo>
                      <a:cubicBezTo>
                        <a:pt x="3822" y="534"/>
                        <a:pt x="3892" y="700"/>
                        <a:pt x="3892" y="884"/>
                      </a:cubicBezTo>
                      <a:lnTo>
                        <a:pt x="3864" y="3997"/>
                      </a:lnTo>
                      <a:cubicBezTo>
                        <a:pt x="3864" y="4181"/>
                        <a:pt x="3795" y="4347"/>
                        <a:pt x="3665" y="4477"/>
                      </a:cubicBezTo>
                      <a:cubicBezTo>
                        <a:pt x="3541" y="4601"/>
                        <a:pt x="3367" y="4670"/>
                        <a:pt x="3193" y="4670"/>
                      </a:cubicBezTo>
                      <a:lnTo>
                        <a:pt x="865" y="4653"/>
                      </a:lnTo>
                      <a:cubicBezTo>
                        <a:pt x="490" y="4653"/>
                        <a:pt x="192" y="4347"/>
                        <a:pt x="192" y="3971"/>
                      </a:cubicBezTo>
                      <a:lnTo>
                        <a:pt x="219" y="857"/>
                      </a:lnTo>
                      <a:cubicBezTo>
                        <a:pt x="219" y="481"/>
                        <a:pt x="525" y="183"/>
                        <a:pt x="901" y="183"/>
                      </a:cubicBezTo>
                      <a:close/>
                      <a:moveTo>
                        <a:pt x="886" y="1"/>
                      </a:moveTo>
                      <a:cubicBezTo>
                        <a:pt x="412" y="1"/>
                        <a:pt x="34" y="382"/>
                        <a:pt x="26" y="857"/>
                      </a:cubicBezTo>
                      <a:lnTo>
                        <a:pt x="1" y="3971"/>
                      </a:lnTo>
                      <a:cubicBezTo>
                        <a:pt x="1" y="4206"/>
                        <a:pt x="97" y="4425"/>
                        <a:pt x="255" y="4582"/>
                      </a:cubicBezTo>
                      <a:cubicBezTo>
                        <a:pt x="412" y="4739"/>
                        <a:pt x="622" y="4844"/>
                        <a:pt x="865" y="4844"/>
                      </a:cubicBezTo>
                      <a:lnTo>
                        <a:pt x="3182" y="4863"/>
                      </a:lnTo>
                      <a:cubicBezTo>
                        <a:pt x="3419" y="4863"/>
                        <a:pt x="3638" y="4775"/>
                        <a:pt x="3803" y="4609"/>
                      </a:cubicBezTo>
                      <a:cubicBezTo>
                        <a:pt x="3961" y="4452"/>
                        <a:pt x="4057" y="4234"/>
                        <a:pt x="4057" y="4005"/>
                      </a:cubicBezTo>
                      <a:lnTo>
                        <a:pt x="4085" y="884"/>
                      </a:lnTo>
                      <a:cubicBezTo>
                        <a:pt x="4085" y="656"/>
                        <a:pt x="3996" y="437"/>
                        <a:pt x="3831" y="271"/>
                      </a:cubicBezTo>
                      <a:cubicBezTo>
                        <a:pt x="3673" y="106"/>
                        <a:pt x="3455" y="18"/>
                        <a:pt x="3226" y="18"/>
                      </a:cubicBezTo>
                      <a:lnTo>
                        <a:pt x="901" y="1"/>
                      </a:lnTo>
                      <a:cubicBezTo>
                        <a:pt x="896" y="1"/>
                        <a:pt x="891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39">
                  <a:extLst>
                    <a:ext uri="{FF2B5EF4-FFF2-40B4-BE49-F238E27FC236}">
                      <a16:creationId xmlns:a16="http://schemas.microsoft.com/office/drawing/2014/main" id="{589693DD-F0E0-A755-08CD-F84043C10D60}"/>
                    </a:ext>
                  </a:extLst>
                </p:cNvPr>
                <p:cNvSpPr/>
                <p:nvPr/>
              </p:nvSpPr>
              <p:spPr>
                <a:xfrm>
                  <a:off x="1817167" y="1876597"/>
                  <a:ext cx="708516" cy="787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3052" extrusionOk="0">
                      <a:moveTo>
                        <a:pt x="464" y="0"/>
                      </a:moveTo>
                      <a:cubicBezTo>
                        <a:pt x="219" y="0"/>
                        <a:pt x="17" y="202"/>
                        <a:pt x="17" y="445"/>
                      </a:cubicBezTo>
                      <a:lnTo>
                        <a:pt x="1" y="2588"/>
                      </a:lnTo>
                      <a:cubicBezTo>
                        <a:pt x="1" y="2833"/>
                        <a:pt x="202" y="3035"/>
                        <a:pt x="446" y="3035"/>
                      </a:cubicBezTo>
                      <a:lnTo>
                        <a:pt x="2282" y="3052"/>
                      </a:lnTo>
                      <a:cubicBezTo>
                        <a:pt x="2527" y="3052"/>
                        <a:pt x="2729" y="2859"/>
                        <a:pt x="2729" y="2615"/>
                      </a:cubicBezTo>
                      <a:lnTo>
                        <a:pt x="2746" y="464"/>
                      </a:lnTo>
                      <a:cubicBezTo>
                        <a:pt x="2746" y="219"/>
                        <a:pt x="2555" y="17"/>
                        <a:pt x="2309" y="17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9">
                  <a:extLst>
                    <a:ext uri="{FF2B5EF4-FFF2-40B4-BE49-F238E27FC236}">
                      <a16:creationId xmlns:a16="http://schemas.microsoft.com/office/drawing/2014/main" id="{1111E65D-BBDB-641C-791A-B036A2B4B08D}"/>
                    </a:ext>
                  </a:extLst>
                </p:cNvPr>
                <p:cNvSpPr/>
                <p:nvPr/>
              </p:nvSpPr>
              <p:spPr>
                <a:xfrm>
                  <a:off x="1792268" y="1853634"/>
                  <a:ext cx="758313" cy="83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" h="3238" extrusionOk="0">
                      <a:moveTo>
                        <a:pt x="594" y="186"/>
                      </a:moveTo>
                      <a:lnTo>
                        <a:pt x="2361" y="203"/>
                      </a:lnTo>
                      <a:cubicBezTo>
                        <a:pt x="2466" y="203"/>
                        <a:pt x="2563" y="247"/>
                        <a:pt x="2632" y="316"/>
                      </a:cubicBezTo>
                      <a:cubicBezTo>
                        <a:pt x="2703" y="385"/>
                        <a:pt x="2745" y="482"/>
                        <a:pt x="2745" y="587"/>
                      </a:cubicBezTo>
                      <a:lnTo>
                        <a:pt x="2728" y="2660"/>
                      </a:lnTo>
                      <a:cubicBezTo>
                        <a:pt x="2728" y="2878"/>
                        <a:pt x="2554" y="3044"/>
                        <a:pt x="2344" y="3044"/>
                      </a:cubicBezTo>
                      <a:lnTo>
                        <a:pt x="577" y="3036"/>
                      </a:lnTo>
                      <a:cubicBezTo>
                        <a:pt x="472" y="3036"/>
                        <a:pt x="376" y="2992"/>
                        <a:pt x="306" y="2914"/>
                      </a:cubicBezTo>
                      <a:cubicBezTo>
                        <a:pt x="237" y="2843"/>
                        <a:pt x="193" y="2746"/>
                        <a:pt x="193" y="2641"/>
                      </a:cubicBezTo>
                      <a:lnTo>
                        <a:pt x="210" y="570"/>
                      </a:lnTo>
                      <a:cubicBezTo>
                        <a:pt x="210" y="465"/>
                        <a:pt x="254" y="368"/>
                        <a:pt x="323" y="299"/>
                      </a:cubicBezTo>
                      <a:cubicBezTo>
                        <a:pt x="403" y="228"/>
                        <a:pt x="500" y="186"/>
                        <a:pt x="594" y="186"/>
                      </a:cubicBezTo>
                      <a:close/>
                      <a:moveTo>
                        <a:pt x="589" y="1"/>
                      </a:moveTo>
                      <a:cubicBezTo>
                        <a:pt x="271" y="1"/>
                        <a:pt x="17" y="260"/>
                        <a:pt x="17" y="570"/>
                      </a:cubicBezTo>
                      <a:lnTo>
                        <a:pt x="0" y="2641"/>
                      </a:lnTo>
                      <a:cubicBezTo>
                        <a:pt x="0" y="2799"/>
                        <a:pt x="61" y="2939"/>
                        <a:pt x="166" y="3053"/>
                      </a:cubicBezTo>
                      <a:cubicBezTo>
                        <a:pt x="279" y="3158"/>
                        <a:pt x="420" y="3218"/>
                        <a:pt x="577" y="3218"/>
                      </a:cubicBezTo>
                      <a:lnTo>
                        <a:pt x="2344" y="3237"/>
                      </a:lnTo>
                      <a:cubicBezTo>
                        <a:pt x="2493" y="3237"/>
                        <a:pt x="2640" y="3176"/>
                        <a:pt x="2745" y="3071"/>
                      </a:cubicBezTo>
                      <a:cubicBezTo>
                        <a:pt x="2861" y="2967"/>
                        <a:pt x="2921" y="2818"/>
                        <a:pt x="2921" y="2660"/>
                      </a:cubicBezTo>
                      <a:lnTo>
                        <a:pt x="2938" y="595"/>
                      </a:lnTo>
                      <a:cubicBezTo>
                        <a:pt x="2938" y="272"/>
                        <a:pt x="2684" y="10"/>
                        <a:pt x="2361" y="10"/>
                      </a:cubicBezTo>
                      <a:lnTo>
                        <a:pt x="604" y="1"/>
                      </a:lnTo>
                      <a:cubicBezTo>
                        <a:pt x="599" y="1"/>
                        <a:pt x="594" y="1"/>
                        <a:pt x="5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39">
                  <a:extLst>
                    <a:ext uri="{FF2B5EF4-FFF2-40B4-BE49-F238E27FC236}">
                      <a16:creationId xmlns:a16="http://schemas.microsoft.com/office/drawing/2014/main" id="{3B4EE4D1-2D5B-D016-2029-C9EDC57460DC}"/>
                    </a:ext>
                  </a:extLst>
                </p:cNvPr>
                <p:cNvGrpSpPr/>
                <p:nvPr/>
              </p:nvGrpSpPr>
              <p:grpSpPr>
                <a:xfrm>
                  <a:off x="2099309" y="2760817"/>
                  <a:ext cx="144231" cy="54442"/>
                  <a:chOff x="2080617" y="2760817"/>
                  <a:chExt cx="144231" cy="54442"/>
                </a:xfrm>
              </p:grpSpPr>
              <p:sp>
                <p:nvSpPr>
                  <p:cNvPr id="957" name="Google Shape;957;p39">
                    <a:extLst>
                      <a:ext uri="{FF2B5EF4-FFF2-40B4-BE49-F238E27FC236}">
                        <a16:creationId xmlns:a16="http://schemas.microsoft.com/office/drawing/2014/main" id="{62A0BC64-C8A8-B24F-9632-08FAEAB8B8B8}"/>
                      </a:ext>
                    </a:extLst>
                  </p:cNvPr>
                  <p:cNvSpPr/>
                  <p:nvPr/>
                </p:nvSpPr>
                <p:spPr>
                  <a:xfrm>
                    <a:off x="2080617" y="2760817"/>
                    <a:ext cx="54442" cy="54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11" extrusionOk="0">
                        <a:moveTo>
                          <a:pt x="105" y="0"/>
                        </a:moveTo>
                        <a:cubicBezTo>
                          <a:pt x="45" y="0"/>
                          <a:pt x="1" y="44"/>
                          <a:pt x="1" y="105"/>
                        </a:cubicBezTo>
                        <a:cubicBezTo>
                          <a:pt x="1" y="158"/>
                          <a:pt x="45" y="210"/>
                          <a:pt x="105" y="210"/>
                        </a:cubicBezTo>
                        <a:cubicBezTo>
                          <a:pt x="158" y="210"/>
                          <a:pt x="202" y="166"/>
                          <a:pt x="210" y="105"/>
                        </a:cubicBezTo>
                        <a:cubicBezTo>
                          <a:pt x="210" y="44"/>
                          <a:pt x="158" y="0"/>
                          <a:pt x="1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39">
                    <a:extLst>
                      <a:ext uri="{FF2B5EF4-FFF2-40B4-BE49-F238E27FC236}">
                        <a16:creationId xmlns:a16="http://schemas.microsoft.com/office/drawing/2014/main" id="{ABBEEA29-FE52-B3BB-0B75-FC4CA3565798}"/>
                      </a:ext>
                    </a:extLst>
                  </p:cNvPr>
                  <p:cNvSpPr/>
                  <p:nvPr/>
                </p:nvSpPr>
                <p:spPr>
                  <a:xfrm>
                    <a:off x="2170407" y="2760817"/>
                    <a:ext cx="54442" cy="54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" h="211" extrusionOk="0">
                        <a:moveTo>
                          <a:pt x="106" y="0"/>
                        </a:moveTo>
                        <a:cubicBezTo>
                          <a:pt x="45" y="0"/>
                          <a:pt x="1" y="53"/>
                          <a:pt x="1" y="105"/>
                        </a:cubicBezTo>
                        <a:cubicBezTo>
                          <a:pt x="1" y="166"/>
                          <a:pt x="45" y="210"/>
                          <a:pt x="106" y="210"/>
                        </a:cubicBezTo>
                        <a:cubicBezTo>
                          <a:pt x="158" y="210"/>
                          <a:pt x="211" y="166"/>
                          <a:pt x="211" y="105"/>
                        </a:cubicBezTo>
                        <a:cubicBezTo>
                          <a:pt x="211" y="53"/>
                          <a:pt x="158" y="0"/>
                          <a:pt x="10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9" name="Google Shape;959;p39">
                  <a:extLst>
                    <a:ext uri="{FF2B5EF4-FFF2-40B4-BE49-F238E27FC236}">
                      <a16:creationId xmlns:a16="http://schemas.microsoft.com/office/drawing/2014/main" id="{7FE1A1BB-A8EA-3DED-6018-D30FBA0919BB}"/>
                    </a:ext>
                  </a:extLst>
                </p:cNvPr>
                <p:cNvSpPr/>
                <p:nvPr/>
              </p:nvSpPr>
              <p:spPr>
                <a:xfrm>
                  <a:off x="1965914" y="2016184"/>
                  <a:ext cx="411022" cy="52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2040" extrusionOk="0">
                      <a:moveTo>
                        <a:pt x="97" y="1"/>
                      </a:moveTo>
                      <a:cubicBezTo>
                        <a:pt x="44" y="1"/>
                        <a:pt x="0" y="45"/>
                        <a:pt x="0" y="97"/>
                      </a:cubicBezTo>
                      <a:cubicBezTo>
                        <a:pt x="0" y="150"/>
                        <a:pt x="36" y="194"/>
                        <a:pt x="88" y="194"/>
                      </a:cubicBezTo>
                      <a:lnTo>
                        <a:pt x="1364" y="227"/>
                      </a:lnTo>
                      <a:cubicBezTo>
                        <a:pt x="1364" y="227"/>
                        <a:pt x="1373" y="227"/>
                        <a:pt x="1383" y="238"/>
                      </a:cubicBezTo>
                      <a:cubicBezTo>
                        <a:pt x="1383" y="255"/>
                        <a:pt x="1373" y="255"/>
                        <a:pt x="1373" y="263"/>
                      </a:cubicBezTo>
                      <a:lnTo>
                        <a:pt x="613" y="840"/>
                      </a:lnTo>
                      <a:cubicBezTo>
                        <a:pt x="544" y="884"/>
                        <a:pt x="516" y="972"/>
                        <a:pt x="544" y="1042"/>
                      </a:cubicBezTo>
                      <a:cubicBezTo>
                        <a:pt x="569" y="1119"/>
                        <a:pt x="638" y="1172"/>
                        <a:pt x="718" y="1172"/>
                      </a:cubicBezTo>
                      <a:lnTo>
                        <a:pt x="1215" y="1182"/>
                      </a:lnTo>
                      <a:cubicBezTo>
                        <a:pt x="1215" y="1182"/>
                        <a:pt x="1226" y="1182"/>
                        <a:pt x="1226" y="1191"/>
                      </a:cubicBezTo>
                      <a:lnTo>
                        <a:pt x="1226" y="1207"/>
                      </a:lnTo>
                      <a:lnTo>
                        <a:pt x="464" y="1873"/>
                      </a:lnTo>
                      <a:cubicBezTo>
                        <a:pt x="428" y="1906"/>
                        <a:pt x="420" y="1969"/>
                        <a:pt x="455" y="2011"/>
                      </a:cubicBezTo>
                      <a:lnTo>
                        <a:pt x="464" y="2011"/>
                      </a:lnTo>
                      <a:cubicBezTo>
                        <a:pt x="483" y="2031"/>
                        <a:pt x="508" y="2039"/>
                        <a:pt x="533" y="2039"/>
                      </a:cubicBezTo>
                      <a:cubicBezTo>
                        <a:pt x="554" y="2039"/>
                        <a:pt x="576" y="2033"/>
                        <a:pt x="596" y="2022"/>
                      </a:cubicBezTo>
                      <a:lnTo>
                        <a:pt x="1347" y="1348"/>
                      </a:lnTo>
                      <a:cubicBezTo>
                        <a:pt x="1408" y="1296"/>
                        <a:pt x="1436" y="1207"/>
                        <a:pt x="1400" y="1130"/>
                      </a:cubicBezTo>
                      <a:cubicBezTo>
                        <a:pt x="1373" y="1050"/>
                        <a:pt x="1303" y="998"/>
                        <a:pt x="1215" y="989"/>
                      </a:cubicBezTo>
                      <a:lnTo>
                        <a:pt x="735" y="981"/>
                      </a:lnTo>
                      <a:lnTo>
                        <a:pt x="1488" y="412"/>
                      </a:lnTo>
                      <a:cubicBezTo>
                        <a:pt x="1557" y="360"/>
                        <a:pt x="1593" y="263"/>
                        <a:pt x="1557" y="185"/>
                      </a:cubicBezTo>
                      <a:cubicBezTo>
                        <a:pt x="1530" y="97"/>
                        <a:pt x="1461" y="36"/>
                        <a:pt x="1364" y="36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0" name="Google Shape;960;p39">
                <a:extLst>
                  <a:ext uri="{FF2B5EF4-FFF2-40B4-BE49-F238E27FC236}">
                    <a16:creationId xmlns:a16="http://schemas.microsoft.com/office/drawing/2014/main" id="{635B54F4-A1DD-F17A-9B7C-33F2FCFEA7D2}"/>
                  </a:ext>
                </a:extLst>
              </p:cNvPr>
              <p:cNvGrpSpPr/>
              <p:nvPr/>
            </p:nvGrpSpPr>
            <p:grpSpPr>
              <a:xfrm>
                <a:off x="744696" y="955261"/>
                <a:ext cx="2906547" cy="1066341"/>
                <a:chOff x="713221" y="1014986"/>
                <a:chExt cx="2906547" cy="1066341"/>
              </a:xfrm>
            </p:grpSpPr>
            <p:grpSp>
              <p:nvGrpSpPr>
                <p:cNvPr id="961" name="Google Shape;961;p39">
                  <a:extLst>
                    <a:ext uri="{FF2B5EF4-FFF2-40B4-BE49-F238E27FC236}">
                      <a16:creationId xmlns:a16="http://schemas.microsoft.com/office/drawing/2014/main" id="{DE538BED-9FF0-528A-EFC0-3CCD3EFA8702}"/>
                    </a:ext>
                  </a:extLst>
                </p:cNvPr>
                <p:cNvGrpSpPr/>
                <p:nvPr/>
              </p:nvGrpSpPr>
              <p:grpSpPr>
                <a:xfrm rot="4667736">
                  <a:off x="819448" y="1080889"/>
                  <a:ext cx="888869" cy="934536"/>
                  <a:chOff x="4858596" y="2428029"/>
                  <a:chExt cx="888869" cy="934536"/>
                </a:xfrm>
              </p:grpSpPr>
              <p:sp>
                <p:nvSpPr>
                  <p:cNvPr id="962" name="Google Shape;962;p39">
                    <a:extLst>
                      <a:ext uri="{FF2B5EF4-FFF2-40B4-BE49-F238E27FC236}">
                        <a16:creationId xmlns:a16="http://schemas.microsoft.com/office/drawing/2014/main" id="{25BA0D20-EDB0-A012-1A49-5F454DF2132D}"/>
                      </a:ext>
                    </a:extLst>
                  </p:cNvPr>
                  <p:cNvSpPr/>
                  <p:nvPr/>
                </p:nvSpPr>
                <p:spPr>
                  <a:xfrm>
                    <a:off x="5063977" y="2671338"/>
                    <a:ext cx="505456" cy="347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9" h="1348" extrusionOk="0">
                        <a:moveTo>
                          <a:pt x="1727" y="0"/>
                        </a:moveTo>
                        <a:cubicBezTo>
                          <a:pt x="1693" y="0"/>
                          <a:pt x="1663" y="16"/>
                          <a:pt x="1627" y="30"/>
                        </a:cubicBezTo>
                        <a:cubicBezTo>
                          <a:pt x="1538" y="90"/>
                          <a:pt x="1513" y="212"/>
                          <a:pt x="1566" y="300"/>
                        </a:cubicBezTo>
                        <a:cubicBezTo>
                          <a:pt x="1606" y="364"/>
                          <a:pt x="1672" y="396"/>
                          <a:pt x="1738" y="396"/>
                        </a:cubicBezTo>
                        <a:cubicBezTo>
                          <a:pt x="1772" y="396"/>
                          <a:pt x="1806" y="387"/>
                          <a:pt x="1836" y="369"/>
                        </a:cubicBezTo>
                        <a:cubicBezTo>
                          <a:pt x="1933" y="309"/>
                          <a:pt x="1958" y="187"/>
                          <a:pt x="1906" y="90"/>
                        </a:cubicBezTo>
                        <a:cubicBezTo>
                          <a:pt x="1872" y="38"/>
                          <a:pt x="1809" y="2"/>
                          <a:pt x="1748" y="2"/>
                        </a:cubicBezTo>
                        <a:cubicBezTo>
                          <a:pt x="1741" y="1"/>
                          <a:pt x="1734" y="0"/>
                          <a:pt x="1727" y="0"/>
                        </a:cubicBezTo>
                        <a:close/>
                        <a:moveTo>
                          <a:pt x="1251" y="317"/>
                        </a:moveTo>
                        <a:cubicBezTo>
                          <a:pt x="1207" y="317"/>
                          <a:pt x="1163" y="328"/>
                          <a:pt x="1127" y="344"/>
                        </a:cubicBezTo>
                        <a:cubicBezTo>
                          <a:pt x="1033" y="405"/>
                          <a:pt x="1005" y="527"/>
                          <a:pt x="1066" y="623"/>
                        </a:cubicBezTo>
                        <a:cubicBezTo>
                          <a:pt x="1100" y="681"/>
                          <a:pt x="1165" y="711"/>
                          <a:pt x="1232" y="711"/>
                        </a:cubicBezTo>
                        <a:cubicBezTo>
                          <a:pt x="1267" y="711"/>
                          <a:pt x="1304" y="703"/>
                          <a:pt x="1337" y="684"/>
                        </a:cubicBezTo>
                        <a:cubicBezTo>
                          <a:pt x="1434" y="623"/>
                          <a:pt x="1461" y="502"/>
                          <a:pt x="1400" y="414"/>
                        </a:cubicBezTo>
                        <a:cubicBezTo>
                          <a:pt x="1364" y="353"/>
                          <a:pt x="1312" y="328"/>
                          <a:pt x="1251" y="317"/>
                        </a:cubicBezTo>
                        <a:close/>
                        <a:moveTo>
                          <a:pt x="743" y="632"/>
                        </a:moveTo>
                        <a:cubicBezTo>
                          <a:pt x="699" y="632"/>
                          <a:pt x="655" y="642"/>
                          <a:pt x="621" y="667"/>
                        </a:cubicBezTo>
                        <a:cubicBezTo>
                          <a:pt x="533" y="720"/>
                          <a:pt x="498" y="842"/>
                          <a:pt x="561" y="938"/>
                        </a:cubicBezTo>
                        <a:cubicBezTo>
                          <a:pt x="599" y="1000"/>
                          <a:pt x="663" y="1033"/>
                          <a:pt x="726" y="1033"/>
                        </a:cubicBezTo>
                        <a:cubicBezTo>
                          <a:pt x="763" y="1033"/>
                          <a:pt x="799" y="1022"/>
                          <a:pt x="831" y="999"/>
                        </a:cubicBezTo>
                        <a:cubicBezTo>
                          <a:pt x="928" y="938"/>
                          <a:pt x="953" y="816"/>
                          <a:pt x="892" y="728"/>
                        </a:cubicBezTo>
                        <a:cubicBezTo>
                          <a:pt x="865" y="667"/>
                          <a:pt x="804" y="642"/>
                          <a:pt x="743" y="632"/>
                        </a:cubicBezTo>
                        <a:close/>
                        <a:moveTo>
                          <a:pt x="246" y="947"/>
                        </a:moveTo>
                        <a:cubicBezTo>
                          <a:pt x="202" y="947"/>
                          <a:pt x="158" y="957"/>
                          <a:pt x="122" y="982"/>
                        </a:cubicBezTo>
                        <a:cubicBezTo>
                          <a:pt x="25" y="1043"/>
                          <a:pt x="0" y="1167"/>
                          <a:pt x="61" y="1253"/>
                        </a:cubicBezTo>
                        <a:cubicBezTo>
                          <a:pt x="94" y="1314"/>
                          <a:pt x="156" y="1348"/>
                          <a:pt x="221" y="1348"/>
                        </a:cubicBezTo>
                        <a:cubicBezTo>
                          <a:pt x="258" y="1348"/>
                          <a:pt x="297" y="1337"/>
                          <a:pt x="332" y="1314"/>
                        </a:cubicBezTo>
                        <a:cubicBezTo>
                          <a:pt x="420" y="1261"/>
                          <a:pt x="456" y="1140"/>
                          <a:pt x="393" y="1043"/>
                        </a:cubicBezTo>
                        <a:cubicBezTo>
                          <a:pt x="359" y="991"/>
                          <a:pt x="298" y="957"/>
                          <a:pt x="246" y="94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39">
                    <a:extLst>
                      <a:ext uri="{FF2B5EF4-FFF2-40B4-BE49-F238E27FC236}">
                        <a16:creationId xmlns:a16="http://schemas.microsoft.com/office/drawing/2014/main" id="{05152327-AB55-9A45-4D60-419525E8C4BE}"/>
                      </a:ext>
                    </a:extLst>
                  </p:cNvPr>
                  <p:cNvSpPr/>
                  <p:nvPr/>
                </p:nvSpPr>
                <p:spPr>
                  <a:xfrm>
                    <a:off x="4858596" y="2428029"/>
                    <a:ext cx="557576" cy="21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1" h="850" extrusionOk="0">
                        <a:moveTo>
                          <a:pt x="1934" y="1"/>
                        </a:moveTo>
                        <a:cubicBezTo>
                          <a:pt x="1923" y="1"/>
                          <a:pt x="1906" y="11"/>
                          <a:pt x="1890" y="11"/>
                        </a:cubicBezTo>
                        <a:cubicBezTo>
                          <a:pt x="1785" y="37"/>
                          <a:pt x="1724" y="150"/>
                          <a:pt x="1749" y="255"/>
                        </a:cubicBezTo>
                        <a:cubicBezTo>
                          <a:pt x="1772" y="344"/>
                          <a:pt x="1857" y="401"/>
                          <a:pt x="1946" y="401"/>
                        </a:cubicBezTo>
                        <a:cubicBezTo>
                          <a:pt x="1962" y="401"/>
                          <a:pt x="1979" y="399"/>
                          <a:pt x="1995" y="395"/>
                        </a:cubicBezTo>
                        <a:cubicBezTo>
                          <a:pt x="2099" y="368"/>
                          <a:pt x="2160" y="255"/>
                          <a:pt x="2133" y="150"/>
                        </a:cubicBezTo>
                        <a:cubicBezTo>
                          <a:pt x="2108" y="64"/>
                          <a:pt x="2028" y="1"/>
                          <a:pt x="1934" y="1"/>
                        </a:cubicBezTo>
                        <a:close/>
                        <a:moveTo>
                          <a:pt x="1374" y="157"/>
                        </a:moveTo>
                        <a:cubicBezTo>
                          <a:pt x="1368" y="157"/>
                          <a:pt x="1362" y="158"/>
                          <a:pt x="1357" y="158"/>
                        </a:cubicBezTo>
                        <a:lnTo>
                          <a:pt x="1321" y="158"/>
                        </a:lnTo>
                        <a:cubicBezTo>
                          <a:pt x="1216" y="186"/>
                          <a:pt x="1147" y="299"/>
                          <a:pt x="1180" y="404"/>
                        </a:cubicBezTo>
                        <a:cubicBezTo>
                          <a:pt x="1203" y="493"/>
                          <a:pt x="1282" y="550"/>
                          <a:pt x="1370" y="550"/>
                        </a:cubicBezTo>
                        <a:cubicBezTo>
                          <a:pt x="1385" y="550"/>
                          <a:pt x="1401" y="548"/>
                          <a:pt x="1417" y="544"/>
                        </a:cubicBezTo>
                        <a:cubicBezTo>
                          <a:pt x="1522" y="517"/>
                          <a:pt x="1592" y="412"/>
                          <a:pt x="1556" y="299"/>
                        </a:cubicBezTo>
                        <a:cubicBezTo>
                          <a:pt x="1540" y="216"/>
                          <a:pt x="1462" y="157"/>
                          <a:pt x="1374" y="157"/>
                        </a:cubicBezTo>
                        <a:close/>
                        <a:moveTo>
                          <a:pt x="804" y="306"/>
                        </a:moveTo>
                        <a:cubicBezTo>
                          <a:pt x="798" y="306"/>
                          <a:pt x="793" y="307"/>
                          <a:pt x="788" y="307"/>
                        </a:cubicBezTo>
                        <a:lnTo>
                          <a:pt x="744" y="307"/>
                        </a:lnTo>
                        <a:cubicBezTo>
                          <a:pt x="639" y="343"/>
                          <a:pt x="578" y="448"/>
                          <a:pt x="603" y="553"/>
                        </a:cubicBezTo>
                        <a:cubicBezTo>
                          <a:pt x="626" y="642"/>
                          <a:pt x="705" y="699"/>
                          <a:pt x="793" y="699"/>
                        </a:cubicBezTo>
                        <a:cubicBezTo>
                          <a:pt x="808" y="699"/>
                          <a:pt x="824" y="697"/>
                          <a:pt x="840" y="693"/>
                        </a:cubicBezTo>
                        <a:cubicBezTo>
                          <a:pt x="954" y="666"/>
                          <a:pt x="1014" y="561"/>
                          <a:pt x="989" y="456"/>
                        </a:cubicBezTo>
                        <a:cubicBezTo>
                          <a:pt x="964" y="366"/>
                          <a:pt x="884" y="306"/>
                          <a:pt x="804" y="306"/>
                        </a:cubicBezTo>
                        <a:close/>
                        <a:moveTo>
                          <a:pt x="227" y="455"/>
                        </a:moveTo>
                        <a:cubicBezTo>
                          <a:pt x="221" y="455"/>
                          <a:pt x="216" y="456"/>
                          <a:pt x="211" y="456"/>
                        </a:cubicBezTo>
                        <a:cubicBezTo>
                          <a:pt x="192" y="456"/>
                          <a:pt x="183" y="456"/>
                          <a:pt x="167" y="465"/>
                        </a:cubicBezTo>
                        <a:cubicBezTo>
                          <a:pt x="62" y="492"/>
                          <a:pt x="1" y="597"/>
                          <a:pt x="26" y="702"/>
                        </a:cubicBezTo>
                        <a:cubicBezTo>
                          <a:pt x="48" y="788"/>
                          <a:pt x="128" y="850"/>
                          <a:pt x="214" y="850"/>
                        </a:cubicBezTo>
                        <a:cubicBezTo>
                          <a:pt x="233" y="850"/>
                          <a:pt x="253" y="847"/>
                          <a:pt x="272" y="840"/>
                        </a:cubicBezTo>
                        <a:cubicBezTo>
                          <a:pt x="376" y="815"/>
                          <a:pt x="437" y="710"/>
                          <a:pt x="412" y="605"/>
                        </a:cubicBezTo>
                        <a:cubicBezTo>
                          <a:pt x="387" y="515"/>
                          <a:pt x="307" y="455"/>
                          <a:pt x="227" y="4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39">
                    <a:extLst>
                      <a:ext uri="{FF2B5EF4-FFF2-40B4-BE49-F238E27FC236}">
                        <a16:creationId xmlns:a16="http://schemas.microsoft.com/office/drawing/2014/main" id="{53A27746-8BBB-C4C3-3C22-79DBC505AFBB}"/>
                      </a:ext>
                    </a:extLst>
                  </p:cNvPr>
                  <p:cNvSpPr/>
                  <p:nvPr/>
                </p:nvSpPr>
                <p:spPr>
                  <a:xfrm>
                    <a:off x="5357342" y="2890651"/>
                    <a:ext cx="390122" cy="471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829" extrusionOk="0">
                        <a:moveTo>
                          <a:pt x="1278" y="0"/>
                        </a:moveTo>
                        <a:cubicBezTo>
                          <a:pt x="1218" y="0"/>
                          <a:pt x="1166" y="34"/>
                          <a:pt x="1128" y="80"/>
                        </a:cubicBezTo>
                        <a:cubicBezTo>
                          <a:pt x="1058" y="168"/>
                          <a:pt x="1084" y="290"/>
                          <a:pt x="1172" y="359"/>
                        </a:cubicBezTo>
                        <a:cubicBezTo>
                          <a:pt x="1207" y="384"/>
                          <a:pt x="1247" y="396"/>
                          <a:pt x="1287" y="396"/>
                        </a:cubicBezTo>
                        <a:cubicBezTo>
                          <a:pt x="1347" y="396"/>
                          <a:pt x="1406" y="369"/>
                          <a:pt x="1442" y="317"/>
                        </a:cubicBezTo>
                        <a:cubicBezTo>
                          <a:pt x="1512" y="229"/>
                          <a:pt x="1495" y="107"/>
                          <a:pt x="1407" y="36"/>
                        </a:cubicBezTo>
                        <a:cubicBezTo>
                          <a:pt x="1373" y="19"/>
                          <a:pt x="1337" y="2"/>
                          <a:pt x="1302" y="2"/>
                        </a:cubicBezTo>
                        <a:cubicBezTo>
                          <a:pt x="1294" y="1"/>
                          <a:pt x="1286" y="0"/>
                          <a:pt x="1278" y="0"/>
                        </a:cubicBezTo>
                        <a:close/>
                        <a:moveTo>
                          <a:pt x="945" y="474"/>
                        </a:moveTo>
                        <a:cubicBezTo>
                          <a:pt x="882" y="474"/>
                          <a:pt x="813" y="500"/>
                          <a:pt x="769" y="560"/>
                        </a:cubicBezTo>
                        <a:cubicBezTo>
                          <a:pt x="708" y="649"/>
                          <a:pt x="725" y="770"/>
                          <a:pt x="813" y="831"/>
                        </a:cubicBezTo>
                        <a:cubicBezTo>
                          <a:pt x="850" y="861"/>
                          <a:pt x="892" y="875"/>
                          <a:pt x="935" y="875"/>
                        </a:cubicBezTo>
                        <a:cubicBezTo>
                          <a:pt x="993" y="875"/>
                          <a:pt x="1052" y="848"/>
                          <a:pt x="1092" y="798"/>
                        </a:cubicBezTo>
                        <a:cubicBezTo>
                          <a:pt x="1155" y="709"/>
                          <a:pt x="1136" y="579"/>
                          <a:pt x="1050" y="516"/>
                        </a:cubicBezTo>
                        <a:cubicBezTo>
                          <a:pt x="1014" y="491"/>
                          <a:pt x="979" y="483"/>
                          <a:pt x="945" y="474"/>
                        </a:cubicBezTo>
                        <a:close/>
                        <a:moveTo>
                          <a:pt x="573" y="954"/>
                        </a:moveTo>
                        <a:cubicBezTo>
                          <a:pt x="513" y="954"/>
                          <a:pt x="458" y="986"/>
                          <a:pt x="420" y="1033"/>
                        </a:cubicBezTo>
                        <a:cubicBezTo>
                          <a:pt x="349" y="1121"/>
                          <a:pt x="368" y="1242"/>
                          <a:pt x="454" y="1314"/>
                        </a:cubicBezTo>
                        <a:cubicBezTo>
                          <a:pt x="489" y="1338"/>
                          <a:pt x="530" y="1349"/>
                          <a:pt x="571" y="1349"/>
                        </a:cubicBezTo>
                        <a:cubicBezTo>
                          <a:pt x="634" y="1349"/>
                          <a:pt x="697" y="1322"/>
                          <a:pt x="735" y="1270"/>
                        </a:cubicBezTo>
                        <a:cubicBezTo>
                          <a:pt x="804" y="1182"/>
                          <a:pt x="777" y="1060"/>
                          <a:pt x="691" y="989"/>
                        </a:cubicBezTo>
                        <a:cubicBezTo>
                          <a:pt x="664" y="972"/>
                          <a:pt x="630" y="955"/>
                          <a:pt x="595" y="955"/>
                        </a:cubicBezTo>
                        <a:cubicBezTo>
                          <a:pt x="587" y="954"/>
                          <a:pt x="580" y="954"/>
                          <a:pt x="573" y="954"/>
                        </a:cubicBezTo>
                        <a:close/>
                        <a:moveTo>
                          <a:pt x="236" y="1427"/>
                        </a:moveTo>
                        <a:cubicBezTo>
                          <a:pt x="175" y="1427"/>
                          <a:pt x="106" y="1452"/>
                          <a:pt x="62" y="1513"/>
                        </a:cubicBezTo>
                        <a:cubicBezTo>
                          <a:pt x="1" y="1601"/>
                          <a:pt x="17" y="1723"/>
                          <a:pt x="106" y="1786"/>
                        </a:cubicBezTo>
                        <a:cubicBezTo>
                          <a:pt x="141" y="1815"/>
                          <a:pt x="184" y="1829"/>
                          <a:pt x="226" y="1829"/>
                        </a:cubicBezTo>
                        <a:cubicBezTo>
                          <a:pt x="284" y="1829"/>
                          <a:pt x="341" y="1802"/>
                          <a:pt x="376" y="1750"/>
                        </a:cubicBezTo>
                        <a:cubicBezTo>
                          <a:pt x="446" y="1662"/>
                          <a:pt x="429" y="1532"/>
                          <a:pt x="341" y="1471"/>
                        </a:cubicBezTo>
                        <a:cubicBezTo>
                          <a:pt x="305" y="1444"/>
                          <a:pt x="271" y="1436"/>
                          <a:pt x="236" y="14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65" name="Google Shape;965;p39">
                  <a:extLst>
                    <a:ext uri="{FF2B5EF4-FFF2-40B4-BE49-F238E27FC236}">
                      <a16:creationId xmlns:a16="http://schemas.microsoft.com/office/drawing/2014/main" id="{77457F6F-9746-6A71-72FA-DDE2BC82EE3D}"/>
                    </a:ext>
                  </a:extLst>
                </p:cNvPr>
                <p:cNvGrpSpPr/>
                <p:nvPr/>
              </p:nvGrpSpPr>
              <p:grpSpPr>
                <a:xfrm rot="-4667736" flipH="1">
                  <a:off x="2624673" y="1080889"/>
                  <a:ext cx="888869" cy="934536"/>
                  <a:chOff x="4858596" y="2428029"/>
                  <a:chExt cx="888869" cy="934536"/>
                </a:xfrm>
              </p:grpSpPr>
              <p:sp>
                <p:nvSpPr>
                  <p:cNvPr id="966" name="Google Shape;966;p39">
                    <a:extLst>
                      <a:ext uri="{FF2B5EF4-FFF2-40B4-BE49-F238E27FC236}">
                        <a16:creationId xmlns:a16="http://schemas.microsoft.com/office/drawing/2014/main" id="{7CBD7C84-1C60-6E90-3AA6-DF8ECEB01573}"/>
                      </a:ext>
                    </a:extLst>
                  </p:cNvPr>
                  <p:cNvSpPr/>
                  <p:nvPr/>
                </p:nvSpPr>
                <p:spPr>
                  <a:xfrm>
                    <a:off x="5063977" y="2671338"/>
                    <a:ext cx="505456" cy="3478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9" h="1348" extrusionOk="0">
                        <a:moveTo>
                          <a:pt x="1727" y="0"/>
                        </a:moveTo>
                        <a:cubicBezTo>
                          <a:pt x="1693" y="0"/>
                          <a:pt x="1663" y="16"/>
                          <a:pt x="1627" y="30"/>
                        </a:cubicBezTo>
                        <a:cubicBezTo>
                          <a:pt x="1538" y="90"/>
                          <a:pt x="1513" y="212"/>
                          <a:pt x="1566" y="300"/>
                        </a:cubicBezTo>
                        <a:cubicBezTo>
                          <a:pt x="1606" y="364"/>
                          <a:pt x="1672" y="396"/>
                          <a:pt x="1738" y="396"/>
                        </a:cubicBezTo>
                        <a:cubicBezTo>
                          <a:pt x="1772" y="396"/>
                          <a:pt x="1806" y="387"/>
                          <a:pt x="1836" y="369"/>
                        </a:cubicBezTo>
                        <a:cubicBezTo>
                          <a:pt x="1933" y="309"/>
                          <a:pt x="1958" y="187"/>
                          <a:pt x="1906" y="90"/>
                        </a:cubicBezTo>
                        <a:cubicBezTo>
                          <a:pt x="1872" y="38"/>
                          <a:pt x="1809" y="2"/>
                          <a:pt x="1748" y="2"/>
                        </a:cubicBezTo>
                        <a:cubicBezTo>
                          <a:pt x="1741" y="1"/>
                          <a:pt x="1734" y="0"/>
                          <a:pt x="1727" y="0"/>
                        </a:cubicBezTo>
                        <a:close/>
                        <a:moveTo>
                          <a:pt x="1251" y="317"/>
                        </a:moveTo>
                        <a:cubicBezTo>
                          <a:pt x="1207" y="317"/>
                          <a:pt x="1163" y="328"/>
                          <a:pt x="1127" y="344"/>
                        </a:cubicBezTo>
                        <a:cubicBezTo>
                          <a:pt x="1033" y="405"/>
                          <a:pt x="1005" y="527"/>
                          <a:pt x="1066" y="623"/>
                        </a:cubicBezTo>
                        <a:cubicBezTo>
                          <a:pt x="1100" y="681"/>
                          <a:pt x="1165" y="711"/>
                          <a:pt x="1232" y="711"/>
                        </a:cubicBezTo>
                        <a:cubicBezTo>
                          <a:pt x="1267" y="711"/>
                          <a:pt x="1304" y="703"/>
                          <a:pt x="1337" y="684"/>
                        </a:cubicBezTo>
                        <a:cubicBezTo>
                          <a:pt x="1434" y="623"/>
                          <a:pt x="1461" y="502"/>
                          <a:pt x="1400" y="414"/>
                        </a:cubicBezTo>
                        <a:cubicBezTo>
                          <a:pt x="1364" y="353"/>
                          <a:pt x="1312" y="328"/>
                          <a:pt x="1251" y="317"/>
                        </a:cubicBezTo>
                        <a:close/>
                        <a:moveTo>
                          <a:pt x="743" y="632"/>
                        </a:moveTo>
                        <a:cubicBezTo>
                          <a:pt x="699" y="632"/>
                          <a:pt x="655" y="642"/>
                          <a:pt x="621" y="667"/>
                        </a:cubicBezTo>
                        <a:cubicBezTo>
                          <a:pt x="533" y="720"/>
                          <a:pt x="498" y="842"/>
                          <a:pt x="561" y="938"/>
                        </a:cubicBezTo>
                        <a:cubicBezTo>
                          <a:pt x="599" y="1000"/>
                          <a:pt x="663" y="1033"/>
                          <a:pt x="726" y="1033"/>
                        </a:cubicBezTo>
                        <a:cubicBezTo>
                          <a:pt x="763" y="1033"/>
                          <a:pt x="799" y="1022"/>
                          <a:pt x="831" y="999"/>
                        </a:cubicBezTo>
                        <a:cubicBezTo>
                          <a:pt x="928" y="938"/>
                          <a:pt x="953" y="816"/>
                          <a:pt x="892" y="728"/>
                        </a:cubicBezTo>
                        <a:cubicBezTo>
                          <a:pt x="865" y="667"/>
                          <a:pt x="804" y="642"/>
                          <a:pt x="743" y="632"/>
                        </a:cubicBezTo>
                        <a:close/>
                        <a:moveTo>
                          <a:pt x="246" y="947"/>
                        </a:moveTo>
                        <a:cubicBezTo>
                          <a:pt x="202" y="947"/>
                          <a:pt x="158" y="957"/>
                          <a:pt x="122" y="982"/>
                        </a:cubicBezTo>
                        <a:cubicBezTo>
                          <a:pt x="25" y="1043"/>
                          <a:pt x="0" y="1167"/>
                          <a:pt x="61" y="1253"/>
                        </a:cubicBezTo>
                        <a:cubicBezTo>
                          <a:pt x="94" y="1314"/>
                          <a:pt x="156" y="1348"/>
                          <a:pt x="221" y="1348"/>
                        </a:cubicBezTo>
                        <a:cubicBezTo>
                          <a:pt x="258" y="1348"/>
                          <a:pt x="297" y="1337"/>
                          <a:pt x="332" y="1314"/>
                        </a:cubicBezTo>
                        <a:cubicBezTo>
                          <a:pt x="420" y="1261"/>
                          <a:pt x="456" y="1140"/>
                          <a:pt x="393" y="1043"/>
                        </a:cubicBezTo>
                        <a:cubicBezTo>
                          <a:pt x="359" y="991"/>
                          <a:pt x="298" y="957"/>
                          <a:pt x="246" y="94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39">
                    <a:extLst>
                      <a:ext uri="{FF2B5EF4-FFF2-40B4-BE49-F238E27FC236}">
                        <a16:creationId xmlns:a16="http://schemas.microsoft.com/office/drawing/2014/main" id="{028AA500-BD42-ED38-490C-5195491A2E3E}"/>
                      </a:ext>
                    </a:extLst>
                  </p:cNvPr>
                  <p:cNvSpPr/>
                  <p:nvPr/>
                </p:nvSpPr>
                <p:spPr>
                  <a:xfrm>
                    <a:off x="4858596" y="2428029"/>
                    <a:ext cx="557576" cy="219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1" h="850" extrusionOk="0">
                        <a:moveTo>
                          <a:pt x="1934" y="1"/>
                        </a:moveTo>
                        <a:cubicBezTo>
                          <a:pt x="1923" y="1"/>
                          <a:pt x="1906" y="11"/>
                          <a:pt x="1890" y="11"/>
                        </a:cubicBezTo>
                        <a:cubicBezTo>
                          <a:pt x="1785" y="37"/>
                          <a:pt x="1724" y="150"/>
                          <a:pt x="1749" y="255"/>
                        </a:cubicBezTo>
                        <a:cubicBezTo>
                          <a:pt x="1772" y="344"/>
                          <a:pt x="1857" y="401"/>
                          <a:pt x="1946" y="401"/>
                        </a:cubicBezTo>
                        <a:cubicBezTo>
                          <a:pt x="1962" y="401"/>
                          <a:pt x="1979" y="399"/>
                          <a:pt x="1995" y="395"/>
                        </a:cubicBezTo>
                        <a:cubicBezTo>
                          <a:pt x="2099" y="368"/>
                          <a:pt x="2160" y="255"/>
                          <a:pt x="2133" y="150"/>
                        </a:cubicBezTo>
                        <a:cubicBezTo>
                          <a:pt x="2108" y="64"/>
                          <a:pt x="2028" y="1"/>
                          <a:pt x="1934" y="1"/>
                        </a:cubicBezTo>
                        <a:close/>
                        <a:moveTo>
                          <a:pt x="1374" y="157"/>
                        </a:moveTo>
                        <a:cubicBezTo>
                          <a:pt x="1368" y="157"/>
                          <a:pt x="1362" y="158"/>
                          <a:pt x="1357" y="158"/>
                        </a:cubicBezTo>
                        <a:lnTo>
                          <a:pt x="1321" y="158"/>
                        </a:lnTo>
                        <a:cubicBezTo>
                          <a:pt x="1216" y="186"/>
                          <a:pt x="1147" y="299"/>
                          <a:pt x="1180" y="404"/>
                        </a:cubicBezTo>
                        <a:cubicBezTo>
                          <a:pt x="1203" y="493"/>
                          <a:pt x="1282" y="550"/>
                          <a:pt x="1370" y="550"/>
                        </a:cubicBezTo>
                        <a:cubicBezTo>
                          <a:pt x="1385" y="550"/>
                          <a:pt x="1401" y="548"/>
                          <a:pt x="1417" y="544"/>
                        </a:cubicBezTo>
                        <a:cubicBezTo>
                          <a:pt x="1522" y="517"/>
                          <a:pt x="1592" y="412"/>
                          <a:pt x="1556" y="299"/>
                        </a:cubicBezTo>
                        <a:cubicBezTo>
                          <a:pt x="1540" y="216"/>
                          <a:pt x="1462" y="157"/>
                          <a:pt x="1374" y="157"/>
                        </a:cubicBezTo>
                        <a:close/>
                        <a:moveTo>
                          <a:pt x="804" y="306"/>
                        </a:moveTo>
                        <a:cubicBezTo>
                          <a:pt x="798" y="306"/>
                          <a:pt x="793" y="307"/>
                          <a:pt x="788" y="307"/>
                        </a:cubicBezTo>
                        <a:lnTo>
                          <a:pt x="744" y="307"/>
                        </a:lnTo>
                        <a:cubicBezTo>
                          <a:pt x="639" y="343"/>
                          <a:pt x="578" y="448"/>
                          <a:pt x="603" y="553"/>
                        </a:cubicBezTo>
                        <a:cubicBezTo>
                          <a:pt x="626" y="642"/>
                          <a:pt x="705" y="699"/>
                          <a:pt x="793" y="699"/>
                        </a:cubicBezTo>
                        <a:cubicBezTo>
                          <a:pt x="808" y="699"/>
                          <a:pt x="824" y="697"/>
                          <a:pt x="840" y="693"/>
                        </a:cubicBezTo>
                        <a:cubicBezTo>
                          <a:pt x="954" y="666"/>
                          <a:pt x="1014" y="561"/>
                          <a:pt x="989" y="456"/>
                        </a:cubicBezTo>
                        <a:cubicBezTo>
                          <a:pt x="964" y="366"/>
                          <a:pt x="884" y="306"/>
                          <a:pt x="804" y="306"/>
                        </a:cubicBezTo>
                        <a:close/>
                        <a:moveTo>
                          <a:pt x="227" y="455"/>
                        </a:moveTo>
                        <a:cubicBezTo>
                          <a:pt x="221" y="455"/>
                          <a:pt x="216" y="456"/>
                          <a:pt x="211" y="456"/>
                        </a:cubicBezTo>
                        <a:cubicBezTo>
                          <a:pt x="192" y="456"/>
                          <a:pt x="183" y="456"/>
                          <a:pt x="167" y="465"/>
                        </a:cubicBezTo>
                        <a:cubicBezTo>
                          <a:pt x="62" y="492"/>
                          <a:pt x="1" y="597"/>
                          <a:pt x="26" y="702"/>
                        </a:cubicBezTo>
                        <a:cubicBezTo>
                          <a:pt x="48" y="788"/>
                          <a:pt x="128" y="850"/>
                          <a:pt x="214" y="850"/>
                        </a:cubicBezTo>
                        <a:cubicBezTo>
                          <a:pt x="233" y="850"/>
                          <a:pt x="253" y="847"/>
                          <a:pt x="272" y="840"/>
                        </a:cubicBezTo>
                        <a:cubicBezTo>
                          <a:pt x="376" y="815"/>
                          <a:pt x="437" y="710"/>
                          <a:pt x="412" y="605"/>
                        </a:cubicBezTo>
                        <a:cubicBezTo>
                          <a:pt x="387" y="515"/>
                          <a:pt x="307" y="455"/>
                          <a:pt x="227" y="4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39">
                    <a:extLst>
                      <a:ext uri="{FF2B5EF4-FFF2-40B4-BE49-F238E27FC236}">
                        <a16:creationId xmlns:a16="http://schemas.microsoft.com/office/drawing/2014/main" id="{35697D58-6AF9-8C36-F013-1C1B4CF596E9}"/>
                      </a:ext>
                    </a:extLst>
                  </p:cNvPr>
                  <p:cNvSpPr/>
                  <p:nvPr/>
                </p:nvSpPr>
                <p:spPr>
                  <a:xfrm>
                    <a:off x="5357342" y="2890651"/>
                    <a:ext cx="390122" cy="471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2" h="1829" extrusionOk="0">
                        <a:moveTo>
                          <a:pt x="1278" y="0"/>
                        </a:moveTo>
                        <a:cubicBezTo>
                          <a:pt x="1218" y="0"/>
                          <a:pt x="1166" y="34"/>
                          <a:pt x="1128" y="80"/>
                        </a:cubicBezTo>
                        <a:cubicBezTo>
                          <a:pt x="1058" y="168"/>
                          <a:pt x="1084" y="290"/>
                          <a:pt x="1172" y="359"/>
                        </a:cubicBezTo>
                        <a:cubicBezTo>
                          <a:pt x="1207" y="384"/>
                          <a:pt x="1247" y="396"/>
                          <a:pt x="1287" y="396"/>
                        </a:cubicBezTo>
                        <a:cubicBezTo>
                          <a:pt x="1347" y="396"/>
                          <a:pt x="1406" y="369"/>
                          <a:pt x="1442" y="317"/>
                        </a:cubicBezTo>
                        <a:cubicBezTo>
                          <a:pt x="1512" y="229"/>
                          <a:pt x="1495" y="107"/>
                          <a:pt x="1407" y="36"/>
                        </a:cubicBezTo>
                        <a:cubicBezTo>
                          <a:pt x="1373" y="19"/>
                          <a:pt x="1337" y="2"/>
                          <a:pt x="1302" y="2"/>
                        </a:cubicBezTo>
                        <a:cubicBezTo>
                          <a:pt x="1294" y="1"/>
                          <a:pt x="1286" y="0"/>
                          <a:pt x="1278" y="0"/>
                        </a:cubicBezTo>
                        <a:close/>
                        <a:moveTo>
                          <a:pt x="945" y="474"/>
                        </a:moveTo>
                        <a:cubicBezTo>
                          <a:pt x="882" y="474"/>
                          <a:pt x="813" y="500"/>
                          <a:pt x="769" y="560"/>
                        </a:cubicBezTo>
                        <a:cubicBezTo>
                          <a:pt x="708" y="649"/>
                          <a:pt x="725" y="770"/>
                          <a:pt x="813" y="831"/>
                        </a:cubicBezTo>
                        <a:cubicBezTo>
                          <a:pt x="850" y="861"/>
                          <a:pt x="892" y="875"/>
                          <a:pt x="935" y="875"/>
                        </a:cubicBezTo>
                        <a:cubicBezTo>
                          <a:pt x="993" y="875"/>
                          <a:pt x="1052" y="848"/>
                          <a:pt x="1092" y="798"/>
                        </a:cubicBezTo>
                        <a:cubicBezTo>
                          <a:pt x="1155" y="709"/>
                          <a:pt x="1136" y="579"/>
                          <a:pt x="1050" y="516"/>
                        </a:cubicBezTo>
                        <a:cubicBezTo>
                          <a:pt x="1014" y="491"/>
                          <a:pt x="979" y="483"/>
                          <a:pt x="945" y="474"/>
                        </a:cubicBezTo>
                        <a:close/>
                        <a:moveTo>
                          <a:pt x="573" y="954"/>
                        </a:moveTo>
                        <a:cubicBezTo>
                          <a:pt x="513" y="954"/>
                          <a:pt x="458" y="986"/>
                          <a:pt x="420" y="1033"/>
                        </a:cubicBezTo>
                        <a:cubicBezTo>
                          <a:pt x="349" y="1121"/>
                          <a:pt x="368" y="1242"/>
                          <a:pt x="454" y="1314"/>
                        </a:cubicBezTo>
                        <a:cubicBezTo>
                          <a:pt x="489" y="1338"/>
                          <a:pt x="530" y="1349"/>
                          <a:pt x="571" y="1349"/>
                        </a:cubicBezTo>
                        <a:cubicBezTo>
                          <a:pt x="634" y="1349"/>
                          <a:pt x="697" y="1322"/>
                          <a:pt x="735" y="1270"/>
                        </a:cubicBezTo>
                        <a:cubicBezTo>
                          <a:pt x="804" y="1182"/>
                          <a:pt x="777" y="1060"/>
                          <a:pt x="691" y="989"/>
                        </a:cubicBezTo>
                        <a:cubicBezTo>
                          <a:pt x="664" y="972"/>
                          <a:pt x="630" y="955"/>
                          <a:pt x="595" y="955"/>
                        </a:cubicBezTo>
                        <a:cubicBezTo>
                          <a:pt x="587" y="954"/>
                          <a:pt x="580" y="954"/>
                          <a:pt x="573" y="954"/>
                        </a:cubicBezTo>
                        <a:close/>
                        <a:moveTo>
                          <a:pt x="236" y="1427"/>
                        </a:moveTo>
                        <a:cubicBezTo>
                          <a:pt x="175" y="1427"/>
                          <a:pt x="106" y="1452"/>
                          <a:pt x="62" y="1513"/>
                        </a:cubicBezTo>
                        <a:cubicBezTo>
                          <a:pt x="1" y="1601"/>
                          <a:pt x="17" y="1723"/>
                          <a:pt x="106" y="1786"/>
                        </a:cubicBezTo>
                        <a:cubicBezTo>
                          <a:pt x="141" y="1815"/>
                          <a:pt x="184" y="1829"/>
                          <a:pt x="226" y="1829"/>
                        </a:cubicBezTo>
                        <a:cubicBezTo>
                          <a:pt x="284" y="1829"/>
                          <a:pt x="341" y="1802"/>
                          <a:pt x="376" y="1750"/>
                        </a:cubicBezTo>
                        <a:cubicBezTo>
                          <a:pt x="446" y="1662"/>
                          <a:pt x="429" y="1532"/>
                          <a:pt x="341" y="1471"/>
                        </a:cubicBezTo>
                        <a:cubicBezTo>
                          <a:pt x="305" y="1444"/>
                          <a:pt x="271" y="1436"/>
                          <a:pt x="236" y="14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69" name="Google Shape;969;p39">
              <a:extLst>
                <a:ext uri="{FF2B5EF4-FFF2-40B4-BE49-F238E27FC236}">
                  <a16:creationId xmlns:a16="http://schemas.microsoft.com/office/drawing/2014/main" id="{7D77AF9D-899C-9CF5-5D05-EDB9DE5B20CC}"/>
                </a:ext>
              </a:extLst>
            </p:cNvPr>
            <p:cNvGrpSpPr/>
            <p:nvPr/>
          </p:nvGrpSpPr>
          <p:grpSpPr>
            <a:xfrm>
              <a:off x="2415544" y="2967818"/>
              <a:ext cx="1193310" cy="857347"/>
              <a:chOff x="4641841" y="2488983"/>
              <a:chExt cx="1415215" cy="1016778"/>
            </a:xfrm>
          </p:grpSpPr>
          <p:sp>
            <p:nvSpPr>
              <p:cNvPr id="970" name="Google Shape;970;p39">
                <a:extLst>
                  <a:ext uri="{FF2B5EF4-FFF2-40B4-BE49-F238E27FC236}">
                    <a16:creationId xmlns:a16="http://schemas.microsoft.com/office/drawing/2014/main" id="{7CC79224-CAA4-5D00-8836-F450512FF2EB}"/>
                  </a:ext>
                </a:extLst>
              </p:cNvPr>
              <p:cNvSpPr/>
              <p:nvPr/>
            </p:nvSpPr>
            <p:spPr>
              <a:xfrm>
                <a:off x="4641841" y="2529530"/>
                <a:ext cx="890172" cy="967129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4675" extrusionOk="0">
                    <a:moveTo>
                      <a:pt x="1671" y="198"/>
                    </a:moveTo>
                    <a:cubicBezTo>
                      <a:pt x="1725" y="198"/>
                      <a:pt x="1781" y="206"/>
                      <a:pt x="1837" y="223"/>
                    </a:cubicBezTo>
                    <a:lnTo>
                      <a:pt x="3709" y="836"/>
                    </a:lnTo>
                    <a:cubicBezTo>
                      <a:pt x="3850" y="878"/>
                      <a:pt x="3955" y="974"/>
                      <a:pt x="4024" y="1098"/>
                    </a:cubicBezTo>
                    <a:cubicBezTo>
                      <a:pt x="4085" y="1228"/>
                      <a:pt x="4093" y="1377"/>
                      <a:pt x="4051" y="1507"/>
                    </a:cubicBezTo>
                    <a:lnTo>
                      <a:pt x="3212" y="4105"/>
                    </a:lnTo>
                    <a:cubicBezTo>
                      <a:pt x="3133" y="4333"/>
                      <a:pt x="2915" y="4479"/>
                      <a:pt x="2686" y="4479"/>
                    </a:cubicBezTo>
                    <a:cubicBezTo>
                      <a:pt x="2634" y="4479"/>
                      <a:pt x="2581" y="4472"/>
                      <a:pt x="2530" y="4456"/>
                    </a:cubicBezTo>
                    <a:lnTo>
                      <a:pt x="658" y="3843"/>
                    </a:lnTo>
                    <a:cubicBezTo>
                      <a:pt x="379" y="3746"/>
                      <a:pt x="221" y="3448"/>
                      <a:pt x="316" y="3161"/>
                    </a:cubicBezTo>
                    <a:lnTo>
                      <a:pt x="1155" y="573"/>
                    </a:lnTo>
                    <a:cubicBezTo>
                      <a:pt x="1233" y="340"/>
                      <a:pt x="1442" y="198"/>
                      <a:pt x="1671" y="198"/>
                    </a:cubicBezTo>
                    <a:close/>
                    <a:moveTo>
                      <a:pt x="1671" y="0"/>
                    </a:moveTo>
                    <a:cubicBezTo>
                      <a:pt x="1360" y="0"/>
                      <a:pt x="1070" y="202"/>
                      <a:pt x="972" y="510"/>
                    </a:cubicBezTo>
                    <a:lnTo>
                      <a:pt x="125" y="3108"/>
                    </a:lnTo>
                    <a:cubicBezTo>
                      <a:pt x="1" y="3493"/>
                      <a:pt x="211" y="3904"/>
                      <a:pt x="597" y="4026"/>
                    </a:cubicBezTo>
                    <a:lnTo>
                      <a:pt x="2467" y="4638"/>
                    </a:lnTo>
                    <a:cubicBezTo>
                      <a:pt x="2546" y="4666"/>
                      <a:pt x="2624" y="4674"/>
                      <a:pt x="2695" y="4674"/>
                    </a:cubicBezTo>
                    <a:cubicBezTo>
                      <a:pt x="3010" y="4674"/>
                      <a:pt x="3289" y="4481"/>
                      <a:pt x="3394" y="4166"/>
                    </a:cubicBezTo>
                    <a:lnTo>
                      <a:pt x="4242" y="1570"/>
                    </a:lnTo>
                    <a:cubicBezTo>
                      <a:pt x="4303" y="1386"/>
                      <a:pt x="4286" y="1184"/>
                      <a:pt x="4198" y="1010"/>
                    </a:cubicBezTo>
                    <a:cubicBezTo>
                      <a:pt x="4112" y="836"/>
                      <a:pt x="3955" y="703"/>
                      <a:pt x="3770" y="651"/>
                    </a:cubicBezTo>
                    <a:lnTo>
                      <a:pt x="1900" y="38"/>
                    </a:lnTo>
                    <a:cubicBezTo>
                      <a:pt x="1824" y="13"/>
                      <a:pt x="1747" y="0"/>
                      <a:pt x="1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9">
                <a:extLst>
                  <a:ext uri="{FF2B5EF4-FFF2-40B4-BE49-F238E27FC236}">
                    <a16:creationId xmlns:a16="http://schemas.microsoft.com/office/drawing/2014/main" id="{E711846D-9829-A0E9-B368-09E981E75B64}"/>
                  </a:ext>
                </a:extLst>
              </p:cNvPr>
              <p:cNvSpPr/>
              <p:nvPr/>
            </p:nvSpPr>
            <p:spPr>
              <a:xfrm>
                <a:off x="4822854" y="3186765"/>
                <a:ext cx="380232" cy="134467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650" extrusionOk="0">
                    <a:moveTo>
                      <a:pt x="1837" y="64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9">
                <a:extLst>
                  <a:ext uri="{FF2B5EF4-FFF2-40B4-BE49-F238E27FC236}">
                    <a16:creationId xmlns:a16="http://schemas.microsoft.com/office/drawing/2014/main" id="{DE1FA03D-09FB-9BA5-CFDA-DEFED76BAE79}"/>
                  </a:ext>
                </a:extLst>
              </p:cNvPr>
              <p:cNvSpPr/>
              <p:nvPr/>
            </p:nvSpPr>
            <p:spPr>
              <a:xfrm>
                <a:off x="4815614" y="3168974"/>
                <a:ext cx="394713" cy="171704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830" extrusionOk="0">
                    <a:moveTo>
                      <a:pt x="72" y="1"/>
                    </a:moveTo>
                    <a:lnTo>
                      <a:pt x="0" y="183"/>
                    </a:lnTo>
                    <a:lnTo>
                      <a:pt x="1837" y="830"/>
                    </a:lnTo>
                    <a:lnTo>
                      <a:pt x="1908" y="647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9">
                <a:extLst>
                  <a:ext uri="{FF2B5EF4-FFF2-40B4-BE49-F238E27FC236}">
                    <a16:creationId xmlns:a16="http://schemas.microsoft.com/office/drawing/2014/main" id="{9B339D1A-D983-EC2E-52B7-792B66B13B78}"/>
                  </a:ext>
                </a:extLst>
              </p:cNvPr>
              <p:cNvSpPr/>
              <p:nvPr/>
            </p:nvSpPr>
            <p:spPr>
              <a:xfrm>
                <a:off x="4989180" y="2705786"/>
                <a:ext cx="269762" cy="96196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65" extrusionOk="0">
                    <a:moveTo>
                      <a:pt x="1304" y="464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9">
                <a:extLst>
                  <a:ext uri="{FF2B5EF4-FFF2-40B4-BE49-F238E27FC236}">
                    <a16:creationId xmlns:a16="http://schemas.microsoft.com/office/drawing/2014/main" id="{85746C67-3EA3-BB81-F398-5301A334ADFE}"/>
                  </a:ext>
                </a:extLst>
              </p:cNvPr>
              <p:cNvSpPr/>
              <p:nvPr/>
            </p:nvSpPr>
            <p:spPr>
              <a:xfrm>
                <a:off x="4982353" y="2685719"/>
                <a:ext cx="284036" cy="136122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658" extrusionOk="0">
                    <a:moveTo>
                      <a:pt x="61" y="1"/>
                    </a:moveTo>
                    <a:lnTo>
                      <a:pt x="0" y="194"/>
                    </a:lnTo>
                    <a:lnTo>
                      <a:pt x="1303" y="658"/>
                    </a:lnTo>
                    <a:lnTo>
                      <a:pt x="1373" y="46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9">
                <a:extLst>
                  <a:ext uri="{FF2B5EF4-FFF2-40B4-BE49-F238E27FC236}">
                    <a16:creationId xmlns:a16="http://schemas.microsoft.com/office/drawing/2014/main" id="{6F9190FA-6FEC-A749-0C95-34554FF0CA4A}"/>
                  </a:ext>
                </a:extLst>
              </p:cNvPr>
              <p:cNvSpPr/>
              <p:nvPr/>
            </p:nvSpPr>
            <p:spPr>
              <a:xfrm>
                <a:off x="4953184" y="2821635"/>
                <a:ext cx="206459" cy="7406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58" extrusionOk="0">
                    <a:moveTo>
                      <a:pt x="997" y="358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>
                <a:extLst>
                  <a:ext uri="{FF2B5EF4-FFF2-40B4-BE49-F238E27FC236}">
                    <a16:creationId xmlns:a16="http://schemas.microsoft.com/office/drawing/2014/main" id="{01EAD14B-DACD-D13C-55C1-58B31D1858C2}"/>
                  </a:ext>
                </a:extLst>
              </p:cNvPr>
              <p:cNvSpPr/>
              <p:nvPr/>
            </p:nvSpPr>
            <p:spPr>
              <a:xfrm>
                <a:off x="4945737" y="2803430"/>
                <a:ext cx="219492" cy="11047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534" extrusionOk="0">
                    <a:moveTo>
                      <a:pt x="72" y="1"/>
                    </a:moveTo>
                    <a:lnTo>
                      <a:pt x="1" y="183"/>
                    </a:lnTo>
                    <a:lnTo>
                      <a:pt x="998" y="534"/>
                    </a:lnTo>
                    <a:lnTo>
                      <a:pt x="1061" y="35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>
                <a:extLst>
                  <a:ext uri="{FF2B5EF4-FFF2-40B4-BE49-F238E27FC236}">
                    <a16:creationId xmlns:a16="http://schemas.microsoft.com/office/drawing/2014/main" id="{FB7DA7E0-2CE4-2033-EC8B-EDF5D93F2CD6}"/>
                  </a:ext>
                </a:extLst>
              </p:cNvPr>
              <p:cNvSpPr/>
              <p:nvPr/>
            </p:nvSpPr>
            <p:spPr>
              <a:xfrm>
                <a:off x="5005730" y="2517118"/>
                <a:ext cx="1051326" cy="959061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636" extrusionOk="0">
                    <a:moveTo>
                      <a:pt x="2822" y="0"/>
                    </a:moveTo>
                    <a:cubicBezTo>
                      <a:pt x="2597" y="0"/>
                      <a:pt x="2396" y="164"/>
                      <a:pt x="2212" y="352"/>
                    </a:cubicBezTo>
                    <a:lnTo>
                      <a:pt x="569" y="2014"/>
                    </a:lnTo>
                    <a:cubicBezTo>
                      <a:pt x="254" y="2346"/>
                      <a:pt x="0" y="2669"/>
                      <a:pt x="586" y="3194"/>
                    </a:cubicBezTo>
                    <a:lnTo>
                      <a:pt x="1705" y="4295"/>
                    </a:lnTo>
                    <a:cubicBezTo>
                      <a:pt x="1902" y="4542"/>
                      <a:pt x="2090" y="4636"/>
                      <a:pt x="2265" y="4636"/>
                    </a:cubicBezTo>
                    <a:cubicBezTo>
                      <a:pt x="2494" y="4636"/>
                      <a:pt x="2703" y="4476"/>
                      <a:pt x="2886" y="4287"/>
                    </a:cubicBezTo>
                    <a:lnTo>
                      <a:pt x="4521" y="2627"/>
                    </a:lnTo>
                    <a:cubicBezTo>
                      <a:pt x="5081" y="2102"/>
                      <a:pt x="4836" y="1769"/>
                      <a:pt x="4513" y="1446"/>
                    </a:cubicBezTo>
                    <a:lnTo>
                      <a:pt x="3383" y="344"/>
                    </a:lnTo>
                    <a:cubicBezTo>
                      <a:pt x="3180" y="95"/>
                      <a:pt x="2994" y="0"/>
                      <a:pt x="2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9">
                <a:extLst>
                  <a:ext uri="{FF2B5EF4-FFF2-40B4-BE49-F238E27FC236}">
                    <a16:creationId xmlns:a16="http://schemas.microsoft.com/office/drawing/2014/main" id="{1395A45E-A1E0-CDA1-9793-4071B4364CD6}"/>
                  </a:ext>
                </a:extLst>
              </p:cNvPr>
              <p:cNvSpPr/>
              <p:nvPr/>
            </p:nvSpPr>
            <p:spPr>
              <a:xfrm>
                <a:off x="5025797" y="2488983"/>
                <a:ext cx="1014710" cy="1016778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915" extrusionOk="0">
                    <a:moveTo>
                      <a:pt x="2701" y="201"/>
                    </a:moveTo>
                    <a:cubicBezTo>
                      <a:pt x="2806" y="201"/>
                      <a:pt x="2902" y="234"/>
                      <a:pt x="2982" y="314"/>
                    </a:cubicBezTo>
                    <a:lnTo>
                      <a:pt x="4581" y="1888"/>
                    </a:lnTo>
                    <a:cubicBezTo>
                      <a:pt x="4739" y="2037"/>
                      <a:pt x="4747" y="2291"/>
                      <a:pt x="4590" y="2448"/>
                    </a:cubicBezTo>
                    <a:lnTo>
                      <a:pt x="2483" y="4599"/>
                    </a:lnTo>
                    <a:cubicBezTo>
                      <a:pt x="2405" y="4669"/>
                      <a:pt x="2308" y="4713"/>
                      <a:pt x="2204" y="4713"/>
                    </a:cubicBezTo>
                    <a:lnTo>
                      <a:pt x="2195" y="4713"/>
                    </a:lnTo>
                    <a:cubicBezTo>
                      <a:pt x="2090" y="4713"/>
                      <a:pt x="1994" y="4677"/>
                      <a:pt x="1914" y="4599"/>
                    </a:cubicBezTo>
                    <a:lnTo>
                      <a:pt x="315" y="3025"/>
                    </a:lnTo>
                    <a:cubicBezTo>
                      <a:pt x="157" y="2868"/>
                      <a:pt x="157" y="2614"/>
                      <a:pt x="306" y="2457"/>
                    </a:cubicBezTo>
                    <a:lnTo>
                      <a:pt x="2422" y="314"/>
                    </a:lnTo>
                    <a:cubicBezTo>
                      <a:pt x="2499" y="234"/>
                      <a:pt x="2596" y="201"/>
                      <a:pt x="2701" y="201"/>
                    </a:cubicBezTo>
                    <a:close/>
                    <a:moveTo>
                      <a:pt x="2703" y="0"/>
                    </a:moveTo>
                    <a:cubicBezTo>
                      <a:pt x="2549" y="0"/>
                      <a:pt x="2397" y="59"/>
                      <a:pt x="2281" y="173"/>
                    </a:cubicBezTo>
                    <a:lnTo>
                      <a:pt x="166" y="2324"/>
                    </a:lnTo>
                    <a:cubicBezTo>
                      <a:pt x="61" y="2438"/>
                      <a:pt x="0" y="2587"/>
                      <a:pt x="0" y="2744"/>
                    </a:cubicBezTo>
                    <a:cubicBezTo>
                      <a:pt x="0" y="2902"/>
                      <a:pt x="61" y="3051"/>
                      <a:pt x="174" y="3164"/>
                    </a:cubicBezTo>
                    <a:lnTo>
                      <a:pt x="1784" y="4738"/>
                    </a:lnTo>
                    <a:cubicBezTo>
                      <a:pt x="1889" y="4851"/>
                      <a:pt x="2038" y="4914"/>
                      <a:pt x="2195" y="4914"/>
                    </a:cubicBezTo>
                    <a:lnTo>
                      <a:pt x="2204" y="4914"/>
                    </a:lnTo>
                    <a:cubicBezTo>
                      <a:pt x="2361" y="4904"/>
                      <a:pt x="2510" y="4843"/>
                      <a:pt x="2623" y="4729"/>
                    </a:cubicBezTo>
                    <a:lnTo>
                      <a:pt x="4730" y="2587"/>
                    </a:lnTo>
                    <a:cubicBezTo>
                      <a:pt x="4844" y="2473"/>
                      <a:pt x="4905" y="2324"/>
                      <a:pt x="4896" y="2167"/>
                    </a:cubicBezTo>
                    <a:cubicBezTo>
                      <a:pt x="4896" y="2010"/>
                      <a:pt x="4835" y="1861"/>
                      <a:pt x="4722" y="1747"/>
                    </a:cubicBezTo>
                    <a:lnTo>
                      <a:pt x="3121" y="173"/>
                    </a:lnTo>
                    <a:cubicBezTo>
                      <a:pt x="3004" y="57"/>
                      <a:pt x="2853" y="0"/>
                      <a:pt x="2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9">
                <a:extLst>
                  <a:ext uri="{FF2B5EF4-FFF2-40B4-BE49-F238E27FC236}">
                    <a16:creationId xmlns:a16="http://schemas.microsoft.com/office/drawing/2014/main" id="{DF1DEE29-A0F5-DC29-FCE9-62CF8749BF05}"/>
                  </a:ext>
                </a:extLst>
              </p:cNvPr>
              <p:cNvSpPr/>
              <p:nvPr/>
            </p:nvSpPr>
            <p:spPr>
              <a:xfrm>
                <a:off x="5287905" y="2729162"/>
                <a:ext cx="454292" cy="499597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415" extrusionOk="0">
                    <a:moveTo>
                      <a:pt x="1810" y="1"/>
                    </a:moveTo>
                    <a:lnTo>
                      <a:pt x="804" y="1741"/>
                    </a:lnTo>
                    <a:lnTo>
                      <a:pt x="246" y="1470"/>
                    </a:lnTo>
                    <a:lnTo>
                      <a:pt x="1" y="1942"/>
                    </a:lnTo>
                    <a:lnTo>
                      <a:pt x="981" y="2414"/>
                    </a:lnTo>
                    <a:lnTo>
                      <a:pt x="2196" y="238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9">
                <a:extLst>
                  <a:ext uri="{FF2B5EF4-FFF2-40B4-BE49-F238E27FC236}">
                    <a16:creationId xmlns:a16="http://schemas.microsoft.com/office/drawing/2014/main" id="{0FE48207-5754-1D4D-4F70-19B218CAF35B}"/>
                  </a:ext>
                </a:extLst>
              </p:cNvPr>
              <p:cNvSpPr/>
              <p:nvPr/>
            </p:nvSpPr>
            <p:spPr>
              <a:xfrm>
                <a:off x="5255426" y="2704131"/>
                <a:ext cx="515526" cy="549660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2657" extrusionOk="0">
                    <a:moveTo>
                      <a:pt x="1958" y="271"/>
                    </a:moveTo>
                    <a:lnTo>
                      <a:pt x="2221" y="411"/>
                    </a:lnTo>
                    <a:lnTo>
                      <a:pt x="1085" y="2405"/>
                    </a:lnTo>
                    <a:lnTo>
                      <a:pt x="271" y="2019"/>
                    </a:lnTo>
                    <a:lnTo>
                      <a:pt x="420" y="1731"/>
                    </a:lnTo>
                    <a:lnTo>
                      <a:pt x="970" y="2002"/>
                    </a:lnTo>
                    <a:lnTo>
                      <a:pt x="1958" y="271"/>
                    </a:lnTo>
                    <a:close/>
                    <a:moveTo>
                      <a:pt x="1881" y="0"/>
                    </a:moveTo>
                    <a:lnTo>
                      <a:pt x="892" y="1740"/>
                    </a:lnTo>
                    <a:lnTo>
                      <a:pt x="332" y="1477"/>
                    </a:lnTo>
                    <a:lnTo>
                      <a:pt x="0" y="2107"/>
                    </a:lnTo>
                    <a:lnTo>
                      <a:pt x="1163" y="2657"/>
                    </a:lnTo>
                    <a:lnTo>
                      <a:pt x="2491" y="332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1" name="Google Shape;981;p39">
              <a:extLst>
                <a:ext uri="{FF2B5EF4-FFF2-40B4-BE49-F238E27FC236}">
                  <a16:creationId xmlns:a16="http://schemas.microsoft.com/office/drawing/2014/main" id="{5D24022F-2516-77EF-FB83-D973C5A04B48}"/>
                </a:ext>
              </a:extLst>
            </p:cNvPr>
            <p:cNvSpPr/>
            <p:nvPr/>
          </p:nvSpPr>
          <p:spPr>
            <a:xfrm>
              <a:off x="873587" y="2062049"/>
              <a:ext cx="471872" cy="366449"/>
            </a:xfrm>
            <a:custGeom>
              <a:avLst/>
              <a:gdLst/>
              <a:ahLst/>
              <a:cxnLst/>
              <a:rect l="l" t="t" r="r" b="b"/>
              <a:pathLst>
                <a:path w="5125" h="3980" extrusionOk="0">
                  <a:moveTo>
                    <a:pt x="1496" y="1"/>
                  </a:moveTo>
                  <a:cubicBezTo>
                    <a:pt x="674" y="1"/>
                    <a:pt x="0" y="664"/>
                    <a:pt x="0" y="1487"/>
                  </a:cubicBezTo>
                  <a:cubicBezTo>
                    <a:pt x="0" y="1749"/>
                    <a:pt x="71" y="1986"/>
                    <a:pt x="185" y="2196"/>
                  </a:cubicBezTo>
                  <a:cubicBezTo>
                    <a:pt x="439" y="2668"/>
                    <a:pt x="1496" y="3497"/>
                    <a:pt x="2562" y="3980"/>
                  </a:cubicBezTo>
                  <a:cubicBezTo>
                    <a:pt x="3673" y="3411"/>
                    <a:pt x="4802" y="2588"/>
                    <a:pt x="5020" y="2039"/>
                  </a:cubicBezTo>
                  <a:cubicBezTo>
                    <a:pt x="5089" y="1862"/>
                    <a:pt x="5125" y="1680"/>
                    <a:pt x="5125" y="1487"/>
                  </a:cubicBezTo>
                  <a:cubicBezTo>
                    <a:pt x="5125" y="664"/>
                    <a:pt x="4460" y="1"/>
                    <a:pt x="3631" y="1"/>
                  </a:cubicBezTo>
                  <a:cubicBezTo>
                    <a:pt x="3211" y="1"/>
                    <a:pt x="2833" y="175"/>
                    <a:pt x="2562" y="454"/>
                  </a:cubicBezTo>
                  <a:cubicBezTo>
                    <a:pt x="2292" y="175"/>
                    <a:pt x="1916" y="1"/>
                    <a:pt x="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>
              <a:extLst>
                <a:ext uri="{FF2B5EF4-FFF2-40B4-BE49-F238E27FC236}">
                  <a16:creationId xmlns:a16="http://schemas.microsoft.com/office/drawing/2014/main" id="{089F532F-6945-0A71-07F4-35D531AC2067}"/>
                </a:ext>
              </a:extLst>
            </p:cNvPr>
            <p:cNvSpPr/>
            <p:nvPr/>
          </p:nvSpPr>
          <p:spPr>
            <a:xfrm>
              <a:off x="2821698" y="2093249"/>
              <a:ext cx="381003" cy="792144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3" name="Google Shape;983;p39">
              <a:extLst>
                <a:ext uri="{FF2B5EF4-FFF2-40B4-BE49-F238E27FC236}">
                  <a16:creationId xmlns:a16="http://schemas.microsoft.com/office/drawing/2014/main" id="{74CAD993-1CE0-FFDE-A951-5A6E5E234586}"/>
                </a:ext>
              </a:extLst>
            </p:cNvPr>
            <p:cNvGrpSpPr/>
            <p:nvPr/>
          </p:nvGrpSpPr>
          <p:grpSpPr>
            <a:xfrm>
              <a:off x="1977436" y="1058200"/>
              <a:ext cx="441092" cy="476396"/>
              <a:chOff x="681961" y="1615700"/>
              <a:chExt cx="441092" cy="476396"/>
            </a:xfrm>
          </p:grpSpPr>
          <p:sp>
            <p:nvSpPr>
              <p:cNvPr id="984" name="Google Shape;984;p39">
                <a:extLst>
                  <a:ext uri="{FF2B5EF4-FFF2-40B4-BE49-F238E27FC236}">
                    <a16:creationId xmlns:a16="http://schemas.microsoft.com/office/drawing/2014/main" id="{4E20904B-8ACE-1F84-CEC4-71243512E791}"/>
                  </a:ext>
                </a:extLst>
              </p:cNvPr>
              <p:cNvSpPr/>
              <p:nvPr/>
            </p:nvSpPr>
            <p:spPr>
              <a:xfrm>
                <a:off x="789421" y="1615700"/>
                <a:ext cx="333633" cy="47639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3684" extrusionOk="0">
                    <a:moveTo>
                      <a:pt x="1589" y="0"/>
                    </a:moveTo>
                    <a:cubicBezTo>
                      <a:pt x="1450" y="0"/>
                      <a:pt x="1301" y="84"/>
                      <a:pt x="1278" y="221"/>
                    </a:cubicBezTo>
                    <a:cubicBezTo>
                      <a:pt x="1243" y="447"/>
                      <a:pt x="1146" y="668"/>
                      <a:pt x="989" y="842"/>
                    </a:cubicBezTo>
                    <a:cubicBezTo>
                      <a:pt x="884" y="955"/>
                      <a:pt x="779" y="1068"/>
                      <a:pt x="726" y="1112"/>
                    </a:cubicBezTo>
                    <a:cubicBezTo>
                      <a:pt x="577" y="1245"/>
                      <a:pt x="420" y="1375"/>
                      <a:pt x="298" y="1488"/>
                    </a:cubicBezTo>
                    <a:cubicBezTo>
                      <a:pt x="202" y="1568"/>
                      <a:pt x="114" y="1646"/>
                      <a:pt x="28" y="1750"/>
                    </a:cubicBezTo>
                    <a:lnTo>
                      <a:pt x="0" y="1778"/>
                    </a:lnTo>
                    <a:lnTo>
                      <a:pt x="19" y="3368"/>
                    </a:lnTo>
                    <a:lnTo>
                      <a:pt x="28" y="3377"/>
                    </a:lnTo>
                    <a:cubicBezTo>
                      <a:pt x="290" y="3570"/>
                      <a:pt x="605" y="3683"/>
                      <a:pt x="928" y="3683"/>
                    </a:cubicBezTo>
                    <a:lnTo>
                      <a:pt x="1986" y="3683"/>
                    </a:lnTo>
                    <a:cubicBezTo>
                      <a:pt x="2160" y="3683"/>
                      <a:pt x="2300" y="3543"/>
                      <a:pt x="2300" y="3368"/>
                    </a:cubicBezTo>
                    <a:cubicBezTo>
                      <a:pt x="2300" y="3203"/>
                      <a:pt x="2160" y="3054"/>
                      <a:pt x="1986" y="3054"/>
                    </a:cubicBezTo>
                    <a:lnTo>
                      <a:pt x="2195" y="3054"/>
                    </a:lnTo>
                    <a:cubicBezTo>
                      <a:pt x="2370" y="3054"/>
                      <a:pt x="2510" y="2913"/>
                      <a:pt x="2510" y="2739"/>
                    </a:cubicBezTo>
                    <a:cubicBezTo>
                      <a:pt x="2510" y="2609"/>
                      <a:pt x="2422" y="2485"/>
                      <a:pt x="2292" y="2441"/>
                    </a:cubicBezTo>
                    <a:cubicBezTo>
                      <a:pt x="2458" y="2432"/>
                      <a:pt x="2580" y="2302"/>
                      <a:pt x="2580" y="2137"/>
                    </a:cubicBezTo>
                    <a:cubicBezTo>
                      <a:pt x="2580" y="1960"/>
                      <a:pt x="2441" y="1822"/>
                      <a:pt x="2265" y="1822"/>
                    </a:cubicBezTo>
                    <a:lnTo>
                      <a:pt x="2091" y="1822"/>
                    </a:lnTo>
                    <a:cubicBezTo>
                      <a:pt x="2248" y="1795"/>
                      <a:pt x="2370" y="1664"/>
                      <a:pt x="2370" y="1496"/>
                    </a:cubicBezTo>
                    <a:cubicBezTo>
                      <a:pt x="2370" y="1314"/>
                      <a:pt x="2231" y="1173"/>
                      <a:pt x="2046" y="1173"/>
                    </a:cubicBezTo>
                    <a:lnTo>
                      <a:pt x="1478" y="1173"/>
                    </a:lnTo>
                    <a:lnTo>
                      <a:pt x="1574" y="1068"/>
                    </a:lnTo>
                    <a:cubicBezTo>
                      <a:pt x="1723" y="911"/>
                      <a:pt x="1820" y="710"/>
                      <a:pt x="1864" y="500"/>
                    </a:cubicBezTo>
                    <a:lnTo>
                      <a:pt x="1881" y="317"/>
                    </a:lnTo>
                    <a:cubicBezTo>
                      <a:pt x="1908" y="176"/>
                      <a:pt x="1767" y="27"/>
                      <a:pt x="1627" y="2"/>
                    </a:cubicBezTo>
                    <a:cubicBezTo>
                      <a:pt x="1614" y="1"/>
                      <a:pt x="1602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>
                <a:extLst>
                  <a:ext uri="{FF2B5EF4-FFF2-40B4-BE49-F238E27FC236}">
                    <a16:creationId xmlns:a16="http://schemas.microsoft.com/office/drawing/2014/main" id="{2D4D2D13-C50F-0DB3-9051-AC2CDC8E4C1E}"/>
                  </a:ext>
                </a:extLst>
              </p:cNvPr>
              <p:cNvSpPr/>
              <p:nvPr/>
            </p:nvSpPr>
            <p:spPr>
              <a:xfrm>
                <a:off x="681961" y="1809153"/>
                <a:ext cx="107590" cy="27828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2152" extrusionOk="0">
                    <a:moveTo>
                      <a:pt x="0" y="0"/>
                    </a:moveTo>
                    <a:lnTo>
                      <a:pt x="0" y="2152"/>
                    </a:lnTo>
                    <a:lnTo>
                      <a:pt x="831" y="2152"/>
                    </a:lnTo>
                    <a:lnTo>
                      <a:pt x="831" y="282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9">
              <a:extLst>
                <a:ext uri="{FF2B5EF4-FFF2-40B4-BE49-F238E27FC236}">
                  <a16:creationId xmlns:a16="http://schemas.microsoft.com/office/drawing/2014/main" id="{E3CAF960-D534-B769-F961-09296D0523B8}"/>
                </a:ext>
              </a:extLst>
            </p:cNvPr>
            <p:cNvGrpSpPr/>
            <p:nvPr/>
          </p:nvGrpSpPr>
          <p:grpSpPr>
            <a:xfrm>
              <a:off x="1212180" y="4097565"/>
              <a:ext cx="133260" cy="129152"/>
              <a:chOff x="3739723" y="2282290"/>
              <a:chExt cx="690824" cy="669530"/>
            </a:xfrm>
          </p:grpSpPr>
          <p:sp>
            <p:nvSpPr>
              <p:cNvPr id="987" name="Google Shape;987;p39">
                <a:extLst>
                  <a:ext uri="{FF2B5EF4-FFF2-40B4-BE49-F238E27FC236}">
                    <a16:creationId xmlns:a16="http://schemas.microsoft.com/office/drawing/2014/main" id="{EADF3EDE-8956-1134-F3C4-EFFA45C998F0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>
                <a:extLst>
                  <a:ext uri="{FF2B5EF4-FFF2-40B4-BE49-F238E27FC236}">
                    <a16:creationId xmlns:a16="http://schemas.microsoft.com/office/drawing/2014/main" id="{D8D2F442-E8AE-ACA7-A173-D2E0BE3C7C74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>
                <a:extLst>
                  <a:ext uri="{FF2B5EF4-FFF2-40B4-BE49-F238E27FC236}">
                    <a16:creationId xmlns:a16="http://schemas.microsoft.com/office/drawing/2014/main" id="{3A383A0E-4F1B-7710-A3AF-4271897D6593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>
                <a:extLst>
                  <a:ext uri="{FF2B5EF4-FFF2-40B4-BE49-F238E27FC236}">
                    <a16:creationId xmlns:a16="http://schemas.microsoft.com/office/drawing/2014/main" id="{43780ECA-3BAD-93B7-E2BE-AAAC55453CFB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9">
              <a:extLst>
                <a:ext uri="{FF2B5EF4-FFF2-40B4-BE49-F238E27FC236}">
                  <a16:creationId xmlns:a16="http://schemas.microsoft.com/office/drawing/2014/main" id="{EA9D614D-6CD6-58BB-D5A8-B23205EF4642}"/>
                </a:ext>
              </a:extLst>
            </p:cNvPr>
            <p:cNvGrpSpPr/>
            <p:nvPr/>
          </p:nvGrpSpPr>
          <p:grpSpPr>
            <a:xfrm>
              <a:off x="2285262" y="730920"/>
              <a:ext cx="133260" cy="129152"/>
              <a:chOff x="3739723" y="2282290"/>
              <a:chExt cx="690824" cy="669530"/>
            </a:xfrm>
          </p:grpSpPr>
          <p:sp>
            <p:nvSpPr>
              <p:cNvPr id="992" name="Google Shape;992;p39">
                <a:extLst>
                  <a:ext uri="{FF2B5EF4-FFF2-40B4-BE49-F238E27FC236}">
                    <a16:creationId xmlns:a16="http://schemas.microsoft.com/office/drawing/2014/main" id="{33CD56B5-175D-026F-B993-E2114ADAE87D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>
                <a:extLst>
                  <a:ext uri="{FF2B5EF4-FFF2-40B4-BE49-F238E27FC236}">
                    <a16:creationId xmlns:a16="http://schemas.microsoft.com/office/drawing/2014/main" id="{A54E3C65-2877-9E62-086C-7BC123596973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9">
                <a:extLst>
                  <a:ext uri="{FF2B5EF4-FFF2-40B4-BE49-F238E27FC236}">
                    <a16:creationId xmlns:a16="http://schemas.microsoft.com/office/drawing/2014/main" id="{00EA9848-8F47-E34A-965D-B33729DBB435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9">
                <a:extLst>
                  <a:ext uri="{FF2B5EF4-FFF2-40B4-BE49-F238E27FC236}">
                    <a16:creationId xmlns:a16="http://schemas.microsoft.com/office/drawing/2014/main" id="{9BE50DA5-24F0-ACFD-BD2D-12356B78FF02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6" name="Google Shape;996;p39">
              <a:extLst>
                <a:ext uri="{FF2B5EF4-FFF2-40B4-BE49-F238E27FC236}">
                  <a16:creationId xmlns:a16="http://schemas.microsoft.com/office/drawing/2014/main" id="{F1D5B6D1-FDD8-CEC7-2BE6-AA18339B3B01}"/>
                </a:ext>
              </a:extLst>
            </p:cNvPr>
            <p:cNvSpPr/>
            <p:nvPr/>
          </p:nvSpPr>
          <p:spPr>
            <a:xfrm>
              <a:off x="2198587" y="3956290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39">
              <a:extLst>
                <a:ext uri="{FF2B5EF4-FFF2-40B4-BE49-F238E27FC236}">
                  <a16:creationId xmlns:a16="http://schemas.microsoft.com/office/drawing/2014/main" id="{EFC9A42B-D508-A4FD-487C-6D71172E2274}"/>
                </a:ext>
              </a:extLst>
            </p:cNvPr>
            <p:cNvGrpSpPr/>
            <p:nvPr/>
          </p:nvGrpSpPr>
          <p:grpSpPr>
            <a:xfrm rot="10800000">
              <a:off x="3324111" y="2166255"/>
              <a:ext cx="371307" cy="91637"/>
              <a:chOff x="4241622" y="1303995"/>
              <a:chExt cx="1256112" cy="310004"/>
            </a:xfrm>
          </p:grpSpPr>
          <p:sp>
            <p:nvSpPr>
              <p:cNvPr id="998" name="Google Shape;998;p39">
                <a:extLst>
                  <a:ext uri="{FF2B5EF4-FFF2-40B4-BE49-F238E27FC236}">
                    <a16:creationId xmlns:a16="http://schemas.microsoft.com/office/drawing/2014/main" id="{0FC3A279-4097-909B-4EB9-A686B0024E0A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>
                <a:extLst>
                  <a:ext uri="{FF2B5EF4-FFF2-40B4-BE49-F238E27FC236}">
                    <a16:creationId xmlns:a16="http://schemas.microsoft.com/office/drawing/2014/main" id="{F9C5E6FF-F5D5-C91E-A435-D9051FF40D5A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>
                <a:extLst>
                  <a:ext uri="{FF2B5EF4-FFF2-40B4-BE49-F238E27FC236}">
                    <a16:creationId xmlns:a16="http://schemas.microsoft.com/office/drawing/2014/main" id="{CA8A54FA-0FA8-898A-F00A-DF2941C3B879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1" name="Google Shape;1001;p39">
              <a:extLst>
                <a:ext uri="{FF2B5EF4-FFF2-40B4-BE49-F238E27FC236}">
                  <a16:creationId xmlns:a16="http://schemas.microsoft.com/office/drawing/2014/main" id="{5A1598B3-CD6B-2B97-A75C-DDA998B403C6}"/>
                </a:ext>
              </a:extLst>
            </p:cNvPr>
            <p:cNvSpPr/>
            <p:nvPr/>
          </p:nvSpPr>
          <p:spPr>
            <a:xfrm>
              <a:off x="792609" y="325505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>
              <a:extLst>
                <a:ext uri="{FF2B5EF4-FFF2-40B4-BE49-F238E27FC236}">
                  <a16:creationId xmlns:a16="http://schemas.microsoft.com/office/drawing/2014/main" id="{255499B9-298F-8F04-B51F-F23B59CF8056}"/>
                </a:ext>
              </a:extLst>
            </p:cNvPr>
            <p:cNvSpPr/>
            <p:nvPr/>
          </p:nvSpPr>
          <p:spPr>
            <a:xfrm>
              <a:off x="433186" y="1897104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>
              <a:extLst>
                <a:ext uri="{FF2B5EF4-FFF2-40B4-BE49-F238E27FC236}">
                  <a16:creationId xmlns:a16="http://schemas.microsoft.com/office/drawing/2014/main" id="{547E9C04-37B7-0DED-7A43-86DEE5477B50}"/>
                </a:ext>
              </a:extLst>
            </p:cNvPr>
            <p:cNvSpPr/>
            <p:nvPr/>
          </p:nvSpPr>
          <p:spPr>
            <a:xfrm>
              <a:off x="3463974" y="114364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>
              <a:extLst>
                <a:ext uri="{FF2B5EF4-FFF2-40B4-BE49-F238E27FC236}">
                  <a16:creationId xmlns:a16="http://schemas.microsoft.com/office/drawing/2014/main" id="{13A15809-03C5-339A-E6D7-4173980EF116}"/>
                </a:ext>
              </a:extLst>
            </p:cNvPr>
            <p:cNvSpPr/>
            <p:nvPr/>
          </p:nvSpPr>
          <p:spPr>
            <a:xfrm>
              <a:off x="3372387" y="386239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9">
              <a:extLst>
                <a:ext uri="{FF2B5EF4-FFF2-40B4-BE49-F238E27FC236}">
                  <a16:creationId xmlns:a16="http://schemas.microsoft.com/office/drawing/2014/main" id="{9C36B9C4-E9E7-29C0-8B56-FB139835A166}"/>
                </a:ext>
              </a:extLst>
            </p:cNvPr>
            <p:cNvGrpSpPr/>
            <p:nvPr/>
          </p:nvGrpSpPr>
          <p:grpSpPr>
            <a:xfrm>
              <a:off x="1099215" y="2516151"/>
              <a:ext cx="1291965" cy="1251349"/>
              <a:chOff x="1099215" y="2516151"/>
              <a:chExt cx="1291965" cy="1251349"/>
            </a:xfrm>
          </p:grpSpPr>
          <p:grpSp>
            <p:nvGrpSpPr>
              <p:cNvPr id="1006" name="Google Shape;1006;p39">
                <a:extLst>
                  <a:ext uri="{FF2B5EF4-FFF2-40B4-BE49-F238E27FC236}">
                    <a16:creationId xmlns:a16="http://schemas.microsoft.com/office/drawing/2014/main" id="{CC2A68D1-65CA-3D6F-E69E-3372A1616E59}"/>
                  </a:ext>
                </a:extLst>
              </p:cNvPr>
              <p:cNvGrpSpPr/>
              <p:nvPr/>
            </p:nvGrpSpPr>
            <p:grpSpPr>
              <a:xfrm rot="-840674">
                <a:off x="1216066" y="2533015"/>
                <a:ext cx="261875" cy="997446"/>
                <a:chOff x="3841236" y="2462345"/>
                <a:chExt cx="261888" cy="997496"/>
              </a:xfrm>
            </p:grpSpPr>
            <p:sp>
              <p:nvSpPr>
                <p:cNvPr id="1007" name="Google Shape;1007;p39">
                  <a:extLst>
                    <a:ext uri="{FF2B5EF4-FFF2-40B4-BE49-F238E27FC236}">
                      <a16:creationId xmlns:a16="http://schemas.microsoft.com/office/drawing/2014/main" id="{AF997C61-03BA-2B20-0A5F-DFA34D39BE12}"/>
                    </a:ext>
                  </a:extLst>
                </p:cNvPr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9">
                  <a:extLst>
                    <a:ext uri="{FF2B5EF4-FFF2-40B4-BE49-F238E27FC236}">
                      <a16:creationId xmlns:a16="http://schemas.microsoft.com/office/drawing/2014/main" id="{D5236DBA-83CD-A4F0-108A-3A604F8F7D41}"/>
                    </a:ext>
                  </a:extLst>
                </p:cNvPr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9">
                  <a:extLst>
                    <a:ext uri="{FF2B5EF4-FFF2-40B4-BE49-F238E27FC236}">
                      <a16:creationId xmlns:a16="http://schemas.microsoft.com/office/drawing/2014/main" id="{D39EB69E-76F7-E1FB-9D27-CB3617E94401}"/>
                    </a:ext>
                  </a:extLst>
                </p:cNvPr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9">
                  <a:extLst>
                    <a:ext uri="{FF2B5EF4-FFF2-40B4-BE49-F238E27FC236}">
                      <a16:creationId xmlns:a16="http://schemas.microsoft.com/office/drawing/2014/main" id="{832ACA42-1D35-EF2F-EE4D-2E898E1C48B3}"/>
                    </a:ext>
                  </a:extLst>
                </p:cNvPr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9">
                  <a:extLst>
                    <a:ext uri="{FF2B5EF4-FFF2-40B4-BE49-F238E27FC236}">
                      <a16:creationId xmlns:a16="http://schemas.microsoft.com/office/drawing/2014/main" id="{D0C97BEE-167D-C072-6D69-FDD2B23E895B}"/>
                    </a:ext>
                  </a:extLst>
                </p:cNvPr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9">
                  <a:extLst>
                    <a:ext uri="{FF2B5EF4-FFF2-40B4-BE49-F238E27FC236}">
                      <a16:creationId xmlns:a16="http://schemas.microsoft.com/office/drawing/2014/main" id="{5E9C3895-6001-3433-8EDC-4851DED4DCD4}"/>
                    </a:ext>
                  </a:extLst>
                </p:cNvPr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3" name="Google Shape;1013;p39">
                <a:extLst>
                  <a:ext uri="{FF2B5EF4-FFF2-40B4-BE49-F238E27FC236}">
                    <a16:creationId xmlns:a16="http://schemas.microsoft.com/office/drawing/2014/main" id="{9C2D550B-77A3-A67D-B707-F381A98066E9}"/>
                  </a:ext>
                </a:extLst>
              </p:cNvPr>
              <p:cNvSpPr/>
              <p:nvPr/>
            </p:nvSpPr>
            <p:spPr>
              <a:xfrm>
                <a:off x="1498564" y="3285300"/>
                <a:ext cx="892617" cy="48220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1820" extrusionOk="0">
                    <a:moveTo>
                      <a:pt x="1724" y="237"/>
                    </a:moveTo>
                    <a:cubicBezTo>
                      <a:pt x="1864" y="237"/>
                      <a:pt x="2005" y="332"/>
                      <a:pt x="2074" y="481"/>
                    </a:cubicBezTo>
                    <a:cubicBezTo>
                      <a:pt x="2143" y="638"/>
                      <a:pt x="2127" y="848"/>
                      <a:pt x="2030" y="1041"/>
                    </a:cubicBezTo>
                    <a:cubicBezTo>
                      <a:pt x="2022" y="1058"/>
                      <a:pt x="2013" y="1066"/>
                      <a:pt x="2013" y="1077"/>
                    </a:cubicBezTo>
                    <a:cubicBezTo>
                      <a:pt x="1900" y="1077"/>
                      <a:pt x="1784" y="1077"/>
                      <a:pt x="1698" y="1033"/>
                    </a:cubicBezTo>
                    <a:cubicBezTo>
                      <a:pt x="1533" y="945"/>
                      <a:pt x="1409" y="787"/>
                      <a:pt x="1400" y="621"/>
                    </a:cubicBezTo>
                    <a:cubicBezTo>
                      <a:pt x="1392" y="456"/>
                      <a:pt x="1497" y="279"/>
                      <a:pt x="1646" y="246"/>
                    </a:cubicBezTo>
                    <a:cubicBezTo>
                      <a:pt x="1671" y="237"/>
                      <a:pt x="1698" y="237"/>
                      <a:pt x="1724" y="237"/>
                    </a:cubicBezTo>
                    <a:close/>
                    <a:moveTo>
                      <a:pt x="1716" y="1"/>
                    </a:moveTo>
                    <a:cubicBezTo>
                      <a:pt x="1672" y="1"/>
                      <a:pt x="1628" y="6"/>
                      <a:pt x="1585" y="17"/>
                    </a:cubicBezTo>
                    <a:cubicBezTo>
                      <a:pt x="1331" y="88"/>
                      <a:pt x="1146" y="359"/>
                      <a:pt x="1165" y="638"/>
                    </a:cubicBezTo>
                    <a:cubicBezTo>
                      <a:pt x="1182" y="884"/>
                      <a:pt x="1348" y="1119"/>
                      <a:pt x="1593" y="1243"/>
                    </a:cubicBezTo>
                    <a:cubicBezTo>
                      <a:pt x="1671" y="1276"/>
                      <a:pt x="1751" y="1295"/>
                      <a:pt x="1820" y="1304"/>
                    </a:cubicBezTo>
                    <a:cubicBezTo>
                      <a:pt x="1654" y="1461"/>
                      <a:pt x="1428" y="1566"/>
                      <a:pt x="1191" y="1574"/>
                    </a:cubicBezTo>
                    <a:cubicBezTo>
                      <a:pt x="1164" y="1576"/>
                      <a:pt x="1137" y="1577"/>
                      <a:pt x="1110" y="1577"/>
                    </a:cubicBezTo>
                    <a:cubicBezTo>
                      <a:pt x="795" y="1577"/>
                      <a:pt x="473" y="1432"/>
                      <a:pt x="255" y="1190"/>
                    </a:cubicBezTo>
                    <a:lnTo>
                      <a:pt x="177" y="1102"/>
                    </a:lnTo>
                    <a:lnTo>
                      <a:pt x="1" y="1259"/>
                    </a:lnTo>
                    <a:lnTo>
                      <a:pt x="80" y="1348"/>
                    </a:lnTo>
                    <a:cubicBezTo>
                      <a:pt x="351" y="1644"/>
                      <a:pt x="735" y="1820"/>
                      <a:pt x="1121" y="1820"/>
                    </a:cubicBezTo>
                    <a:cubicBezTo>
                      <a:pt x="1146" y="1820"/>
                      <a:pt x="1182" y="1811"/>
                      <a:pt x="1207" y="1811"/>
                    </a:cubicBezTo>
                    <a:cubicBezTo>
                      <a:pt x="1575" y="1784"/>
                      <a:pt x="1925" y="1591"/>
                      <a:pt x="2135" y="1312"/>
                    </a:cubicBezTo>
                    <a:cubicBezTo>
                      <a:pt x="2170" y="1312"/>
                      <a:pt x="2201" y="1308"/>
                      <a:pt x="2231" y="1308"/>
                    </a:cubicBezTo>
                    <a:cubicBezTo>
                      <a:pt x="2246" y="1308"/>
                      <a:pt x="2261" y="1309"/>
                      <a:pt x="2276" y="1312"/>
                    </a:cubicBezTo>
                    <a:cubicBezTo>
                      <a:pt x="2286" y="1312"/>
                      <a:pt x="2297" y="1313"/>
                      <a:pt x="2307" y="1313"/>
                    </a:cubicBezTo>
                    <a:cubicBezTo>
                      <a:pt x="2884" y="1313"/>
                      <a:pt x="3289" y="585"/>
                      <a:pt x="3306" y="552"/>
                    </a:cubicBezTo>
                    <a:lnTo>
                      <a:pt x="3369" y="456"/>
                    </a:lnTo>
                    <a:lnTo>
                      <a:pt x="3159" y="342"/>
                    </a:lnTo>
                    <a:lnTo>
                      <a:pt x="3096" y="437"/>
                    </a:lnTo>
                    <a:cubicBezTo>
                      <a:pt x="3002" y="621"/>
                      <a:pt x="2668" y="1077"/>
                      <a:pt x="2309" y="1077"/>
                    </a:cubicBezTo>
                    <a:lnTo>
                      <a:pt x="2276" y="1077"/>
                    </a:lnTo>
                    <a:cubicBezTo>
                      <a:pt x="2372" y="840"/>
                      <a:pt x="2380" y="586"/>
                      <a:pt x="2292" y="384"/>
                    </a:cubicBezTo>
                    <a:cubicBezTo>
                      <a:pt x="2183" y="150"/>
                      <a:pt x="1949" y="1"/>
                      <a:pt x="1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36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30B78B14-396A-4968-B039-6F96459B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>
            <a:extLst>
              <a:ext uri="{FF2B5EF4-FFF2-40B4-BE49-F238E27FC236}">
                <a16:creationId xmlns:a16="http://schemas.microsoft.com/office/drawing/2014/main" id="{2EC942E4-B62B-CD06-2DEE-5DF27A5C3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Mock-up Screens</a:t>
            </a:r>
            <a:endParaRPr dirty="0"/>
          </a:p>
        </p:txBody>
      </p:sp>
      <p:sp>
        <p:nvSpPr>
          <p:cNvPr id="851" name="Google Shape;851;p37">
            <a:extLst>
              <a:ext uri="{FF2B5EF4-FFF2-40B4-BE49-F238E27FC236}">
                <a16:creationId xmlns:a16="http://schemas.microsoft.com/office/drawing/2014/main" id="{DE6F0437-4355-E221-3CCC-8418828B79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4042775"/>
            <a:ext cx="5067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852" name="Google Shape;852;p37">
            <a:extLst>
              <a:ext uri="{FF2B5EF4-FFF2-40B4-BE49-F238E27FC236}">
                <a16:creationId xmlns:a16="http://schemas.microsoft.com/office/drawing/2014/main" id="{06E29D2B-4E4E-9500-CB0D-F2CD5AC6B0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53" name="Google Shape;853;p37">
            <a:extLst>
              <a:ext uri="{FF2B5EF4-FFF2-40B4-BE49-F238E27FC236}">
                <a16:creationId xmlns:a16="http://schemas.microsoft.com/office/drawing/2014/main" id="{2D7285B9-AE68-199B-A1A2-277033F50707}"/>
              </a:ext>
            </a:extLst>
          </p:cNvPr>
          <p:cNvGrpSpPr/>
          <p:nvPr/>
        </p:nvGrpSpPr>
        <p:grpSpPr>
          <a:xfrm>
            <a:off x="3666161" y="303150"/>
            <a:ext cx="5236239" cy="4482989"/>
            <a:chOff x="3666161" y="170750"/>
            <a:chExt cx="5236239" cy="4482989"/>
          </a:xfrm>
        </p:grpSpPr>
        <p:sp>
          <p:nvSpPr>
            <p:cNvPr id="854" name="Google Shape;854;p37">
              <a:extLst>
                <a:ext uri="{FF2B5EF4-FFF2-40B4-BE49-F238E27FC236}">
                  <a16:creationId xmlns:a16="http://schemas.microsoft.com/office/drawing/2014/main" id="{E50BE915-8BE6-D438-EBE4-71678A0FE147}"/>
                </a:ext>
              </a:extLst>
            </p:cNvPr>
            <p:cNvSpPr/>
            <p:nvPr/>
          </p:nvSpPr>
          <p:spPr>
            <a:xfrm rot="511266" flipH="1">
              <a:off x="4048315" y="481781"/>
              <a:ext cx="4485860" cy="3860927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7">
              <a:extLst>
                <a:ext uri="{FF2B5EF4-FFF2-40B4-BE49-F238E27FC236}">
                  <a16:creationId xmlns:a16="http://schemas.microsoft.com/office/drawing/2014/main" id="{734DD447-3279-AE9B-ACD4-2D2E23E939D9}"/>
                </a:ext>
              </a:extLst>
            </p:cNvPr>
            <p:cNvGrpSpPr/>
            <p:nvPr/>
          </p:nvGrpSpPr>
          <p:grpSpPr>
            <a:xfrm>
              <a:off x="5801425" y="1524099"/>
              <a:ext cx="1087294" cy="813578"/>
              <a:chOff x="3163375" y="4315288"/>
              <a:chExt cx="783918" cy="586574"/>
            </a:xfrm>
          </p:grpSpPr>
          <p:sp>
            <p:nvSpPr>
              <p:cNvPr id="856" name="Google Shape;856;p37">
                <a:extLst>
                  <a:ext uri="{FF2B5EF4-FFF2-40B4-BE49-F238E27FC236}">
                    <a16:creationId xmlns:a16="http://schemas.microsoft.com/office/drawing/2014/main" id="{062B7FDC-4D79-6F07-F89D-21B2F39947AB}"/>
                  </a:ext>
                </a:extLst>
              </p:cNvPr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>
                <a:extLst>
                  <a:ext uri="{FF2B5EF4-FFF2-40B4-BE49-F238E27FC236}">
                    <a16:creationId xmlns:a16="http://schemas.microsoft.com/office/drawing/2014/main" id="{904C0173-46DB-1355-28A7-C18A1C397A70}"/>
                  </a:ext>
                </a:extLst>
              </p:cNvPr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>
                <a:extLst>
                  <a:ext uri="{FF2B5EF4-FFF2-40B4-BE49-F238E27FC236}">
                    <a16:creationId xmlns:a16="http://schemas.microsoft.com/office/drawing/2014/main" id="{27C3BC5C-14C6-6427-84D6-549B60CF3D4F}"/>
                  </a:ext>
                </a:extLst>
              </p:cNvPr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>
                <a:extLst>
                  <a:ext uri="{FF2B5EF4-FFF2-40B4-BE49-F238E27FC236}">
                    <a16:creationId xmlns:a16="http://schemas.microsoft.com/office/drawing/2014/main" id="{1FDDA9F7-1BCA-F68E-18FD-018270A44C35}"/>
                  </a:ext>
                </a:extLst>
              </p:cNvPr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>
                <a:extLst>
                  <a:ext uri="{FF2B5EF4-FFF2-40B4-BE49-F238E27FC236}">
                    <a16:creationId xmlns:a16="http://schemas.microsoft.com/office/drawing/2014/main" id="{F9713C86-AE9A-200B-EBE6-FC48E6899BC7}"/>
                  </a:ext>
                </a:extLst>
              </p:cNvPr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>
                <a:extLst>
                  <a:ext uri="{FF2B5EF4-FFF2-40B4-BE49-F238E27FC236}">
                    <a16:creationId xmlns:a16="http://schemas.microsoft.com/office/drawing/2014/main" id="{FC044893-7DE3-55D9-EF34-E3345EF81BB9}"/>
                  </a:ext>
                </a:extLst>
              </p:cNvPr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>
                <a:extLst>
                  <a:ext uri="{FF2B5EF4-FFF2-40B4-BE49-F238E27FC236}">
                    <a16:creationId xmlns:a16="http://schemas.microsoft.com/office/drawing/2014/main" id="{AB2095D0-8E88-26A8-BF5E-0F0DFB7DCA42}"/>
                  </a:ext>
                </a:extLst>
              </p:cNvPr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>
                <a:extLst>
                  <a:ext uri="{FF2B5EF4-FFF2-40B4-BE49-F238E27FC236}">
                    <a16:creationId xmlns:a16="http://schemas.microsoft.com/office/drawing/2014/main" id="{0FCDFEC6-D74E-B0CC-4984-E3626759EA10}"/>
                  </a:ext>
                </a:extLst>
              </p:cNvPr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>
                <a:extLst>
                  <a:ext uri="{FF2B5EF4-FFF2-40B4-BE49-F238E27FC236}">
                    <a16:creationId xmlns:a16="http://schemas.microsoft.com/office/drawing/2014/main" id="{56CB7BF8-8500-F83E-F389-F29872B12E96}"/>
                  </a:ext>
                </a:extLst>
              </p:cNvPr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>
                <a:extLst>
                  <a:ext uri="{FF2B5EF4-FFF2-40B4-BE49-F238E27FC236}">
                    <a16:creationId xmlns:a16="http://schemas.microsoft.com/office/drawing/2014/main" id="{CA3337A4-F3BE-E2CC-1CD1-D5D0BD0B5334}"/>
                  </a:ext>
                </a:extLst>
              </p:cNvPr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>
                <a:extLst>
                  <a:ext uri="{FF2B5EF4-FFF2-40B4-BE49-F238E27FC236}">
                    <a16:creationId xmlns:a16="http://schemas.microsoft.com/office/drawing/2014/main" id="{0DED740A-24BC-0C7C-585C-AB58379F13F4}"/>
                  </a:ext>
                </a:extLst>
              </p:cNvPr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>
                <a:extLst>
                  <a:ext uri="{FF2B5EF4-FFF2-40B4-BE49-F238E27FC236}">
                    <a16:creationId xmlns:a16="http://schemas.microsoft.com/office/drawing/2014/main" id="{9C5AC867-3A81-587E-7B4D-ABFCEFAC1EEA}"/>
                  </a:ext>
                </a:extLst>
              </p:cNvPr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>
                <a:extLst>
                  <a:ext uri="{FF2B5EF4-FFF2-40B4-BE49-F238E27FC236}">
                    <a16:creationId xmlns:a16="http://schemas.microsoft.com/office/drawing/2014/main" id="{BE9DB853-0E7F-6325-2C5A-A03D4C16822C}"/>
                  </a:ext>
                </a:extLst>
              </p:cNvPr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>
                <a:extLst>
                  <a:ext uri="{FF2B5EF4-FFF2-40B4-BE49-F238E27FC236}">
                    <a16:creationId xmlns:a16="http://schemas.microsoft.com/office/drawing/2014/main" id="{0FEDCF02-C567-BCD1-BFCB-6B33EE1B956E}"/>
                  </a:ext>
                </a:extLst>
              </p:cNvPr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>
                <a:extLst>
                  <a:ext uri="{FF2B5EF4-FFF2-40B4-BE49-F238E27FC236}">
                    <a16:creationId xmlns:a16="http://schemas.microsoft.com/office/drawing/2014/main" id="{88367021-AB94-EFFB-09BA-76D4AA8761ED}"/>
                  </a:ext>
                </a:extLst>
              </p:cNvPr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>
                <a:extLst>
                  <a:ext uri="{FF2B5EF4-FFF2-40B4-BE49-F238E27FC236}">
                    <a16:creationId xmlns:a16="http://schemas.microsoft.com/office/drawing/2014/main" id="{0447F37F-E9FC-73C9-B1C6-6B686DE889AA}"/>
                  </a:ext>
                </a:extLst>
              </p:cNvPr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>
                <a:extLst>
                  <a:ext uri="{FF2B5EF4-FFF2-40B4-BE49-F238E27FC236}">
                    <a16:creationId xmlns:a16="http://schemas.microsoft.com/office/drawing/2014/main" id="{730DDA13-8E15-749E-66E3-77E664B97DE0}"/>
                  </a:ext>
                </a:extLst>
              </p:cNvPr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>
                <a:extLst>
                  <a:ext uri="{FF2B5EF4-FFF2-40B4-BE49-F238E27FC236}">
                    <a16:creationId xmlns:a16="http://schemas.microsoft.com/office/drawing/2014/main" id="{6014ECB7-47E9-41CC-E239-0FA3CA535E63}"/>
                  </a:ext>
                </a:extLst>
              </p:cNvPr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>
                <a:extLst>
                  <a:ext uri="{FF2B5EF4-FFF2-40B4-BE49-F238E27FC236}">
                    <a16:creationId xmlns:a16="http://schemas.microsoft.com/office/drawing/2014/main" id="{E2530D67-E5BE-43BE-DA75-EF9B1A6F615C}"/>
                  </a:ext>
                </a:extLst>
              </p:cNvPr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>
                <a:extLst>
                  <a:ext uri="{FF2B5EF4-FFF2-40B4-BE49-F238E27FC236}">
                    <a16:creationId xmlns:a16="http://schemas.microsoft.com/office/drawing/2014/main" id="{95A0D416-5BD2-4285-7278-A6255D44DED4}"/>
                  </a:ext>
                </a:extLst>
              </p:cNvPr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876" name="Google Shape;876;p37">
                  <a:extLst>
                    <a:ext uri="{FF2B5EF4-FFF2-40B4-BE49-F238E27FC236}">
                      <a16:creationId xmlns:a16="http://schemas.microsoft.com/office/drawing/2014/main" id="{88533B32-4B4C-23A8-0A25-E6E3FD8A626C}"/>
                    </a:ext>
                  </a:extLst>
                </p:cNvPr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>
                  <a:extLst>
                    <a:ext uri="{FF2B5EF4-FFF2-40B4-BE49-F238E27FC236}">
                      <a16:creationId xmlns:a16="http://schemas.microsoft.com/office/drawing/2014/main" id="{A77E6A08-36E1-B6CE-8CD4-6EDC5AEC60DB}"/>
                    </a:ext>
                  </a:extLst>
                </p:cNvPr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8" name="Google Shape;878;p37">
              <a:extLst>
                <a:ext uri="{FF2B5EF4-FFF2-40B4-BE49-F238E27FC236}">
                  <a16:creationId xmlns:a16="http://schemas.microsoft.com/office/drawing/2014/main" id="{756B5DD7-437C-BB3D-CD26-FBC90B40BFF1}"/>
                </a:ext>
              </a:extLst>
            </p:cNvPr>
            <p:cNvGrpSpPr/>
            <p:nvPr/>
          </p:nvGrpSpPr>
          <p:grpSpPr>
            <a:xfrm>
              <a:off x="3757748" y="1626818"/>
              <a:ext cx="1532169" cy="1570875"/>
              <a:chOff x="7060723" y="716831"/>
              <a:chExt cx="1532169" cy="1570875"/>
            </a:xfrm>
          </p:grpSpPr>
          <p:sp>
            <p:nvSpPr>
              <p:cNvPr id="879" name="Google Shape;879;p37">
                <a:extLst>
                  <a:ext uri="{FF2B5EF4-FFF2-40B4-BE49-F238E27FC236}">
                    <a16:creationId xmlns:a16="http://schemas.microsoft.com/office/drawing/2014/main" id="{3F86633E-A9AF-A3C1-CF8C-C88296E4B66B}"/>
                  </a:ext>
                </a:extLst>
              </p:cNvPr>
              <p:cNvSpPr/>
              <p:nvPr/>
            </p:nvSpPr>
            <p:spPr>
              <a:xfrm flipH="1">
                <a:off x="7417173" y="1090836"/>
                <a:ext cx="1175719" cy="119686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4977" extrusionOk="0">
                    <a:moveTo>
                      <a:pt x="953" y="2257"/>
                    </a:moveTo>
                    <a:cubicBezTo>
                      <a:pt x="1069" y="2257"/>
                      <a:pt x="1174" y="2309"/>
                      <a:pt x="1243" y="2378"/>
                    </a:cubicBezTo>
                    <a:cubicBezTo>
                      <a:pt x="1312" y="2450"/>
                      <a:pt x="1356" y="2544"/>
                      <a:pt x="1400" y="2641"/>
                    </a:cubicBezTo>
                    <a:cubicBezTo>
                      <a:pt x="1392" y="2660"/>
                      <a:pt x="1373" y="2676"/>
                      <a:pt x="1356" y="2685"/>
                    </a:cubicBezTo>
                    <a:cubicBezTo>
                      <a:pt x="1274" y="2763"/>
                      <a:pt x="1157" y="2802"/>
                      <a:pt x="1043" y="2802"/>
                    </a:cubicBezTo>
                    <a:cubicBezTo>
                      <a:pt x="939" y="2802"/>
                      <a:pt x="838" y="2769"/>
                      <a:pt x="771" y="2702"/>
                    </a:cubicBezTo>
                    <a:cubicBezTo>
                      <a:pt x="710" y="2641"/>
                      <a:pt x="691" y="2536"/>
                      <a:pt x="718" y="2439"/>
                    </a:cubicBezTo>
                    <a:cubicBezTo>
                      <a:pt x="744" y="2353"/>
                      <a:pt x="807" y="2282"/>
                      <a:pt x="884" y="2265"/>
                    </a:cubicBezTo>
                    <a:cubicBezTo>
                      <a:pt x="911" y="2257"/>
                      <a:pt x="937" y="2257"/>
                      <a:pt x="953" y="2257"/>
                    </a:cubicBezTo>
                    <a:close/>
                    <a:moveTo>
                      <a:pt x="2013" y="1"/>
                    </a:moveTo>
                    <a:cubicBezTo>
                      <a:pt x="1680" y="1"/>
                      <a:pt x="1566" y="324"/>
                      <a:pt x="1566" y="603"/>
                    </a:cubicBezTo>
                    <a:lnTo>
                      <a:pt x="1566" y="1845"/>
                    </a:lnTo>
                    <a:cubicBezTo>
                      <a:pt x="1566" y="2020"/>
                      <a:pt x="1566" y="2204"/>
                      <a:pt x="1531" y="2370"/>
                    </a:cubicBezTo>
                    <a:cubicBezTo>
                      <a:pt x="1497" y="2309"/>
                      <a:pt x="1453" y="2257"/>
                      <a:pt x="1409" y="2213"/>
                    </a:cubicBezTo>
                    <a:cubicBezTo>
                      <a:pt x="1286" y="2090"/>
                      <a:pt x="1117" y="2021"/>
                      <a:pt x="957" y="2021"/>
                    </a:cubicBezTo>
                    <a:cubicBezTo>
                      <a:pt x="911" y="2021"/>
                      <a:pt x="866" y="2027"/>
                      <a:pt x="823" y="2038"/>
                    </a:cubicBezTo>
                    <a:cubicBezTo>
                      <a:pt x="666" y="2083"/>
                      <a:pt x="534" y="2204"/>
                      <a:pt x="492" y="2378"/>
                    </a:cubicBezTo>
                    <a:cubicBezTo>
                      <a:pt x="439" y="2563"/>
                      <a:pt x="481" y="2746"/>
                      <a:pt x="605" y="2870"/>
                    </a:cubicBezTo>
                    <a:cubicBezTo>
                      <a:pt x="717" y="2982"/>
                      <a:pt x="881" y="3039"/>
                      <a:pt x="1048" y="3039"/>
                    </a:cubicBezTo>
                    <a:cubicBezTo>
                      <a:pt x="1205" y="3039"/>
                      <a:pt x="1365" y="2988"/>
                      <a:pt x="1489" y="2886"/>
                    </a:cubicBezTo>
                    <a:lnTo>
                      <a:pt x="1489" y="2886"/>
                    </a:lnTo>
                    <a:cubicBezTo>
                      <a:pt x="1688" y="3516"/>
                      <a:pt x="1497" y="3944"/>
                      <a:pt x="1304" y="4198"/>
                    </a:cubicBezTo>
                    <a:cubicBezTo>
                      <a:pt x="1016" y="4567"/>
                      <a:pt x="559" y="4744"/>
                      <a:pt x="229" y="4744"/>
                    </a:cubicBezTo>
                    <a:cubicBezTo>
                      <a:pt x="199" y="4744"/>
                      <a:pt x="169" y="4742"/>
                      <a:pt x="141" y="4739"/>
                    </a:cubicBezTo>
                    <a:lnTo>
                      <a:pt x="28" y="4723"/>
                    </a:lnTo>
                    <a:lnTo>
                      <a:pt x="1" y="4958"/>
                    </a:lnTo>
                    <a:lnTo>
                      <a:pt x="114" y="4968"/>
                    </a:lnTo>
                    <a:cubicBezTo>
                      <a:pt x="150" y="4977"/>
                      <a:pt x="194" y="4977"/>
                      <a:pt x="238" y="4977"/>
                    </a:cubicBezTo>
                    <a:cubicBezTo>
                      <a:pt x="630" y="4977"/>
                      <a:pt x="1155" y="4775"/>
                      <a:pt x="1489" y="4339"/>
                    </a:cubicBezTo>
                    <a:cubicBezTo>
                      <a:pt x="1732" y="4024"/>
                      <a:pt x="1969" y="3480"/>
                      <a:pt x="1663" y="2685"/>
                    </a:cubicBezTo>
                    <a:lnTo>
                      <a:pt x="1663" y="2676"/>
                    </a:lnTo>
                    <a:cubicBezTo>
                      <a:pt x="1803" y="2431"/>
                      <a:pt x="1803" y="2116"/>
                      <a:pt x="1803" y="1845"/>
                    </a:cubicBezTo>
                    <a:lnTo>
                      <a:pt x="1803" y="603"/>
                    </a:lnTo>
                    <a:cubicBezTo>
                      <a:pt x="1803" y="561"/>
                      <a:pt x="1812" y="236"/>
                      <a:pt x="2013" y="236"/>
                    </a:cubicBezTo>
                    <a:cubicBezTo>
                      <a:pt x="2118" y="236"/>
                      <a:pt x="2223" y="271"/>
                      <a:pt x="2232" y="586"/>
                    </a:cubicBezTo>
                    <a:lnTo>
                      <a:pt x="2276" y="2116"/>
                    </a:lnTo>
                    <a:cubicBezTo>
                      <a:pt x="2276" y="2248"/>
                      <a:pt x="2284" y="2406"/>
                      <a:pt x="2362" y="2544"/>
                    </a:cubicBezTo>
                    <a:cubicBezTo>
                      <a:pt x="2432" y="2657"/>
                      <a:pt x="2570" y="2757"/>
                      <a:pt x="2720" y="2757"/>
                    </a:cubicBezTo>
                    <a:cubicBezTo>
                      <a:pt x="2758" y="2757"/>
                      <a:pt x="2796" y="2751"/>
                      <a:pt x="2834" y="2737"/>
                    </a:cubicBezTo>
                    <a:cubicBezTo>
                      <a:pt x="3071" y="2660"/>
                      <a:pt x="3105" y="2387"/>
                      <a:pt x="3123" y="2282"/>
                    </a:cubicBezTo>
                    <a:lnTo>
                      <a:pt x="3201" y="1636"/>
                    </a:lnTo>
                    <a:cubicBezTo>
                      <a:pt x="3220" y="1531"/>
                      <a:pt x="3237" y="1417"/>
                      <a:pt x="3289" y="1338"/>
                    </a:cubicBezTo>
                    <a:cubicBezTo>
                      <a:pt x="3321" y="1284"/>
                      <a:pt x="3392" y="1230"/>
                      <a:pt x="3457" y="1230"/>
                    </a:cubicBezTo>
                    <a:cubicBezTo>
                      <a:pt x="3466" y="1230"/>
                      <a:pt x="3474" y="1231"/>
                      <a:pt x="3482" y="1233"/>
                    </a:cubicBezTo>
                    <a:cubicBezTo>
                      <a:pt x="3577" y="1260"/>
                      <a:pt x="3621" y="1382"/>
                      <a:pt x="3621" y="1478"/>
                    </a:cubicBezTo>
                    <a:cubicBezTo>
                      <a:pt x="3629" y="1539"/>
                      <a:pt x="3629" y="1600"/>
                      <a:pt x="3629" y="1652"/>
                    </a:cubicBezTo>
                    <a:cubicBezTo>
                      <a:pt x="3640" y="1749"/>
                      <a:pt x="3640" y="1837"/>
                      <a:pt x="3640" y="1925"/>
                    </a:cubicBezTo>
                    <a:cubicBezTo>
                      <a:pt x="3640" y="2083"/>
                      <a:pt x="3692" y="2213"/>
                      <a:pt x="3797" y="2309"/>
                    </a:cubicBezTo>
                    <a:cubicBezTo>
                      <a:pt x="3973" y="2479"/>
                      <a:pt x="4261" y="2506"/>
                      <a:pt x="4507" y="2506"/>
                    </a:cubicBezTo>
                    <a:cubicBezTo>
                      <a:pt x="4578" y="2506"/>
                      <a:pt x="4645" y="2504"/>
                      <a:pt x="4706" y="2502"/>
                    </a:cubicBezTo>
                    <a:cubicBezTo>
                      <a:pt x="4731" y="2502"/>
                      <a:pt x="4750" y="2492"/>
                      <a:pt x="4775" y="2492"/>
                    </a:cubicBezTo>
                    <a:lnTo>
                      <a:pt x="4888" y="2492"/>
                    </a:lnTo>
                    <a:lnTo>
                      <a:pt x="4880" y="2257"/>
                    </a:lnTo>
                    <a:lnTo>
                      <a:pt x="4767" y="2257"/>
                    </a:lnTo>
                    <a:cubicBezTo>
                      <a:pt x="4741" y="2265"/>
                      <a:pt x="4723" y="2265"/>
                      <a:pt x="4697" y="2265"/>
                    </a:cubicBezTo>
                    <a:cubicBezTo>
                      <a:pt x="4636" y="2267"/>
                      <a:pt x="4562" y="2271"/>
                      <a:pt x="4484" y="2271"/>
                    </a:cubicBezTo>
                    <a:cubicBezTo>
                      <a:pt x="4288" y="2271"/>
                      <a:pt x="4067" y="2250"/>
                      <a:pt x="3954" y="2143"/>
                    </a:cubicBezTo>
                    <a:cubicBezTo>
                      <a:pt x="3902" y="2091"/>
                      <a:pt x="3875" y="2020"/>
                      <a:pt x="3875" y="1925"/>
                    </a:cubicBezTo>
                    <a:cubicBezTo>
                      <a:pt x="3875" y="1829"/>
                      <a:pt x="3875" y="1740"/>
                      <a:pt x="3866" y="1644"/>
                    </a:cubicBezTo>
                    <a:cubicBezTo>
                      <a:pt x="3866" y="1591"/>
                      <a:pt x="3866" y="1531"/>
                      <a:pt x="3858" y="1478"/>
                    </a:cubicBezTo>
                    <a:cubicBezTo>
                      <a:pt x="3858" y="1277"/>
                      <a:pt x="3753" y="1058"/>
                      <a:pt x="3535" y="1006"/>
                    </a:cubicBezTo>
                    <a:cubicBezTo>
                      <a:pt x="3510" y="1000"/>
                      <a:pt x="3484" y="998"/>
                      <a:pt x="3458" y="998"/>
                    </a:cubicBezTo>
                    <a:cubicBezTo>
                      <a:pt x="3321" y="998"/>
                      <a:pt x="3176" y="1075"/>
                      <a:pt x="3088" y="1207"/>
                    </a:cubicBezTo>
                    <a:cubicBezTo>
                      <a:pt x="3010" y="1338"/>
                      <a:pt x="2983" y="1487"/>
                      <a:pt x="2974" y="1600"/>
                    </a:cubicBezTo>
                    <a:lnTo>
                      <a:pt x="2886" y="2248"/>
                    </a:lnTo>
                    <a:cubicBezTo>
                      <a:pt x="2861" y="2414"/>
                      <a:pt x="2825" y="2492"/>
                      <a:pt x="2756" y="2519"/>
                    </a:cubicBezTo>
                    <a:cubicBezTo>
                      <a:pt x="2746" y="2523"/>
                      <a:pt x="2736" y="2525"/>
                      <a:pt x="2725" y="2525"/>
                    </a:cubicBezTo>
                    <a:cubicBezTo>
                      <a:pt x="2666" y="2525"/>
                      <a:pt x="2593" y="2474"/>
                      <a:pt x="2563" y="2423"/>
                    </a:cubicBezTo>
                    <a:cubicBezTo>
                      <a:pt x="2511" y="2334"/>
                      <a:pt x="2511" y="2221"/>
                      <a:pt x="2511" y="2116"/>
                    </a:cubicBezTo>
                    <a:lnTo>
                      <a:pt x="2467" y="578"/>
                    </a:lnTo>
                    <a:cubicBezTo>
                      <a:pt x="2450" y="97"/>
                      <a:pt x="2213" y="1"/>
                      <a:pt x="2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7">
                <a:extLst>
                  <a:ext uri="{FF2B5EF4-FFF2-40B4-BE49-F238E27FC236}">
                    <a16:creationId xmlns:a16="http://schemas.microsoft.com/office/drawing/2014/main" id="{07854340-1D95-DCAF-6E67-169C950E509E}"/>
                  </a:ext>
                </a:extLst>
              </p:cNvPr>
              <p:cNvGrpSpPr/>
              <p:nvPr/>
            </p:nvGrpSpPr>
            <p:grpSpPr>
              <a:xfrm rot="-938965" flipH="1">
                <a:off x="7176585" y="731870"/>
                <a:ext cx="233975" cy="891181"/>
                <a:chOff x="3841236" y="2462345"/>
                <a:chExt cx="261888" cy="997496"/>
              </a:xfrm>
            </p:grpSpPr>
            <p:sp>
              <p:nvSpPr>
                <p:cNvPr id="881" name="Google Shape;881;p37">
                  <a:extLst>
                    <a:ext uri="{FF2B5EF4-FFF2-40B4-BE49-F238E27FC236}">
                      <a16:creationId xmlns:a16="http://schemas.microsoft.com/office/drawing/2014/main" id="{FE4A8FA2-B0C7-FFD9-87E2-9FC3F159FA1C}"/>
                    </a:ext>
                  </a:extLst>
                </p:cNvPr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>
                  <a:extLst>
                    <a:ext uri="{FF2B5EF4-FFF2-40B4-BE49-F238E27FC236}">
                      <a16:creationId xmlns:a16="http://schemas.microsoft.com/office/drawing/2014/main" id="{CA7B250A-D20F-F0EF-8E23-6B8FBD0387A7}"/>
                    </a:ext>
                  </a:extLst>
                </p:cNvPr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>
                  <a:extLst>
                    <a:ext uri="{FF2B5EF4-FFF2-40B4-BE49-F238E27FC236}">
                      <a16:creationId xmlns:a16="http://schemas.microsoft.com/office/drawing/2014/main" id="{2DEE9B30-AE2A-57C8-73A4-3997E281668D}"/>
                    </a:ext>
                  </a:extLst>
                </p:cNvPr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>
                  <a:extLst>
                    <a:ext uri="{FF2B5EF4-FFF2-40B4-BE49-F238E27FC236}">
                      <a16:creationId xmlns:a16="http://schemas.microsoft.com/office/drawing/2014/main" id="{83EE3789-5527-202B-49C3-3A30A3A563D5}"/>
                    </a:ext>
                  </a:extLst>
                </p:cNvPr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>
                  <a:extLst>
                    <a:ext uri="{FF2B5EF4-FFF2-40B4-BE49-F238E27FC236}">
                      <a16:creationId xmlns:a16="http://schemas.microsoft.com/office/drawing/2014/main" id="{520735F5-8494-B141-E736-7DC21C11CA75}"/>
                    </a:ext>
                  </a:extLst>
                </p:cNvPr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>
                  <a:extLst>
                    <a:ext uri="{FF2B5EF4-FFF2-40B4-BE49-F238E27FC236}">
                      <a16:creationId xmlns:a16="http://schemas.microsoft.com/office/drawing/2014/main" id="{23ACD963-FBAE-B00E-D801-5C9171573B6E}"/>
                    </a:ext>
                  </a:extLst>
                </p:cNvPr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7" name="Google Shape;887;p37">
              <a:extLst>
                <a:ext uri="{FF2B5EF4-FFF2-40B4-BE49-F238E27FC236}">
                  <a16:creationId xmlns:a16="http://schemas.microsoft.com/office/drawing/2014/main" id="{8DFF5D74-0E9B-CD67-5324-DA4C3F21A64E}"/>
                </a:ext>
              </a:extLst>
            </p:cNvPr>
            <p:cNvSpPr/>
            <p:nvPr/>
          </p:nvSpPr>
          <p:spPr>
            <a:xfrm>
              <a:off x="4151425" y="862863"/>
              <a:ext cx="835678" cy="824878"/>
            </a:xfrm>
            <a:custGeom>
              <a:avLst/>
              <a:gdLst/>
              <a:ahLst/>
              <a:cxnLst/>
              <a:rect l="l" t="t" r="r" b="b"/>
              <a:pathLst>
                <a:path w="2782" h="2746" extrusionOk="0">
                  <a:moveTo>
                    <a:pt x="1382" y="760"/>
                  </a:moveTo>
                  <a:cubicBezTo>
                    <a:pt x="1715" y="760"/>
                    <a:pt x="1986" y="1031"/>
                    <a:pt x="1986" y="1373"/>
                  </a:cubicBezTo>
                  <a:cubicBezTo>
                    <a:pt x="1986" y="1704"/>
                    <a:pt x="1715" y="1984"/>
                    <a:pt x="1382" y="1984"/>
                  </a:cubicBezTo>
                  <a:cubicBezTo>
                    <a:pt x="1042" y="1984"/>
                    <a:pt x="771" y="1704"/>
                    <a:pt x="771" y="1373"/>
                  </a:cubicBezTo>
                  <a:cubicBezTo>
                    <a:pt x="771" y="1031"/>
                    <a:pt x="1042" y="760"/>
                    <a:pt x="1382" y="760"/>
                  </a:cubicBezTo>
                  <a:close/>
                  <a:moveTo>
                    <a:pt x="1111" y="0"/>
                  </a:moveTo>
                  <a:lnTo>
                    <a:pt x="804" y="95"/>
                  </a:lnTo>
                  <a:lnTo>
                    <a:pt x="893" y="525"/>
                  </a:lnTo>
                  <a:lnTo>
                    <a:pt x="727" y="638"/>
                  </a:lnTo>
                  <a:lnTo>
                    <a:pt x="360" y="428"/>
                  </a:lnTo>
                  <a:lnTo>
                    <a:pt x="166" y="682"/>
                  </a:lnTo>
                  <a:lnTo>
                    <a:pt x="481" y="962"/>
                  </a:lnTo>
                  <a:lnTo>
                    <a:pt x="420" y="1188"/>
                  </a:lnTo>
                  <a:lnTo>
                    <a:pt x="1" y="1215"/>
                  </a:lnTo>
                  <a:lnTo>
                    <a:pt x="1" y="1530"/>
                  </a:lnTo>
                  <a:lnTo>
                    <a:pt x="420" y="1574"/>
                  </a:lnTo>
                  <a:lnTo>
                    <a:pt x="490" y="1801"/>
                  </a:lnTo>
                  <a:lnTo>
                    <a:pt x="166" y="2063"/>
                  </a:lnTo>
                  <a:lnTo>
                    <a:pt x="360" y="2317"/>
                  </a:lnTo>
                  <a:lnTo>
                    <a:pt x="727" y="2107"/>
                  </a:lnTo>
                  <a:lnTo>
                    <a:pt x="909" y="2238"/>
                  </a:lnTo>
                  <a:lnTo>
                    <a:pt x="804" y="2649"/>
                  </a:lnTo>
                  <a:lnTo>
                    <a:pt x="1111" y="2745"/>
                  </a:lnTo>
                  <a:lnTo>
                    <a:pt x="1285" y="2351"/>
                  </a:lnTo>
                  <a:cubicBezTo>
                    <a:pt x="1338" y="2361"/>
                    <a:pt x="1329" y="2361"/>
                    <a:pt x="1382" y="2361"/>
                  </a:cubicBezTo>
                  <a:cubicBezTo>
                    <a:pt x="1434" y="2361"/>
                    <a:pt x="1453" y="2361"/>
                    <a:pt x="1505" y="2351"/>
                  </a:cubicBezTo>
                  <a:lnTo>
                    <a:pt x="1671" y="2745"/>
                  </a:lnTo>
                  <a:lnTo>
                    <a:pt x="1967" y="2649"/>
                  </a:lnTo>
                  <a:lnTo>
                    <a:pt x="1873" y="2229"/>
                  </a:lnTo>
                  <a:lnTo>
                    <a:pt x="2055" y="2088"/>
                  </a:lnTo>
                  <a:lnTo>
                    <a:pt x="2423" y="2317"/>
                  </a:lnTo>
                  <a:lnTo>
                    <a:pt x="2607" y="2063"/>
                  </a:lnTo>
                  <a:lnTo>
                    <a:pt x="2292" y="1774"/>
                  </a:lnTo>
                  <a:lnTo>
                    <a:pt x="2353" y="1574"/>
                  </a:lnTo>
                  <a:lnTo>
                    <a:pt x="2781" y="1530"/>
                  </a:lnTo>
                  <a:lnTo>
                    <a:pt x="2781" y="1215"/>
                  </a:lnTo>
                  <a:lnTo>
                    <a:pt x="2345" y="1180"/>
                  </a:lnTo>
                  <a:lnTo>
                    <a:pt x="2282" y="970"/>
                  </a:lnTo>
                  <a:lnTo>
                    <a:pt x="2607" y="682"/>
                  </a:lnTo>
                  <a:lnTo>
                    <a:pt x="2423" y="428"/>
                  </a:lnTo>
                  <a:lnTo>
                    <a:pt x="2047" y="655"/>
                  </a:lnTo>
                  <a:lnTo>
                    <a:pt x="1873" y="525"/>
                  </a:lnTo>
                  <a:lnTo>
                    <a:pt x="1967" y="95"/>
                  </a:lnTo>
                  <a:lnTo>
                    <a:pt x="1671" y="0"/>
                  </a:lnTo>
                  <a:lnTo>
                    <a:pt x="1487" y="401"/>
                  </a:lnTo>
                  <a:lnTo>
                    <a:pt x="1277" y="40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37">
              <a:extLst>
                <a:ext uri="{FF2B5EF4-FFF2-40B4-BE49-F238E27FC236}">
                  <a16:creationId xmlns:a16="http://schemas.microsoft.com/office/drawing/2014/main" id="{FD2865F4-4ECF-C0B4-76D1-6D95A087A264}"/>
                </a:ext>
              </a:extLst>
            </p:cNvPr>
            <p:cNvGrpSpPr/>
            <p:nvPr/>
          </p:nvGrpSpPr>
          <p:grpSpPr>
            <a:xfrm>
              <a:off x="7947069" y="1014845"/>
              <a:ext cx="385817" cy="837006"/>
              <a:chOff x="4196857" y="2827220"/>
              <a:chExt cx="385817" cy="837006"/>
            </a:xfrm>
          </p:grpSpPr>
          <p:sp>
            <p:nvSpPr>
              <p:cNvPr id="889" name="Google Shape;889;p37">
                <a:extLst>
                  <a:ext uri="{FF2B5EF4-FFF2-40B4-BE49-F238E27FC236}">
                    <a16:creationId xmlns:a16="http://schemas.microsoft.com/office/drawing/2014/main" id="{3D4F1FE4-3461-B443-0A17-8B3AFDFDA7C8}"/>
                  </a:ext>
                </a:extLst>
              </p:cNvPr>
              <p:cNvSpPr/>
              <p:nvPr/>
            </p:nvSpPr>
            <p:spPr>
              <a:xfrm>
                <a:off x="4196857" y="2827220"/>
                <a:ext cx="385817" cy="83700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046" extrusionOk="0">
                    <a:moveTo>
                      <a:pt x="1086" y="194"/>
                    </a:moveTo>
                    <a:cubicBezTo>
                      <a:pt x="1095" y="194"/>
                      <a:pt x="1104" y="196"/>
                      <a:pt x="1113" y="200"/>
                    </a:cubicBezTo>
                    <a:lnTo>
                      <a:pt x="1541" y="289"/>
                    </a:lnTo>
                    <a:cubicBezTo>
                      <a:pt x="1575" y="297"/>
                      <a:pt x="1610" y="322"/>
                      <a:pt x="1627" y="358"/>
                    </a:cubicBezTo>
                    <a:cubicBezTo>
                      <a:pt x="1654" y="383"/>
                      <a:pt x="1663" y="427"/>
                      <a:pt x="1654" y="463"/>
                    </a:cubicBezTo>
                    <a:lnTo>
                      <a:pt x="945" y="3732"/>
                    </a:lnTo>
                    <a:cubicBezTo>
                      <a:pt x="931" y="3801"/>
                      <a:pt x="871" y="3850"/>
                      <a:pt x="804" y="3850"/>
                    </a:cubicBezTo>
                    <a:cubicBezTo>
                      <a:pt x="793" y="3850"/>
                      <a:pt x="782" y="3848"/>
                      <a:pt x="771" y="3846"/>
                    </a:cubicBezTo>
                    <a:lnTo>
                      <a:pt x="351" y="3760"/>
                    </a:lnTo>
                    <a:cubicBezTo>
                      <a:pt x="274" y="3741"/>
                      <a:pt x="221" y="3663"/>
                      <a:pt x="238" y="3583"/>
                    </a:cubicBezTo>
                    <a:lnTo>
                      <a:pt x="937" y="314"/>
                    </a:lnTo>
                    <a:cubicBezTo>
                      <a:pt x="945" y="270"/>
                      <a:pt x="972" y="245"/>
                      <a:pt x="1008" y="217"/>
                    </a:cubicBezTo>
                    <a:cubicBezTo>
                      <a:pt x="1025" y="209"/>
                      <a:pt x="1042" y="200"/>
                      <a:pt x="1061" y="200"/>
                    </a:cubicBezTo>
                    <a:cubicBezTo>
                      <a:pt x="1069" y="196"/>
                      <a:pt x="1077" y="194"/>
                      <a:pt x="1086" y="194"/>
                    </a:cubicBezTo>
                    <a:close/>
                    <a:moveTo>
                      <a:pt x="1087" y="1"/>
                    </a:moveTo>
                    <a:cubicBezTo>
                      <a:pt x="1021" y="1"/>
                      <a:pt x="952" y="19"/>
                      <a:pt x="893" y="51"/>
                    </a:cubicBezTo>
                    <a:cubicBezTo>
                      <a:pt x="823" y="104"/>
                      <a:pt x="771" y="184"/>
                      <a:pt x="746" y="270"/>
                    </a:cubicBezTo>
                    <a:lnTo>
                      <a:pt x="45" y="3541"/>
                    </a:lnTo>
                    <a:cubicBezTo>
                      <a:pt x="1" y="3724"/>
                      <a:pt x="125" y="3909"/>
                      <a:pt x="307" y="3951"/>
                    </a:cubicBezTo>
                    <a:lnTo>
                      <a:pt x="735" y="4039"/>
                    </a:lnTo>
                    <a:cubicBezTo>
                      <a:pt x="757" y="4043"/>
                      <a:pt x="779" y="4045"/>
                      <a:pt x="801" y="4045"/>
                    </a:cubicBezTo>
                    <a:cubicBezTo>
                      <a:pt x="823" y="4045"/>
                      <a:pt x="845" y="4043"/>
                      <a:pt x="867" y="4039"/>
                    </a:cubicBezTo>
                    <a:cubicBezTo>
                      <a:pt x="998" y="4022"/>
                      <a:pt x="1113" y="3917"/>
                      <a:pt x="1138" y="3776"/>
                    </a:cubicBezTo>
                    <a:lnTo>
                      <a:pt x="1848" y="507"/>
                    </a:lnTo>
                    <a:cubicBezTo>
                      <a:pt x="1864" y="419"/>
                      <a:pt x="1848" y="322"/>
                      <a:pt x="1795" y="245"/>
                    </a:cubicBezTo>
                    <a:cubicBezTo>
                      <a:pt x="1751" y="173"/>
                      <a:pt x="1671" y="121"/>
                      <a:pt x="1575" y="96"/>
                    </a:cubicBezTo>
                    <a:lnTo>
                      <a:pt x="1155" y="7"/>
                    </a:lnTo>
                    <a:cubicBezTo>
                      <a:pt x="1133" y="3"/>
                      <a:pt x="1110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>
                <a:extLst>
                  <a:ext uri="{FF2B5EF4-FFF2-40B4-BE49-F238E27FC236}">
                    <a16:creationId xmlns:a16="http://schemas.microsoft.com/office/drawing/2014/main" id="{B10EE578-F548-5B03-9F4D-06E7FAA58A74}"/>
                  </a:ext>
                </a:extLst>
              </p:cNvPr>
              <p:cNvSpPr/>
              <p:nvPr/>
            </p:nvSpPr>
            <p:spPr>
              <a:xfrm>
                <a:off x="4350977" y="3489007"/>
                <a:ext cx="83163" cy="5440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" extrusionOk="0">
                    <a:moveTo>
                      <a:pt x="34" y="0"/>
                    </a:moveTo>
                    <a:lnTo>
                      <a:pt x="1" y="193"/>
                    </a:lnTo>
                    <a:lnTo>
                      <a:pt x="357" y="263"/>
                    </a:lnTo>
                    <a:lnTo>
                      <a:pt x="402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>
                <a:extLst>
                  <a:ext uri="{FF2B5EF4-FFF2-40B4-BE49-F238E27FC236}">
                    <a16:creationId xmlns:a16="http://schemas.microsoft.com/office/drawing/2014/main" id="{289154C7-B3DF-1E25-018D-776434F33F8B}"/>
                  </a:ext>
                </a:extLst>
              </p:cNvPr>
              <p:cNvSpPr/>
              <p:nvPr/>
            </p:nvSpPr>
            <p:spPr>
              <a:xfrm>
                <a:off x="4372699" y="3383915"/>
                <a:ext cx="83163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4" extrusionOk="0">
                    <a:moveTo>
                      <a:pt x="43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01" y="80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>
                <a:extLst>
                  <a:ext uri="{FF2B5EF4-FFF2-40B4-BE49-F238E27FC236}">
                    <a16:creationId xmlns:a16="http://schemas.microsoft.com/office/drawing/2014/main" id="{CC4110DD-809D-E3EE-B23C-8D172F8D8E0B}"/>
                  </a:ext>
                </a:extLst>
              </p:cNvPr>
              <p:cNvSpPr/>
              <p:nvPr/>
            </p:nvSpPr>
            <p:spPr>
              <a:xfrm>
                <a:off x="4394421" y="3281099"/>
                <a:ext cx="84818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1" extrusionOk="0">
                    <a:moveTo>
                      <a:pt x="43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10" y="7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>
                <a:extLst>
                  <a:ext uri="{FF2B5EF4-FFF2-40B4-BE49-F238E27FC236}">
                    <a16:creationId xmlns:a16="http://schemas.microsoft.com/office/drawing/2014/main" id="{881DF20A-7E4E-A686-BDC5-24271C7F8E8E}"/>
                  </a:ext>
                </a:extLst>
              </p:cNvPr>
              <p:cNvSpPr/>
              <p:nvPr/>
            </p:nvSpPr>
            <p:spPr>
              <a:xfrm>
                <a:off x="4416142" y="3177663"/>
                <a:ext cx="8481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4" extrusionOk="0">
                    <a:moveTo>
                      <a:pt x="42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10" y="80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>
                <a:extLst>
                  <a:ext uri="{FF2B5EF4-FFF2-40B4-BE49-F238E27FC236}">
                    <a16:creationId xmlns:a16="http://schemas.microsoft.com/office/drawing/2014/main" id="{41B6EE62-79B0-0D6B-A0C8-61C44080E157}"/>
                  </a:ext>
                </a:extLst>
              </p:cNvPr>
              <p:cNvSpPr/>
              <p:nvPr/>
            </p:nvSpPr>
            <p:spPr>
              <a:xfrm>
                <a:off x="4439519" y="3074847"/>
                <a:ext cx="8316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1" extrusionOk="0">
                    <a:moveTo>
                      <a:pt x="45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02" y="7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>
                <a:extLst>
                  <a:ext uri="{FF2B5EF4-FFF2-40B4-BE49-F238E27FC236}">
                    <a16:creationId xmlns:a16="http://schemas.microsoft.com/office/drawing/2014/main" id="{31F3CB99-61C4-2850-F9D1-946EFA7624D4}"/>
                  </a:ext>
                </a:extLst>
              </p:cNvPr>
              <p:cNvSpPr/>
              <p:nvPr/>
            </p:nvSpPr>
            <p:spPr>
              <a:xfrm>
                <a:off x="4461241" y="2971411"/>
                <a:ext cx="8543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4" extrusionOk="0">
                    <a:moveTo>
                      <a:pt x="45" y="1"/>
                    </a:moveTo>
                    <a:lnTo>
                      <a:pt x="1" y="194"/>
                    </a:lnTo>
                    <a:lnTo>
                      <a:pt x="368" y="274"/>
                    </a:lnTo>
                    <a:lnTo>
                      <a:pt x="412" y="81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7">
              <a:extLst>
                <a:ext uri="{FF2B5EF4-FFF2-40B4-BE49-F238E27FC236}">
                  <a16:creationId xmlns:a16="http://schemas.microsoft.com/office/drawing/2014/main" id="{B82F6889-CB8D-6968-0671-27555561560E}"/>
                </a:ext>
              </a:extLst>
            </p:cNvPr>
            <p:cNvSpPr/>
            <p:nvPr/>
          </p:nvSpPr>
          <p:spPr>
            <a:xfrm rot="842705">
              <a:off x="7205862" y="2554294"/>
              <a:ext cx="422027" cy="877416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7">
              <a:extLst>
                <a:ext uri="{FF2B5EF4-FFF2-40B4-BE49-F238E27FC236}">
                  <a16:creationId xmlns:a16="http://schemas.microsoft.com/office/drawing/2014/main" id="{9A506B4E-3E6A-0818-BA62-86E43D57D628}"/>
                </a:ext>
              </a:extLst>
            </p:cNvPr>
            <p:cNvGrpSpPr/>
            <p:nvPr/>
          </p:nvGrpSpPr>
          <p:grpSpPr>
            <a:xfrm>
              <a:off x="6367126" y="751835"/>
              <a:ext cx="1350897" cy="1100011"/>
              <a:chOff x="4917188" y="1046871"/>
              <a:chExt cx="1155798" cy="941065"/>
            </a:xfrm>
          </p:grpSpPr>
          <p:sp>
            <p:nvSpPr>
              <p:cNvPr id="898" name="Google Shape;898;p37">
                <a:extLst>
                  <a:ext uri="{FF2B5EF4-FFF2-40B4-BE49-F238E27FC236}">
                    <a16:creationId xmlns:a16="http://schemas.microsoft.com/office/drawing/2014/main" id="{47966EAD-C8B7-68A8-A49F-24AF16BBC533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>
                <a:extLst>
                  <a:ext uri="{FF2B5EF4-FFF2-40B4-BE49-F238E27FC236}">
                    <a16:creationId xmlns:a16="http://schemas.microsoft.com/office/drawing/2014/main" id="{C9E83AFD-5063-B480-C4A7-C37EF5CF11E0}"/>
                  </a:ext>
                </a:extLst>
              </p:cNvPr>
              <p:cNvSpPr/>
              <p:nvPr/>
            </p:nvSpPr>
            <p:spPr>
              <a:xfrm>
                <a:off x="4917188" y="1046871"/>
                <a:ext cx="83163" cy="4487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69" extrusionOk="0">
                    <a:moveTo>
                      <a:pt x="191" y="1"/>
                    </a:moveTo>
                    <a:cubicBezTo>
                      <a:pt x="86" y="1"/>
                      <a:pt x="0" y="89"/>
                      <a:pt x="0" y="202"/>
                    </a:cubicBezTo>
                    <a:cubicBezTo>
                      <a:pt x="0" y="307"/>
                      <a:pt x="86" y="395"/>
                      <a:pt x="191" y="395"/>
                    </a:cubicBezTo>
                    <a:cubicBezTo>
                      <a:pt x="307" y="395"/>
                      <a:pt x="393" y="307"/>
                      <a:pt x="393" y="202"/>
                    </a:cubicBezTo>
                    <a:cubicBezTo>
                      <a:pt x="393" y="89"/>
                      <a:pt x="307" y="1"/>
                      <a:pt x="191" y="1"/>
                    </a:cubicBezTo>
                    <a:close/>
                    <a:moveTo>
                      <a:pt x="191" y="595"/>
                    </a:moveTo>
                    <a:cubicBezTo>
                      <a:pt x="86" y="595"/>
                      <a:pt x="0" y="683"/>
                      <a:pt x="0" y="788"/>
                    </a:cubicBezTo>
                    <a:cubicBezTo>
                      <a:pt x="0" y="901"/>
                      <a:pt x="86" y="989"/>
                      <a:pt x="202" y="989"/>
                    </a:cubicBezTo>
                    <a:cubicBezTo>
                      <a:pt x="307" y="989"/>
                      <a:pt x="393" y="901"/>
                      <a:pt x="393" y="788"/>
                    </a:cubicBezTo>
                    <a:cubicBezTo>
                      <a:pt x="393" y="683"/>
                      <a:pt x="307" y="595"/>
                      <a:pt x="191" y="595"/>
                    </a:cubicBezTo>
                    <a:close/>
                    <a:moveTo>
                      <a:pt x="202" y="1182"/>
                    </a:moveTo>
                    <a:cubicBezTo>
                      <a:pt x="86" y="1182"/>
                      <a:pt x="0" y="1268"/>
                      <a:pt x="0" y="1381"/>
                    </a:cubicBezTo>
                    <a:cubicBezTo>
                      <a:pt x="0" y="1486"/>
                      <a:pt x="97" y="1575"/>
                      <a:pt x="202" y="1575"/>
                    </a:cubicBezTo>
                    <a:cubicBezTo>
                      <a:pt x="307" y="1575"/>
                      <a:pt x="393" y="1486"/>
                      <a:pt x="393" y="1381"/>
                    </a:cubicBezTo>
                    <a:cubicBezTo>
                      <a:pt x="393" y="1268"/>
                      <a:pt x="307" y="1182"/>
                      <a:pt x="202" y="1182"/>
                    </a:cubicBezTo>
                    <a:close/>
                    <a:moveTo>
                      <a:pt x="202" y="1776"/>
                    </a:moveTo>
                    <a:cubicBezTo>
                      <a:pt x="97" y="1776"/>
                      <a:pt x="9" y="1864"/>
                      <a:pt x="9" y="1969"/>
                    </a:cubicBezTo>
                    <a:cubicBezTo>
                      <a:pt x="9" y="2082"/>
                      <a:pt x="97" y="2168"/>
                      <a:pt x="202" y="2168"/>
                    </a:cubicBezTo>
                    <a:cubicBezTo>
                      <a:pt x="315" y="2168"/>
                      <a:pt x="401" y="2074"/>
                      <a:pt x="401" y="1969"/>
                    </a:cubicBezTo>
                    <a:cubicBezTo>
                      <a:pt x="401" y="1864"/>
                      <a:pt x="307" y="1776"/>
                      <a:pt x="202" y="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>
                <a:extLst>
                  <a:ext uri="{FF2B5EF4-FFF2-40B4-BE49-F238E27FC236}">
                    <a16:creationId xmlns:a16="http://schemas.microsoft.com/office/drawing/2014/main" id="{947A770A-4282-B18E-46F7-BAFE4B43E7D8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>
                <a:extLst>
                  <a:ext uri="{FF2B5EF4-FFF2-40B4-BE49-F238E27FC236}">
                    <a16:creationId xmlns:a16="http://schemas.microsoft.com/office/drawing/2014/main" id="{D651DFB1-2FC9-C0E6-A020-155512986495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>
                <a:extLst>
                  <a:ext uri="{FF2B5EF4-FFF2-40B4-BE49-F238E27FC236}">
                    <a16:creationId xmlns:a16="http://schemas.microsoft.com/office/drawing/2014/main" id="{708191A2-E1EA-C11D-BDF3-7C247E79A93E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7">
              <a:extLst>
                <a:ext uri="{FF2B5EF4-FFF2-40B4-BE49-F238E27FC236}">
                  <a16:creationId xmlns:a16="http://schemas.microsoft.com/office/drawing/2014/main" id="{1829E7ED-C907-5C1E-F9F9-3D012E1FA88A}"/>
                </a:ext>
              </a:extLst>
            </p:cNvPr>
            <p:cNvGrpSpPr/>
            <p:nvPr/>
          </p:nvGrpSpPr>
          <p:grpSpPr>
            <a:xfrm flipH="1">
              <a:off x="5102801" y="827764"/>
              <a:ext cx="1073802" cy="1024081"/>
              <a:chOff x="5154265" y="1111830"/>
              <a:chExt cx="918722" cy="876107"/>
            </a:xfrm>
          </p:grpSpPr>
          <p:sp>
            <p:nvSpPr>
              <p:cNvPr id="904" name="Google Shape;904;p37">
                <a:extLst>
                  <a:ext uri="{FF2B5EF4-FFF2-40B4-BE49-F238E27FC236}">
                    <a16:creationId xmlns:a16="http://schemas.microsoft.com/office/drawing/2014/main" id="{1A8632C5-20DE-0821-3445-F589079427D2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>
                <a:extLst>
                  <a:ext uri="{FF2B5EF4-FFF2-40B4-BE49-F238E27FC236}">
                    <a16:creationId xmlns:a16="http://schemas.microsoft.com/office/drawing/2014/main" id="{C58219E6-0A35-F857-5DF8-7C93C6D3CAF8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>
                <a:extLst>
                  <a:ext uri="{FF2B5EF4-FFF2-40B4-BE49-F238E27FC236}">
                    <a16:creationId xmlns:a16="http://schemas.microsoft.com/office/drawing/2014/main" id="{34209621-2179-099C-4580-ED96F8D25905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>
                <a:extLst>
                  <a:ext uri="{FF2B5EF4-FFF2-40B4-BE49-F238E27FC236}">
                    <a16:creationId xmlns:a16="http://schemas.microsoft.com/office/drawing/2014/main" id="{15A38059-DF50-5C79-2F77-952E7C1C3176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7">
              <a:extLst>
                <a:ext uri="{FF2B5EF4-FFF2-40B4-BE49-F238E27FC236}">
                  <a16:creationId xmlns:a16="http://schemas.microsoft.com/office/drawing/2014/main" id="{184D6188-7537-F079-0A32-A8F1D509C5AB}"/>
                </a:ext>
              </a:extLst>
            </p:cNvPr>
            <p:cNvGrpSpPr/>
            <p:nvPr/>
          </p:nvGrpSpPr>
          <p:grpSpPr>
            <a:xfrm>
              <a:off x="4738730" y="576402"/>
              <a:ext cx="133260" cy="129152"/>
              <a:chOff x="3739723" y="2282290"/>
              <a:chExt cx="690824" cy="669530"/>
            </a:xfrm>
          </p:grpSpPr>
          <p:sp>
            <p:nvSpPr>
              <p:cNvPr id="909" name="Google Shape;909;p37">
                <a:extLst>
                  <a:ext uri="{FF2B5EF4-FFF2-40B4-BE49-F238E27FC236}">
                    <a16:creationId xmlns:a16="http://schemas.microsoft.com/office/drawing/2014/main" id="{6FF508FA-0C9C-DC4B-3BF5-BB3B9AD38A71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>
                <a:extLst>
                  <a:ext uri="{FF2B5EF4-FFF2-40B4-BE49-F238E27FC236}">
                    <a16:creationId xmlns:a16="http://schemas.microsoft.com/office/drawing/2014/main" id="{84B6AA0A-CAA9-B41D-B436-44BA6A1CF854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>
                <a:extLst>
                  <a:ext uri="{FF2B5EF4-FFF2-40B4-BE49-F238E27FC236}">
                    <a16:creationId xmlns:a16="http://schemas.microsoft.com/office/drawing/2014/main" id="{59C5DB3D-86AA-6530-6735-C34959A9E6F2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>
                <a:extLst>
                  <a:ext uri="{FF2B5EF4-FFF2-40B4-BE49-F238E27FC236}">
                    <a16:creationId xmlns:a16="http://schemas.microsoft.com/office/drawing/2014/main" id="{EA463915-0FB3-930C-CD4C-D8FF00AFED78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37">
              <a:extLst>
                <a:ext uri="{FF2B5EF4-FFF2-40B4-BE49-F238E27FC236}">
                  <a16:creationId xmlns:a16="http://schemas.microsoft.com/office/drawing/2014/main" id="{E6A6E83B-EAB8-9B2D-E0C5-74335E0614F0}"/>
                </a:ext>
              </a:extLst>
            </p:cNvPr>
            <p:cNvGrpSpPr/>
            <p:nvPr/>
          </p:nvGrpSpPr>
          <p:grpSpPr>
            <a:xfrm rot="10800000">
              <a:off x="7611486" y="972830"/>
              <a:ext cx="371307" cy="91637"/>
              <a:chOff x="4241622" y="1303995"/>
              <a:chExt cx="1256112" cy="310004"/>
            </a:xfrm>
          </p:grpSpPr>
          <p:sp>
            <p:nvSpPr>
              <p:cNvPr id="914" name="Google Shape;914;p37">
                <a:extLst>
                  <a:ext uri="{FF2B5EF4-FFF2-40B4-BE49-F238E27FC236}">
                    <a16:creationId xmlns:a16="http://schemas.microsoft.com/office/drawing/2014/main" id="{EF4C5E1E-1EEA-A2DC-4D47-345C6F38B292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>
                <a:extLst>
                  <a:ext uri="{FF2B5EF4-FFF2-40B4-BE49-F238E27FC236}">
                    <a16:creationId xmlns:a16="http://schemas.microsoft.com/office/drawing/2014/main" id="{1C89FDD9-6660-B427-ACF7-C9C4AFEA93D5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>
                <a:extLst>
                  <a:ext uri="{FF2B5EF4-FFF2-40B4-BE49-F238E27FC236}">
                    <a16:creationId xmlns:a16="http://schemas.microsoft.com/office/drawing/2014/main" id="{42C11A39-527C-5DFA-1A65-07BD0AF769C2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37">
              <a:extLst>
                <a:ext uri="{FF2B5EF4-FFF2-40B4-BE49-F238E27FC236}">
                  <a16:creationId xmlns:a16="http://schemas.microsoft.com/office/drawing/2014/main" id="{5199533B-E544-E588-F0AA-C18991C9BD01}"/>
                </a:ext>
              </a:extLst>
            </p:cNvPr>
            <p:cNvSpPr/>
            <p:nvPr/>
          </p:nvSpPr>
          <p:spPr>
            <a:xfrm>
              <a:off x="6181334" y="30302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>
              <a:extLst>
                <a:ext uri="{FF2B5EF4-FFF2-40B4-BE49-F238E27FC236}">
                  <a16:creationId xmlns:a16="http://schemas.microsoft.com/office/drawing/2014/main" id="{6D460443-FD56-E157-FA7C-84C492486445}"/>
                </a:ext>
              </a:extLst>
            </p:cNvPr>
            <p:cNvSpPr/>
            <p:nvPr/>
          </p:nvSpPr>
          <p:spPr>
            <a:xfrm>
              <a:off x="8345811" y="30551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>
              <a:extLst>
                <a:ext uri="{FF2B5EF4-FFF2-40B4-BE49-F238E27FC236}">
                  <a16:creationId xmlns:a16="http://schemas.microsoft.com/office/drawing/2014/main" id="{2E63600C-275C-3419-14B8-D97BA4DD4399}"/>
                </a:ext>
              </a:extLst>
            </p:cNvPr>
            <p:cNvSpPr/>
            <p:nvPr/>
          </p:nvSpPr>
          <p:spPr>
            <a:xfrm>
              <a:off x="8595797" y="19959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37">
              <a:extLst>
                <a:ext uri="{FF2B5EF4-FFF2-40B4-BE49-F238E27FC236}">
                  <a16:creationId xmlns:a16="http://schemas.microsoft.com/office/drawing/2014/main" id="{505DBE7A-E4B1-D5B7-1130-D1E78C8E6D9F}"/>
                </a:ext>
              </a:extLst>
            </p:cNvPr>
            <p:cNvGrpSpPr/>
            <p:nvPr/>
          </p:nvGrpSpPr>
          <p:grpSpPr>
            <a:xfrm>
              <a:off x="6888730" y="3068552"/>
              <a:ext cx="133260" cy="129152"/>
              <a:chOff x="3739723" y="2282290"/>
              <a:chExt cx="690824" cy="669530"/>
            </a:xfrm>
          </p:grpSpPr>
          <p:sp>
            <p:nvSpPr>
              <p:cNvPr id="921" name="Google Shape;921;p37">
                <a:extLst>
                  <a:ext uri="{FF2B5EF4-FFF2-40B4-BE49-F238E27FC236}">
                    <a16:creationId xmlns:a16="http://schemas.microsoft.com/office/drawing/2014/main" id="{CA13D7E6-C78B-42AB-35EB-5A62CC9134D4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>
                <a:extLst>
                  <a:ext uri="{FF2B5EF4-FFF2-40B4-BE49-F238E27FC236}">
                    <a16:creationId xmlns:a16="http://schemas.microsoft.com/office/drawing/2014/main" id="{98440496-D468-C783-A566-87D61DC6482C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>
                <a:extLst>
                  <a:ext uri="{FF2B5EF4-FFF2-40B4-BE49-F238E27FC236}">
                    <a16:creationId xmlns:a16="http://schemas.microsoft.com/office/drawing/2014/main" id="{AF95F0DC-A114-6008-17C3-03B8787E022F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>
                <a:extLst>
                  <a:ext uri="{FF2B5EF4-FFF2-40B4-BE49-F238E27FC236}">
                    <a16:creationId xmlns:a16="http://schemas.microsoft.com/office/drawing/2014/main" id="{54974F01-BE12-9C1A-D2A4-57F78DA70550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37">
              <a:extLst>
                <a:ext uri="{FF2B5EF4-FFF2-40B4-BE49-F238E27FC236}">
                  <a16:creationId xmlns:a16="http://schemas.microsoft.com/office/drawing/2014/main" id="{504103C5-5E95-6B0E-4D7D-77846FA9BE49}"/>
                </a:ext>
              </a:extLst>
            </p:cNvPr>
            <p:cNvSpPr/>
            <p:nvPr/>
          </p:nvSpPr>
          <p:spPr>
            <a:xfrm>
              <a:off x="3666161" y="11296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>
              <a:extLst>
                <a:ext uri="{FF2B5EF4-FFF2-40B4-BE49-F238E27FC236}">
                  <a16:creationId xmlns:a16="http://schemas.microsoft.com/office/drawing/2014/main" id="{22783CB8-CA69-729E-951B-FFC600ACA032}"/>
                </a:ext>
              </a:extLst>
            </p:cNvPr>
            <p:cNvSpPr/>
            <p:nvPr/>
          </p:nvSpPr>
          <p:spPr>
            <a:xfrm rot="-8572390">
              <a:off x="5581055" y="1806471"/>
              <a:ext cx="1631716" cy="1211539"/>
            </a:xfrm>
            <a:custGeom>
              <a:avLst/>
              <a:gdLst/>
              <a:ahLst/>
              <a:cxnLst/>
              <a:rect l="l" t="t" r="r" b="b"/>
              <a:pathLst>
                <a:path w="6427" h="4772" extrusionOk="0">
                  <a:moveTo>
                    <a:pt x="6216" y="1"/>
                  </a:moveTo>
                  <a:cubicBezTo>
                    <a:pt x="6202" y="1"/>
                    <a:pt x="6187" y="2"/>
                    <a:pt x="6172" y="6"/>
                  </a:cubicBezTo>
                  <a:cubicBezTo>
                    <a:pt x="6068" y="33"/>
                    <a:pt x="5998" y="130"/>
                    <a:pt x="6026" y="243"/>
                  </a:cubicBezTo>
                  <a:cubicBezTo>
                    <a:pt x="6042" y="329"/>
                    <a:pt x="6120" y="400"/>
                    <a:pt x="6217" y="400"/>
                  </a:cubicBezTo>
                  <a:cubicBezTo>
                    <a:pt x="6225" y="400"/>
                    <a:pt x="6244" y="392"/>
                    <a:pt x="6252" y="392"/>
                  </a:cubicBezTo>
                  <a:cubicBezTo>
                    <a:pt x="6366" y="373"/>
                    <a:pt x="6426" y="268"/>
                    <a:pt x="6410" y="155"/>
                  </a:cubicBezTo>
                  <a:cubicBezTo>
                    <a:pt x="6386" y="64"/>
                    <a:pt x="6305" y="1"/>
                    <a:pt x="6216" y="1"/>
                  </a:cubicBezTo>
                  <a:close/>
                  <a:moveTo>
                    <a:pt x="5637" y="140"/>
                  </a:moveTo>
                  <a:cubicBezTo>
                    <a:pt x="5620" y="140"/>
                    <a:pt x="5604" y="142"/>
                    <a:pt x="5587" y="146"/>
                  </a:cubicBezTo>
                  <a:cubicBezTo>
                    <a:pt x="5482" y="172"/>
                    <a:pt x="5421" y="287"/>
                    <a:pt x="5448" y="392"/>
                  </a:cubicBezTo>
                  <a:cubicBezTo>
                    <a:pt x="5474" y="478"/>
                    <a:pt x="5553" y="530"/>
                    <a:pt x="5639" y="530"/>
                  </a:cubicBezTo>
                  <a:cubicBezTo>
                    <a:pt x="5658" y="530"/>
                    <a:pt x="5675" y="530"/>
                    <a:pt x="5692" y="522"/>
                  </a:cubicBezTo>
                  <a:cubicBezTo>
                    <a:pt x="5797" y="497"/>
                    <a:pt x="5858" y="392"/>
                    <a:pt x="5832" y="287"/>
                  </a:cubicBezTo>
                  <a:cubicBezTo>
                    <a:pt x="5810" y="199"/>
                    <a:pt x="5726" y="140"/>
                    <a:pt x="5637" y="140"/>
                  </a:cubicBezTo>
                  <a:close/>
                  <a:moveTo>
                    <a:pt x="5078" y="310"/>
                  </a:moveTo>
                  <a:cubicBezTo>
                    <a:pt x="5058" y="310"/>
                    <a:pt x="5038" y="314"/>
                    <a:pt x="5018" y="321"/>
                  </a:cubicBezTo>
                  <a:cubicBezTo>
                    <a:pt x="4913" y="356"/>
                    <a:pt x="4852" y="470"/>
                    <a:pt x="4888" y="566"/>
                  </a:cubicBezTo>
                  <a:cubicBezTo>
                    <a:pt x="4924" y="654"/>
                    <a:pt x="4993" y="707"/>
                    <a:pt x="5081" y="707"/>
                  </a:cubicBezTo>
                  <a:cubicBezTo>
                    <a:pt x="5098" y="707"/>
                    <a:pt x="5123" y="696"/>
                    <a:pt x="5142" y="696"/>
                  </a:cubicBezTo>
                  <a:cubicBezTo>
                    <a:pt x="5247" y="663"/>
                    <a:pt x="5299" y="549"/>
                    <a:pt x="5264" y="444"/>
                  </a:cubicBezTo>
                  <a:cubicBezTo>
                    <a:pt x="5235" y="361"/>
                    <a:pt x="5158" y="310"/>
                    <a:pt x="5078" y="310"/>
                  </a:cubicBezTo>
                  <a:close/>
                  <a:moveTo>
                    <a:pt x="4524" y="515"/>
                  </a:moveTo>
                  <a:cubicBezTo>
                    <a:pt x="4500" y="515"/>
                    <a:pt x="4475" y="520"/>
                    <a:pt x="4452" y="530"/>
                  </a:cubicBezTo>
                  <a:cubicBezTo>
                    <a:pt x="4347" y="574"/>
                    <a:pt x="4303" y="688"/>
                    <a:pt x="4347" y="784"/>
                  </a:cubicBezTo>
                  <a:cubicBezTo>
                    <a:pt x="4372" y="864"/>
                    <a:pt x="4452" y="906"/>
                    <a:pt x="4529" y="906"/>
                  </a:cubicBezTo>
                  <a:cubicBezTo>
                    <a:pt x="4546" y="906"/>
                    <a:pt x="4573" y="906"/>
                    <a:pt x="4598" y="898"/>
                  </a:cubicBezTo>
                  <a:cubicBezTo>
                    <a:pt x="4703" y="854"/>
                    <a:pt x="4748" y="740"/>
                    <a:pt x="4703" y="635"/>
                  </a:cubicBezTo>
                  <a:cubicBezTo>
                    <a:pt x="4678" y="562"/>
                    <a:pt x="4601" y="515"/>
                    <a:pt x="4524" y="515"/>
                  </a:cubicBezTo>
                  <a:close/>
                  <a:moveTo>
                    <a:pt x="3985" y="757"/>
                  </a:moveTo>
                  <a:cubicBezTo>
                    <a:pt x="3956" y="757"/>
                    <a:pt x="3927" y="764"/>
                    <a:pt x="3900" y="776"/>
                  </a:cubicBezTo>
                  <a:cubicBezTo>
                    <a:pt x="3803" y="828"/>
                    <a:pt x="3759" y="942"/>
                    <a:pt x="3812" y="1038"/>
                  </a:cubicBezTo>
                  <a:cubicBezTo>
                    <a:pt x="3847" y="1108"/>
                    <a:pt x="3916" y="1152"/>
                    <a:pt x="3988" y="1152"/>
                  </a:cubicBezTo>
                  <a:cubicBezTo>
                    <a:pt x="4013" y="1152"/>
                    <a:pt x="4049" y="1143"/>
                    <a:pt x="4074" y="1135"/>
                  </a:cubicBezTo>
                  <a:cubicBezTo>
                    <a:pt x="4170" y="1082"/>
                    <a:pt x="4214" y="969"/>
                    <a:pt x="4162" y="872"/>
                  </a:cubicBezTo>
                  <a:cubicBezTo>
                    <a:pt x="4130" y="797"/>
                    <a:pt x="4059" y="757"/>
                    <a:pt x="3985" y="757"/>
                  </a:cubicBezTo>
                  <a:close/>
                  <a:moveTo>
                    <a:pt x="3462" y="1031"/>
                  </a:moveTo>
                  <a:cubicBezTo>
                    <a:pt x="3429" y="1031"/>
                    <a:pt x="3397" y="1039"/>
                    <a:pt x="3367" y="1055"/>
                  </a:cubicBezTo>
                  <a:cubicBezTo>
                    <a:pt x="3270" y="1116"/>
                    <a:pt x="3245" y="1231"/>
                    <a:pt x="3297" y="1326"/>
                  </a:cubicBezTo>
                  <a:cubicBezTo>
                    <a:pt x="3331" y="1389"/>
                    <a:pt x="3402" y="1431"/>
                    <a:pt x="3463" y="1431"/>
                  </a:cubicBezTo>
                  <a:cubicBezTo>
                    <a:pt x="3497" y="1431"/>
                    <a:pt x="3532" y="1422"/>
                    <a:pt x="3568" y="1406"/>
                  </a:cubicBezTo>
                  <a:cubicBezTo>
                    <a:pt x="3654" y="1345"/>
                    <a:pt x="3690" y="1231"/>
                    <a:pt x="3637" y="1135"/>
                  </a:cubicBezTo>
                  <a:cubicBezTo>
                    <a:pt x="3601" y="1068"/>
                    <a:pt x="3533" y="1031"/>
                    <a:pt x="3462" y="1031"/>
                  </a:cubicBezTo>
                  <a:close/>
                  <a:moveTo>
                    <a:pt x="2965" y="1345"/>
                  </a:moveTo>
                  <a:cubicBezTo>
                    <a:pt x="2928" y="1345"/>
                    <a:pt x="2891" y="1356"/>
                    <a:pt x="2859" y="1378"/>
                  </a:cubicBezTo>
                  <a:cubicBezTo>
                    <a:pt x="2762" y="1441"/>
                    <a:pt x="2737" y="1563"/>
                    <a:pt x="2798" y="1651"/>
                  </a:cubicBezTo>
                  <a:cubicBezTo>
                    <a:pt x="2842" y="1712"/>
                    <a:pt x="2903" y="1737"/>
                    <a:pt x="2964" y="1737"/>
                  </a:cubicBezTo>
                  <a:cubicBezTo>
                    <a:pt x="2999" y="1737"/>
                    <a:pt x="3043" y="1729"/>
                    <a:pt x="3077" y="1704"/>
                  </a:cubicBezTo>
                  <a:cubicBezTo>
                    <a:pt x="3165" y="1641"/>
                    <a:pt x="3192" y="1519"/>
                    <a:pt x="3129" y="1431"/>
                  </a:cubicBezTo>
                  <a:cubicBezTo>
                    <a:pt x="3091" y="1376"/>
                    <a:pt x="3028" y="1345"/>
                    <a:pt x="2965" y="1345"/>
                  </a:cubicBezTo>
                  <a:close/>
                  <a:moveTo>
                    <a:pt x="2484" y="1686"/>
                  </a:moveTo>
                  <a:cubicBezTo>
                    <a:pt x="2443" y="1686"/>
                    <a:pt x="2402" y="1700"/>
                    <a:pt x="2370" y="1729"/>
                  </a:cubicBezTo>
                  <a:cubicBezTo>
                    <a:pt x="2282" y="1798"/>
                    <a:pt x="2265" y="1922"/>
                    <a:pt x="2326" y="2008"/>
                  </a:cubicBezTo>
                  <a:cubicBezTo>
                    <a:pt x="2370" y="2052"/>
                    <a:pt x="2431" y="2079"/>
                    <a:pt x="2483" y="2079"/>
                  </a:cubicBezTo>
                  <a:cubicBezTo>
                    <a:pt x="2527" y="2079"/>
                    <a:pt x="2571" y="2071"/>
                    <a:pt x="2605" y="2043"/>
                  </a:cubicBezTo>
                  <a:cubicBezTo>
                    <a:pt x="2693" y="1974"/>
                    <a:pt x="2710" y="1850"/>
                    <a:pt x="2640" y="1764"/>
                  </a:cubicBezTo>
                  <a:cubicBezTo>
                    <a:pt x="2600" y="1713"/>
                    <a:pt x="2541" y="1686"/>
                    <a:pt x="2484" y="1686"/>
                  </a:cubicBezTo>
                  <a:close/>
                  <a:moveTo>
                    <a:pt x="2030" y="2066"/>
                  </a:moveTo>
                  <a:cubicBezTo>
                    <a:pt x="1985" y="2066"/>
                    <a:pt x="1938" y="2081"/>
                    <a:pt x="1898" y="2113"/>
                  </a:cubicBezTo>
                  <a:cubicBezTo>
                    <a:pt x="1818" y="2184"/>
                    <a:pt x="1809" y="2314"/>
                    <a:pt x="1889" y="2394"/>
                  </a:cubicBezTo>
                  <a:cubicBezTo>
                    <a:pt x="1923" y="2438"/>
                    <a:pt x="1975" y="2455"/>
                    <a:pt x="2028" y="2455"/>
                  </a:cubicBezTo>
                  <a:cubicBezTo>
                    <a:pt x="2080" y="2455"/>
                    <a:pt x="2124" y="2446"/>
                    <a:pt x="2160" y="2411"/>
                  </a:cubicBezTo>
                  <a:cubicBezTo>
                    <a:pt x="2248" y="2333"/>
                    <a:pt x="2248" y="2209"/>
                    <a:pt x="2177" y="2132"/>
                  </a:cubicBezTo>
                  <a:cubicBezTo>
                    <a:pt x="2139" y="2088"/>
                    <a:pt x="2085" y="2066"/>
                    <a:pt x="2030" y="2066"/>
                  </a:cubicBezTo>
                  <a:close/>
                  <a:moveTo>
                    <a:pt x="1604" y="2473"/>
                  </a:moveTo>
                  <a:cubicBezTo>
                    <a:pt x="1553" y="2473"/>
                    <a:pt x="1501" y="2493"/>
                    <a:pt x="1461" y="2532"/>
                  </a:cubicBezTo>
                  <a:cubicBezTo>
                    <a:pt x="1390" y="2612"/>
                    <a:pt x="1390" y="2734"/>
                    <a:pt x="1469" y="2805"/>
                  </a:cubicBezTo>
                  <a:cubicBezTo>
                    <a:pt x="1503" y="2847"/>
                    <a:pt x="1555" y="2866"/>
                    <a:pt x="1600" y="2866"/>
                  </a:cubicBezTo>
                  <a:cubicBezTo>
                    <a:pt x="1652" y="2866"/>
                    <a:pt x="1704" y="2847"/>
                    <a:pt x="1749" y="2805"/>
                  </a:cubicBezTo>
                  <a:cubicBezTo>
                    <a:pt x="1818" y="2726"/>
                    <a:pt x="1818" y="2604"/>
                    <a:pt x="1740" y="2524"/>
                  </a:cubicBezTo>
                  <a:cubicBezTo>
                    <a:pt x="1701" y="2490"/>
                    <a:pt x="1653" y="2473"/>
                    <a:pt x="1604" y="2473"/>
                  </a:cubicBezTo>
                  <a:close/>
                  <a:moveTo>
                    <a:pt x="1209" y="2906"/>
                  </a:moveTo>
                  <a:cubicBezTo>
                    <a:pt x="1152" y="2906"/>
                    <a:pt x="1097" y="2930"/>
                    <a:pt x="1058" y="2979"/>
                  </a:cubicBezTo>
                  <a:cubicBezTo>
                    <a:pt x="989" y="3057"/>
                    <a:pt x="997" y="3181"/>
                    <a:pt x="1075" y="3250"/>
                  </a:cubicBezTo>
                  <a:cubicBezTo>
                    <a:pt x="1119" y="3286"/>
                    <a:pt x="1163" y="3303"/>
                    <a:pt x="1207" y="3303"/>
                  </a:cubicBezTo>
                  <a:cubicBezTo>
                    <a:pt x="1260" y="3303"/>
                    <a:pt x="1320" y="3277"/>
                    <a:pt x="1356" y="3233"/>
                  </a:cubicBezTo>
                  <a:cubicBezTo>
                    <a:pt x="1425" y="3145"/>
                    <a:pt x="1417" y="3024"/>
                    <a:pt x="1337" y="2952"/>
                  </a:cubicBezTo>
                  <a:cubicBezTo>
                    <a:pt x="1299" y="2922"/>
                    <a:pt x="1254" y="2906"/>
                    <a:pt x="1209" y="2906"/>
                  </a:cubicBezTo>
                  <a:close/>
                  <a:moveTo>
                    <a:pt x="838" y="3371"/>
                  </a:moveTo>
                  <a:cubicBezTo>
                    <a:pt x="778" y="3371"/>
                    <a:pt x="719" y="3399"/>
                    <a:pt x="682" y="3452"/>
                  </a:cubicBezTo>
                  <a:cubicBezTo>
                    <a:pt x="622" y="3540"/>
                    <a:pt x="638" y="3662"/>
                    <a:pt x="727" y="3722"/>
                  </a:cubicBezTo>
                  <a:cubicBezTo>
                    <a:pt x="760" y="3750"/>
                    <a:pt x="796" y="3766"/>
                    <a:pt x="840" y="3766"/>
                  </a:cubicBezTo>
                  <a:cubicBezTo>
                    <a:pt x="901" y="3766"/>
                    <a:pt x="962" y="3739"/>
                    <a:pt x="997" y="3687"/>
                  </a:cubicBezTo>
                  <a:cubicBezTo>
                    <a:pt x="1066" y="3592"/>
                    <a:pt x="1041" y="3468"/>
                    <a:pt x="953" y="3408"/>
                  </a:cubicBezTo>
                  <a:cubicBezTo>
                    <a:pt x="918" y="3383"/>
                    <a:pt x="878" y="3371"/>
                    <a:pt x="838" y="3371"/>
                  </a:cubicBezTo>
                  <a:close/>
                  <a:moveTo>
                    <a:pt x="513" y="3862"/>
                  </a:moveTo>
                  <a:cubicBezTo>
                    <a:pt x="447" y="3862"/>
                    <a:pt x="380" y="3893"/>
                    <a:pt x="340" y="3949"/>
                  </a:cubicBezTo>
                  <a:cubicBezTo>
                    <a:pt x="288" y="4046"/>
                    <a:pt x="315" y="4169"/>
                    <a:pt x="401" y="4222"/>
                  </a:cubicBezTo>
                  <a:cubicBezTo>
                    <a:pt x="437" y="4247"/>
                    <a:pt x="473" y="4255"/>
                    <a:pt x="506" y="4255"/>
                  </a:cubicBezTo>
                  <a:cubicBezTo>
                    <a:pt x="578" y="4255"/>
                    <a:pt x="638" y="4222"/>
                    <a:pt x="674" y="4159"/>
                  </a:cubicBezTo>
                  <a:cubicBezTo>
                    <a:pt x="735" y="4064"/>
                    <a:pt x="708" y="3949"/>
                    <a:pt x="611" y="3888"/>
                  </a:cubicBezTo>
                  <a:cubicBezTo>
                    <a:pt x="581" y="3870"/>
                    <a:pt x="547" y="3862"/>
                    <a:pt x="513" y="3862"/>
                  </a:cubicBezTo>
                  <a:close/>
                  <a:moveTo>
                    <a:pt x="224" y="4379"/>
                  </a:moveTo>
                  <a:cubicBezTo>
                    <a:pt x="147" y="4379"/>
                    <a:pt x="76" y="4423"/>
                    <a:pt x="44" y="4501"/>
                  </a:cubicBezTo>
                  <a:cubicBezTo>
                    <a:pt x="0" y="4598"/>
                    <a:pt x="53" y="4711"/>
                    <a:pt x="149" y="4755"/>
                  </a:cubicBezTo>
                  <a:cubicBezTo>
                    <a:pt x="175" y="4772"/>
                    <a:pt x="202" y="4772"/>
                    <a:pt x="227" y="4772"/>
                  </a:cubicBezTo>
                  <a:cubicBezTo>
                    <a:pt x="307" y="4772"/>
                    <a:pt x="376" y="4728"/>
                    <a:pt x="401" y="4658"/>
                  </a:cubicBezTo>
                  <a:cubicBezTo>
                    <a:pt x="445" y="4553"/>
                    <a:pt x="401" y="4440"/>
                    <a:pt x="307" y="4396"/>
                  </a:cubicBezTo>
                  <a:cubicBezTo>
                    <a:pt x="279" y="4385"/>
                    <a:pt x="251" y="4379"/>
                    <a:pt x="22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>
              <a:extLst>
                <a:ext uri="{FF2B5EF4-FFF2-40B4-BE49-F238E27FC236}">
                  <a16:creationId xmlns:a16="http://schemas.microsoft.com/office/drawing/2014/main" id="{727AD390-EB31-D562-E4EC-FB352F143C1C}"/>
                </a:ext>
              </a:extLst>
            </p:cNvPr>
            <p:cNvSpPr/>
            <p:nvPr/>
          </p:nvSpPr>
          <p:spPr>
            <a:xfrm>
              <a:off x="5236087" y="212601"/>
              <a:ext cx="534077" cy="421372"/>
            </a:xfrm>
            <a:custGeom>
              <a:avLst/>
              <a:gdLst/>
              <a:ahLst/>
              <a:cxnLst/>
              <a:rect l="l" t="t" r="r" b="b"/>
              <a:pathLst>
                <a:path w="3770" h="2975" extrusionOk="0">
                  <a:moveTo>
                    <a:pt x="1058" y="1"/>
                  </a:moveTo>
                  <a:cubicBezTo>
                    <a:pt x="1058" y="1"/>
                    <a:pt x="1042" y="9"/>
                    <a:pt x="1014" y="9"/>
                  </a:cubicBezTo>
                  <a:cubicBezTo>
                    <a:pt x="998" y="20"/>
                    <a:pt x="970" y="20"/>
                    <a:pt x="945" y="28"/>
                  </a:cubicBezTo>
                  <a:cubicBezTo>
                    <a:pt x="918" y="36"/>
                    <a:pt x="901" y="45"/>
                    <a:pt x="876" y="45"/>
                  </a:cubicBezTo>
                  <a:cubicBezTo>
                    <a:pt x="857" y="53"/>
                    <a:pt x="849" y="62"/>
                    <a:pt x="840" y="62"/>
                  </a:cubicBezTo>
                  <a:cubicBezTo>
                    <a:pt x="586" y="211"/>
                    <a:pt x="393" y="387"/>
                    <a:pt x="255" y="597"/>
                  </a:cubicBezTo>
                  <a:cubicBezTo>
                    <a:pt x="114" y="815"/>
                    <a:pt x="36" y="1042"/>
                    <a:pt x="18" y="1296"/>
                  </a:cubicBezTo>
                  <a:cubicBezTo>
                    <a:pt x="9" y="1436"/>
                    <a:pt x="1" y="1566"/>
                    <a:pt x="1" y="1707"/>
                  </a:cubicBezTo>
                  <a:lnTo>
                    <a:pt x="1" y="2756"/>
                  </a:lnTo>
                  <a:cubicBezTo>
                    <a:pt x="1" y="2826"/>
                    <a:pt x="26" y="2878"/>
                    <a:pt x="70" y="2914"/>
                  </a:cubicBezTo>
                  <a:cubicBezTo>
                    <a:pt x="122" y="2947"/>
                    <a:pt x="167" y="2975"/>
                    <a:pt x="227" y="2975"/>
                  </a:cubicBezTo>
                  <a:lnTo>
                    <a:pt x="1401" y="2975"/>
                  </a:lnTo>
                  <a:cubicBezTo>
                    <a:pt x="1470" y="2975"/>
                    <a:pt x="1522" y="2947"/>
                    <a:pt x="1558" y="2914"/>
                  </a:cubicBezTo>
                  <a:cubicBezTo>
                    <a:pt x="1600" y="2878"/>
                    <a:pt x="1619" y="2826"/>
                    <a:pt x="1619" y="2756"/>
                  </a:cubicBezTo>
                  <a:lnTo>
                    <a:pt x="1619" y="1680"/>
                  </a:lnTo>
                  <a:cubicBezTo>
                    <a:pt x="1619" y="1619"/>
                    <a:pt x="1600" y="1566"/>
                    <a:pt x="1566" y="1522"/>
                  </a:cubicBezTo>
                  <a:cubicBezTo>
                    <a:pt x="1531" y="1489"/>
                    <a:pt x="1478" y="1470"/>
                    <a:pt x="1417" y="1470"/>
                  </a:cubicBezTo>
                  <a:lnTo>
                    <a:pt x="1138" y="1470"/>
                  </a:lnTo>
                  <a:cubicBezTo>
                    <a:pt x="1086" y="1453"/>
                    <a:pt x="1050" y="1426"/>
                    <a:pt x="1050" y="1365"/>
                  </a:cubicBezTo>
                  <a:lnTo>
                    <a:pt x="1050" y="1147"/>
                  </a:lnTo>
                  <a:cubicBezTo>
                    <a:pt x="1050" y="1050"/>
                    <a:pt x="1075" y="964"/>
                    <a:pt x="1119" y="884"/>
                  </a:cubicBezTo>
                  <a:cubicBezTo>
                    <a:pt x="1163" y="807"/>
                    <a:pt x="1207" y="735"/>
                    <a:pt x="1260" y="674"/>
                  </a:cubicBezTo>
                  <a:cubicBezTo>
                    <a:pt x="1312" y="614"/>
                    <a:pt x="1365" y="561"/>
                    <a:pt x="1409" y="517"/>
                  </a:cubicBezTo>
                  <a:cubicBezTo>
                    <a:pt x="1453" y="473"/>
                    <a:pt x="1470" y="429"/>
                    <a:pt x="1470" y="395"/>
                  </a:cubicBezTo>
                  <a:cubicBezTo>
                    <a:pt x="1470" y="368"/>
                    <a:pt x="1470" y="343"/>
                    <a:pt x="1461" y="316"/>
                  </a:cubicBezTo>
                  <a:cubicBezTo>
                    <a:pt x="1453" y="290"/>
                    <a:pt x="1417" y="255"/>
                    <a:pt x="1365" y="211"/>
                  </a:cubicBezTo>
                  <a:lnTo>
                    <a:pt x="1180" y="72"/>
                  </a:lnTo>
                  <a:cubicBezTo>
                    <a:pt x="1155" y="53"/>
                    <a:pt x="1138" y="36"/>
                    <a:pt x="1119" y="28"/>
                  </a:cubicBezTo>
                  <a:cubicBezTo>
                    <a:pt x="1111" y="9"/>
                    <a:pt x="1086" y="1"/>
                    <a:pt x="1058" y="1"/>
                  </a:cubicBezTo>
                  <a:close/>
                  <a:moveTo>
                    <a:pt x="3218" y="1"/>
                  </a:moveTo>
                  <a:cubicBezTo>
                    <a:pt x="3210" y="1"/>
                    <a:pt x="3193" y="9"/>
                    <a:pt x="3174" y="9"/>
                  </a:cubicBezTo>
                  <a:cubicBezTo>
                    <a:pt x="3149" y="20"/>
                    <a:pt x="3132" y="20"/>
                    <a:pt x="3105" y="28"/>
                  </a:cubicBezTo>
                  <a:cubicBezTo>
                    <a:pt x="3079" y="36"/>
                    <a:pt x="3052" y="45"/>
                    <a:pt x="3035" y="45"/>
                  </a:cubicBezTo>
                  <a:cubicBezTo>
                    <a:pt x="3016" y="53"/>
                    <a:pt x="3000" y="62"/>
                    <a:pt x="3000" y="62"/>
                  </a:cubicBezTo>
                  <a:cubicBezTo>
                    <a:pt x="2746" y="211"/>
                    <a:pt x="2555" y="387"/>
                    <a:pt x="2414" y="597"/>
                  </a:cubicBezTo>
                  <a:cubicBezTo>
                    <a:pt x="2274" y="815"/>
                    <a:pt x="2196" y="1042"/>
                    <a:pt x="2169" y="1296"/>
                  </a:cubicBezTo>
                  <a:cubicBezTo>
                    <a:pt x="2160" y="1436"/>
                    <a:pt x="2160" y="1566"/>
                    <a:pt x="2160" y="1707"/>
                  </a:cubicBezTo>
                  <a:lnTo>
                    <a:pt x="2160" y="2756"/>
                  </a:lnTo>
                  <a:cubicBezTo>
                    <a:pt x="2160" y="2826"/>
                    <a:pt x="2177" y="2878"/>
                    <a:pt x="2229" y="2914"/>
                  </a:cubicBezTo>
                  <a:cubicBezTo>
                    <a:pt x="2274" y="2947"/>
                    <a:pt x="2326" y="2975"/>
                    <a:pt x="2378" y="2975"/>
                  </a:cubicBezTo>
                  <a:lnTo>
                    <a:pt x="3560" y="2975"/>
                  </a:lnTo>
                  <a:cubicBezTo>
                    <a:pt x="3629" y="2975"/>
                    <a:pt x="3682" y="2947"/>
                    <a:pt x="3717" y="2914"/>
                  </a:cubicBezTo>
                  <a:cubicBezTo>
                    <a:pt x="3751" y="2878"/>
                    <a:pt x="3770" y="2826"/>
                    <a:pt x="3770" y="2756"/>
                  </a:cubicBezTo>
                  <a:lnTo>
                    <a:pt x="3770" y="1680"/>
                  </a:lnTo>
                  <a:cubicBezTo>
                    <a:pt x="3770" y="1619"/>
                    <a:pt x="3751" y="1566"/>
                    <a:pt x="3717" y="1522"/>
                  </a:cubicBezTo>
                  <a:cubicBezTo>
                    <a:pt x="3682" y="1489"/>
                    <a:pt x="3638" y="1470"/>
                    <a:pt x="3568" y="1470"/>
                  </a:cubicBezTo>
                  <a:lnTo>
                    <a:pt x="3298" y="1470"/>
                  </a:lnTo>
                  <a:cubicBezTo>
                    <a:pt x="3237" y="1453"/>
                    <a:pt x="3210" y="1426"/>
                    <a:pt x="3210" y="1365"/>
                  </a:cubicBezTo>
                  <a:lnTo>
                    <a:pt x="3210" y="1147"/>
                  </a:lnTo>
                  <a:cubicBezTo>
                    <a:pt x="3210" y="1050"/>
                    <a:pt x="3226" y="964"/>
                    <a:pt x="3270" y="884"/>
                  </a:cubicBezTo>
                  <a:cubicBezTo>
                    <a:pt x="3314" y="807"/>
                    <a:pt x="3367" y="735"/>
                    <a:pt x="3419" y="674"/>
                  </a:cubicBezTo>
                  <a:cubicBezTo>
                    <a:pt x="3472" y="614"/>
                    <a:pt x="3524" y="561"/>
                    <a:pt x="3568" y="517"/>
                  </a:cubicBezTo>
                  <a:cubicBezTo>
                    <a:pt x="3612" y="473"/>
                    <a:pt x="3629" y="429"/>
                    <a:pt x="3629" y="395"/>
                  </a:cubicBezTo>
                  <a:cubicBezTo>
                    <a:pt x="3629" y="368"/>
                    <a:pt x="3621" y="343"/>
                    <a:pt x="3612" y="316"/>
                  </a:cubicBezTo>
                  <a:cubicBezTo>
                    <a:pt x="3604" y="290"/>
                    <a:pt x="3577" y="255"/>
                    <a:pt x="3516" y="211"/>
                  </a:cubicBezTo>
                  <a:lnTo>
                    <a:pt x="3331" y="72"/>
                  </a:lnTo>
                  <a:cubicBezTo>
                    <a:pt x="3314" y="53"/>
                    <a:pt x="3298" y="36"/>
                    <a:pt x="3279" y="28"/>
                  </a:cubicBezTo>
                  <a:cubicBezTo>
                    <a:pt x="3262" y="9"/>
                    <a:pt x="3245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7">
              <a:extLst>
                <a:ext uri="{FF2B5EF4-FFF2-40B4-BE49-F238E27FC236}">
                  <a16:creationId xmlns:a16="http://schemas.microsoft.com/office/drawing/2014/main" id="{5142A4D3-547F-B139-C6A8-2F502E1843D6}"/>
                </a:ext>
              </a:extLst>
            </p:cNvPr>
            <p:cNvGrpSpPr/>
            <p:nvPr/>
          </p:nvGrpSpPr>
          <p:grpSpPr>
            <a:xfrm>
              <a:off x="7545544" y="2179751"/>
              <a:ext cx="1188861" cy="547513"/>
              <a:chOff x="5309609" y="708872"/>
              <a:chExt cx="1108185" cy="510359"/>
            </a:xfrm>
          </p:grpSpPr>
          <p:sp>
            <p:nvSpPr>
              <p:cNvPr id="929" name="Google Shape;929;p37">
                <a:extLst>
                  <a:ext uri="{FF2B5EF4-FFF2-40B4-BE49-F238E27FC236}">
                    <a16:creationId xmlns:a16="http://schemas.microsoft.com/office/drawing/2014/main" id="{47B154D4-E9A9-1041-6D26-98D1C243A7DF}"/>
                  </a:ext>
                </a:extLst>
              </p:cNvPr>
              <p:cNvSpPr/>
              <p:nvPr/>
            </p:nvSpPr>
            <p:spPr>
              <a:xfrm>
                <a:off x="5377468" y="733899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>
                <a:extLst>
                  <a:ext uri="{FF2B5EF4-FFF2-40B4-BE49-F238E27FC236}">
                    <a16:creationId xmlns:a16="http://schemas.microsoft.com/office/drawing/2014/main" id="{6527145C-1313-B048-E919-6EAE930B930E}"/>
                  </a:ext>
                </a:extLst>
              </p:cNvPr>
              <p:cNvSpPr/>
              <p:nvPr/>
            </p:nvSpPr>
            <p:spPr>
              <a:xfrm>
                <a:off x="6047795" y="1009460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>
                <a:extLst>
                  <a:ext uri="{FF2B5EF4-FFF2-40B4-BE49-F238E27FC236}">
                    <a16:creationId xmlns:a16="http://schemas.microsoft.com/office/drawing/2014/main" id="{59F25412-30DB-F8A2-E359-9DCFA4AAE656}"/>
                  </a:ext>
                </a:extLst>
              </p:cNvPr>
              <p:cNvSpPr/>
              <p:nvPr/>
            </p:nvSpPr>
            <p:spPr>
              <a:xfrm>
                <a:off x="5790552" y="819819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>
                <a:extLst>
                  <a:ext uri="{FF2B5EF4-FFF2-40B4-BE49-F238E27FC236}">
                    <a16:creationId xmlns:a16="http://schemas.microsoft.com/office/drawing/2014/main" id="{8D0B5495-37CD-8034-BDB4-1CA9029F64E3}"/>
                  </a:ext>
                </a:extLst>
              </p:cNvPr>
              <p:cNvSpPr/>
              <p:nvPr/>
            </p:nvSpPr>
            <p:spPr>
              <a:xfrm>
                <a:off x="5375145" y="711710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>
                <a:extLst>
                  <a:ext uri="{FF2B5EF4-FFF2-40B4-BE49-F238E27FC236}">
                    <a16:creationId xmlns:a16="http://schemas.microsoft.com/office/drawing/2014/main" id="{4E1EA48B-4F58-022A-2F43-EDE1C1BC21C5}"/>
                  </a:ext>
                </a:extLst>
              </p:cNvPr>
              <p:cNvSpPr/>
              <p:nvPr/>
            </p:nvSpPr>
            <p:spPr>
              <a:xfrm>
                <a:off x="5309609" y="708872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>
                <a:extLst>
                  <a:ext uri="{FF2B5EF4-FFF2-40B4-BE49-F238E27FC236}">
                    <a16:creationId xmlns:a16="http://schemas.microsoft.com/office/drawing/2014/main" id="{CF834D76-83BB-FF4B-6803-039F4F256036}"/>
                  </a:ext>
                </a:extLst>
              </p:cNvPr>
              <p:cNvSpPr/>
              <p:nvPr/>
            </p:nvSpPr>
            <p:spPr>
              <a:xfrm>
                <a:off x="5400173" y="720225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13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26A24311-BA6D-250A-D489-4A7070E1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2B39BC-4709-173B-7F78-464132B9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Login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A2C0C3-3C9E-84A5-4AFC-F3C91D5F6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6405" y="1290637"/>
            <a:ext cx="5711190" cy="324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34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0D357F98-F060-CA68-AEB9-632F2CBE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25F1CF-8FD4-855D-7B09-860A5257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Landing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7CD222-9ACC-ED3C-9266-0D705449D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737" y="1095057"/>
            <a:ext cx="5724525" cy="366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81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078DDE4E-2291-7FBB-47A0-43EE2FA2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E2CC7B-0581-209F-366C-DC22A92C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Student Registration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04CD8-1E77-25A7-4BD1-4D1A4EBD8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177290"/>
            <a:ext cx="572452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69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3A872B88-FB0C-67F0-5A62-D9B3DEA2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19568B-4DEE-01F4-C819-321CE1D5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Student Record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0D9E9-169A-05E0-E85D-E03C673EA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131570"/>
            <a:ext cx="572452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61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EF95F3DF-AE8F-325E-E0DE-85B966954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>
            <a:extLst>
              <a:ext uri="{FF2B5EF4-FFF2-40B4-BE49-F238E27FC236}">
                <a16:creationId xmlns:a16="http://schemas.microsoft.com/office/drawing/2014/main" id="{4D3665A4-0F6D-6E30-BB4D-A0A2A0918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Plan</a:t>
            </a:r>
            <a:endParaRPr dirty="0"/>
          </a:p>
        </p:txBody>
      </p:sp>
      <p:sp>
        <p:nvSpPr>
          <p:cNvPr id="852" name="Google Shape;852;p37">
            <a:extLst>
              <a:ext uri="{FF2B5EF4-FFF2-40B4-BE49-F238E27FC236}">
                <a16:creationId xmlns:a16="http://schemas.microsoft.com/office/drawing/2014/main" id="{99ED143F-F1AB-C74D-F0EC-16D60FE5BB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853" name="Google Shape;853;p37">
            <a:extLst>
              <a:ext uri="{FF2B5EF4-FFF2-40B4-BE49-F238E27FC236}">
                <a16:creationId xmlns:a16="http://schemas.microsoft.com/office/drawing/2014/main" id="{4BA5046C-B330-9906-9A07-BCB63BE764ED}"/>
              </a:ext>
            </a:extLst>
          </p:cNvPr>
          <p:cNvGrpSpPr/>
          <p:nvPr/>
        </p:nvGrpSpPr>
        <p:grpSpPr>
          <a:xfrm>
            <a:off x="3666161" y="303150"/>
            <a:ext cx="5236239" cy="4482989"/>
            <a:chOff x="3666161" y="170750"/>
            <a:chExt cx="5236239" cy="4482989"/>
          </a:xfrm>
        </p:grpSpPr>
        <p:sp>
          <p:nvSpPr>
            <p:cNvPr id="854" name="Google Shape;854;p37">
              <a:extLst>
                <a:ext uri="{FF2B5EF4-FFF2-40B4-BE49-F238E27FC236}">
                  <a16:creationId xmlns:a16="http://schemas.microsoft.com/office/drawing/2014/main" id="{CD06EF60-6D67-E008-F0AA-E1F38A322B18}"/>
                </a:ext>
              </a:extLst>
            </p:cNvPr>
            <p:cNvSpPr/>
            <p:nvPr/>
          </p:nvSpPr>
          <p:spPr>
            <a:xfrm rot="511266" flipH="1">
              <a:off x="4048315" y="481781"/>
              <a:ext cx="4485860" cy="3860927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7">
              <a:extLst>
                <a:ext uri="{FF2B5EF4-FFF2-40B4-BE49-F238E27FC236}">
                  <a16:creationId xmlns:a16="http://schemas.microsoft.com/office/drawing/2014/main" id="{F3C81EFC-3C6A-8A03-24A5-448B619E2F02}"/>
                </a:ext>
              </a:extLst>
            </p:cNvPr>
            <p:cNvGrpSpPr/>
            <p:nvPr/>
          </p:nvGrpSpPr>
          <p:grpSpPr>
            <a:xfrm>
              <a:off x="5801425" y="1524099"/>
              <a:ext cx="1087294" cy="813578"/>
              <a:chOff x="3163375" y="4315288"/>
              <a:chExt cx="783918" cy="586574"/>
            </a:xfrm>
          </p:grpSpPr>
          <p:sp>
            <p:nvSpPr>
              <p:cNvPr id="856" name="Google Shape;856;p37">
                <a:extLst>
                  <a:ext uri="{FF2B5EF4-FFF2-40B4-BE49-F238E27FC236}">
                    <a16:creationId xmlns:a16="http://schemas.microsoft.com/office/drawing/2014/main" id="{EB97EAD5-0426-90C4-0105-4BC11A4A78A8}"/>
                  </a:ext>
                </a:extLst>
              </p:cNvPr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>
                <a:extLst>
                  <a:ext uri="{FF2B5EF4-FFF2-40B4-BE49-F238E27FC236}">
                    <a16:creationId xmlns:a16="http://schemas.microsoft.com/office/drawing/2014/main" id="{6CB66A13-5A15-11C3-E4E3-F7EFCBE53BE8}"/>
                  </a:ext>
                </a:extLst>
              </p:cNvPr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>
                <a:extLst>
                  <a:ext uri="{FF2B5EF4-FFF2-40B4-BE49-F238E27FC236}">
                    <a16:creationId xmlns:a16="http://schemas.microsoft.com/office/drawing/2014/main" id="{28EF7992-AE05-222D-6825-9FEA0471FD0B}"/>
                  </a:ext>
                </a:extLst>
              </p:cNvPr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>
                <a:extLst>
                  <a:ext uri="{FF2B5EF4-FFF2-40B4-BE49-F238E27FC236}">
                    <a16:creationId xmlns:a16="http://schemas.microsoft.com/office/drawing/2014/main" id="{0B7E4CE1-5B19-14E7-FF60-F15CF9A4CAC8}"/>
                  </a:ext>
                </a:extLst>
              </p:cNvPr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>
                <a:extLst>
                  <a:ext uri="{FF2B5EF4-FFF2-40B4-BE49-F238E27FC236}">
                    <a16:creationId xmlns:a16="http://schemas.microsoft.com/office/drawing/2014/main" id="{74A8F21A-6BBC-4DDE-6FD4-AB8A017335E5}"/>
                  </a:ext>
                </a:extLst>
              </p:cNvPr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>
                <a:extLst>
                  <a:ext uri="{FF2B5EF4-FFF2-40B4-BE49-F238E27FC236}">
                    <a16:creationId xmlns:a16="http://schemas.microsoft.com/office/drawing/2014/main" id="{0D23EC1E-B1BE-3444-1773-21D53A08CC1A}"/>
                  </a:ext>
                </a:extLst>
              </p:cNvPr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>
                <a:extLst>
                  <a:ext uri="{FF2B5EF4-FFF2-40B4-BE49-F238E27FC236}">
                    <a16:creationId xmlns:a16="http://schemas.microsoft.com/office/drawing/2014/main" id="{A0B2E445-7628-1B3F-DFC3-BC174CCF9AA8}"/>
                  </a:ext>
                </a:extLst>
              </p:cNvPr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>
                <a:extLst>
                  <a:ext uri="{FF2B5EF4-FFF2-40B4-BE49-F238E27FC236}">
                    <a16:creationId xmlns:a16="http://schemas.microsoft.com/office/drawing/2014/main" id="{9FFCDA2C-F5D5-B40B-858F-986443B52DA9}"/>
                  </a:ext>
                </a:extLst>
              </p:cNvPr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>
                <a:extLst>
                  <a:ext uri="{FF2B5EF4-FFF2-40B4-BE49-F238E27FC236}">
                    <a16:creationId xmlns:a16="http://schemas.microsoft.com/office/drawing/2014/main" id="{662CD805-07B7-28A9-8D8F-0F9FC207A205}"/>
                  </a:ext>
                </a:extLst>
              </p:cNvPr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>
                <a:extLst>
                  <a:ext uri="{FF2B5EF4-FFF2-40B4-BE49-F238E27FC236}">
                    <a16:creationId xmlns:a16="http://schemas.microsoft.com/office/drawing/2014/main" id="{39B165F7-74E0-9AED-BB71-BFF5D0AA122D}"/>
                  </a:ext>
                </a:extLst>
              </p:cNvPr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>
                <a:extLst>
                  <a:ext uri="{FF2B5EF4-FFF2-40B4-BE49-F238E27FC236}">
                    <a16:creationId xmlns:a16="http://schemas.microsoft.com/office/drawing/2014/main" id="{375A2986-E9DD-CA4B-B7D8-1BD828BE1650}"/>
                  </a:ext>
                </a:extLst>
              </p:cNvPr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>
                <a:extLst>
                  <a:ext uri="{FF2B5EF4-FFF2-40B4-BE49-F238E27FC236}">
                    <a16:creationId xmlns:a16="http://schemas.microsoft.com/office/drawing/2014/main" id="{432BEF2C-CB8F-420A-A397-15BCBD3E339B}"/>
                  </a:ext>
                </a:extLst>
              </p:cNvPr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>
                <a:extLst>
                  <a:ext uri="{FF2B5EF4-FFF2-40B4-BE49-F238E27FC236}">
                    <a16:creationId xmlns:a16="http://schemas.microsoft.com/office/drawing/2014/main" id="{389BA1EF-C74A-D9D7-FD68-C5EF8E42F724}"/>
                  </a:ext>
                </a:extLst>
              </p:cNvPr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>
                <a:extLst>
                  <a:ext uri="{FF2B5EF4-FFF2-40B4-BE49-F238E27FC236}">
                    <a16:creationId xmlns:a16="http://schemas.microsoft.com/office/drawing/2014/main" id="{8EE16B17-0C6E-A857-08B4-BF20A78B5CD7}"/>
                  </a:ext>
                </a:extLst>
              </p:cNvPr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>
                <a:extLst>
                  <a:ext uri="{FF2B5EF4-FFF2-40B4-BE49-F238E27FC236}">
                    <a16:creationId xmlns:a16="http://schemas.microsoft.com/office/drawing/2014/main" id="{CBAFB825-2E40-F5BC-FF5A-05B7DF868FF7}"/>
                  </a:ext>
                </a:extLst>
              </p:cNvPr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>
                <a:extLst>
                  <a:ext uri="{FF2B5EF4-FFF2-40B4-BE49-F238E27FC236}">
                    <a16:creationId xmlns:a16="http://schemas.microsoft.com/office/drawing/2014/main" id="{BEA31368-E3A9-B947-66BC-E3F2B51032D6}"/>
                  </a:ext>
                </a:extLst>
              </p:cNvPr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>
                <a:extLst>
                  <a:ext uri="{FF2B5EF4-FFF2-40B4-BE49-F238E27FC236}">
                    <a16:creationId xmlns:a16="http://schemas.microsoft.com/office/drawing/2014/main" id="{B17A72A5-EC0A-3FBD-D4C7-8AA2F92C2A47}"/>
                  </a:ext>
                </a:extLst>
              </p:cNvPr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>
                <a:extLst>
                  <a:ext uri="{FF2B5EF4-FFF2-40B4-BE49-F238E27FC236}">
                    <a16:creationId xmlns:a16="http://schemas.microsoft.com/office/drawing/2014/main" id="{612A22F9-7970-9627-4342-ABAF180DE2A4}"/>
                  </a:ext>
                </a:extLst>
              </p:cNvPr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>
                <a:extLst>
                  <a:ext uri="{FF2B5EF4-FFF2-40B4-BE49-F238E27FC236}">
                    <a16:creationId xmlns:a16="http://schemas.microsoft.com/office/drawing/2014/main" id="{25032183-E1E1-2880-15AE-4F11E8F4B04C}"/>
                  </a:ext>
                </a:extLst>
              </p:cNvPr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>
                <a:extLst>
                  <a:ext uri="{FF2B5EF4-FFF2-40B4-BE49-F238E27FC236}">
                    <a16:creationId xmlns:a16="http://schemas.microsoft.com/office/drawing/2014/main" id="{2D6E7EF8-1796-2654-D298-70C34BEFD060}"/>
                  </a:ext>
                </a:extLst>
              </p:cNvPr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876" name="Google Shape;876;p37">
                  <a:extLst>
                    <a:ext uri="{FF2B5EF4-FFF2-40B4-BE49-F238E27FC236}">
                      <a16:creationId xmlns:a16="http://schemas.microsoft.com/office/drawing/2014/main" id="{70F13026-C0F6-4EC8-373D-A98A6B406BEA}"/>
                    </a:ext>
                  </a:extLst>
                </p:cNvPr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>
                  <a:extLst>
                    <a:ext uri="{FF2B5EF4-FFF2-40B4-BE49-F238E27FC236}">
                      <a16:creationId xmlns:a16="http://schemas.microsoft.com/office/drawing/2014/main" id="{F87B89B2-A126-3DC1-40EC-4ADF1961A614}"/>
                    </a:ext>
                  </a:extLst>
                </p:cNvPr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8" name="Google Shape;878;p37">
              <a:extLst>
                <a:ext uri="{FF2B5EF4-FFF2-40B4-BE49-F238E27FC236}">
                  <a16:creationId xmlns:a16="http://schemas.microsoft.com/office/drawing/2014/main" id="{D80CBDD0-57FD-1AB8-D7A6-3CAA7803408A}"/>
                </a:ext>
              </a:extLst>
            </p:cNvPr>
            <p:cNvGrpSpPr/>
            <p:nvPr/>
          </p:nvGrpSpPr>
          <p:grpSpPr>
            <a:xfrm>
              <a:off x="3757748" y="1626818"/>
              <a:ext cx="1532169" cy="1570875"/>
              <a:chOff x="7060723" y="716831"/>
              <a:chExt cx="1532169" cy="1570875"/>
            </a:xfrm>
          </p:grpSpPr>
          <p:sp>
            <p:nvSpPr>
              <p:cNvPr id="879" name="Google Shape;879;p37">
                <a:extLst>
                  <a:ext uri="{FF2B5EF4-FFF2-40B4-BE49-F238E27FC236}">
                    <a16:creationId xmlns:a16="http://schemas.microsoft.com/office/drawing/2014/main" id="{32301DAE-533E-D30F-9A3D-3004765F981C}"/>
                  </a:ext>
                </a:extLst>
              </p:cNvPr>
              <p:cNvSpPr/>
              <p:nvPr/>
            </p:nvSpPr>
            <p:spPr>
              <a:xfrm flipH="1">
                <a:off x="7417173" y="1090836"/>
                <a:ext cx="1175719" cy="119686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4977" extrusionOk="0">
                    <a:moveTo>
                      <a:pt x="953" y="2257"/>
                    </a:moveTo>
                    <a:cubicBezTo>
                      <a:pt x="1069" y="2257"/>
                      <a:pt x="1174" y="2309"/>
                      <a:pt x="1243" y="2378"/>
                    </a:cubicBezTo>
                    <a:cubicBezTo>
                      <a:pt x="1312" y="2450"/>
                      <a:pt x="1356" y="2544"/>
                      <a:pt x="1400" y="2641"/>
                    </a:cubicBezTo>
                    <a:cubicBezTo>
                      <a:pt x="1392" y="2660"/>
                      <a:pt x="1373" y="2676"/>
                      <a:pt x="1356" y="2685"/>
                    </a:cubicBezTo>
                    <a:cubicBezTo>
                      <a:pt x="1274" y="2763"/>
                      <a:pt x="1157" y="2802"/>
                      <a:pt x="1043" y="2802"/>
                    </a:cubicBezTo>
                    <a:cubicBezTo>
                      <a:pt x="939" y="2802"/>
                      <a:pt x="838" y="2769"/>
                      <a:pt x="771" y="2702"/>
                    </a:cubicBezTo>
                    <a:cubicBezTo>
                      <a:pt x="710" y="2641"/>
                      <a:pt x="691" y="2536"/>
                      <a:pt x="718" y="2439"/>
                    </a:cubicBezTo>
                    <a:cubicBezTo>
                      <a:pt x="744" y="2353"/>
                      <a:pt x="807" y="2282"/>
                      <a:pt x="884" y="2265"/>
                    </a:cubicBezTo>
                    <a:cubicBezTo>
                      <a:pt x="911" y="2257"/>
                      <a:pt x="937" y="2257"/>
                      <a:pt x="953" y="2257"/>
                    </a:cubicBezTo>
                    <a:close/>
                    <a:moveTo>
                      <a:pt x="2013" y="1"/>
                    </a:moveTo>
                    <a:cubicBezTo>
                      <a:pt x="1680" y="1"/>
                      <a:pt x="1566" y="324"/>
                      <a:pt x="1566" y="603"/>
                    </a:cubicBezTo>
                    <a:lnTo>
                      <a:pt x="1566" y="1845"/>
                    </a:lnTo>
                    <a:cubicBezTo>
                      <a:pt x="1566" y="2020"/>
                      <a:pt x="1566" y="2204"/>
                      <a:pt x="1531" y="2370"/>
                    </a:cubicBezTo>
                    <a:cubicBezTo>
                      <a:pt x="1497" y="2309"/>
                      <a:pt x="1453" y="2257"/>
                      <a:pt x="1409" y="2213"/>
                    </a:cubicBezTo>
                    <a:cubicBezTo>
                      <a:pt x="1286" y="2090"/>
                      <a:pt x="1117" y="2021"/>
                      <a:pt x="957" y="2021"/>
                    </a:cubicBezTo>
                    <a:cubicBezTo>
                      <a:pt x="911" y="2021"/>
                      <a:pt x="866" y="2027"/>
                      <a:pt x="823" y="2038"/>
                    </a:cubicBezTo>
                    <a:cubicBezTo>
                      <a:pt x="666" y="2083"/>
                      <a:pt x="534" y="2204"/>
                      <a:pt x="492" y="2378"/>
                    </a:cubicBezTo>
                    <a:cubicBezTo>
                      <a:pt x="439" y="2563"/>
                      <a:pt x="481" y="2746"/>
                      <a:pt x="605" y="2870"/>
                    </a:cubicBezTo>
                    <a:cubicBezTo>
                      <a:pt x="717" y="2982"/>
                      <a:pt x="881" y="3039"/>
                      <a:pt x="1048" y="3039"/>
                    </a:cubicBezTo>
                    <a:cubicBezTo>
                      <a:pt x="1205" y="3039"/>
                      <a:pt x="1365" y="2988"/>
                      <a:pt x="1489" y="2886"/>
                    </a:cubicBezTo>
                    <a:lnTo>
                      <a:pt x="1489" y="2886"/>
                    </a:lnTo>
                    <a:cubicBezTo>
                      <a:pt x="1688" y="3516"/>
                      <a:pt x="1497" y="3944"/>
                      <a:pt x="1304" y="4198"/>
                    </a:cubicBezTo>
                    <a:cubicBezTo>
                      <a:pt x="1016" y="4567"/>
                      <a:pt x="559" y="4744"/>
                      <a:pt x="229" y="4744"/>
                    </a:cubicBezTo>
                    <a:cubicBezTo>
                      <a:pt x="199" y="4744"/>
                      <a:pt x="169" y="4742"/>
                      <a:pt x="141" y="4739"/>
                    </a:cubicBezTo>
                    <a:lnTo>
                      <a:pt x="28" y="4723"/>
                    </a:lnTo>
                    <a:lnTo>
                      <a:pt x="1" y="4958"/>
                    </a:lnTo>
                    <a:lnTo>
                      <a:pt x="114" y="4968"/>
                    </a:lnTo>
                    <a:cubicBezTo>
                      <a:pt x="150" y="4977"/>
                      <a:pt x="194" y="4977"/>
                      <a:pt x="238" y="4977"/>
                    </a:cubicBezTo>
                    <a:cubicBezTo>
                      <a:pt x="630" y="4977"/>
                      <a:pt x="1155" y="4775"/>
                      <a:pt x="1489" y="4339"/>
                    </a:cubicBezTo>
                    <a:cubicBezTo>
                      <a:pt x="1732" y="4024"/>
                      <a:pt x="1969" y="3480"/>
                      <a:pt x="1663" y="2685"/>
                    </a:cubicBezTo>
                    <a:lnTo>
                      <a:pt x="1663" y="2676"/>
                    </a:lnTo>
                    <a:cubicBezTo>
                      <a:pt x="1803" y="2431"/>
                      <a:pt x="1803" y="2116"/>
                      <a:pt x="1803" y="1845"/>
                    </a:cubicBezTo>
                    <a:lnTo>
                      <a:pt x="1803" y="603"/>
                    </a:lnTo>
                    <a:cubicBezTo>
                      <a:pt x="1803" y="561"/>
                      <a:pt x="1812" y="236"/>
                      <a:pt x="2013" y="236"/>
                    </a:cubicBezTo>
                    <a:cubicBezTo>
                      <a:pt x="2118" y="236"/>
                      <a:pt x="2223" y="271"/>
                      <a:pt x="2232" y="586"/>
                    </a:cubicBezTo>
                    <a:lnTo>
                      <a:pt x="2276" y="2116"/>
                    </a:lnTo>
                    <a:cubicBezTo>
                      <a:pt x="2276" y="2248"/>
                      <a:pt x="2284" y="2406"/>
                      <a:pt x="2362" y="2544"/>
                    </a:cubicBezTo>
                    <a:cubicBezTo>
                      <a:pt x="2432" y="2657"/>
                      <a:pt x="2570" y="2757"/>
                      <a:pt x="2720" y="2757"/>
                    </a:cubicBezTo>
                    <a:cubicBezTo>
                      <a:pt x="2758" y="2757"/>
                      <a:pt x="2796" y="2751"/>
                      <a:pt x="2834" y="2737"/>
                    </a:cubicBezTo>
                    <a:cubicBezTo>
                      <a:pt x="3071" y="2660"/>
                      <a:pt x="3105" y="2387"/>
                      <a:pt x="3123" y="2282"/>
                    </a:cubicBezTo>
                    <a:lnTo>
                      <a:pt x="3201" y="1636"/>
                    </a:lnTo>
                    <a:cubicBezTo>
                      <a:pt x="3220" y="1531"/>
                      <a:pt x="3237" y="1417"/>
                      <a:pt x="3289" y="1338"/>
                    </a:cubicBezTo>
                    <a:cubicBezTo>
                      <a:pt x="3321" y="1284"/>
                      <a:pt x="3392" y="1230"/>
                      <a:pt x="3457" y="1230"/>
                    </a:cubicBezTo>
                    <a:cubicBezTo>
                      <a:pt x="3466" y="1230"/>
                      <a:pt x="3474" y="1231"/>
                      <a:pt x="3482" y="1233"/>
                    </a:cubicBezTo>
                    <a:cubicBezTo>
                      <a:pt x="3577" y="1260"/>
                      <a:pt x="3621" y="1382"/>
                      <a:pt x="3621" y="1478"/>
                    </a:cubicBezTo>
                    <a:cubicBezTo>
                      <a:pt x="3629" y="1539"/>
                      <a:pt x="3629" y="1600"/>
                      <a:pt x="3629" y="1652"/>
                    </a:cubicBezTo>
                    <a:cubicBezTo>
                      <a:pt x="3640" y="1749"/>
                      <a:pt x="3640" y="1837"/>
                      <a:pt x="3640" y="1925"/>
                    </a:cubicBezTo>
                    <a:cubicBezTo>
                      <a:pt x="3640" y="2083"/>
                      <a:pt x="3692" y="2213"/>
                      <a:pt x="3797" y="2309"/>
                    </a:cubicBezTo>
                    <a:cubicBezTo>
                      <a:pt x="3973" y="2479"/>
                      <a:pt x="4261" y="2506"/>
                      <a:pt x="4507" y="2506"/>
                    </a:cubicBezTo>
                    <a:cubicBezTo>
                      <a:pt x="4578" y="2506"/>
                      <a:pt x="4645" y="2504"/>
                      <a:pt x="4706" y="2502"/>
                    </a:cubicBezTo>
                    <a:cubicBezTo>
                      <a:pt x="4731" y="2502"/>
                      <a:pt x="4750" y="2492"/>
                      <a:pt x="4775" y="2492"/>
                    </a:cubicBezTo>
                    <a:lnTo>
                      <a:pt x="4888" y="2492"/>
                    </a:lnTo>
                    <a:lnTo>
                      <a:pt x="4880" y="2257"/>
                    </a:lnTo>
                    <a:lnTo>
                      <a:pt x="4767" y="2257"/>
                    </a:lnTo>
                    <a:cubicBezTo>
                      <a:pt x="4741" y="2265"/>
                      <a:pt x="4723" y="2265"/>
                      <a:pt x="4697" y="2265"/>
                    </a:cubicBezTo>
                    <a:cubicBezTo>
                      <a:pt x="4636" y="2267"/>
                      <a:pt x="4562" y="2271"/>
                      <a:pt x="4484" y="2271"/>
                    </a:cubicBezTo>
                    <a:cubicBezTo>
                      <a:pt x="4288" y="2271"/>
                      <a:pt x="4067" y="2250"/>
                      <a:pt x="3954" y="2143"/>
                    </a:cubicBezTo>
                    <a:cubicBezTo>
                      <a:pt x="3902" y="2091"/>
                      <a:pt x="3875" y="2020"/>
                      <a:pt x="3875" y="1925"/>
                    </a:cubicBezTo>
                    <a:cubicBezTo>
                      <a:pt x="3875" y="1829"/>
                      <a:pt x="3875" y="1740"/>
                      <a:pt x="3866" y="1644"/>
                    </a:cubicBezTo>
                    <a:cubicBezTo>
                      <a:pt x="3866" y="1591"/>
                      <a:pt x="3866" y="1531"/>
                      <a:pt x="3858" y="1478"/>
                    </a:cubicBezTo>
                    <a:cubicBezTo>
                      <a:pt x="3858" y="1277"/>
                      <a:pt x="3753" y="1058"/>
                      <a:pt x="3535" y="1006"/>
                    </a:cubicBezTo>
                    <a:cubicBezTo>
                      <a:pt x="3510" y="1000"/>
                      <a:pt x="3484" y="998"/>
                      <a:pt x="3458" y="998"/>
                    </a:cubicBezTo>
                    <a:cubicBezTo>
                      <a:pt x="3321" y="998"/>
                      <a:pt x="3176" y="1075"/>
                      <a:pt x="3088" y="1207"/>
                    </a:cubicBezTo>
                    <a:cubicBezTo>
                      <a:pt x="3010" y="1338"/>
                      <a:pt x="2983" y="1487"/>
                      <a:pt x="2974" y="1600"/>
                    </a:cubicBezTo>
                    <a:lnTo>
                      <a:pt x="2886" y="2248"/>
                    </a:lnTo>
                    <a:cubicBezTo>
                      <a:pt x="2861" y="2414"/>
                      <a:pt x="2825" y="2492"/>
                      <a:pt x="2756" y="2519"/>
                    </a:cubicBezTo>
                    <a:cubicBezTo>
                      <a:pt x="2746" y="2523"/>
                      <a:pt x="2736" y="2525"/>
                      <a:pt x="2725" y="2525"/>
                    </a:cubicBezTo>
                    <a:cubicBezTo>
                      <a:pt x="2666" y="2525"/>
                      <a:pt x="2593" y="2474"/>
                      <a:pt x="2563" y="2423"/>
                    </a:cubicBezTo>
                    <a:cubicBezTo>
                      <a:pt x="2511" y="2334"/>
                      <a:pt x="2511" y="2221"/>
                      <a:pt x="2511" y="2116"/>
                    </a:cubicBezTo>
                    <a:lnTo>
                      <a:pt x="2467" y="578"/>
                    </a:lnTo>
                    <a:cubicBezTo>
                      <a:pt x="2450" y="97"/>
                      <a:pt x="2213" y="1"/>
                      <a:pt x="2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7">
                <a:extLst>
                  <a:ext uri="{FF2B5EF4-FFF2-40B4-BE49-F238E27FC236}">
                    <a16:creationId xmlns:a16="http://schemas.microsoft.com/office/drawing/2014/main" id="{B578E1F4-9B04-11FC-6683-75F7EFD9637D}"/>
                  </a:ext>
                </a:extLst>
              </p:cNvPr>
              <p:cNvGrpSpPr/>
              <p:nvPr/>
            </p:nvGrpSpPr>
            <p:grpSpPr>
              <a:xfrm rot="-938965" flipH="1">
                <a:off x="7176585" y="731870"/>
                <a:ext cx="233975" cy="891181"/>
                <a:chOff x="3841236" y="2462345"/>
                <a:chExt cx="261888" cy="997496"/>
              </a:xfrm>
            </p:grpSpPr>
            <p:sp>
              <p:nvSpPr>
                <p:cNvPr id="881" name="Google Shape;881;p37">
                  <a:extLst>
                    <a:ext uri="{FF2B5EF4-FFF2-40B4-BE49-F238E27FC236}">
                      <a16:creationId xmlns:a16="http://schemas.microsoft.com/office/drawing/2014/main" id="{5ED6D062-DBB3-8EF5-F047-98DF2CD375D6}"/>
                    </a:ext>
                  </a:extLst>
                </p:cNvPr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>
                  <a:extLst>
                    <a:ext uri="{FF2B5EF4-FFF2-40B4-BE49-F238E27FC236}">
                      <a16:creationId xmlns:a16="http://schemas.microsoft.com/office/drawing/2014/main" id="{43201B93-1B02-5B7A-27E6-4CB35011E6CA}"/>
                    </a:ext>
                  </a:extLst>
                </p:cNvPr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>
                  <a:extLst>
                    <a:ext uri="{FF2B5EF4-FFF2-40B4-BE49-F238E27FC236}">
                      <a16:creationId xmlns:a16="http://schemas.microsoft.com/office/drawing/2014/main" id="{D104BCC0-E3CB-2214-A92D-18B01109873B}"/>
                    </a:ext>
                  </a:extLst>
                </p:cNvPr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>
                  <a:extLst>
                    <a:ext uri="{FF2B5EF4-FFF2-40B4-BE49-F238E27FC236}">
                      <a16:creationId xmlns:a16="http://schemas.microsoft.com/office/drawing/2014/main" id="{83AEADF1-CE27-EBCE-A469-4A0CD9452F61}"/>
                    </a:ext>
                  </a:extLst>
                </p:cNvPr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>
                  <a:extLst>
                    <a:ext uri="{FF2B5EF4-FFF2-40B4-BE49-F238E27FC236}">
                      <a16:creationId xmlns:a16="http://schemas.microsoft.com/office/drawing/2014/main" id="{CE093885-2BA4-A7F0-BD2B-48ACEE1BCE03}"/>
                    </a:ext>
                  </a:extLst>
                </p:cNvPr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>
                  <a:extLst>
                    <a:ext uri="{FF2B5EF4-FFF2-40B4-BE49-F238E27FC236}">
                      <a16:creationId xmlns:a16="http://schemas.microsoft.com/office/drawing/2014/main" id="{00641783-B91D-EF58-1E79-2819B5C6388D}"/>
                    </a:ext>
                  </a:extLst>
                </p:cNvPr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7" name="Google Shape;887;p37">
              <a:extLst>
                <a:ext uri="{FF2B5EF4-FFF2-40B4-BE49-F238E27FC236}">
                  <a16:creationId xmlns:a16="http://schemas.microsoft.com/office/drawing/2014/main" id="{B2C31D7D-D3D3-1478-03D4-1F6763F8C265}"/>
                </a:ext>
              </a:extLst>
            </p:cNvPr>
            <p:cNvSpPr/>
            <p:nvPr/>
          </p:nvSpPr>
          <p:spPr>
            <a:xfrm>
              <a:off x="4151425" y="862863"/>
              <a:ext cx="835678" cy="824878"/>
            </a:xfrm>
            <a:custGeom>
              <a:avLst/>
              <a:gdLst/>
              <a:ahLst/>
              <a:cxnLst/>
              <a:rect l="l" t="t" r="r" b="b"/>
              <a:pathLst>
                <a:path w="2782" h="2746" extrusionOk="0">
                  <a:moveTo>
                    <a:pt x="1382" y="760"/>
                  </a:moveTo>
                  <a:cubicBezTo>
                    <a:pt x="1715" y="760"/>
                    <a:pt x="1986" y="1031"/>
                    <a:pt x="1986" y="1373"/>
                  </a:cubicBezTo>
                  <a:cubicBezTo>
                    <a:pt x="1986" y="1704"/>
                    <a:pt x="1715" y="1984"/>
                    <a:pt x="1382" y="1984"/>
                  </a:cubicBezTo>
                  <a:cubicBezTo>
                    <a:pt x="1042" y="1984"/>
                    <a:pt x="771" y="1704"/>
                    <a:pt x="771" y="1373"/>
                  </a:cubicBezTo>
                  <a:cubicBezTo>
                    <a:pt x="771" y="1031"/>
                    <a:pt x="1042" y="760"/>
                    <a:pt x="1382" y="760"/>
                  </a:cubicBezTo>
                  <a:close/>
                  <a:moveTo>
                    <a:pt x="1111" y="0"/>
                  </a:moveTo>
                  <a:lnTo>
                    <a:pt x="804" y="95"/>
                  </a:lnTo>
                  <a:lnTo>
                    <a:pt x="893" y="525"/>
                  </a:lnTo>
                  <a:lnTo>
                    <a:pt x="727" y="638"/>
                  </a:lnTo>
                  <a:lnTo>
                    <a:pt x="360" y="428"/>
                  </a:lnTo>
                  <a:lnTo>
                    <a:pt x="166" y="682"/>
                  </a:lnTo>
                  <a:lnTo>
                    <a:pt x="481" y="962"/>
                  </a:lnTo>
                  <a:lnTo>
                    <a:pt x="420" y="1188"/>
                  </a:lnTo>
                  <a:lnTo>
                    <a:pt x="1" y="1215"/>
                  </a:lnTo>
                  <a:lnTo>
                    <a:pt x="1" y="1530"/>
                  </a:lnTo>
                  <a:lnTo>
                    <a:pt x="420" y="1574"/>
                  </a:lnTo>
                  <a:lnTo>
                    <a:pt x="490" y="1801"/>
                  </a:lnTo>
                  <a:lnTo>
                    <a:pt x="166" y="2063"/>
                  </a:lnTo>
                  <a:lnTo>
                    <a:pt x="360" y="2317"/>
                  </a:lnTo>
                  <a:lnTo>
                    <a:pt x="727" y="2107"/>
                  </a:lnTo>
                  <a:lnTo>
                    <a:pt x="909" y="2238"/>
                  </a:lnTo>
                  <a:lnTo>
                    <a:pt x="804" y="2649"/>
                  </a:lnTo>
                  <a:lnTo>
                    <a:pt x="1111" y="2745"/>
                  </a:lnTo>
                  <a:lnTo>
                    <a:pt x="1285" y="2351"/>
                  </a:lnTo>
                  <a:cubicBezTo>
                    <a:pt x="1338" y="2361"/>
                    <a:pt x="1329" y="2361"/>
                    <a:pt x="1382" y="2361"/>
                  </a:cubicBezTo>
                  <a:cubicBezTo>
                    <a:pt x="1434" y="2361"/>
                    <a:pt x="1453" y="2361"/>
                    <a:pt x="1505" y="2351"/>
                  </a:cubicBezTo>
                  <a:lnTo>
                    <a:pt x="1671" y="2745"/>
                  </a:lnTo>
                  <a:lnTo>
                    <a:pt x="1967" y="2649"/>
                  </a:lnTo>
                  <a:lnTo>
                    <a:pt x="1873" y="2229"/>
                  </a:lnTo>
                  <a:lnTo>
                    <a:pt x="2055" y="2088"/>
                  </a:lnTo>
                  <a:lnTo>
                    <a:pt x="2423" y="2317"/>
                  </a:lnTo>
                  <a:lnTo>
                    <a:pt x="2607" y="2063"/>
                  </a:lnTo>
                  <a:lnTo>
                    <a:pt x="2292" y="1774"/>
                  </a:lnTo>
                  <a:lnTo>
                    <a:pt x="2353" y="1574"/>
                  </a:lnTo>
                  <a:lnTo>
                    <a:pt x="2781" y="1530"/>
                  </a:lnTo>
                  <a:lnTo>
                    <a:pt x="2781" y="1215"/>
                  </a:lnTo>
                  <a:lnTo>
                    <a:pt x="2345" y="1180"/>
                  </a:lnTo>
                  <a:lnTo>
                    <a:pt x="2282" y="970"/>
                  </a:lnTo>
                  <a:lnTo>
                    <a:pt x="2607" y="682"/>
                  </a:lnTo>
                  <a:lnTo>
                    <a:pt x="2423" y="428"/>
                  </a:lnTo>
                  <a:lnTo>
                    <a:pt x="2047" y="655"/>
                  </a:lnTo>
                  <a:lnTo>
                    <a:pt x="1873" y="525"/>
                  </a:lnTo>
                  <a:lnTo>
                    <a:pt x="1967" y="95"/>
                  </a:lnTo>
                  <a:lnTo>
                    <a:pt x="1671" y="0"/>
                  </a:lnTo>
                  <a:lnTo>
                    <a:pt x="1487" y="401"/>
                  </a:lnTo>
                  <a:lnTo>
                    <a:pt x="1277" y="40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37">
              <a:extLst>
                <a:ext uri="{FF2B5EF4-FFF2-40B4-BE49-F238E27FC236}">
                  <a16:creationId xmlns:a16="http://schemas.microsoft.com/office/drawing/2014/main" id="{14160294-8FEC-5DA8-9090-EA5DD16E385B}"/>
                </a:ext>
              </a:extLst>
            </p:cNvPr>
            <p:cNvGrpSpPr/>
            <p:nvPr/>
          </p:nvGrpSpPr>
          <p:grpSpPr>
            <a:xfrm>
              <a:off x="7947069" y="1014845"/>
              <a:ext cx="385817" cy="837006"/>
              <a:chOff x="4196857" y="2827220"/>
              <a:chExt cx="385817" cy="837006"/>
            </a:xfrm>
          </p:grpSpPr>
          <p:sp>
            <p:nvSpPr>
              <p:cNvPr id="889" name="Google Shape;889;p37">
                <a:extLst>
                  <a:ext uri="{FF2B5EF4-FFF2-40B4-BE49-F238E27FC236}">
                    <a16:creationId xmlns:a16="http://schemas.microsoft.com/office/drawing/2014/main" id="{18031A97-F5BE-DB90-4A27-8D295286B3E1}"/>
                  </a:ext>
                </a:extLst>
              </p:cNvPr>
              <p:cNvSpPr/>
              <p:nvPr/>
            </p:nvSpPr>
            <p:spPr>
              <a:xfrm>
                <a:off x="4196857" y="2827220"/>
                <a:ext cx="385817" cy="83700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046" extrusionOk="0">
                    <a:moveTo>
                      <a:pt x="1086" y="194"/>
                    </a:moveTo>
                    <a:cubicBezTo>
                      <a:pt x="1095" y="194"/>
                      <a:pt x="1104" y="196"/>
                      <a:pt x="1113" y="200"/>
                    </a:cubicBezTo>
                    <a:lnTo>
                      <a:pt x="1541" y="289"/>
                    </a:lnTo>
                    <a:cubicBezTo>
                      <a:pt x="1575" y="297"/>
                      <a:pt x="1610" y="322"/>
                      <a:pt x="1627" y="358"/>
                    </a:cubicBezTo>
                    <a:cubicBezTo>
                      <a:pt x="1654" y="383"/>
                      <a:pt x="1663" y="427"/>
                      <a:pt x="1654" y="463"/>
                    </a:cubicBezTo>
                    <a:lnTo>
                      <a:pt x="945" y="3732"/>
                    </a:lnTo>
                    <a:cubicBezTo>
                      <a:pt x="931" y="3801"/>
                      <a:pt x="871" y="3850"/>
                      <a:pt x="804" y="3850"/>
                    </a:cubicBezTo>
                    <a:cubicBezTo>
                      <a:pt x="793" y="3850"/>
                      <a:pt x="782" y="3848"/>
                      <a:pt x="771" y="3846"/>
                    </a:cubicBezTo>
                    <a:lnTo>
                      <a:pt x="351" y="3760"/>
                    </a:lnTo>
                    <a:cubicBezTo>
                      <a:pt x="274" y="3741"/>
                      <a:pt x="221" y="3663"/>
                      <a:pt x="238" y="3583"/>
                    </a:cubicBezTo>
                    <a:lnTo>
                      <a:pt x="937" y="314"/>
                    </a:lnTo>
                    <a:cubicBezTo>
                      <a:pt x="945" y="270"/>
                      <a:pt x="972" y="245"/>
                      <a:pt x="1008" y="217"/>
                    </a:cubicBezTo>
                    <a:cubicBezTo>
                      <a:pt x="1025" y="209"/>
                      <a:pt x="1042" y="200"/>
                      <a:pt x="1061" y="200"/>
                    </a:cubicBezTo>
                    <a:cubicBezTo>
                      <a:pt x="1069" y="196"/>
                      <a:pt x="1077" y="194"/>
                      <a:pt x="1086" y="194"/>
                    </a:cubicBezTo>
                    <a:close/>
                    <a:moveTo>
                      <a:pt x="1087" y="1"/>
                    </a:moveTo>
                    <a:cubicBezTo>
                      <a:pt x="1021" y="1"/>
                      <a:pt x="952" y="19"/>
                      <a:pt x="893" y="51"/>
                    </a:cubicBezTo>
                    <a:cubicBezTo>
                      <a:pt x="823" y="104"/>
                      <a:pt x="771" y="184"/>
                      <a:pt x="746" y="270"/>
                    </a:cubicBezTo>
                    <a:lnTo>
                      <a:pt x="45" y="3541"/>
                    </a:lnTo>
                    <a:cubicBezTo>
                      <a:pt x="1" y="3724"/>
                      <a:pt x="125" y="3909"/>
                      <a:pt x="307" y="3951"/>
                    </a:cubicBezTo>
                    <a:lnTo>
                      <a:pt x="735" y="4039"/>
                    </a:lnTo>
                    <a:cubicBezTo>
                      <a:pt x="757" y="4043"/>
                      <a:pt x="779" y="4045"/>
                      <a:pt x="801" y="4045"/>
                    </a:cubicBezTo>
                    <a:cubicBezTo>
                      <a:pt x="823" y="4045"/>
                      <a:pt x="845" y="4043"/>
                      <a:pt x="867" y="4039"/>
                    </a:cubicBezTo>
                    <a:cubicBezTo>
                      <a:pt x="998" y="4022"/>
                      <a:pt x="1113" y="3917"/>
                      <a:pt x="1138" y="3776"/>
                    </a:cubicBezTo>
                    <a:lnTo>
                      <a:pt x="1848" y="507"/>
                    </a:lnTo>
                    <a:cubicBezTo>
                      <a:pt x="1864" y="419"/>
                      <a:pt x="1848" y="322"/>
                      <a:pt x="1795" y="245"/>
                    </a:cubicBezTo>
                    <a:cubicBezTo>
                      <a:pt x="1751" y="173"/>
                      <a:pt x="1671" y="121"/>
                      <a:pt x="1575" y="96"/>
                    </a:cubicBezTo>
                    <a:lnTo>
                      <a:pt x="1155" y="7"/>
                    </a:lnTo>
                    <a:cubicBezTo>
                      <a:pt x="1133" y="3"/>
                      <a:pt x="1110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>
                <a:extLst>
                  <a:ext uri="{FF2B5EF4-FFF2-40B4-BE49-F238E27FC236}">
                    <a16:creationId xmlns:a16="http://schemas.microsoft.com/office/drawing/2014/main" id="{472B3B11-FC2C-D354-6B1D-171F31C2EA15}"/>
                  </a:ext>
                </a:extLst>
              </p:cNvPr>
              <p:cNvSpPr/>
              <p:nvPr/>
            </p:nvSpPr>
            <p:spPr>
              <a:xfrm>
                <a:off x="4350977" y="3489007"/>
                <a:ext cx="83163" cy="5440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" extrusionOk="0">
                    <a:moveTo>
                      <a:pt x="34" y="0"/>
                    </a:moveTo>
                    <a:lnTo>
                      <a:pt x="1" y="193"/>
                    </a:lnTo>
                    <a:lnTo>
                      <a:pt x="357" y="263"/>
                    </a:lnTo>
                    <a:lnTo>
                      <a:pt x="402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>
                <a:extLst>
                  <a:ext uri="{FF2B5EF4-FFF2-40B4-BE49-F238E27FC236}">
                    <a16:creationId xmlns:a16="http://schemas.microsoft.com/office/drawing/2014/main" id="{4780DDD3-04CE-E7C5-9EA9-6B2225396545}"/>
                  </a:ext>
                </a:extLst>
              </p:cNvPr>
              <p:cNvSpPr/>
              <p:nvPr/>
            </p:nvSpPr>
            <p:spPr>
              <a:xfrm>
                <a:off x="4372699" y="3383915"/>
                <a:ext cx="83163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4" extrusionOk="0">
                    <a:moveTo>
                      <a:pt x="43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01" y="80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>
                <a:extLst>
                  <a:ext uri="{FF2B5EF4-FFF2-40B4-BE49-F238E27FC236}">
                    <a16:creationId xmlns:a16="http://schemas.microsoft.com/office/drawing/2014/main" id="{8F0B0200-9429-A02E-5EDC-EF0D78E97410}"/>
                  </a:ext>
                </a:extLst>
              </p:cNvPr>
              <p:cNvSpPr/>
              <p:nvPr/>
            </p:nvSpPr>
            <p:spPr>
              <a:xfrm>
                <a:off x="4394421" y="3281099"/>
                <a:ext cx="84818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1" extrusionOk="0">
                    <a:moveTo>
                      <a:pt x="43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10" y="7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>
                <a:extLst>
                  <a:ext uri="{FF2B5EF4-FFF2-40B4-BE49-F238E27FC236}">
                    <a16:creationId xmlns:a16="http://schemas.microsoft.com/office/drawing/2014/main" id="{721E4C28-F697-5427-08F9-52F554953883}"/>
                  </a:ext>
                </a:extLst>
              </p:cNvPr>
              <p:cNvSpPr/>
              <p:nvPr/>
            </p:nvSpPr>
            <p:spPr>
              <a:xfrm>
                <a:off x="4416142" y="3177663"/>
                <a:ext cx="8481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4" extrusionOk="0">
                    <a:moveTo>
                      <a:pt x="42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10" y="80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>
                <a:extLst>
                  <a:ext uri="{FF2B5EF4-FFF2-40B4-BE49-F238E27FC236}">
                    <a16:creationId xmlns:a16="http://schemas.microsoft.com/office/drawing/2014/main" id="{060C8F2D-FD77-6FF0-B5C1-364AA0800D48}"/>
                  </a:ext>
                </a:extLst>
              </p:cNvPr>
              <p:cNvSpPr/>
              <p:nvPr/>
            </p:nvSpPr>
            <p:spPr>
              <a:xfrm>
                <a:off x="4439519" y="3074847"/>
                <a:ext cx="8316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1" extrusionOk="0">
                    <a:moveTo>
                      <a:pt x="45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02" y="7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>
                <a:extLst>
                  <a:ext uri="{FF2B5EF4-FFF2-40B4-BE49-F238E27FC236}">
                    <a16:creationId xmlns:a16="http://schemas.microsoft.com/office/drawing/2014/main" id="{EA44D60A-069C-B0F4-3C0C-11FD336930E4}"/>
                  </a:ext>
                </a:extLst>
              </p:cNvPr>
              <p:cNvSpPr/>
              <p:nvPr/>
            </p:nvSpPr>
            <p:spPr>
              <a:xfrm>
                <a:off x="4461241" y="2971411"/>
                <a:ext cx="8543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4" extrusionOk="0">
                    <a:moveTo>
                      <a:pt x="45" y="1"/>
                    </a:moveTo>
                    <a:lnTo>
                      <a:pt x="1" y="194"/>
                    </a:lnTo>
                    <a:lnTo>
                      <a:pt x="368" y="274"/>
                    </a:lnTo>
                    <a:lnTo>
                      <a:pt x="412" y="81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7">
              <a:extLst>
                <a:ext uri="{FF2B5EF4-FFF2-40B4-BE49-F238E27FC236}">
                  <a16:creationId xmlns:a16="http://schemas.microsoft.com/office/drawing/2014/main" id="{F1CBAA7F-32CE-11ED-BFC4-29AD5CCBB955}"/>
                </a:ext>
              </a:extLst>
            </p:cNvPr>
            <p:cNvSpPr/>
            <p:nvPr/>
          </p:nvSpPr>
          <p:spPr>
            <a:xfrm rot="842705">
              <a:off x="7205862" y="2554294"/>
              <a:ext cx="422027" cy="877416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7">
              <a:extLst>
                <a:ext uri="{FF2B5EF4-FFF2-40B4-BE49-F238E27FC236}">
                  <a16:creationId xmlns:a16="http://schemas.microsoft.com/office/drawing/2014/main" id="{C1D0482E-7E2C-4B58-E536-390FDBAC5DA6}"/>
                </a:ext>
              </a:extLst>
            </p:cNvPr>
            <p:cNvGrpSpPr/>
            <p:nvPr/>
          </p:nvGrpSpPr>
          <p:grpSpPr>
            <a:xfrm>
              <a:off x="6367126" y="751835"/>
              <a:ext cx="1350897" cy="1100011"/>
              <a:chOff x="4917188" y="1046871"/>
              <a:chExt cx="1155798" cy="941065"/>
            </a:xfrm>
          </p:grpSpPr>
          <p:sp>
            <p:nvSpPr>
              <p:cNvPr id="898" name="Google Shape;898;p37">
                <a:extLst>
                  <a:ext uri="{FF2B5EF4-FFF2-40B4-BE49-F238E27FC236}">
                    <a16:creationId xmlns:a16="http://schemas.microsoft.com/office/drawing/2014/main" id="{F4EDE8A1-EA97-AC45-5AF9-D0088F767F26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>
                <a:extLst>
                  <a:ext uri="{FF2B5EF4-FFF2-40B4-BE49-F238E27FC236}">
                    <a16:creationId xmlns:a16="http://schemas.microsoft.com/office/drawing/2014/main" id="{AFF1228A-8FA0-AC88-98EF-F1C4C7131A16}"/>
                  </a:ext>
                </a:extLst>
              </p:cNvPr>
              <p:cNvSpPr/>
              <p:nvPr/>
            </p:nvSpPr>
            <p:spPr>
              <a:xfrm>
                <a:off x="4917188" y="1046871"/>
                <a:ext cx="83163" cy="4487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69" extrusionOk="0">
                    <a:moveTo>
                      <a:pt x="191" y="1"/>
                    </a:moveTo>
                    <a:cubicBezTo>
                      <a:pt x="86" y="1"/>
                      <a:pt x="0" y="89"/>
                      <a:pt x="0" y="202"/>
                    </a:cubicBezTo>
                    <a:cubicBezTo>
                      <a:pt x="0" y="307"/>
                      <a:pt x="86" y="395"/>
                      <a:pt x="191" y="395"/>
                    </a:cubicBezTo>
                    <a:cubicBezTo>
                      <a:pt x="307" y="395"/>
                      <a:pt x="393" y="307"/>
                      <a:pt x="393" y="202"/>
                    </a:cubicBezTo>
                    <a:cubicBezTo>
                      <a:pt x="393" y="89"/>
                      <a:pt x="307" y="1"/>
                      <a:pt x="191" y="1"/>
                    </a:cubicBezTo>
                    <a:close/>
                    <a:moveTo>
                      <a:pt x="191" y="595"/>
                    </a:moveTo>
                    <a:cubicBezTo>
                      <a:pt x="86" y="595"/>
                      <a:pt x="0" y="683"/>
                      <a:pt x="0" y="788"/>
                    </a:cubicBezTo>
                    <a:cubicBezTo>
                      <a:pt x="0" y="901"/>
                      <a:pt x="86" y="989"/>
                      <a:pt x="202" y="989"/>
                    </a:cubicBezTo>
                    <a:cubicBezTo>
                      <a:pt x="307" y="989"/>
                      <a:pt x="393" y="901"/>
                      <a:pt x="393" y="788"/>
                    </a:cubicBezTo>
                    <a:cubicBezTo>
                      <a:pt x="393" y="683"/>
                      <a:pt x="307" y="595"/>
                      <a:pt x="191" y="595"/>
                    </a:cubicBezTo>
                    <a:close/>
                    <a:moveTo>
                      <a:pt x="202" y="1182"/>
                    </a:moveTo>
                    <a:cubicBezTo>
                      <a:pt x="86" y="1182"/>
                      <a:pt x="0" y="1268"/>
                      <a:pt x="0" y="1381"/>
                    </a:cubicBezTo>
                    <a:cubicBezTo>
                      <a:pt x="0" y="1486"/>
                      <a:pt x="97" y="1575"/>
                      <a:pt x="202" y="1575"/>
                    </a:cubicBezTo>
                    <a:cubicBezTo>
                      <a:pt x="307" y="1575"/>
                      <a:pt x="393" y="1486"/>
                      <a:pt x="393" y="1381"/>
                    </a:cubicBezTo>
                    <a:cubicBezTo>
                      <a:pt x="393" y="1268"/>
                      <a:pt x="307" y="1182"/>
                      <a:pt x="202" y="1182"/>
                    </a:cubicBezTo>
                    <a:close/>
                    <a:moveTo>
                      <a:pt x="202" y="1776"/>
                    </a:moveTo>
                    <a:cubicBezTo>
                      <a:pt x="97" y="1776"/>
                      <a:pt x="9" y="1864"/>
                      <a:pt x="9" y="1969"/>
                    </a:cubicBezTo>
                    <a:cubicBezTo>
                      <a:pt x="9" y="2082"/>
                      <a:pt x="97" y="2168"/>
                      <a:pt x="202" y="2168"/>
                    </a:cubicBezTo>
                    <a:cubicBezTo>
                      <a:pt x="315" y="2168"/>
                      <a:pt x="401" y="2074"/>
                      <a:pt x="401" y="1969"/>
                    </a:cubicBezTo>
                    <a:cubicBezTo>
                      <a:pt x="401" y="1864"/>
                      <a:pt x="307" y="1776"/>
                      <a:pt x="202" y="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>
                <a:extLst>
                  <a:ext uri="{FF2B5EF4-FFF2-40B4-BE49-F238E27FC236}">
                    <a16:creationId xmlns:a16="http://schemas.microsoft.com/office/drawing/2014/main" id="{6F3B438C-6F0A-88E8-4EB5-424905319234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>
                <a:extLst>
                  <a:ext uri="{FF2B5EF4-FFF2-40B4-BE49-F238E27FC236}">
                    <a16:creationId xmlns:a16="http://schemas.microsoft.com/office/drawing/2014/main" id="{09A88CC5-84D8-2A45-0A25-EC001D3E28BB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>
                <a:extLst>
                  <a:ext uri="{FF2B5EF4-FFF2-40B4-BE49-F238E27FC236}">
                    <a16:creationId xmlns:a16="http://schemas.microsoft.com/office/drawing/2014/main" id="{14EE282D-4B29-6300-9033-2FD534C95D25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7">
              <a:extLst>
                <a:ext uri="{FF2B5EF4-FFF2-40B4-BE49-F238E27FC236}">
                  <a16:creationId xmlns:a16="http://schemas.microsoft.com/office/drawing/2014/main" id="{40B25E17-E9A8-A4AA-3508-747D565E5BAE}"/>
                </a:ext>
              </a:extLst>
            </p:cNvPr>
            <p:cNvGrpSpPr/>
            <p:nvPr/>
          </p:nvGrpSpPr>
          <p:grpSpPr>
            <a:xfrm flipH="1">
              <a:off x="5102801" y="827764"/>
              <a:ext cx="1073802" cy="1024081"/>
              <a:chOff x="5154265" y="1111830"/>
              <a:chExt cx="918722" cy="876107"/>
            </a:xfrm>
          </p:grpSpPr>
          <p:sp>
            <p:nvSpPr>
              <p:cNvPr id="904" name="Google Shape;904;p37">
                <a:extLst>
                  <a:ext uri="{FF2B5EF4-FFF2-40B4-BE49-F238E27FC236}">
                    <a16:creationId xmlns:a16="http://schemas.microsoft.com/office/drawing/2014/main" id="{8D0AD6F6-31BC-365F-12EB-93DF1E7CFBC1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>
                <a:extLst>
                  <a:ext uri="{FF2B5EF4-FFF2-40B4-BE49-F238E27FC236}">
                    <a16:creationId xmlns:a16="http://schemas.microsoft.com/office/drawing/2014/main" id="{B7A04E88-9A74-E48E-6A66-ABD64B2BB5E7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>
                <a:extLst>
                  <a:ext uri="{FF2B5EF4-FFF2-40B4-BE49-F238E27FC236}">
                    <a16:creationId xmlns:a16="http://schemas.microsoft.com/office/drawing/2014/main" id="{828051E2-E756-0A3C-810C-6C922A88DA18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>
                <a:extLst>
                  <a:ext uri="{FF2B5EF4-FFF2-40B4-BE49-F238E27FC236}">
                    <a16:creationId xmlns:a16="http://schemas.microsoft.com/office/drawing/2014/main" id="{3805D0AF-798F-F1A2-06D9-1751DEBBB9B1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7">
              <a:extLst>
                <a:ext uri="{FF2B5EF4-FFF2-40B4-BE49-F238E27FC236}">
                  <a16:creationId xmlns:a16="http://schemas.microsoft.com/office/drawing/2014/main" id="{61F61D93-A394-A874-6583-3F8E12E98738}"/>
                </a:ext>
              </a:extLst>
            </p:cNvPr>
            <p:cNvGrpSpPr/>
            <p:nvPr/>
          </p:nvGrpSpPr>
          <p:grpSpPr>
            <a:xfrm>
              <a:off x="4738730" y="576402"/>
              <a:ext cx="133260" cy="129152"/>
              <a:chOff x="3739723" y="2282290"/>
              <a:chExt cx="690824" cy="669530"/>
            </a:xfrm>
          </p:grpSpPr>
          <p:sp>
            <p:nvSpPr>
              <p:cNvPr id="909" name="Google Shape;909;p37">
                <a:extLst>
                  <a:ext uri="{FF2B5EF4-FFF2-40B4-BE49-F238E27FC236}">
                    <a16:creationId xmlns:a16="http://schemas.microsoft.com/office/drawing/2014/main" id="{A657731F-712D-AA03-DC2F-90BCCC28B590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>
                <a:extLst>
                  <a:ext uri="{FF2B5EF4-FFF2-40B4-BE49-F238E27FC236}">
                    <a16:creationId xmlns:a16="http://schemas.microsoft.com/office/drawing/2014/main" id="{F5DDACDA-8115-23D2-FD7C-A0647210BE2D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>
                <a:extLst>
                  <a:ext uri="{FF2B5EF4-FFF2-40B4-BE49-F238E27FC236}">
                    <a16:creationId xmlns:a16="http://schemas.microsoft.com/office/drawing/2014/main" id="{C39EC170-F666-B83F-BBD4-98F0A5CC0B28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>
                <a:extLst>
                  <a:ext uri="{FF2B5EF4-FFF2-40B4-BE49-F238E27FC236}">
                    <a16:creationId xmlns:a16="http://schemas.microsoft.com/office/drawing/2014/main" id="{A44F592A-07E6-519E-03C3-78107B0CF0DE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37">
              <a:extLst>
                <a:ext uri="{FF2B5EF4-FFF2-40B4-BE49-F238E27FC236}">
                  <a16:creationId xmlns:a16="http://schemas.microsoft.com/office/drawing/2014/main" id="{C8CA55F5-0C13-BCBA-C024-38CEB0EF44DF}"/>
                </a:ext>
              </a:extLst>
            </p:cNvPr>
            <p:cNvGrpSpPr/>
            <p:nvPr/>
          </p:nvGrpSpPr>
          <p:grpSpPr>
            <a:xfrm rot="10800000">
              <a:off x="7611486" y="972830"/>
              <a:ext cx="371307" cy="91637"/>
              <a:chOff x="4241622" y="1303995"/>
              <a:chExt cx="1256112" cy="310004"/>
            </a:xfrm>
          </p:grpSpPr>
          <p:sp>
            <p:nvSpPr>
              <p:cNvPr id="914" name="Google Shape;914;p37">
                <a:extLst>
                  <a:ext uri="{FF2B5EF4-FFF2-40B4-BE49-F238E27FC236}">
                    <a16:creationId xmlns:a16="http://schemas.microsoft.com/office/drawing/2014/main" id="{FC77DB27-B364-6E56-51EB-728225817A5B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>
                <a:extLst>
                  <a:ext uri="{FF2B5EF4-FFF2-40B4-BE49-F238E27FC236}">
                    <a16:creationId xmlns:a16="http://schemas.microsoft.com/office/drawing/2014/main" id="{07B54314-FB89-2A9C-8DBD-19BEC6F45C1D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>
                <a:extLst>
                  <a:ext uri="{FF2B5EF4-FFF2-40B4-BE49-F238E27FC236}">
                    <a16:creationId xmlns:a16="http://schemas.microsoft.com/office/drawing/2014/main" id="{4D63EFBF-0717-44CE-D900-AFAE32700157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37">
              <a:extLst>
                <a:ext uri="{FF2B5EF4-FFF2-40B4-BE49-F238E27FC236}">
                  <a16:creationId xmlns:a16="http://schemas.microsoft.com/office/drawing/2014/main" id="{EF9CB1BF-A85B-C494-5B3B-6B913912436B}"/>
                </a:ext>
              </a:extLst>
            </p:cNvPr>
            <p:cNvSpPr/>
            <p:nvPr/>
          </p:nvSpPr>
          <p:spPr>
            <a:xfrm>
              <a:off x="6181334" y="30302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>
              <a:extLst>
                <a:ext uri="{FF2B5EF4-FFF2-40B4-BE49-F238E27FC236}">
                  <a16:creationId xmlns:a16="http://schemas.microsoft.com/office/drawing/2014/main" id="{68E636F3-420A-AB49-5D5B-131D21B78649}"/>
                </a:ext>
              </a:extLst>
            </p:cNvPr>
            <p:cNvSpPr/>
            <p:nvPr/>
          </p:nvSpPr>
          <p:spPr>
            <a:xfrm>
              <a:off x="8345811" y="30551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>
              <a:extLst>
                <a:ext uri="{FF2B5EF4-FFF2-40B4-BE49-F238E27FC236}">
                  <a16:creationId xmlns:a16="http://schemas.microsoft.com/office/drawing/2014/main" id="{69FD2DCC-13DC-BAB2-B3CA-2395C696F1C4}"/>
                </a:ext>
              </a:extLst>
            </p:cNvPr>
            <p:cNvSpPr/>
            <p:nvPr/>
          </p:nvSpPr>
          <p:spPr>
            <a:xfrm>
              <a:off x="8595797" y="19959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37">
              <a:extLst>
                <a:ext uri="{FF2B5EF4-FFF2-40B4-BE49-F238E27FC236}">
                  <a16:creationId xmlns:a16="http://schemas.microsoft.com/office/drawing/2014/main" id="{63E6978E-3A3C-64EE-E525-E7A92BE345D7}"/>
                </a:ext>
              </a:extLst>
            </p:cNvPr>
            <p:cNvGrpSpPr/>
            <p:nvPr/>
          </p:nvGrpSpPr>
          <p:grpSpPr>
            <a:xfrm>
              <a:off x="6888730" y="3068552"/>
              <a:ext cx="133260" cy="129152"/>
              <a:chOff x="3739723" y="2282290"/>
              <a:chExt cx="690824" cy="669530"/>
            </a:xfrm>
          </p:grpSpPr>
          <p:sp>
            <p:nvSpPr>
              <p:cNvPr id="921" name="Google Shape;921;p37">
                <a:extLst>
                  <a:ext uri="{FF2B5EF4-FFF2-40B4-BE49-F238E27FC236}">
                    <a16:creationId xmlns:a16="http://schemas.microsoft.com/office/drawing/2014/main" id="{DB6B2A27-3AC8-6C7B-E92C-2A503D4EE526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>
                <a:extLst>
                  <a:ext uri="{FF2B5EF4-FFF2-40B4-BE49-F238E27FC236}">
                    <a16:creationId xmlns:a16="http://schemas.microsoft.com/office/drawing/2014/main" id="{C1865BDB-3B81-0E6F-50BF-55267B15C7FF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>
                <a:extLst>
                  <a:ext uri="{FF2B5EF4-FFF2-40B4-BE49-F238E27FC236}">
                    <a16:creationId xmlns:a16="http://schemas.microsoft.com/office/drawing/2014/main" id="{4FBB64A0-D720-1353-8242-35EEA60955EB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>
                <a:extLst>
                  <a:ext uri="{FF2B5EF4-FFF2-40B4-BE49-F238E27FC236}">
                    <a16:creationId xmlns:a16="http://schemas.microsoft.com/office/drawing/2014/main" id="{70105AC3-DB54-83A6-F1FB-ADEBE2BA11F0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37">
              <a:extLst>
                <a:ext uri="{FF2B5EF4-FFF2-40B4-BE49-F238E27FC236}">
                  <a16:creationId xmlns:a16="http://schemas.microsoft.com/office/drawing/2014/main" id="{6DA2614F-D0C9-5C9D-6B12-985DD9761D13}"/>
                </a:ext>
              </a:extLst>
            </p:cNvPr>
            <p:cNvSpPr/>
            <p:nvPr/>
          </p:nvSpPr>
          <p:spPr>
            <a:xfrm>
              <a:off x="3666161" y="11296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>
              <a:extLst>
                <a:ext uri="{FF2B5EF4-FFF2-40B4-BE49-F238E27FC236}">
                  <a16:creationId xmlns:a16="http://schemas.microsoft.com/office/drawing/2014/main" id="{A59307E5-20AB-61A4-379E-4CB5BE437B3C}"/>
                </a:ext>
              </a:extLst>
            </p:cNvPr>
            <p:cNvSpPr/>
            <p:nvPr/>
          </p:nvSpPr>
          <p:spPr>
            <a:xfrm rot="-8572390">
              <a:off x="5581055" y="1806471"/>
              <a:ext cx="1631716" cy="1211539"/>
            </a:xfrm>
            <a:custGeom>
              <a:avLst/>
              <a:gdLst/>
              <a:ahLst/>
              <a:cxnLst/>
              <a:rect l="l" t="t" r="r" b="b"/>
              <a:pathLst>
                <a:path w="6427" h="4772" extrusionOk="0">
                  <a:moveTo>
                    <a:pt x="6216" y="1"/>
                  </a:moveTo>
                  <a:cubicBezTo>
                    <a:pt x="6202" y="1"/>
                    <a:pt x="6187" y="2"/>
                    <a:pt x="6172" y="6"/>
                  </a:cubicBezTo>
                  <a:cubicBezTo>
                    <a:pt x="6068" y="33"/>
                    <a:pt x="5998" y="130"/>
                    <a:pt x="6026" y="243"/>
                  </a:cubicBezTo>
                  <a:cubicBezTo>
                    <a:pt x="6042" y="329"/>
                    <a:pt x="6120" y="400"/>
                    <a:pt x="6217" y="400"/>
                  </a:cubicBezTo>
                  <a:cubicBezTo>
                    <a:pt x="6225" y="400"/>
                    <a:pt x="6244" y="392"/>
                    <a:pt x="6252" y="392"/>
                  </a:cubicBezTo>
                  <a:cubicBezTo>
                    <a:pt x="6366" y="373"/>
                    <a:pt x="6426" y="268"/>
                    <a:pt x="6410" y="155"/>
                  </a:cubicBezTo>
                  <a:cubicBezTo>
                    <a:pt x="6386" y="64"/>
                    <a:pt x="6305" y="1"/>
                    <a:pt x="6216" y="1"/>
                  </a:cubicBezTo>
                  <a:close/>
                  <a:moveTo>
                    <a:pt x="5637" y="140"/>
                  </a:moveTo>
                  <a:cubicBezTo>
                    <a:pt x="5620" y="140"/>
                    <a:pt x="5604" y="142"/>
                    <a:pt x="5587" y="146"/>
                  </a:cubicBezTo>
                  <a:cubicBezTo>
                    <a:pt x="5482" y="172"/>
                    <a:pt x="5421" y="287"/>
                    <a:pt x="5448" y="392"/>
                  </a:cubicBezTo>
                  <a:cubicBezTo>
                    <a:pt x="5474" y="478"/>
                    <a:pt x="5553" y="530"/>
                    <a:pt x="5639" y="530"/>
                  </a:cubicBezTo>
                  <a:cubicBezTo>
                    <a:pt x="5658" y="530"/>
                    <a:pt x="5675" y="530"/>
                    <a:pt x="5692" y="522"/>
                  </a:cubicBezTo>
                  <a:cubicBezTo>
                    <a:pt x="5797" y="497"/>
                    <a:pt x="5858" y="392"/>
                    <a:pt x="5832" y="287"/>
                  </a:cubicBezTo>
                  <a:cubicBezTo>
                    <a:pt x="5810" y="199"/>
                    <a:pt x="5726" y="140"/>
                    <a:pt x="5637" y="140"/>
                  </a:cubicBezTo>
                  <a:close/>
                  <a:moveTo>
                    <a:pt x="5078" y="310"/>
                  </a:moveTo>
                  <a:cubicBezTo>
                    <a:pt x="5058" y="310"/>
                    <a:pt x="5038" y="314"/>
                    <a:pt x="5018" y="321"/>
                  </a:cubicBezTo>
                  <a:cubicBezTo>
                    <a:pt x="4913" y="356"/>
                    <a:pt x="4852" y="470"/>
                    <a:pt x="4888" y="566"/>
                  </a:cubicBezTo>
                  <a:cubicBezTo>
                    <a:pt x="4924" y="654"/>
                    <a:pt x="4993" y="707"/>
                    <a:pt x="5081" y="707"/>
                  </a:cubicBezTo>
                  <a:cubicBezTo>
                    <a:pt x="5098" y="707"/>
                    <a:pt x="5123" y="696"/>
                    <a:pt x="5142" y="696"/>
                  </a:cubicBezTo>
                  <a:cubicBezTo>
                    <a:pt x="5247" y="663"/>
                    <a:pt x="5299" y="549"/>
                    <a:pt x="5264" y="444"/>
                  </a:cubicBezTo>
                  <a:cubicBezTo>
                    <a:pt x="5235" y="361"/>
                    <a:pt x="5158" y="310"/>
                    <a:pt x="5078" y="310"/>
                  </a:cubicBezTo>
                  <a:close/>
                  <a:moveTo>
                    <a:pt x="4524" y="515"/>
                  </a:moveTo>
                  <a:cubicBezTo>
                    <a:pt x="4500" y="515"/>
                    <a:pt x="4475" y="520"/>
                    <a:pt x="4452" y="530"/>
                  </a:cubicBezTo>
                  <a:cubicBezTo>
                    <a:pt x="4347" y="574"/>
                    <a:pt x="4303" y="688"/>
                    <a:pt x="4347" y="784"/>
                  </a:cubicBezTo>
                  <a:cubicBezTo>
                    <a:pt x="4372" y="864"/>
                    <a:pt x="4452" y="906"/>
                    <a:pt x="4529" y="906"/>
                  </a:cubicBezTo>
                  <a:cubicBezTo>
                    <a:pt x="4546" y="906"/>
                    <a:pt x="4573" y="906"/>
                    <a:pt x="4598" y="898"/>
                  </a:cubicBezTo>
                  <a:cubicBezTo>
                    <a:pt x="4703" y="854"/>
                    <a:pt x="4748" y="740"/>
                    <a:pt x="4703" y="635"/>
                  </a:cubicBezTo>
                  <a:cubicBezTo>
                    <a:pt x="4678" y="562"/>
                    <a:pt x="4601" y="515"/>
                    <a:pt x="4524" y="515"/>
                  </a:cubicBezTo>
                  <a:close/>
                  <a:moveTo>
                    <a:pt x="3985" y="757"/>
                  </a:moveTo>
                  <a:cubicBezTo>
                    <a:pt x="3956" y="757"/>
                    <a:pt x="3927" y="764"/>
                    <a:pt x="3900" y="776"/>
                  </a:cubicBezTo>
                  <a:cubicBezTo>
                    <a:pt x="3803" y="828"/>
                    <a:pt x="3759" y="942"/>
                    <a:pt x="3812" y="1038"/>
                  </a:cubicBezTo>
                  <a:cubicBezTo>
                    <a:pt x="3847" y="1108"/>
                    <a:pt x="3916" y="1152"/>
                    <a:pt x="3988" y="1152"/>
                  </a:cubicBezTo>
                  <a:cubicBezTo>
                    <a:pt x="4013" y="1152"/>
                    <a:pt x="4049" y="1143"/>
                    <a:pt x="4074" y="1135"/>
                  </a:cubicBezTo>
                  <a:cubicBezTo>
                    <a:pt x="4170" y="1082"/>
                    <a:pt x="4214" y="969"/>
                    <a:pt x="4162" y="872"/>
                  </a:cubicBezTo>
                  <a:cubicBezTo>
                    <a:pt x="4130" y="797"/>
                    <a:pt x="4059" y="757"/>
                    <a:pt x="3985" y="757"/>
                  </a:cubicBezTo>
                  <a:close/>
                  <a:moveTo>
                    <a:pt x="3462" y="1031"/>
                  </a:moveTo>
                  <a:cubicBezTo>
                    <a:pt x="3429" y="1031"/>
                    <a:pt x="3397" y="1039"/>
                    <a:pt x="3367" y="1055"/>
                  </a:cubicBezTo>
                  <a:cubicBezTo>
                    <a:pt x="3270" y="1116"/>
                    <a:pt x="3245" y="1231"/>
                    <a:pt x="3297" y="1326"/>
                  </a:cubicBezTo>
                  <a:cubicBezTo>
                    <a:pt x="3331" y="1389"/>
                    <a:pt x="3402" y="1431"/>
                    <a:pt x="3463" y="1431"/>
                  </a:cubicBezTo>
                  <a:cubicBezTo>
                    <a:pt x="3497" y="1431"/>
                    <a:pt x="3532" y="1422"/>
                    <a:pt x="3568" y="1406"/>
                  </a:cubicBezTo>
                  <a:cubicBezTo>
                    <a:pt x="3654" y="1345"/>
                    <a:pt x="3690" y="1231"/>
                    <a:pt x="3637" y="1135"/>
                  </a:cubicBezTo>
                  <a:cubicBezTo>
                    <a:pt x="3601" y="1068"/>
                    <a:pt x="3533" y="1031"/>
                    <a:pt x="3462" y="1031"/>
                  </a:cubicBezTo>
                  <a:close/>
                  <a:moveTo>
                    <a:pt x="2965" y="1345"/>
                  </a:moveTo>
                  <a:cubicBezTo>
                    <a:pt x="2928" y="1345"/>
                    <a:pt x="2891" y="1356"/>
                    <a:pt x="2859" y="1378"/>
                  </a:cubicBezTo>
                  <a:cubicBezTo>
                    <a:pt x="2762" y="1441"/>
                    <a:pt x="2737" y="1563"/>
                    <a:pt x="2798" y="1651"/>
                  </a:cubicBezTo>
                  <a:cubicBezTo>
                    <a:pt x="2842" y="1712"/>
                    <a:pt x="2903" y="1737"/>
                    <a:pt x="2964" y="1737"/>
                  </a:cubicBezTo>
                  <a:cubicBezTo>
                    <a:pt x="2999" y="1737"/>
                    <a:pt x="3043" y="1729"/>
                    <a:pt x="3077" y="1704"/>
                  </a:cubicBezTo>
                  <a:cubicBezTo>
                    <a:pt x="3165" y="1641"/>
                    <a:pt x="3192" y="1519"/>
                    <a:pt x="3129" y="1431"/>
                  </a:cubicBezTo>
                  <a:cubicBezTo>
                    <a:pt x="3091" y="1376"/>
                    <a:pt x="3028" y="1345"/>
                    <a:pt x="2965" y="1345"/>
                  </a:cubicBezTo>
                  <a:close/>
                  <a:moveTo>
                    <a:pt x="2484" y="1686"/>
                  </a:moveTo>
                  <a:cubicBezTo>
                    <a:pt x="2443" y="1686"/>
                    <a:pt x="2402" y="1700"/>
                    <a:pt x="2370" y="1729"/>
                  </a:cubicBezTo>
                  <a:cubicBezTo>
                    <a:pt x="2282" y="1798"/>
                    <a:pt x="2265" y="1922"/>
                    <a:pt x="2326" y="2008"/>
                  </a:cubicBezTo>
                  <a:cubicBezTo>
                    <a:pt x="2370" y="2052"/>
                    <a:pt x="2431" y="2079"/>
                    <a:pt x="2483" y="2079"/>
                  </a:cubicBezTo>
                  <a:cubicBezTo>
                    <a:pt x="2527" y="2079"/>
                    <a:pt x="2571" y="2071"/>
                    <a:pt x="2605" y="2043"/>
                  </a:cubicBezTo>
                  <a:cubicBezTo>
                    <a:pt x="2693" y="1974"/>
                    <a:pt x="2710" y="1850"/>
                    <a:pt x="2640" y="1764"/>
                  </a:cubicBezTo>
                  <a:cubicBezTo>
                    <a:pt x="2600" y="1713"/>
                    <a:pt x="2541" y="1686"/>
                    <a:pt x="2484" y="1686"/>
                  </a:cubicBezTo>
                  <a:close/>
                  <a:moveTo>
                    <a:pt x="2030" y="2066"/>
                  </a:moveTo>
                  <a:cubicBezTo>
                    <a:pt x="1985" y="2066"/>
                    <a:pt x="1938" y="2081"/>
                    <a:pt x="1898" y="2113"/>
                  </a:cubicBezTo>
                  <a:cubicBezTo>
                    <a:pt x="1818" y="2184"/>
                    <a:pt x="1809" y="2314"/>
                    <a:pt x="1889" y="2394"/>
                  </a:cubicBezTo>
                  <a:cubicBezTo>
                    <a:pt x="1923" y="2438"/>
                    <a:pt x="1975" y="2455"/>
                    <a:pt x="2028" y="2455"/>
                  </a:cubicBezTo>
                  <a:cubicBezTo>
                    <a:pt x="2080" y="2455"/>
                    <a:pt x="2124" y="2446"/>
                    <a:pt x="2160" y="2411"/>
                  </a:cubicBezTo>
                  <a:cubicBezTo>
                    <a:pt x="2248" y="2333"/>
                    <a:pt x="2248" y="2209"/>
                    <a:pt x="2177" y="2132"/>
                  </a:cubicBezTo>
                  <a:cubicBezTo>
                    <a:pt x="2139" y="2088"/>
                    <a:pt x="2085" y="2066"/>
                    <a:pt x="2030" y="2066"/>
                  </a:cubicBezTo>
                  <a:close/>
                  <a:moveTo>
                    <a:pt x="1604" y="2473"/>
                  </a:moveTo>
                  <a:cubicBezTo>
                    <a:pt x="1553" y="2473"/>
                    <a:pt x="1501" y="2493"/>
                    <a:pt x="1461" y="2532"/>
                  </a:cubicBezTo>
                  <a:cubicBezTo>
                    <a:pt x="1390" y="2612"/>
                    <a:pt x="1390" y="2734"/>
                    <a:pt x="1469" y="2805"/>
                  </a:cubicBezTo>
                  <a:cubicBezTo>
                    <a:pt x="1503" y="2847"/>
                    <a:pt x="1555" y="2866"/>
                    <a:pt x="1600" y="2866"/>
                  </a:cubicBezTo>
                  <a:cubicBezTo>
                    <a:pt x="1652" y="2866"/>
                    <a:pt x="1704" y="2847"/>
                    <a:pt x="1749" y="2805"/>
                  </a:cubicBezTo>
                  <a:cubicBezTo>
                    <a:pt x="1818" y="2726"/>
                    <a:pt x="1818" y="2604"/>
                    <a:pt x="1740" y="2524"/>
                  </a:cubicBezTo>
                  <a:cubicBezTo>
                    <a:pt x="1701" y="2490"/>
                    <a:pt x="1653" y="2473"/>
                    <a:pt x="1604" y="2473"/>
                  </a:cubicBezTo>
                  <a:close/>
                  <a:moveTo>
                    <a:pt x="1209" y="2906"/>
                  </a:moveTo>
                  <a:cubicBezTo>
                    <a:pt x="1152" y="2906"/>
                    <a:pt x="1097" y="2930"/>
                    <a:pt x="1058" y="2979"/>
                  </a:cubicBezTo>
                  <a:cubicBezTo>
                    <a:pt x="989" y="3057"/>
                    <a:pt x="997" y="3181"/>
                    <a:pt x="1075" y="3250"/>
                  </a:cubicBezTo>
                  <a:cubicBezTo>
                    <a:pt x="1119" y="3286"/>
                    <a:pt x="1163" y="3303"/>
                    <a:pt x="1207" y="3303"/>
                  </a:cubicBezTo>
                  <a:cubicBezTo>
                    <a:pt x="1260" y="3303"/>
                    <a:pt x="1320" y="3277"/>
                    <a:pt x="1356" y="3233"/>
                  </a:cubicBezTo>
                  <a:cubicBezTo>
                    <a:pt x="1425" y="3145"/>
                    <a:pt x="1417" y="3024"/>
                    <a:pt x="1337" y="2952"/>
                  </a:cubicBezTo>
                  <a:cubicBezTo>
                    <a:pt x="1299" y="2922"/>
                    <a:pt x="1254" y="2906"/>
                    <a:pt x="1209" y="2906"/>
                  </a:cubicBezTo>
                  <a:close/>
                  <a:moveTo>
                    <a:pt x="838" y="3371"/>
                  </a:moveTo>
                  <a:cubicBezTo>
                    <a:pt x="778" y="3371"/>
                    <a:pt x="719" y="3399"/>
                    <a:pt x="682" y="3452"/>
                  </a:cubicBezTo>
                  <a:cubicBezTo>
                    <a:pt x="622" y="3540"/>
                    <a:pt x="638" y="3662"/>
                    <a:pt x="727" y="3722"/>
                  </a:cubicBezTo>
                  <a:cubicBezTo>
                    <a:pt x="760" y="3750"/>
                    <a:pt x="796" y="3766"/>
                    <a:pt x="840" y="3766"/>
                  </a:cubicBezTo>
                  <a:cubicBezTo>
                    <a:pt x="901" y="3766"/>
                    <a:pt x="962" y="3739"/>
                    <a:pt x="997" y="3687"/>
                  </a:cubicBezTo>
                  <a:cubicBezTo>
                    <a:pt x="1066" y="3592"/>
                    <a:pt x="1041" y="3468"/>
                    <a:pt x="953" y="3408"/>
                  </a:cubicBezTo>
                  <a:cubicBezTo>
                    <a:pt x="918" y="3383"/>
                    <a:pt x="878" y="3371"/>
                    <a:pt x="838" y="3371"/>
                  </a:cubicBezTo>
                  <a:close/>
                  <a:moveTo>
                    <a:pt x="513" y="3862"/>
                  </a:moveTo>
                  <a:cubicBezTo>
                    <a:pt x="447" y="3862"/>
                    <a:pt x="380" y="3893"/>
                    <a:pt x="340" y="3949"/>
                  </a:cubicBezTo>
                  <a:cubicBezTo>
                    <a:pt x="288" y="4046"/>
                    <a:pt x="315" y="4169"/>
                    <a:pt x="401" y="4222"/>
                  </a:cubicBezTo>
                  <a:cubicBezTo>
                    <a:pt x="437" y="4247"/>
                    <a:pt x="473" y="4255"/>
                    <a:pt x="506" y="4255"/>
                  </a:cubicBezTo>
                  <a:cubicBezTo>
                    <a:pt x="578" y="4255"/>
                    <a:pt x="638" y="4222"/>
                    <a:pt x="674" y="4159"/>
                  </a:cubicBezTo>
                  <a:cubicBezTo>
                    <a:pt x="735" y="4064"/>
                    <a:pt x="708" y="3949"/>
                    <a:pt x="611" y="3888"/>
                  </a:cubicBezTo>
                  <a:cubicBezTo>
                    <a:pt x="581" y="3870"/>
                    <a:pt x="547" y="3862"/>
                    <a:pt x="513" y="3862"/>
                  </a:cubicBezTo>
                  <a:close/>
                  <a:moveTo>
                    <a:pt x="224" y="4379"/>
                  </a:moveTo>
                  <a:cubicBezTo>
                    <a:pt x="147" y="4379"/>
                    <a:pt x="76" y="4423"/>
                    <a:pt x="44" y="4501"/>
                  </a:cubicBezTo>
                  <a:cubicBezTo>
                    <a:pt x="0" y="4598"/>
                    <a:pt x="53" y="4711"/>
                    <a:pt x="149" y="4755"/>
                  </a:cubicBezTo>
                  <a:cubicBezTo>
                    <a:pt x="175" y="4772"/>
                    <a:pt x="202" y="4772"/>
                    <a:pt x="227" y="4772"/>
                  </a:cubicBezTo>
                  <a:cubicBezTo>
                    <a:pt x="307" y="4772"/>
                    <a:pt x="376" y="4728"/>
                    <a:pt x="401" y="4658"/>
                  </a:cubicBezTo>
                  <a:cubicBezTo>
                    <a:pt x="445" y="4553"/>
                    <a:pt x="401" y="4440"/>
                    <a:pt x="307" y="4396"/>
                  </a:cubicBezTo>
                  <a:cubicBezTo>
                    <a:pt x="279" y="4385"/>
                    <a:pt x="251" y="4379"/>
                    <a:pt x="22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>
              <a:extLst>
                <a:ext uri="{FF2B5EF4-FFF2-40B4-BE49-F238E27FC236}">
                  <a16:creationId xmlns:a16="http://schemas.microsoft.com/office/drawing/2014/main" id="{F817007B-6BF8-AEBC-49F9-28130FBEA45E}"/>
                </a:ext>
              </a:extLst>
            </p:cNvPr>
            <p:cNvSpPr/>
            <p:nvPr/>
          </p:nvSpPr>
          <p:spPr>
            <a:xfrm>
              <a:off x="5236087" y="212601"/>
              <a:ext cx="534077" cy="421372"/>
            </a:xfrm>
            <a:custGeom>
              <a:avLst/>
              <a:gdLst/>
              <a:ahLst/>
              <a:cxnLst/>
              <a:rect l="l" t="t" r="r" b="b"/>
              <a:pathLst>
                <a:path w="3770" h="2975" extrusionOk="0">
                  <a:moveTo>
                    <a:pt x="1058" y="1"/>
                  </a:moveTo>
                  <a:cubicBezTo>
                    <a:pt x="1058" y="1"/>
                    <a:pt x="1042" y="9"/>
                    <a:pt x="1014" y="9"/>
                  </a:cubicBezTo>
                  <a:cubicBezTo>
                    <a:pt x="998" y="20"/>
                    <a:pt x="970" y="20"/>
                    <a:pt x="945" y="28"/>
                  </a:cubicBezTo>
                  <a:cubicBezTo>
                    <a:pt x="918" y="36"/>
                    <a:pt x="901" y="45"/>
                    <a:pt x="876" y="45"/>
                  </a:cubicBezTo>
                  <a:cubicBezTo>
                    <a:pt x="857" y="53"/>
                    <a:pt x="849" y="62"/>
                    <a:pt x="840" y="62"/>
                  </a:cubicBezTo>
                  <a:cubicBezTo>
                    <a:pt x="586" y="211"/>
                    <a:pt x="393" y="387"/>
                    <a:pt x="255" y="597"/>
                  </a:cubicBezTo>
                  <a:cubicBezTo>
                    <a:pt x="114" y="815"/>
                    <a:pt x="36" y="1042"/>
                    <a:pt x="18" y="1296"/>
                  </a:cubicBezTo>
                  <a:cubicBezTo>
                    <a:pt x="9" y="1436"/>
                    <a:pt x="1" y="1566"/>
                    <a:pt x="1" y="1707"/>
                  </a:cubicBezTo>
                  <a:lnTo>
                    <a:pt x="1" y="2756"/>
                  </a:lnTo>
                  <a:cubicBezTo>
                    <a:pt x="1" y="2826"/>
                    <a:pt x="26" y="2878"/>
                    <a:pt x="70" y="2914"/>
                  </a:cubicBezTo>
                  <a:cubicBezTo>
                    <a:pt x="122" y="2947"/>
                    <a:pt x="167" y="2975"/>
                    <a:pt x="227" y="2975"/>
                  </a:cubicBezTo>
                  <a:lnTo>
                    <a:pt x="1401" y="2975"/>
                  </a:lnTo>
                  <a:cubicBezTo>
                    <a:pt x="1470" y="2975"/>
                    <a:pt x="1522" y="2947"/>
                    <a:pt x="1558" y="2914"/>
                  </a:cubicBezTo>
                  <a:cubicBezTo>
                    <a:pt x="1600" y="2878"/>
                    <a:pt x="1619" y="2826"/>
                    <a:pt x="1619" y="2756"/>
                  </a:cubicBezTo>
                  <a:lnTo>
                    <a:pt x="1619" y="1680"/>
                  </a:lnTo>
                  <a:cubicBezTo>
                    <a:pt x="1619" y="1619"/>
                    <a:pt x="1600" y="1566"/>
                    <a:pt x="1566" y="1522"/>
                  </a:cubicBezTo>
                  <a:cubicBezTo>
                    <a:pt x="1531" y="1489"/>
                    <a:pt x="1478" y="1470"/>
                    <a:pt x="1417" y="1470"/>
                  </a:cubicBezTo>
                  <a:lnTo>
                    <a:pt x="1138" y="1470"/>
                  </a:lnTo>
                  <a:cubicBezTo>
                    <a:pt x="1086" y="1453"/>
                    <a:pt x="1050" y="1426"/>
                    <a:pt x="1050" y="1365"/>
                  </a:cubicBezTo>
                  <a:lnTo>
                    <a:pt x="1050" y="1147"/>
                  </a:lnTo>
                  <a:cubicBezTo>
                    <a:pt x="1050" y="1050"/>
                    <a:pt x="1075" y="964"/>
                    <a:pt x="1119" y="884"/>
                  </a:cubicBezTo>
                  <a:cubicBezTo>
                    <a:pt x="1163" y="807"/>
                    <a:pt x="1207" y="735"/>
                    <a:pt x="1260" y="674"/>
                  </a:cubicBezTo>
                  <a:cubicBezTo>
                    <a:pt x="1312" y="614"/>
                    <a:pt x="1365" y="561"/>
                    <a:pt x="1409" y="517"/>
                  </a:cubicBezTo>
                  <a:cubicBezTo>
                    <a:pt x="1453" y="473"/>
                    <a:pt x="1470" y="429"/>
                    <a:pt x="1470" y="395"/>
                  </a:cubicBezTo>
                  <a:cubicBezTo>
                    <a:pt x="1470" y="368"/>
                    <a:pt x="1470" y="343"/>
                    <a:pt x="1461" y="316"/>
                  </a:cubicBezTo>
                  <a:cubicBezTo>
                    <a:pt x="1453" y="290"/>
                    <a:pt x="1417" y="255"/>
                    <a:pt x="1365" y="211"/>
                  </a:cubicBezTo>
                  <a:lnTo>
                    <a:pt x="1180" y="72"/>
                  </a:lnTo>
                  <a:cubicBezTo>
                    <a:pt x="1155" y="53"/>
                    <a:pt x="1138" y="36"/>
                    <a:pt x="1119" y="28"/>
                  </a:cubicBezTo>
                  <a:cubicBezTo>
                    <a:pt x="1111" y="9"/>
                    <a:pt x="1086" y="1"/>
                    <a:pt x="1058" y="1"/>
                  </a:cubicBezTo>
                  <a:close/>
                  <a:moveTo>
                    <a:pt x="3218" y="1"/>
                  </a:moveTo>
                  <a:cubicBezTo>
                    <a:pt x="3210" y="1"/>
                    <a:pt x="3193" y="9"/>
                    <a:pt x="3174" y="9"/>
                  </a:cubicBezTo>
                  <a:cubicBezTo>
                    <a:pt x="3149" y="20"/>
                    <a:pt x="3132" y="20"/>
                    <a:pt x="3105" y="28"/>
                  </a:cubicBezTo>
                  <a:cubicBezTo>
                    <a:pt x="3079" y="36"/>
                    <a:pt x="3052" y="45"/>
                    <a:pt x="3035" y="45"/>
                  </a:cubicBezTo>
                  <a:cubicBezTo>
                    <a:pt x="3016" y="53"/>
                    <a:pt x="3000" y="62"/>
                    <a:pt x="3000" y="62"/>
                  </a:cubicBezTo>
                  <a:cubicBezTo>
                    <a:pt x="2746" y="211"/>
                    <a:pt x="2555" y="387"/>
                    <a:pt x="2414" y="597"/>
                  </a:cubicBezTo>
                  <a:cubicBezTo>
                    <a:pt x="2274" y="815"/>
                    <a:pt x="2196" y="1042"/>
                    <a:pt x="2169" y="1296"/>
                  </a:cubicBezTo>
                  <a:cubicBezTo>
                    <a:pt x="2160" y="1436"/>
                    <a:pt x="2160" y="1566"/>
                    <a:pt x="2160" y="1707"/>
                  </a:cubicBezTo>
                  <a:lnTo>
                    <a:pt x="2160" y="2756"/>
                  </a:lnTo>
                  <a:cubicBezTo>
                    <a:pt x="2160" y="2826"/>
                    <a:pt x="2177" y="2878"/>
                    <a:pt x="2229" y="2914"/>
                  </a:cubicBezTo>
                  <a:cubicBezTo>
                    <a:pt x="2274" y="2947"/>
                    <a:pt x="2326" y="2975"/>
                    <a:pt x="2378" y="2975"/>
                  </a:cubicBezTo>
                  <a:lnTo>
                    <a:pt x="3560" y="2975"/>
                  </a:lnTo>
                  <a:cubicBezTo>
                    <a:pt x="3629" y="2975"/>
                    <a:pt x="3682" y="2947"/>
                    <a:pt x="3717" y="2914"/>
                  </a:cubicBezTo>
                  <a:cubicBezTo>
                    <a:pt x="3751" y="2878"/>
                    <a:pt x="3770" y="2826"/>
                    <a:pt x="3770" y="2756"/>
                  </a:cubicBezTo>
                  <a:lnTo>
                    <a:pt x="3770" y="1680"/>
                  </a:lnTo>
                  <a:cubicBezTo>
                    <a:pt x="3770" y="1619"/>
                    <a:pt x="3751" y="1566"/>
                    <a:pt x="3717" y="1522"/>
                  </a:cubicBezTo>
                  <a:cubicBezTo>
                    <a:pt x="3682" y="1489"/>
                    <a:pt x="3638" y="1470"/>
                    <a:pt x="3568" y="1470"/>
                  </a:cubicBezTo>
                  <a:lnTo>
                    <a:pt x="3298" y="1470"/>
                  </a:lnTo>
                  <a:cubicBezTo>
                    <a:pt x="3237" y="1453"/>
                    <a:pt x="3210" y="1426"/>
                    <a:pt x="3210" y="1365"/>
                  </a:cubicBezTo>
                  <a:lnTo>
                    <a:pt x="3210" y="1147"/>
                  </a:lnTo>
                  <a:cubicBezTo>
                    <a:pt x="3210" y="1050"/>
                    <a:pt x="3226" y="964"/>
                    <a:pt x="3270" y="884"/>
                  </a:cubicBezTo>
                  <a:cubicBezTo>
                    <a:pt x="3314" y="807"/>
                    <a:pt x="3367" y="735"/>
                    <a:pt x="3419" y="674"/>
                  </a:cubicBezTo>
                  <a:cubicBezTo>
                    <a:pt x="3472" y="614"/>
                    <a:pt x="3524" y="561"/>
                    <a:pt x="3568" y="517"/>
                  </a:cubicBezTo>
                  <a:cubicBezTo>
                    <a:pt x="3612" y="473"/>
                    <a:pt x="3629" y="429"/>
                    <a:pt x="3629" y="395"/>
                  </a:cubicBezTo>
                  <a:cubicBezTo>
                    <a:pt x="3629" y="368"/>
                    <a:pt x="3621" y="343"/>
                    <a:pt x="3612" y="316"/>
                  </a:cubicBezTo>
                  <a:cubicBezTo>
                    <a:pt x="3604" y="290"/>
                    <a:pt x="3577" y="255"/>
                    <a:pt x="3516" y="211"/>
                  </a:cubicBezTo>
                  <a:lnTo>
                    <a:pt x="3331" y="72"/>
                  </a:lnTo>
                  <a:cubicBezTo>
                    <a:pt x="3314" y="53"/>
                    <a:pt x="3298" y="36"/>
                    <a:pt x="3279" y="28"/>
                  </a:cubicBezTo>
                  <a:cubicBezTo>
                    <a:pt x="3262" y="9"/>
                    <a:pt x="3245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7">
              <a:extLst>
                <a:ext uri="{FF2B5EF4-FFF2-40B4-BE49-F238E27FC236}">
                  <a16:creationId xmlns:a16="http://schemas.microsoft.com/office/drawing/2014/main" id="{1C4C9BB2-6B88-CC0D-9C41-1C52850D9D3A}"/>
                </a:ext>
              </a:extLst>
            </p:cNvPr>
            <p:cNvGrpSpPr/>
            <p:nvPr/>
          </p:nvGrpSpPr>
          <p:grpSpPr>
            <a:xfrm>
              <a:off x="7545544" y="2179751"/>
              <a:ext cx="1188861" cy="547513"/>
              <a:chOff x="5309609" y="708872"/>
              <a:chExt cx="1108185" cy="510359"/>
            </a:xfrm>
          </p:grpSpPr>
          <p:sp>
            <p:nvSpPr>
              <p:cNvPr id="929" name="Google Shape;929;p37">
                <a:extLst>
                  <a:ext uri="{FF2B5EF4-FFF2-40B4-BE49-F238E27FC236}">
                    <a16:creationId xmlns:a16="http://schemas.microsoft.com/office/drawing/2014/main" id="{9CFE2C5A-CC9F-0D81-92D2-AEDAC50404F0}"/>
                  </a:ext>
                </a:extLst>
              </p:cNvPr>
              <p:cNvSpPr/>
              <p:nvPr/>
            </p:nvSpPr>
            <p:spPr>
              <a:xfrm>
                <a:off x="5377468" y="733899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>
                <a:extLst>
                  <a:ext uri="{FF2B5EF4-FFF2-40B4-BE49-F238E27FC236}">
                    <a16:creationId xmlns:a16="http://schemas.microsoft.com/office/drawing/2014/main" id="{4B1A238E-89F8-3332-C82B-8428AA986BBC}"/>
                  </a:ext>
                </a:extLst>
              </p:cNvPr>
              <p:cNvSpPr/>
              <p:nvPr/>
            </p:nvSpPr>
            <p:spPr>
              <a:xfrm>
                <a:off x="6047795" y="1009460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>
                <a:extLst>
                  <a:ext uri="{FF2B5EF4-FFF2-40B4-BE49-F238E27FC236}">
                    <a16:creationId xmlns:a16="http://schemas.microsoft.com/office/drawing/2014/main" id="{A334BDBD-7CC5-B7F1-B81B-CFAF6BEB121F}"/>
                  </a:ext>
                </a:extLst>
              </p:cNvPr>
              <p:cNvSpPr/>
              <p:nvPr/>
            </p:nvSpPr>
            <p:spPr>
              <a:xfrm>
                <a:off x="5790552" y="819819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>
                <a:extLst>
                  <a:ext uri="{FF2B5EF4-FFF2-40B4-BE49-F238E27FC236}">
                    <a16:creationId xmlns:a16="http://schemas.microsoft.com/office/drawing/2014/main" id="{3F2A20EA-BE33-AD90-A28F-53B842AF5BDA}"/>
                  </a:ext>
                </a:extLst>
              </p:cNvPr>
              <p:cNvSpPr/>
              <p:nvPr/>
            </p:nvSpPr>
            <p:spPr>
              <a:xfrm>
                <a:off x="5375145" y="711710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>
                <a:extLst>
                  <a:ext uri="{FF2B5EF4-FFF2-40B4-BE49-F238E27FC236}">
                    <a16:creationId xmlns:a16="http://schemas.microsoft.com/office/drawing/2014/main" id="{73B49D72-0541-BAFE-2978-D1FDFEBD67FA}"/>
                  </a:ext>
                </a:extLst>
              </p:cNvPr>
              <p:cNvSpPr/>
              <p:nvPr/>
            </p:nvSpPr>
            <p:spPr>
              <a:xfrm>
                <a:off x="5309609" y="708872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>
                <a:extLst>
                  <a:ext uri="{FF2B5EF4-FFF2-40B4-BE49-F238E27FC236}">
                    <a16:creationId xmlns:a16="http://schemas.microsoft.com/office/drawing/2014/main" id="{32ADAA93-4697-ABCB-34A9-785873B3964D}"/>
                  </a:ext>
                </a:extLst>
              </p:cNvPr>
              <p:cNvSpPr/>
              <p:nvPr/>
            </p:nvSpPr>
            <p:spPr>
              <a:xfrm>
                <a:off x="5400173" y="720225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95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1632C480-EAAF-2185-9A7C-19D19DEF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7">
            <a:extLst>
              <a:ext uri="{FF2B5EF4-FFF2-40B4-BE49-F238E27FC236}">
                <a16:creationId xmlns:a16="http://schemas.microsoft.com/office/drawing/2014/main" id="{0F685BFF-4CAB-8351-E1D5-682A3E2A7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Feedback  Expectation</a:t>
            </a:r>
            <a:endParaRPr dirty="0"/>
          </a:p>
        </p:txBody>
      </p:sp>
      <p:sp>
        <p:nvSpPr>
          <p:cNvPr id="1505" name="Google Shape;1505;p57">
            <a:extLst>
              <a:ext uri="{FF2B5EF4-FFF2-40B4-BE49-F238E27FC236}">
                <a16:creationId xmlns:a16="http://schemas.microsoft.com/office/drawing/2014/main" id="{7BFDE954-7CB7-4A68-39F7-9D3797C088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8475" y="1662875"/>
            <a:ext cx="3665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 panose="020B0604020202020204" pitchFamily="34" charset="0"/>
                <a:ea typeface="Aptos" panose="020B0004020202020204" pitchFamily="34" charset="0"/>
              </a:rPr>
              <a:t>E</a:t>
            </a:r>
            <a:r>
              <a:rPr lang="en-US" sz="1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ach screen will be explained in detail by highlighting key features and functionalities and receive the client feedback accordingly</a:t>
            </a:r>
            <a:endParaRPr lang="en-US" sz="900" dirty="0"/>
          </a:p>
        </p:txBody>
      </p:sp>
      <p:sp>
        <p:nvSpPr>
          <p:cNvPr id="1506" name="Google Shape;1506;p57">
            <a:extLst>
              <a:ext uri="{FF2B5EF4-FFF2-40B4-BE49-F238E27FC236}">
                <a16:creationId xmlns:a16="http://schemas.microsoft.com/office/drawing/2014/main" id="{67DFC684-7CD2-C64E-5BEE-2C8EF6F48FB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705475" y="3224899"/>
            <a:ext cx="3665400" cy="147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</a:rPr>
              <a:t>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rovide a clear path for the development team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Identify early potential design flaw</a:t>
            </a:r>
            <a:endParaRPr dirty="0"/>
          </a:p>
        </p:txBody>
      </p:sp>
      <p:sp>
        <p:nvSpPr>
          <p:cNvPr id="1507" name="Google Shape;1507;p57">
            <a:extLst>
              <a:ext uri="{FF2B5EF4-FFF2-40B4-BE49-F238E27FC236}">
                <a16:creationId xmlns:a16="http://schemas.microsoft.com/office/drawing/2014/main" id="{B756BD65-5660-D173-F11E-4161FE4CF0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48475" y="1326325"/>
            <a:ext cx="366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of the client</a:t>
            </a:r>
            <a:endParaRPr dirty="0"/>
          </a:p>
        </p:txBody>
      </p:sp>
      <p:sp>
        <p:nvSpPr>
          <p:cNvPr id="1508" name="Google Shape;1508;p57">
            <a:extLst>
              <a:ext uri="{FF2B5EF4-FFF2-40B4-BE49-F238E27FC236}">
                <a16:creationId xmlns:a16="http://schemas.microsoft.com/office/drawing/2014/main" id="{633F5299-B598-F945-663B-D2E571FE0C7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705475" y="2891250"/>
            <a:ext cx="366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Outcome</a:t>
            </a:r>
            <a:endParaRPr dirty="0"/>
          </a:p>
        </p:txBody>
      </p:sp>
      <p:cxnSp>
        <p:nvCxnSpPr>
          <p:cNvPr id="1509" name="Google Shape;1509;p57">
            <a:extLst>
              <a:ext uri="{FF2B5EF4-FFF2-40B4-BE49-F238E27FC236}">
                <a16:creationId xmlns:a16="http://schemas.microsoft.com/office/drawing/2014/main" id="{5A34DBDD-18DA-7F27-EEA0-6F86ACEFD351}"/>
              </a:ext>
            </a:extLst>
          </p:cNvPr>
          <p:cNvCxnSpPr>
            <a:stCxn id="1507" idx="1"/>
            <a:endCxn id="1508" idx="1"/>
          </p:cNvCxnSpPr>
          <p:nvPr/>
        </p:nvCxnSpPr>
        <p:spPr>
          <a:xfrm flipH="1">
            <a:off x="3705475" y="1554925"/>
            <a:ext cx="1143000" cy="1564800"/>
          </a:xfrm>
          <a:prstGeom prst="bentConnector3">
            <a:avLst>
              <a:gd name="adj1" fmla="val 24405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27777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>
          <a:extLst>
            <a:ext uri="{FF2B5EF4-FFF2-40B4-BE49-F238E27FC236}">
              <a16:creationId xmlns:a16="http://schemas.microsoft.com/office/drawing/2014/main" id="{EE282BB3-4FFF-78F1-A233-C65F87A7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" name="Google Shape;1370;p49">
            <a:extLst>
              <a:ext uri="{FF2B5EF4-FFF2-40B4-BE49-F238E27FC236}">
                <a16:creationId xmlns:a16="http://schemas.microsoft.com/office/drawing/2014/main" id="{842B44D0-F6B4-A8E3-99F0-E6F415D6C6F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5495" b="-450"/>
          <a:stretch/>
        </p:blipFill>
        <p:spPr>
          <a:xfrm>
            <a:off x="-15025" y="-5000"/>
            <a:ext cx="9206323" cy="5178550"/>
          </a:xfrm>
          <a:prstGeom prst="rect">
            <a:avLst/>
          </a:prstGeom>
        </p:spPr>
      </p:pic>
      <p:sp>
        <p:nvSpPr>
          <p:cNvPr id="1371" name="Google Shape;1371;p49">
            <a:extLst>
              <a:ext uri="{FF2B5EF4-FFF2-40B4-BE49-F238E27FC236}">
                <a16:creationId xmlns:a16="http://schemas.microsoft.com/office/drawing/2014/main" id="{4179C043-7E64-79B0-D9E6-8F4BB406F1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4926" y="3500653"/>
            <a:ext cx="492642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grpSp>
        <p:nvGrpSpPr>
          <p:cNvPr id="1372" name="Google Shape;1372;p49">
            <a:extLst>
              <a:ext uri="{FF2B5EF4-FFF2-40B4-BE49-F238E27FC236}">
                <a16:creationId xmlns:a16="http://schemas.microsoft.com/office/drawing/2014/main" id="{9318ECF1-7147-799C-314D-E033DF47E7D2}"/>
              </a:ext>
            </a:extLst>
          </p:cNvPr>
          <p:cNvGrpSpPr/>
          <p:nvPr/>
        </p:nvGrpSpPr>
        <p:grpSpPr>
          <a:xfrm>
            <a:off x="5688961" y="-704899"/>
            <a:ext cx="4375183" cy="1892037"/>
            <a:chOff x="5688961" y="-704899"/>
            <a:chExt cx="4375183" cy="1892037"/>
          </a:xfrm>
        </p:grpSpPr>
        <p:grpSp>
          <p:nvGrpSpPr>
            <p:cNvPr id="1373" name="Google Shape;1373;p49">
              <a:extLst>
                <a:ext uri="{FF2B5EF4-FFF2-40B4-BE49-F238E27FC236}">
                  <a16:creationId xmlns:a16="http://schemas.microsoft.com/office/drawing/2014/main" id="{72C6569C-2099-1D0F-38D6-318441081A25}"/>
                </a:ext>
              </a:extLst>
            </p:cNvPr>
            <p:cNvGrpSpPr/>
            <p:nvPr/>
          </p:nvGrpSpPr>
          <p:grpSpPr>
            <a:xfrm>
              <a:off x="6911025" y="-704899"/>
              <a:ext cx="3153119" cy="1892037"/>
              <a:chOff x="6911025" y="-704899"/>
              <a:chExt cx="3153119" cy="1892037"/>
            </a:xfrm>
          </p:grpSpPr>
          <p:sp>
            <p:nvSpPr>
              <p:cNvPr id="1374" name="Google Shape;1374;p49">
                <a:extLst>
                  <a:ext uri="{FF2B5EF4-FFF2-40B4-BE49-F238E27FC236}">
                    <a16:creationId xmlns:a16="http://schemas.microsoft.com/office/drawing/2014/main" id="{F358BAB6-59CD-9339-A4F7-9ED7C0D9C1AC}"/>
                  </a:ext>
                </a:extLst>
              </p:cNvPr>
              <p:cNvSpPr/>
              <p:nvPr/>
            </p:nvSpPr>
            <p:spPr>
              <a:xfrm>
                <a:off x="6911025" y="-704892"/>
                <a:ext cx="1433483" cy="1244398"/>
              </a:xfrm>
              <a:custGeom>
                <a:avLst/>
                <a:gdLst/>
                <a:ahLst/>
                <a:cxnLst/>
                <a:rect l="l" t="t" r="r" b="b"/>
                <a:pathLst>
                  <a:path w="22442" h="19481" extrusionOk="0">
                    <a:moveTo>
                      <a:pt x="21083" y="1"/>
                    </a:moveTo>
                    <a:cubicBezTo>
                      <a:pt x="21062" y="1"/>
                      <a:pt x="21041" y="1"/>
                      <a:pt x="21020" y="2"/>
                    </a:cubicBezTo>
                    <a:lnTo>
                      <a:pt x="1495" y="800"/>
                    </a:lnTo>
                    <a:cubicBezTo>
                      <a:pt x="638" y="833"/>
                      <a:pt x="0" y="1559"/>
                      <a:pt x="87" y="2416"/>
                    </a:cubicBezTo>
                    <a:lnTo>
                      <a:pt x="1285" y="14449"/>
                    </a:lnTo>
                    <a:cubicBezTo>
                      <a:pt x="1373" y="15305"/>
                      <a:pt x="2141" y="16057"/>
                      <a:pt x="2999" y="16120"/>
                    </a:cubicBezTo>
                    <a:lnTo>
                      <a:pt x="10126" y="16644"/>
                    </a:lnTo>
                    <a:cubicBezTo>
                      <a:pt x="10983" y="16705"/>
                      <a:pt x="11604" y="17658"/>
                      <a:pt x="11507" y="18514"/>
                    </a:cubicBezTo>
                    <a:lnTo>
                      <a:pt x="11507" y="18550"/>
                    </a:lnTo>
                    <a:cubicBezTo>
                      <a:pt x="11440" y="19144"/>
                      <a:pt x="11668" y="19481"/>
                      <a:pt x="12059" y="19481"/>
                    </a:cubicBezTo>
                    <a:cubicBezTo>
                      <a:pt x="12232" y="19481"/>
                      <a:pt x="12436" y="19415"/>
                      <a:pt x="12662" y="19276"/>
                    </a:cubicBezTo>
                    <a:lnTo>
                      <a:pt x="14567" y="18094"/>
                    </a:lnTo>
                    <a:cubicBezTo>
                      <a:pt x="15262" y="17665"/>
                      <a:pt x="16467" y="17172"/>
                      <a:pt x="17320" y="17172"/>
                    </a:cubicBezTo>
                    <a:cubicBezTo>
                      <a:pt x="17368" y="17172"/>
                      <a:pt x="17415" y="17174"/>
                      <a:pt x="17461" y="17177"/>
                    </a:cubicBezTo>
                    <a:lnTo>
                      <a:pt x="17872" y="17202"/>
                    </a:lnTo>
                    <a:cubicBezTo>
                      <a:pt x="17910" y="17205"/>
                      <a:pt x="17948" y="17207"/>
                      <a:pt x="17986" y="17207"/>
                    </a:cubicBezTo>
                    <a:cubicBezTo>
                      <a:pt x="18804" y="17207"/>
                      <a:pt x="19586" y="16588"/>
                      <a:pt x="19753" y="15786"/>
                    </a:cubicBezTo>
                    <a:lnTo>
                      <a:pt x="22271" y="1471"/>
                    </a:lnTo>
                    <a:cubicBezTo>
                      <a:pt x="22441" y="652"/>
                      <a:pt x="21914" y="1"/>
                      <a:pt x="2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9">
                <a:extLst>
                  <a:ext uri="{FF2B5EF4-FFF2-40B4-BE49-F238E27FC236}">
                    <a16:creationId xmlns:a16="http://schemas.microsoft.com/office/drawing/2014/main" id="{76F8866B-4DE3-E025-4C88-9752D5E09B6A}"/>
                  </a:ext>
                </a:extLst>
              </p:cNvPr>
              <p:cNvSpPr/>
              <p:nvPr/>
            </p:nvSpPr>
            <p:spPr>
              <a:xfrm rot="2700000">
                <a:off x="8518017" y="-496644"/>
                <a:ext cx="1200217" cy="1475528"/>
              </a:xfrm>
              <a:custGeom>
                <a:avLst/>
                <a:gdLst/>
                <a:ahLst/>
                <a:cxnLst/>
                <a:rect l="l" t="t" r="r" b="b"/>
                <a:pathLst>
                  <a:path w="12460" h="15317" extrusionOk="0">
                    <a:moveTo>
                      <a:pt x="4540" y="0"/>
                    </a:moveTo>
                    <a:cubicBezTo>
                      <a:pt x="4496" y="0"/>
                      <a:pt x="4452" y="0"/>
                      <a:pt x="4407" y="1"/>
                    </a:cubicBezTo>
                    <a:cubicBezTo>
                      <a:pt x="3306" y="9"/>
                      <a:pt x="2141" y="185"/>
                      <a:pt x="1302" y="962"/>
                    </a:cubicBezTo>
                    <a:cubicBezTo>
                      <a:pt x="655" y="1566"/>
                      <a:pt x="324" y="2406"/>
                      <a:pt x="219" y="3270"/>
                    </a:cubicBezTo>
                    <a:cubicBezTo>
                      <a:pt x="0" y="5081"/>
                      <a:pt x="368" y="7547"/>
                      <a:pt x="865" y="9314"/>
                    </a:cubicBezTo>
                    <a:cubicBezTo>
                      <a:pt x="1296" y="10890"/>
                      <a:pt x="2253" y="12311"/>
                      <a:pt x="3997" y="12311"/>
                    </a:cubicBezTo>
                    <a:cubicBezTo>
                      <a:pt x="4062" y="12311"/>
                      <a:pt x="4129" y="12309"/>
                      <a:pt x="4198" y="12305"/>
                    </a:cubicBezTo>
                    <a:cubicBezTo>
                      <a:pt x="4722" y="12269"/>
                      <a:pt x="5264" y="12189"/>
                      <a:pt x="5805" y="12084"/>
                    </a:cubicBezTo>
                    <a:lnTo>
                      <a:pt x="5805" y="12084"/>
                    </a:lnTo>
                    <a:cubicBezTo>
                      <a:pt x="5824" y="13081"/>
                      <a:pt x="5744" y="14089"/>
                      <a:pt x="5562" y="15075"/>
                    </a:cubicBezTo>
                    <a:cubicBezTo>
                      <a:pt x="5540" y="15186"/>
                      <a:pt x="5628" y="15317"/>
                      <a:pt x="5739" y="15317"/>
                    </a:cubicBezTo>
                    <a:cubicBezTo>
                      <a:pt x="5769" y="15317"/>
                      <a:pt x="5801" y="15307"/>
                      <a:pt x="5832" y="15285"/>
                    </a:cubicBezTo>
                    <a:cubicBezTo>
                      <a:pt x="7406" y="14114"/>
                      <a:pt x="8710" y="12636"/>
                      <a:pt x="9671" y="10930"/>
                    </a:cubicBezTo>
                    <a:cubicBezTo>
                      <a:pt x="10300" y="10704"/>
                      <a:pt x="10922" y="10406"/>
                      <a:pt x="11350" y="9864"/>
                    </a:cubicBezTo>
                    <a:cubicBezTo>
                      <a:pt x="11847" y="9226"/>
                      <a:pt x="11996" y="8403"/>
                      <a:pt x="12101" y="7625"/>
                    </a:cubicBezTo>
                    <a:cubicBezTo>
                      <a:pt x="12303" y="5982"/>
                      <a:pt x="12460" y="4181"/>
                      <a:pt x="12214" y="2536"/>
                    </a:cubicBezTo>
                    <a:cubicBezTo>
                      <a:pt x="11979" y="1050"/>
                      <a:pt x="10913" y="718"/>
                      <a:pt x="9583" y="464"/>
                    </a:cubicBezTo>
                    <a:cubicBezTo>
                      <a:pt x="7922" y="158"/>
                      <a:pt x="6235" y="0"/>
                      <a:pt x="45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6" name="Google Shape;1376;p49">
              <a:extLst>
                <a:ext uri="{FF2B5EF4-FFF2-40B4-BE49-F238E27FC236}">
                  <a16:creationId xmlns:a16="http://schemas.microsoft.com/office/drawing/2014/main" id="{3873D258-B688-50BC-E6DA-18FFA6EC25F7}"/>
                </a:ext>
              </a:extLst>
            </p:cNvPr>
            <p:cNvSpPr/>
            <p:nvPr/>
          </p:nvSpPr>
          <p:spPr>
            <a:xfrm rot="-8223986" flipH="1">
              <a:off x="5919742" y="-290049"/>
              <a:ext cx="1349700" cy="900746"/>
            </a:xfrm>
            <a:custGeom>
              <a:avLst/>
              <a:gdLst/>
              <a:ahLst/>
              <a:cxnLst/>
              <a:rect l="l" t="t" r="r" b="b"/>
              <a:pathLst>
                <a:path w="5231" h="3491" extrusionOk="0">
                  <a:moveTo>
                    <a:pt x="3237" y="1497"/>
                  </a:moveTo>
                  <a:cubicBezTo>
                    <a:pt x="3245" y="1505"/>
                    <a:pt x="3254" y="1513"/>
                    <a:pt x="3262" y="1530"/>
                  </a:cubicBezTo>
                  <a:cubicBezTo>
                    <a:pt x="3350" y="1627"/>
                    <a:pt x="3438" y="1748"/>
                    <a:pt x="3464" y="1872"/>
                  </a:cubicBezTo>
                  <a:cubicBezTo>
                    <a:pt x="3480" y="1969"/>
                    <a:pt x="3438" y="2090"/>
                    <a:pt x="3350" y="2126"/>
                  </a:cubicBezTo>
                  <a:cubicBezTo>
                    <a:pt x="3342" y="2126"/>
                    <a:pt x="3323" y="2135"/>
                    <a:pt x="3315" y="2135"/>
                  </a:cubicBezTo>
                  <a:cubicBezTo>
                    <a:pt x="3281" y="2135"/>
                    <a:pt x="3254" y="2116"/>
                    <a:pt x="3237" y="2107"/>
                  </a:cubicBezTo>
                  <a:cubicBezTo>
                    <a:pt x="3176" y="2082"/>
                    <a:pt x="3124" y="2021"/>
                    <a:pt x="3105" y="1950"/>
                  </a:cubicBezTo>
                  <a:cubicBezTo>
                    <a:pt x="3080" y="1837"/>
                    <a:pt x="3113" y="1696"/>
                    <a:pt x="3210" y="1539"/>
                  </a:cubicBezTo>
                  <a:cubicBezTo>
                    <a:pt x="3218" y="1522"/>
                    <a:pt x="3229" y="1505"/>
                    <a:pt x="3237" y="1497"/>
                  </a:cubicBezTo>
                  <a:close/>
                  <a:moveTo>
                    <a:pt x="1" y="0"/>
                  </a:moveTo>
                  <a:lnTo>
                    <a:pt x="1" y="2789"/>
                  </a:lnTo>
                  <a:cubicBezTo>
                    <a:pt x="1" y="3087"/>
                    <a:pt x="106" y="3253"/>
                    <a:pt x="194" y="3341"/>
                  </a:cubicBezTo>
                  <a:cubicBezTo>
                    <a:pt x="291" y="3438"/>
                    <a:pt x="421" y="3490"/>
                    <a:pt x="561" y="3490"/>
                  </a:cubicBezTo>
                  <a:cubicBezTo>
                    <a:pt x="780" y="3480"/>
                    <a:pt x="937" y="3306"/>
                    <a:pt x="998" y="3140"/>
                  </a:cubicBezTo>
                  <a:cubicBezTo>
                    <a:pt x="1050" y="2999"/>
                    <a:pt x="1050" y="2861"/>
                    <a:pt x="1042" y="2720"/>
                  </a:cubicBezTo>
                  <a:lnTo>
                    <a:pt x="1042" y="2640"/>
                  </a:lnTo>
                  <a:lnTo>
                    <a:pt x="1042" y="1522"/>
                  </a:lnTo>
                  <a:lnTo>
                    <a:pt x="1042" y="1469"/>
                  </a:lnTo>
                  <a:cubicBezTo>
                    <a:pt x="1042" y="1348"/>
                    <a:pt x="1033" y="1058"/>
                    <a:pt x="1138" y="945"/>
                  </a:cubicBezTo>
                  <a:cubicBezTo>
                    <a:pt x="1164" y="919"/>
                    <a:pt x="1199" y="901"/>
                    <a:pt x="1252" y="901"/>
                  </a:cubicBezTo>
                  <a:cubicBezTo>
                    <a:pt x="1462" y="901"/>
                    <a:pt x="1514" y="1014"/>
                    <a:pt x="1550" y="1276"/>
                  </a:cubicBezTo>
                  <a:cubicBezTo>
                    <a:pt x="1567" y="1434"/>
                    <a:pt x="1575" y="1583"/>
                    <a:pt x="1575" y="1740"/>
                  </a:cubicBezTo>
                  <a:lnTo>
                    <a:pt x="1575" y="1925"/>
                  </a:lnTo>
                  <a:cubicBezTo>
                    <a:pt x="1583" y="2151"/>
                    <a:pt x="1741" y="2300"/>
                    <a:pt x="1898" y="2353"/>
                  </a:cubicBezTo>
                  <a:cubicBezTo>
                    <a:pt x="1939" y="2365"/>
                    <a:pt x="1981" y="2371"/>
                    <a:pt x="2021" y="2371"/>
                  </a:cubicBezTo>
                  <a:cubicBezTo>
                    <a:pt x="2125" y="2371"/>
                    <a:pt x="2221" y="2330"/>
                    <a:pt x="2284" y="2248"/>
                  </a:cubicBezTo>
                  <a:cubicBezTo>
                    <a:pt x="2423" y="2063"/>
                    <a:pt x="2406" y="1853"/>
                    <a:pt x="2389" y="1662"/>
                  </a:cubicBezTo>
                  <a:cubicBezTo>
                    <a:pt x="2389" y="1539"/>
                    <a:pt x="2379" y="1425"/>
                    <a:pt x="2406" y="1329"/>
                  </a:cubicBezTo>
                  <a:cubicBezTo>
                    <a:pt x="2447" y="1214"/>
                    <a:pt x="2578" y="1157"/>
                    <a:pt x="2704" y="1157"/>
                  </a:cubicBezTo>
                  <a:cubicBezTo>
                    <a:pt x="2740" y="1157"/>
                    <a:pt x="2776" y="1162"/>
                    <a:pt x="2809" y="1171"/>
                  </a:cubicBezTo>
                  <a:cubicBezTo>
                    <a:pt x="2903" y="1199"/>
                    <a:pt x="2991" y="1251"/>
                    <a:pt x="3071" y="1320"/>
                  </a:cubicBezTo>
                  <a:cubicBezTo>
                    <a:pt x="3052" y="1356"/>
                    <a:pt x="3036" y="1381"/>
                    <a:pt x="3008" y="1417"/>
                  </a:cubicBezTo>
                  <a:cubicBezTo>
                    <a:pt x="2887" y="1635"/>
                    <a:pt x="2842" y="1828"/>
                    <a:pt x="2887" y="2011"/>
                  </a:cubicBezTo>
                  <a:cubicBezTo>
                    <a:pt x="2922" y="2135"/>
                    <a:pt x="3008" y="2248"/>
                    <a:pt x="3124" y="2309"/>
                  </a:cubicBezTo>
                  <a:cubicBezTo>
                    <a:pt x="3187" y="2340"/>
                    <a:pt x="3250" y="2356"/>
                    <a:pt x="3311" y="2356"/>
                  </a:cubicBezTo>
                  <a:cubicBezTo>
                    <a:pt x="3352" y="2356"/>
                    <a:pt x="3391" y="2349"/>
                    <a:pt x="3428" y="2336"/>
                  </a:cubicBezTo>
                  <a:cubicBezTo>
                    <a:pt x="3638" y="2265"/>
                    <a:pt x="3718" y="2021"/>
                    <a:pt x="3682" y="1828"/>
                  </a:cubicBezTo>
                  <a:cubicBezTo>
                    <a:pt x="3657" y="1654"/>
                    <a:pt x="3543" y="1505"/>
                    <a:pt x="3438" y="1381"/>
                  </a:cubicBezTo>
                  <a:cubicBezTo>
                    <a:pt x="3420" y="1356"/>
                    <a:pt x="3403" y="1329"/>
                    <a:pt x="3376" y="1312"/>
                  </a:cubicBezTo>
                  <a:cubicBezTo>
                    <a:pt x="3499" y="1190"/>
                    <a:pt x="3629" y="1146"/>
                    <a:pt x="3867" y="1138"/>
                  </a:cubicBezTo>
                  <a:cubicBezTo>
                    <a:pt x="4009" y="1131"/>
                    <a:pt x="4194" y="1129"/>
                    <a:pt x="4377" y="1129"/>
                  </a:cubicBezTo>
                  <a:cubicBezTo>
                    <a:pt x="4742" y="1129"/>
                    <a:pt x="5101" y="1138"/>
                    <a:pt x="5107" y="1138"/>
                  </a:cubicBezTo>
                  <a:lnTo>
                    <a:pt x="5222" y="1138"/>
                  </a:lnTo>
                  <a:lnTo>
                    <a:pt x="5231" y="909"/>
                  </a:lnTo>
                  <a:lnTo>
                    <a:pt x="5117" y="909"/>
                  </a:lnTo>
                  <a:cubicBezTo>
                    <a:pt x="5074" y="904"/>
                    <a:pt x="4780" y="896"/>
                    <a:pt x="4457" y="896"/>
                  </a:cubicBezTo>
                  <a:cubicBezTo>
                    <a:pt x="4249" y="896"/>
                    <a:pt x="4029" y="899"/>
                    <a:pt x="3858" y="909"/>
                  </a:cubicBezTo>
                  <a:cubicBezTo>
                    <a:pt x="3569" y="919"/>
                    <a:pt x="3376" y="980"/>
                    <a:pt x="3218" y="1146"/>
                  </a:cubicBezTo>
                  <a:cubicBezTo>
                    <a:pt x="3113" y="1058"/>
                    <a:pt x="3008" y="989"/>
                    <a:pt x="2878" y="953"/>
                  </a:cubicBezTo>
                  <a:cubicBezTo>
                    <a:pt x="2822" y="936"/>
                    <a:pt x="2763" y="928"/>
                    <a:pt x="2704" y="928"/>
                  </a:cubicBezTo>
                  <a:cubicBezTo>
                    <a:pt x="2485" y="928"/>
                    <a:pt x="2265" y="1040"/>
                    <a:pt x="2196" y="1259"/>
                  </a:cubicBezTo>
                  <a:cubicBezTo>
                    <a:pt x="2144" y="1392"/>
                    <a:pt x="2152" y="1539"/>
                    <a:pt x="2160" y="1679"/>
                  </a:cubicBezTo>
                  <a:cubicBezTo>
                    <a:pt x="2179" y="1845"/>
                    <a:pt x="2188" y="1994"/>
                    <a:pt x="2100" y="2107"/>
                  </a:cubicBezTo>
                  <a:cubicBezTo>
                    <a:pt x="2078" y="2134"/>
                    <a:pt x="2045" y="2141"/>
                    <a:pt x="2016" y="2141"/>
                  </a:cubicBezTo>
                  <a:cubicBezTo>
                    <a:pt x="1997" y="2141"/>
                    <a:pt x="1980" y="2138"/>
                    <a:pt x="1969" y="2135"/>
                  </a:cubicBezTo>
                  <a:cubicBezTo>
                    <a:pt x="1890" y="2107"/>
                    <a:pt x="1812" y="2030"/>
                    <a:pt x="1802" y="1916"/>
                  </a:cubicBezTo>
                  <a:lnTo>
                    <a:pt x="1802" y="1732"/>
                  </a:lnTo>
                  <a:cubicBezTo>
                    <a:pt x="1802" y="1566"/>
                    <a:pt x="1793" y="1417"/>
                    <a:pt x="1776" y="1243"/>
                  </a:cubicBezTo>
                  <a:cubicBezTo>
                    <a:pt x="1749" y="1058"/>
                    <a:pt x="1697" y="674"/>
                    <a:pt x="1252" y="674"/>
                  </a:cubicBezTo>
                  <a:cubicBezTo>
                    <a:pt x="1138" y="674"/>
                    <a:pt x="1050" y="718"/>
                    <a:pt x="981" y="787"/>
                  </a:cubicBezTo>
                  <a:cubicBezTo>
                    <a:pt x="805" y="961"/>
                    <a:pt x="815" y="1295"/>
                    <a:pt x="815" y="1478"/>
                  </a:cubicBezTo>
                  <a:lnTo>
                    <a:pt x="815" y="1522"/>
                  </a:lnTo>
                  <a:lnTo>
                    <a:pt x="815" y="2640"/>
                  </a:lnTo>
                  <a:lnTo>
                    <a:pt x="815" y="2728"/>
                  </a:lnTo>
                  <a:cubicBezTo>
                    <a:pt x="824" y="2850"/>
                    <a:pt x="824" y="2966"/>
                    <a:pt x="788" y="3060"/>
                  </a:cubicBezTo>
                  <a:cubicBezTo>
                    <a:pt x="752" y="3157"/>
                    <a:pt x="658" y="3262"/>
                    <a:pt x="553" y="3262"/>
                  </a:cubicBezTo>
                  <a:cubicBezTo>
                    <a:pt x="509" y="3262"/>
                    <a:pt x="421" y="3253"/>
                    <a:pt x="351" y="3175"/>
                  </a:cubicBezTo>
                  <a:cubicBezTo>
                    <a:pt x="272" y="3096"/>
                    <a:pt x="228" y="2966"/>
                    <a:pt x="228" y="278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49">
              <a:extLst>
                <a:ext uri="{FF2B5EF4-FFF2-40B4-BE49-F238E27FC236}">
                  <a16:creationId xmlns:a16="http://schemas.microsoft.com/office/drawing/2014/main" id="{83742DA5-59D0-CEC3-AE85-7B5DB8CEFA18}"/>
                </a:ext>
              </a:extLst>
            </p:cNvPr>
            <p:cNvGrpSpPr/>
            <p:nvPr/>
          </p:nvGrpSpPr>
          <p:grpSpPr>
            <a:xfrm>
              <a:off x="8849480" y="862615"/>
              <a:ext cx="133260" cy="129152"/>
              <a:chOff x="3739723" y="2282290"/>
              <a:chExt cx="690824" cy="669530"/>
            </a:xfrm>
          </p:grpSpPr>
          <p:sp>
            <p:nvSpPr>
              <p:cNvPr id="1378" name="Google Shape;1378;p49">
                <a:extLst>
                  <a:ext uri="{FF2B5EF4-FFF2-40B4-BE49-F238E27FC236}">
                    <a16:creationId xmlns:a16="http://schemas.microsoft.com/office/drawing/2014/main" id="{BC3CC2AF-BC5B-7036-E054-69C62C3C7338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9">
                <a:extLst>
                  <a:ext uri="{FF2B5EF4-FFF2-40B4-BE49-F238E27FC236}">
                    <a16:creationId xmlns:a16="http://schemas.microsoft.com/office/drawing/2014/main" id="{77CE443E-386F-62B7-A0AD-5DC45D5F9133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9">
                <a:extLst>
                  <a:ext uri="{FF2B5EF4-FFF2-40B4-BE49-F238E27FC236}">
                    <a16:creationId xmlns:a16="http://schemas.microsoft.com/office/drawing/2014/main" id="{C0A03123-E336-227F-A69B-D65058DD606A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9">
                <a:extLst>
                  <a:ext uri="{FF2B5EF4-FFF2-40B4-BE49-F238E27FC236}">
                    <a16:creationId xmlns:a16="http://schemas.microsoft.com/office/drawing/2014/main" id="{338E55C2-6425-1FD2-9CC1-D8FD51AB8F20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49">
              <a:extLst>
                <a:ext uri="{FF2B5EF4-FFF2-40B4-BE49-F238E27FC236}">
                  <a16:creationId xmlns:a16="http://schemas.microsoft.com/office/drawing/2014/main" id="{9C851ED3-448F-D2DE-62DD-D853DF2A70AB}"/>
                </a:ext>
              </a:extLst>
            </p:cNvPr>
            <p:cNvGrpSpPr/>
            <p:nvPr/>
          </p:nvGrpSpPr>
          <p:grpSpPr>
            <a:xfrm rot="10800000">
              <a:off x="5688961" y="447867"/>
              <a:ext cx="371307" cy="91637"/>
              <a:chOff x="4241622" y="1303995"/>
              <a:chExt cx="1256112" cy="310004"/>
            </a:xfrm>
          </p:grpSpPr>
          <p:sp>
            <p:nvSpPr>
              <p:cNvPr id="1383" name="Google Shape;1383;p49">
                <a:extLst>
                  <a:ext uri="{FF2B5EF4-FFF2-40B4-BE49-F238E27FC236}">
                    <a16:creationId xmlns:a16="http://schemas.microsoft.com/office/drawing/2014/main" id="{4807D819-E479-CA0D-DD3B-45CA9AA2BDE1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9">
                <a:extLst>
                  <a:ext uri="{FF2B5EF4-FFF2-40B4-BE49-F238E27FC236}">
                    <a16:creationId xmlns:a16="http://schemas.microsoft.com/office/drawing/2014/main" id="{34163F45-567E-4F2F-9788-7DC7A5857003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9">
                <a:extLst>
                  <a:ext uri="{FF2B5EF4-FFF2-40B4-BE49-F238E27FC236}">
                    <a16:creationId xmlns:a16="http://schemas.microsoft.com/office/drawing/2014/main" id="{591F0BE0-D7BB-33FD-EEC1-DEDEE4CA65AF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6" name="Google Shape;1386;p49">
              <a:extLst>
                <a:ext uri="{FF2B5EF4-FFF2-40B4-BE49-F238E27FC236}">
                  <a16:creationId xmlns:a16="http://schemas.microsoft.com/office/drawing/2014/main" id="{830F67C8-965A-9266-485D-E61C2A00845C}"/>
                </a:ext>
              </a:extLst>
            </p:cNvPr>
            <p:cNvSpPr/>
            <p:nvPr/>
          </p:nvSpPr>
          <p:spPr>
            <a:xfrm>
              <a:off x="7923059" y="180856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>
              <a:extLst>
                <a:ext uri="{FF2B5EF4-FFF2-40B4-BE49-F238E27FC236}">
                  <a16:creationId xmlns:a16="http://schemas.microsoft.com/office/drawing/2014/main" id="{2AFB96D9-65C9-7545-A752-8E3936B049F6}"/>
                </a:ext>
              </a:extLst>
            </p:cNvPr>
            <p:cNvSpPr/>
            <p:nvPr/>
          </p:nvSpPr>
          <p:spPr>
            <a:xfrm>
              <a:off x="8332411" y="35624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335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63"/>
          <p:cNvSpPr txBox="1">
            <a:spLocks noGrp="1"/>
          </p:cNvSpPr>
          <p:nvPr>
            <p:ph type="title"/>
          </p:nvPr>
        </p:nvSpPr>
        <p:spPr>
          <a:xfrm>
            <a:off x="-430138" y="152512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You!</a:t>
            </a:r>
            <a:endParaRPr dirty="0"/>
          </a:p>
        </p:txBody>
      </p:sp>
      <p:grpSp>
        <p:nvGrpSpPr>
          <p:cNvPr id="1695" name="Google Shape;1695;p63"/>
          <p:cNvGrpSpPr/>
          <p:nvPr/>
        </p:nvGrpSpPr>
        <p:grpSpPr>
          <a:xfrm>
            <a:off x="4345486" y="409169"/>
            <a:ext cx="4798503" cy="4380933"/>
            <a:chOff x="4279486" y="389244"/>
            <a:chExt cx="4798503" cy="4380933"/>
          </a:xfrm>
        </p:grpSpPr>
        <p:sp>
          <p:nvSpPr>
            <p:cNvPr id="1696" name="Google Shape;1696;p63"/>
            <p:cNvSpPr/>
            <p:nvPr/>
          </p:nvSpPr>
          <p:spPr>
            <a:xfrm rot="469462">
              <a:off x="4685709" y="744128"/>
              <a:ext cx="3922576" cy="3405031"/>
            </a:xfrm>
            <a:custGeom>
              <a:avLst/>
              <a:gdLst/>
              <a:ahLst/>
              <a:cxnLst/>
              <a:rect l="l" t="t" r="r" b="b"/>
              <a:pathLst>
                <a:path w="22442" h="19481" extrusionOk="0">
                  <a:moveTo>
                    <a:pt x="21083" y="1"/>
                  </a:moveTo>
                  <a:cubicBezTo>
                    <a:pt x="21062" y="1"/>
                    <a:pt x="21041" y="1"/>
                    <a:pt x="21020" y="2"/>
                  </a:cubicBezTo>
                  <a:lnTo>
                    <a:pt x="1495" y="800"/>
                  </a:lnTo>
                  <a:cubicBezTo>
                    <a:pt x="638" y="833"/>
                    <a:pt x="0" y="1559"/>
                    <a:pt x="87" y="2416"/>
                  </a:cubicBezTo>
                  <a:lnTo>
                    <a:pt x="1285" y="14449"/>
                  </a:lnTo>
                  <a:cubicBezTo>
                    <a:pt x="1373" y="15305"/>
                    <a:pt x="2141" y="16057"/>
                    <a:pt x="2999" y="16120"/>
                  </a:cubicBezTo>
                  <a:lnTo>
                    <a:pt x="10126" y="16644"/>
                  </a:lnTo>
                  <a:cubicBezTo>
                    <a:pt x="10983" y="16705"/>
                    <a:pt x="11604" y="17658"/>
                    <a:pt x="11507" y="18514"/>
                  </a:cubicBezTo>
                  <a:lnTo>
                    <a:pt x="11507" y="18550"/>
                  </a:lnTo>
                  <a:cubicBezTo>
                    <a:pt x="11440" y="19144"/>
                    <a:pt x="11668" y="19481"/>
                    <a:pt x="12059" y="19481"/>
                  </a:cubicBezTo>
                  <a:cubicBezTo>
                    <a:pt x="12232" y="19481"/>
                    <a:pt x="12436" y="19415"/>
                    <a:pt x="12662" y="19276"/>
                  </a:cubicBezTo>
                  <a:lnTo>
                    <a:pt x="14567" y="18094"/>
                  </a:lnTo>
                  <a:cubicBezTo>
                    <a:pt x="15262" y="17665"/>
                    <a:pt x="16467" y="17172"/>
                    <a:pt x="17320" y="17172"/>
                  </a:cubicBezTo>
                  <a:cubicBezTo>
                    <a:pt x="17368" y="17172"/>
                    <a:pt x="17415" y="17174"/>
                    <a:pt x="17461" y="17177"/>
                  </a:cubicBezTo>
                  <a:lnTo>
                    <a:pt x="17872" y="17202"/>
                  </a:lnTo>
                  <a:cubicBezTo>
                    <a:pt x="17910" y="17205"/>
                    <a:pt x="17948" y="17207"/>
                    <a:pt x="17986" y="17207"/>
                  </a:cubicBezTo>
                  <a:cubicBezTo>
                    <a:pt x="18804" y="17207"/>
                    <a:pt x="19586" y="16588"/>
                    <a:pt x="19753" y="15786"/>
                  </a:cubicBezTo>
                  <a:lnTo>
                    <a:pt x="22271" y="1471"/>
                  </a:lnTo>
                  <a:cubicBezTo>
                    <a:pt x="22441" y="652"/>
                    <a:pt x="21914" y="1"/>
                    <a:pt x="2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63"/>
            <p:cNvGrpSpPr/>
            <p:nvPr/>
          </p:nvGrpSpPr>
          <p:grpSpPr>
            <a:xfrm>
              <a:off x="4866827" y="1126593"/>
              <a:ext cx="3100229" cy="2246160"/>
              <a:chOff x="5072552" y="1093418"/>
              <a:chExt cx="3100229" cy="2246160"/>
            </a:xfrm>
          </p:grpSpPr>
          <p:grpSp>
            <p:nvGrpSpPr>
              <p:cNvPr id="1698" name="Google Shape;1698;p63"/>
              <p:cNvGrpSpPr/>
              <p:nvPr/>
            </p:nvGrpSpPr>
            <p:grpSpPr>
              <a:xfrm>
                <a:off x="5907464" y="1231190"/>
                <a:ext cx="1399007" cy="2108388"/>
                <a:chOff x="6033539" y="1118365"/>
                <a:chExt cx="1399007" cy="2108388"/>
              </a:xfrm>
            </p:grpSpPr>
            <p:sp>
              <p:nvSpPr>
                <p:cNvPr id="1699" name="Google Shape;1699;p63"/>
                <p:cNvSpPr/>
                <p:nvPr/>
              </p:nvSpPr>
              <p:spPr>
                <a:xfrm>
                  <a:off x="6066576" y="1153805"/>
                  <a:ext cx="1331129" cy="1614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8061" extrusionOk="0">
                      <a:moveTo>
                        <a:pt x="3325" y="0"/>
                      </a:moveTo>
                      <a:cubicBezTo>
                        <a:pt x="1489" y="0"/>
                        <a:pt x="1" y="1486"/>
                        <a:pt x="1" y="3322"/>
                      </a:cubicBezTo>
                      <a:cubicBezTo>
                        <a:pt x="1" y="4590"/>
                        <a:pt x="719" y="5700"/>
                        <a:pt x="1776" y="6260"/>
                      </a:cubicBezTo>
                      <a:lnTo>
                        <a:pt x="1776" y="8061"/>
                      </a:lnTo>
                      <a:lnTo>
                        <a:pt x="4880" y="8061"/>
                      </a:lnTo>
                      <a:lnTo>
                        <a:pt x="4880" y="6260"/>
                      </a:lnTo>
                      <a:cubicBezTo>
                        <a:pt x="5929" y="5700"/>
                        <a:pt x="6647" y="4590"/>
                        <a:pt x="6647" y="3322"/>
                      </a:cubicBezTo>
                      <a:cubicBezTo>
                        <a:pt x="6647" y="1486"/>
                        <a:pt x="5161" y="0"/>
                        <a:pt x="3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63"/>
                <p:cNvSpPr/>
                <p:nvPr/>
              </p:nvSpPr>
              <p:spPr>
                <a:xfrm>
                  <a:off x="6033539" y="1118365"/>
                  <a:ext cx="1399007" cy="1684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7" h="8415" extrusionOk="0">
                      <a:moveTo>
                        <a:pt x="3490" y="343"/>
                      </a:moveTo>
                      <a:cubicBezTo>
                        <a:pt x="5230" y="343"/>
                        <a:pt x="6646" y="1759"/>
                        <a:pt x="6646" y="3499"/>
                      </a:cubicBezTo>
                      <a:cubicBezTo>
                        <a:pt x="6646" y="4670"/>
                        <a:pt x="6000" y="5738"/>
                        <a:pt x="4967" y="6280"/>
                      </a:cubicBezTo>
                      <a:lnTo>
                        <a:pt x="4871" y="6332"/>
                      </a:lnTo>
                      <a:lnTo>
                        <a:pt x="4871" y="8072"/>
                      </a:lnTo>
                      <a:lnTo>
                        <a:pt x="2107" y="8072"/>
                      </a:lnTo>
                      <a:lnTo>
                        <a:pt x="2107" y="6332"/>
                      </a:lnTo>
                      <a:lnTo>
                        <a:pt x="2021" y="6280"/>
                      </a:lnTo>
                      <a:cubicBezTo>
                        <a:pt x="980" y="5738"/>
                        <a:pt x="342" y="4670"/>
                        <a:pt x="342" y="3499"/>
                      </a:cubicBezTo>
                      <a:cubicBezTo>
                        <a:pt x="342" y="1759"/>
                        <a:pt x="1750" y="343"/>
                        <a:pt x="3490" y="343"/>
                      </a:cubicBezTo>
                      <a:close/>
                      <a:moveTo>
                        <a:pt x="3490" y="1"/>
                      </a:moveTo>
                      <a:cubicBezTo>
                        <a:pt x="1566" y="1"/>
                        <a:pt x="0" y="1566"/>
                        <a:pt x="0" y="3499"/>
                      </a:cubicBezTo>
                      <a:cubicBezTo>
                        <a:pt x="0" y="4758"/>
                        <a:pt x="674" y="5913"/>
                        <a:pt x="1767" y="6534"/>
                      </a:cubicBezTo>
                      <a:lnTo>
                        <a:pt x="1767" y="8414"/>
                      </a:lnTo>
                      <a:lnTo>
                        <a:pt x="5213" y="8414"/>
                      </a:lnTo>
                      <a:lnTo>
                        <a:pt x="5213" y="6534"/>
                      </a:lnTo>
                      <a:cubicBezTo>
                        <a:pt x="6315" y="5913"/>
                        <a:pt x="6986" y="4758"/>
                        <a:pt x="6986" y="3499"/>
                      </a:cubicBezTo>
                      <a:cubicBezTo>
                        <a:pt x="6986" y="1566"/>
                        <a:pt x="5423" y="1"/>
                        <a:pt x="34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63"/>
                <p:cNvSpPr/>
                <p:nvPr/>
              </p:nvSpPr>
              <p:spPr>
                <a:xfrm>
                  <a:off x="6345295" y="1829370"/>
                  <a:ext cx="775891" cy="91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4574" extrusionOk="0">
                      <a:moveTo>
                        <a:pt x="812" y="341"/>
                      </a:moveTo>
                      <a:cubicBezTo>
                        <a:pt x="1058" y="341"/>
                        <a:pt x="1259" y="542"/>
                        <a:pt x="1259" y="788"/>
                      </a:cubicBezTo>
                      <a:lnTo>
                        <a:pt x="1259" y="1233"/>
                      </a:lnTo>
                      <a:lnTo>
                        <a:pt x="779" y="1233"/>
                      </a:lnTo>
                      <a:cubicBezTo>
                        <a:pt x="533" y="1233"/>
                        <a:pt x="340" y="1033"/>
                        <a:pt x="340" y="788"/>
                      </a:cubicBezTo>
                      <a:cubicBezTo>
                        <a:pt x="340" y="542"/>
                        <a:pt x="533" y="341"/>
                        <a:pt x="779" y="341"/>
                      </a:cubicBezTo>
                      <a:close/>
                      <a:moveTo>
                        <a:pt x="3087" y="341"/>
                      </a:moveTo>
                      <a:cubicBezTo>
                        <a:pt x="3331" y="341"/>
                        <a:pt x="3532" y="542"/>
                        <a:pt x="3532" y="788"/>
                      </a:cubicBezTo>
                      <a:cubicBezTo>
                        <a:pt x="3532" y="1033"/>
                        <a:pt x="3331" y="1233"/>
                        <a:pt x="3087" y="1233"/>
                      </a:cubicBezTo>
                      <a:lnTo>
                        <a:pt x="2615" y="1233"/>
                      </a:lnTo>
                      <a:lnTo>
                        <a:pt x="2615" y="788"/>
                      </a:lnTo>
                      <a:cubicBezTo>
                        <a:pt x="2615" y="542"/>
                        <a:pt x="2806" y="341"/>
                        <a:pt x="3052" y="341"/>
                      </a:cubicBezTo>
                      <a:close/>
                      <a:moveTo>
                        <a:pt x="779" y="1"/>
                      </a:moveTo>
                      <a:cubicBezTo>
                        <a:pt x="351" y="1"/>
                        <a:pt x="0" y="351"/>
                        <a:pt x="0" y="788"/>
                      </a:cubicBezTo>
                      <a:cubicBezTo>
                        <a:pt x="0" y="1216"/>
                        <a:pt x="351" y="1575"/>
                        <a:pt x="779" y="1575"/>
                      </a:cubicBezTo>
                      <a:lnTo>
                        <a:pt x="1259" y="1575"/>
                      </a:lnTo>
                      <a:lnTo>
                        <a:pt x="1259" y="4399"/>
                      </a:lnTo>
                      <a:cubicBezTo>
                        <a:pt x="1259" y="4496"/>
                        <a:pt x="1337" y="4574"/>
                        <a:pt x="1434" y="4574"/>
                      </a:cubicBezTo>
                      <a:cubicBezTo>
                        <a:pt x="1522" y="4574"/>
                        <a:pt x="1599" y="4496"/>
                        <a:pt x="1599" y="4399"/>
                      </a:cubicBezTo>
                      <a:lnTo>
                        <a:pt x="1599" y="1575"/>
                      </a:lnTo>
                      <a:lnTo>
                        <a:pt x="2265" y="1575"/>
                      </a:lnTo>
                      <a:lnTo>
                        <a:pt x="2265" y="4399"/>
                      </a:lnTo>
                      <a:cubicBezTo>
                        <a:pt x="2265" y="4496"/>
                        <a:pt x="2344" y="4574"/>
                        <a:pt x="2439" y="4574"/>
                      </a:cubicBezTo>
                      <a:cubicBezTo>
                        <a:pt x="2535" y="4574"/>
                        <a:pt x="2615" y="4496"/>
                        <a:pt x="2615" y="4399"/>
                      </a:cubicBezTo>
                      <a:lnTo>
                        <a:pt x="2615" y="1575"/>
                      </a:lnTo>
                      <a:lnTo>
                        <a:pt x="3087" y="1575"/>
                      </a:lnTo>
                      <a:cubicBezTo>
                        <a:pt x="3524" y="1575"/>
                        <a:pt x="3874" y="1216"/>
                        <a:pt x="3874" y="788"/>
                      </a:cubicBezTo>
                      <a:cubicBezTo>
                        <a:pt x="3874" y="351"/>
                        <a:pt x="3524" y="1"/>
                        <a:pt x="3087" y="1"/>
                      </a:cubicBezTo>
                      <a:lnTo>
                        <a:pt x="3052" y="1"/>
                      </a:lnTo>
                      <a:cubicBezTo>
                        <a:pt x="2623" y="1"/>
                        <a:pt x="2265" y="351"/>
                        <a:pt x="2265" y="788"/>
                      </a:cubicBezTo>
                      <a:lnTo>
                        <a:pt x="2265" y="1233"/>
                      </a:lnTo>
                      <a:lnTo>
                        <a:pt x="1599" y="1233"/>
                      </a:lnTo>
                      <a:lnTo>
                        <a:pt x="1599" y="788"/>
                      </a:lnTo>
                      <a:cubicBezTo>
                        <a:pt x="1599" y="351"/>
                        <a:pt x="1251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63"/>
                <p:cNvSpPr/>
                <p:nvPr/>
              </p:nvSpPr>
              <p:spPr>
                <a:xfrm>
                  <a:off x="6360712" y="2745006"/>
                  <a:ext cx="744455" cy="4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" h="2406" extrusionOk="0">
                      <a:moveTo>
                        <a:pt x="1" y="1"/>
                      </a:moveTo>
                      <a:lnTo>
                        <a:pt x="1" y="1549"/>
                      </a:lnTo>
                      <a:lnTo>
                        <a:pt x="779" y="1749"/>
                      </a:lnTo>
                      <a:cubicBezTo>
                        <a:pt x="1050" y="1994"/>
                        <a:pt x="1409" y="2406"/>
                        <a:pt x="1804" y="2406"/>
                      </a:cubicBezTo>
                      <a:lnTo>
                        <a:pt x="1917" y="2406"/>
                      </a:lnTo>
                      <a:cubicBezTo>
                        <a:pt x="2309" y="2406"/>
                        <a:pt x="2668" y="1994"/>
                        <a:pt x="2939" y="1749"/>
                      </a:cubicBezTo>
                      <a:lnTo>
                        <a:pt x="3718" y="1549"/>
                      </a:lnTo>
                      <a:lnTo>
                        <a:pt x="371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63"/>
                <p:cNvSpPr/>
                <p:nvPr/>
              </p:nvSpPr>
              <p:spPr>
                <a:xfrm>
                  <a:off x="6287228" y="2704760"/>
                  <a:ext cx="889822" cy="7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4" h="359" extrusionOk="0">
                      <a:moveTo>
                        <a:pt x="185" y="0"/>
                      </a:moveTo>
                      <a:cubicBezTo>
                        <a:pt x="80" y="0"/>
                        <a:pt x="1" y="80"/>
                        <a:pt x="1" y="185"/>
                      </a:cubicBezTo>
                      <a:cubicBezTo>
                        <a:pt x="1" y="281"/>
                        <a:pt x="80" y="359"/>
                        <a:pt x="185" y="359"/>
                      </a:cubicBezTo>
                      <a:lnTo>
                        <a:pt x="4269" y="359"/>
                      </a:lnTo>
                      <a:cubicBezTo>
                        <a:pt x="4366" y="359"/>
                        <a:pt x="4443" y="281"/>
                        <a:pt x="4443" y="185"/>
                      </a:cubicBezTo>
                      <a:cubicBezTo>
                        <a:pt x="4443" y="80"/>
                        <a:pt x="4366" y="0"/>
                        <a:pt x="42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63"/>
                <p:cNvSpPr/>
                <p:nvPr/>
              </p:nvSpPr>
              <p:spPr>
                <a:xfrm>
                  <a:off x="6287228" y="2862338"/>
                  <a:ext cx="889822" cy="7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4" h="359" extrusionOk="0">
                      <a:moveTo>
                        <a:pt x="185" y="0"/>
                      </a:moveTo>
                      <a:cubicBezTo>
                        <a:pt x="80" y="0"/>
                        <a:pt x="1" y="80"/>
                        <a:pt x="1" y="176"/>
                      </a:cubicBezTo>
                      <a:cubicBezTo>
                        <a:pt x="1" y="271"/>
                        <a:pt x="80" y="359"/>
                        <a:pt x="185" y="359"/>
                      </a:cubicBezTo>
                      <a:lnTo>
                        <a:pt x="4269" y="359"/>
                      </a:lnTo>
                      <a:cubicBezTo>
                        <a:pt x="4366" y="359"/>
                        <a:pt x="4443" y="271"/>
                        <a:pt x="4443" y="176"/>
                      </a:cubicBezTo>
                      <a:cubicBezTo>
                        <a:pt x="4443" y="80"/>
                        <a:pt x="4366" y="0"/>
                        <a:pt x="42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63"/>
                <p:cNvSpPr/>
                <p:nvPr/>
              </p:nvSpPr>
              <p:spPr>
                <a:xfrm>
                  <a:off x="6287228" y="3018115"/>
                  <a:ext cx="889822" cy="72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4" h="360" extrusionOk="0">
                      <a:moveTo>
                        <a:pt x="185" y="1"/>
                      </a:moveTo>
                      <a:cubicBezTo>
                        <a:pt x="80" y="1"/>
                        <a:pt x="1" y="89"/>
                        <a:pt x="1" y="185"/>
                      </a:cubicBezTo>
                      <a:cubicBezTo>
                        <a:pt x="1" y="280"/>
                        <a:pt x="80" y="360"/>
                        <a:pt x="185" y="360"/>
                      </a:cubicBezTo>
                      <a:lnTo>
                        <a:pt x="4269" y="360"/>
                      </a:lnTo>
                      <a:cubicBezTo>
                        <a:pt x="4366" y="360"/>
                        <a:pt x="4443" y="280"/>
                        <a:pt x="4443" y="185"/>
                      </a:cubicBezTo>
                      <a:cubicBezTo>
                        <a:pt x="4443" y="89"/>
                        <a:pt x="4366" y="1"/>
                        <a:pt x="4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63"/>
                <p:cNvSpPr/>
                <p:nvPr/>
              </p:nvSpPr>
              <p:spPr>
                <a:xfrm>
                  <a:off x="6168425" y="1322875"/>
                  <a:ext cx="1055100" cy="997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1143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707" name="Google Shape;1707;p63"/>
              <p:cNvGrpSpPr/>
              <p:nvPr/>
            </p:nvGrpSpPr>
            <p:grpSpPr>
              <a:xfrm>
                <a:off x="7488327" y="1093418"/>
                <a:ext cx="684454" cy="1679293"/>
                <a:chOff x="7541402" y="1040318"/>
                <a:chExt cx="684454" cy="1679293"/>
              </a:xfrm>
            </p:grpSpPr>
            <p:sp>
              <p:nvSpPr>
                <p:cNvPr id="1708" name="Google Shape;1708;p63"/>
                <p:cNvSpPr/>
                <p:nvPr/>
              </p:nvSpPr>
              <p:spPr>
                <a:xfrm rot="-1251331">
                  <a:off x="7675047" y="1908923"/>
                  <a:ext cx="505456" cy="34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348" extrusionOk="0">
                      <a:moveTo>
                        <a:pt x="228" y="0"/>
                      </a:moveTo>
                      <a:cubicBezTo>
                        <a:pt x="222" y="0"/>
                        <a:pt x="216" y="1"/>
                        <a:pt x="210" y="2"/>
                      </a:cubicBezTo>
                      <a:cubicBezTo>
                        <a:pt x="149" y="2"/>
                        <a:pt x="87" y="38"/>
                        <a:pt x="53" y="90"/>
                      </a:cubicBezTo>
                      <a:cubicBezTo>
                        <a:pt x="0" y="187"/>
                        <a:pt x="26" y="309"/>
                        <a:pt x="114" y="369"/>
                      </a:cubicBezTo>
                      <a:cubicBezTo>
                        <a:pt x="147" y="387"/>
                        <a:pt x="183" y="396"/>
                        <a:pt x="218" y="396"/>
                      </a:cubicBezTo>
                      <a:cubicBezTo>
                        <a:pt x="287" y="396"/>
                        <a:pt x="353" y="364"/>
                        <a:pt x="393" y="300"/>
                      </a:cubicBezTo>
                      <a:cubicBezTo>
                        <a:pt x="445" y="212"/>
                        <a:pt x="420" y="90"/>
                        <a:pt x="324" y="30"/>
                      </a:cubicBezTo>
                      <a:cubicBezTo>
                        <a:pt x="294" y="16"/>
                        <a:pt x="259" y="0"/>
                        <a:pt x="228" y="0"/>
                      </a:cubicBezTo>
                      <a:close/>
                      <a:moveTo>
                        <a:pt x="708" y="317"/>
                      </a:moveTo>
                      <a:cubicBezTo>
                        <a:pt x="647" y="328"/>
                        <a:pt x="594" y="353"/>
                        <a:pt x="559" y="414"/>
                      </a:cubicBezTo>
                      <a:cubicBezTo>
                        <a:pt x="498" y="502"/>
                        <a:pt x="525" y="623"/>
                        <a:pt x="622" y="684"/>
                      </a:cubicBezTo>
                      <a:cubicBezTo>
                        <a:pt x="652" y="703"/>
                        <a:pt x="686" y="711"/>
                        <a:pt x="721" y="711"/>
                      </a:cubicBezTo>
                      <a:cubicBezTo>
                        <a:pt x="787" y="711"/>
                        <a:pt x="853" y="681"/>
                        <a:pt x="892" y="623"/>
                      </a:cubicBezTo>
                      <a:cubicBezTo>
                        <a:pt x="953" y="527"/>
                        <a:pt x="926" y="405"/>
                        <a:pt x="832" y="344"/>
                      </a:cubicBezTo>
                      <a:cubicBezTo>
                        <a:pt x="796" y="328"/>
                        <a:pt x="752" y="317"/>
                        <a:pt x="708" y="317"/>
                      </a:cubicBezTo>
                      <a:close/>
                      <a:moveTo>
                        <a:pt x="1216" y="632"/>
                      </a:moveTo>
                      <a:cubicBezTo>
                        <a:pt x="1155" y="642"/>
                        <a:pt x="1094" y="667"/>
                        <a:pt x="1058" y="728"/>
                      </a:cubicBezTo>
                      <a:cubicBezTo>
                        <a:pt x="1006" y="816"/>
                        <a:pt x="1031" y="938"/>
                        <a:pt x="1119" y="999"/>
                      </a:cubicBezTo>
                      <a:cubicBezTo>
                        <a:pt x="1154" y="1022"/>
                        <a:pt x="1193" y="1033"/>
                        <a:pt x="1230" y="1033"/>
                      </a:cubicBezTo>
                      <a:cubicBezTo>
                        <a:pt x="1296" y="1033"/>
                        <a:pt x="1359" y="1000"/>
                        <a:pt x="1398" y="938"/>
                      </a:cubicBezTo>
                      <a:cubicBezTo>
                        <a:pt x="1451" y="842"/>
                        <a:pt x="1425" y="720"/>
                        <a:pt x="1337" y="667"/>
                      </a:cubicBezTo>
                      <a:cubicBezTo>
                        <a:pt x="1293" y="642"/>
                        <a:pt x="1251" y="632"/>
                        <a:pt x="1216" y="632"/>
                      </a:cubicBezTo>
                      <a:close/>
                      <a:moveTo>
                        <a:pt x="1713" y="947"/>
                      </a:moveTo>
                      <a:cubicBezTo>
                        <a:pt x="1652" y="957"/>
                        <a:pt x="1600" y="991"/>
                        <a:pt x="1566" y="1043"/>
                      </a:cubicBezTo>
                      <a:cubicBezTo>
                        <a:pt x="1503" y="1140"/>
                        <a:pt x="1530" y="1261"/>
                        <a:pt x="1627" y="1314"/>
                      </a:cubicBezTo>
                      <a:cubicBezTo>
                        <a:pt x="1662" y="1337"/>
                        <a:pt x="1701" y="1348"/>
                        <a:pt x="1738" y="1348"/>
                      </a:cubicBezTo>
                      <a:cubicBezTo>
                        <a:pt x="1803" y="1348"/>
                        <a:pt x="1864" y="1314"/>
                        <a:pt x="1898" y="1253"/>
                      </a:cubicBezTo>
                      <a:cubicBezTo>
                        <a:pt x="1959" y="1167"/>
                        <a:pt x="1933" y="1043"/>
                        <a:pt x="1837" y="982"/>
                      </a:cubicBezTo>
                      <a:cubicBezTo>
                        <a:pt x="1801" y="957"/>
                        <a:pt x="1757" y="947"/>
                        <a:pt x="1713" y="9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63"/>
                <p:cNvSpPr/>
                <p:nvPr/>
              </p:nvSpPr>
              <p:spPr>
                <a:xfrm rot="-1251331">
                  <a:off x="7612626" y="2193712"/>
                  <a:ext cx="390122" cy="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829" extrusionOk="0">
                      <a:moveTo>
                        <a:pt x="232" y="0"/>
                      </a:moveTo>
                      <a:cubicBezTo>
                        <a:pt x="224" y="0"/>
                        <a:pt x="217" y="1"/>
                        <a:pt x="210" y="2"/>
                      </a:cubicBezTo>
                      <a:cubicBezTo>
                        <a:pt x="174" y="2"/>
                        <a:pt x="139" y="19"/>
                        <a:pt x="105" y="36"/>
                      </a:cubicBezTo>
                      <a:cubicBezTo>
                        <a:pt x="17" y="107"/>
                        <a:pt x="0" y="229"/>
                        <a:pt x="69" y="317"/>
                      </a:cubicBezTo>
                      <a:cubicBezTo>
                        <a:pt x="106" y="369"/>
                        <a:pt x="164" y="396"/>
                        <a:pt x="224" y="396"/>
                      </a:cubicBezTo>
                      <a:cubicBezTo>
                        <a:pt x="264" y="396"/>
                        <a:pt x="305" y="384"/>
                        <a:pt x="340" y="359"/>
                      </a:cubicBezTo>
                      <a:cubicBezTo>
                        <a:pt x="428" y="290"/>
                        <a:pt x="445" y="168"/>
                        <a:pt x="384" y="80"/>
                      </a:cubicBezTo>
                      <a:cubicBezTo>
                        <a:pt x="345" y="34"/>
                        <a:pt x="287" y="0"/>
                        <a:pt x="232" y="0"/>
                      </a:cubicBezTo>
                      <a:close/>
                      <a:moveTo>
                        <a:pt x="567" y="474"/>
                      </a:moveTo>
                      <a:cubicBezTo>
                        <a:pt x="525" y="483"/>
                        <a:pt x="489" y="491"/>
                        <a:pt x="462" y="516"/>
                      </a:cubicBezTo>
                      <a:cubicBezTo>
                        <a:pt x="376" y="579"/>
                        <a:pt x="357" y="709"/>
                        <a:pt x="420" y="798"/>
                      </a:cubicBezTo>
                      <a:cubicBezTo>
                        <a:pt x="460" y="848"/>
                        <a:pt x="518" y="875"/>
                        <a:pt x="577" y="875"/>
                      </a:cubicBezTo>
                      <a:cubicBezTo>
                        <a:pt x="619" y="875"/>
                        <a:pt x="662" y="861"/>
                        <a:pt x="699" y="831"/>
                      </a:cubicBezTo>
                      <a:cubicBezTo>
                        <a:pt x="787" y="770"/>
                        <a:pt x="804" y="649"/>
                        <a:pt x="735" y="560"/>
                      </a:cubicBezTo>
                      <a:cubicBezTo>
                        <a:pt x="699" y="500"/>
                        <a:pt x="630" y="474"/>
                        <a:pt x="567" y="474"/>
                      </a:cubicBezTo>
                      <a:close/>
                      <a:moveTo>
                        <a:pt x="938" y="954"/>
                      </a:moveTo>
                      <a:cubicBezTo>
                        <a:pt x="931" y="954"/>
                        <a:pt x="924" y="954"/>
                        <a:pt x="917" y="955"/>
                      </a:cubicBezTo>
                      <a:cubicBezTo>
                        <a:pt x="881" y="955"/>
                        <a:pt x="848" y="972"/>
                        <a:pt x="812" y="989"/>
                      </a:cubicBezTo>
                      <a:cubicBezTo>
                        <a:pt x="724" y="1060"/>
                        <a:pt x="707" y="1182"/>
                        <a:pt x="777" y="1270"/>
                      </a:cubicBezTo>
                      <a:cubicBezTo>
                        <a:pt x="815" y="1322"/>
                        <a:pt x="874" y="1349"/>
                        <a:pt x="935" y="1349"/>
                      </a:cubicBezTo>
                      <a:cubicBezTo>
                        <a:pt x="975" y="1349"/>
                        <a:pt x="1015" y="1338"/>
                        <a:pt x="1049" y="1314"/>
                      </a:cubicBezTo>
                      <a:cubicBezTo>
                        <a:pt x="1135" y="1242"/>
                        <a:pt x="1163" y="1121"/>
                        <a:pt x="1091" y="1033"/>
                      </a:cubicBezTo>
                      <a:cubicBezTo>
                        <a:pt x="1054" y="986"/>
                        <a:pt x="999" y="954"/>
                        <a:pt x="938" y="954"/>
                      </a:cubicBezTo>
                      <a:close/>
                      <a:moveTo>
                        <a:pt x="1276" y="1427"/>
                      </a:moveTo>
                      <a:cubicBezTo>
                        <a:pt x="1240" y="1436"/>
                        <a:pt x="1207" y="1444"/>
                        <a:pt x="1171" y="1471"/>
                      </a:cubicBezTo>
                      <a:cubicBezTo>
                        <a:pt x="1083" y="1532"/>
                        <a:pt x="1066" y="1662"/>
                        <a:pt x="1127" y="1750"/>
                      </a:cubicBezTo>
                      <a:cubicBezTo>
                        <a:pt x="1167" y="1802"/>
                        <a:pt x="1226" y="1829"/>
                        <a:pt x="1285" y="1829"/>
                      </a:cubicBezTo>
                      <a:cubicBezTo>
                        <a:pt x="1328" y="1829"/>
                        <a:pt x="1370" y="1815"/>
                        <a:pt x="1406" y="1786"/>
                      </a:cubicBezTo>
                      <a:cubicBezTo>
                        <a:pt x="1494" y="1723"/>
                        <a:pt x="1511" y="1601"/>
                        <a:pt x="1450" y="1513"/>
                      </a:cubicBezTo>
                      <a:cubicBezTo>
                        <a:pt x="1406" y="1452"/>
                        <a:pt x="1337" y="1427"/>
                        <a:pt x="1276" y="14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63"/>
                <p:cNvSpPr/>
                <p:nvPr/>
              </p:nvSpPr>
              <p:spPr>
                <a:xfrm rot="-9548669" flipH="1">
                  <a:off x="7675047" y="1503198"/>
                  <a:ext cx="505456" cy="34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348" extrusionOk="0">
                      <a:moveTo>
                        <a:pt x="228" y="0"/>
                      </a:moveTo>
                      <a:cubicBezTo>
                        <a:pt x="222" y="0"/>
                        <a:pt x="216" y="1"/>
                        <a:pt x="210" y="2"/>
                      </a:cubicBezTo>
                      <a:cubicBezTo>
                        <a:pt x="149" y="2"/>
                        <a:pt x="87" y="38"/>
                        <a:pt x="53" y="90"/>
                      </a:cubicBezTo>
                      <a:cubicBezTo>
                        <a:pt x="0" y="187"/>
                        <a:pt x="26" y="309"/>
                        <a:pt x="114" y="369"/>
                      </a:cubicBezTo>
                      <a:cubicBezTo>
                        <a:pt x="147" y="387"/>
                        <a:pt x="183" y="396"/>
                        <a:pt x="218" y="396"/>
                      </a:cubicBezTo>
                      <a:cubicBezTo>
                        <a:pt x="287" y="396"/>
                        <a:pt x="353" y="364"/>
                        <a:pt x="393" y="300"/>
                      </a:cubicBezTo>
                      <a:cubicBezTo>
                        <a:pt x="445" y="212"/>
                        <a:pt x="420" y="90"/>
                        <a:pt x="324" y="30"/>
                      </a:cubicBezTo>
                      <a:cubicBezTo>
                        <a:pt x="294" y="16"/>
                        <a:pt x="259" y="0"/>
                        <a:pt x="228" y="0"/>
                      </a:cubicBezTo>
                      <a:close/>
                      <a:moveTo>
                        <a:pt x="708" y="317"/>
                      </a:moveTo>
                      <a:cubicBezTo>
                        <a:pt x="647" y="328"/>
                        <a:pt x="594" y="353"/>
                        <a:pt x="559" y="414"/>
                      </a:cubicBezTo>
                      <a:cubicBezTo>
                        <a:pt x="498" y="502"/>
                        <a:pt x="525" y="623"/>
                        <a:pt x="622" y="684"/>
                      </a:cubicBezTo>
                      <a:cubicBezTo>
                        <a:pt x="652" y="703"/>
                        <a:pt x="686" y="711"/>
                        <a:pt x="721" y="711"/>
                      </a:cubicBezTo>
                      <a:cubicBezTo>
                        <a:pt x="787" y="711"/>
                        <a:pt x="853" y="681"/>
                        <a:pt x="892" y="623"/>
                      </a:cubicBezTo>
                      <a:cubicBezTo>
                        <a:pt x="953" y="527"/>
                        <a:pt x="926" y="405"/>
                        <a:pt x="832" y="344"/>
                      </a:cubicBezTo>
                      <a:cubicBezTo>
                        <a:pt x="796" y="328"/>
                        <a:pt x="752" y="317"/>
                        <a:pt x="708" y="317"/>
                      </a:cubicBezTo>
                      <a:close/>
                      <a:moveTo>
                        <a:pt x="1216" y="632"/>
                      </a:moveTo>
                      <a:cubicBezTo>
                        <a:pt x="1155" y="642"/>
                        <a:pt x="1094" y="667"/>
                        <a:pt x="1058" y="728"/>
                      </a:cubicBezTo>
                      <a:cubicBezTo>
                        <a:pt x="1006" y="816"/>
                        <a:pt x="1031" y="938"/>
                        <a:pt x="1119" y="999"/>
                      </a:cubicBezTo>
                      <a:cubicBezTo>
                        <a:pt x="1154" y="1022"/>
                        <a:pt x="1193" y="1033"/>
                        <a:pt x="1230" y="1033"/>
                      </a:cubicBezTo>
                      <a:cubicBezTo>
                        <a:pt x="1296" y="1033"/>
                        <a:pt x="1359" y="1000"/>
                        <a:pt x="1398" y="938"/>
                      </a:cubicBezTo>
                      <a:cubicBezTo>
                        <a:pt x="1451" y="842"/>
                        <a:pt x="1425" y="720"/>
                        <a:pt x="1337" y="667"/>
                      </a:cubicBezTo>
                      <a:cubicBezTo>
                        <a:pt x="1293" y="642"/>
                        <a:pt x="1251" y="632"/>
                        <a:pt x="1216" y="632"/>
                      </a:cubicBezTo>
                      <a:close/>
                      <a:moveTo>
                        <a:pt x="1713" y="947"/>
                      </a:moveTo>
                      <a:cubicBezTo>
                        <a:pt x="1652" y="957"/>
                        <a:pt x="1600" y="991"/>
                        <a:pt x="1566" y="1043"/>
                      </a:cubicBezTo>
                      <a:cubicBezTo>
                        <a:pt x="1503" y="1140"/>
                        <a:pt x="1530" y="1261"/>
                        <a:pt x="1627" y="1314"/>
                      </a:cubicBezTo>
                      <a:cubicBezTo>
                        <a:pt x="1662" y="1337"/>
                        <a:pt x="1701" y="1348"/>
                        <a:pt x="1738" y="1348"/>
                      </a:cubicBezTo>
                      <a:cubicBezTo>
                        <a:pt x="1803" y="1348"/>
                        <a:pt x="1864" y="1314"/>
                        <a:pt x="1898" y="1253"/>
                      </a:cubicBezTo>
                      <a:cubicBezTo>
                        <a:pt x="1959" y="1167"/>
                        <a:pt x="1933" y="1043"/>
                        <a:pt x="1837" y="982"/>
                      </a:cubicBezTo>
                      <a:cubicBezTo>
                        <a:pt x="1801" y="957"/>
                        <a:pt x="1757" y="947"/>
                        <a:pt x="1713" y="9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63"/>
                <p:cNvSpPr/>
                <p:nvPr/>
              </p:nvSpPr>
              <p:spPr>
                <a:xfrm rot="-9548669" flipH="1">
                  <a:off x="7612626" y="1094302"/>
                  <a:ext cx="390122" cy="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829" extrusionOk="0">
                      <a:moveTo>
                        <a:pt x="232" y="0"/>
                      </a:moveTo>
                      <a:cubicBezTo>
                        <a:pt x="224" y="0"/>
                        <a:pt x="217" y="1"/>
                        <a:pt x="210" y="2"/>
                      </a:cubicBezTo>
                      <a:cubicBezTo>
                        <a:pt x="174" y="2"/>
                        <a:pt x="139" y="19"/>
                        <a:pt x="105" y="36"/>
                      </a:cubicBezTo>
                      <a:cubicBezTo>
                        <a:pt x="17" y="107"/>
                        <a:pt x="0" y="229"/>
                        <a:pt x="69" y="317"/>
                      </a:cubicBezTo>
                      <a:cubicBezTo>
                        <a:pt x="106" y="369"/>
                        <a:pt x="164" y="396"/>
                        <a:pt x="224" y="396"/>
                      </a:cubicBezTo>
                      <a:cubicBezTo>
                        <a:pt x="264" y="396"/>
                        <a:pt x="305" y="384"/>
                        <a:pt x="340" y="359"/>
                      </a:cubicBezTo>
                      <a:cubicBezTo>
                        <a:pt x="428" y="290"/>
                        <a:pt x="445" y="168"/>
                        <a:pt x="384" y="80"/>
                      </a:cubicBezTo>
                      <a:cubicBezTo>
                        <a:pt x="345" y="34"/>
                        <a:pt x="287" y="0"/>
                        <a:pt x="232" y="0"/>
                      </a:cubicBezTo>
                      <a:close/>
                      <a:moveTo>
                        <a:pt x="567" y="474"/>
                      </a:moveTo>
                      <a:cubicBezTo>
                        <a:pt x="525" y="483"/>
                        <a:pt x="489" y="491"/>
                        <a:pt x="462" y="516"/>
                      </a:cubicBezTo>
                      <a:cubicBezTo>
                        <a:pt x="376" y="579"/>
                        <a:pt x="357" y="709"/>
                        <a:pt x="420" y="798"/>
                      </a:cubicBezTo>
                      <a:cubicBezTo>
                        <a:pt x="460" y="848"/>
                        <a:pt x="518" y="875"/>
                        <a:pt x="577" y="875"/>
                      </a:cubicBezTo>
                      <a:cubicBezTo>
                        <a:pt x="619" y="875"/>
                        <a:pt x="662" y="861"/>
                        <a:pt x="699" y="831"/>
                      </a:cubicBezTo>
                      <a:cubicBezTo>
                        <a:pt x="787" y="770"/>
                        <a:pt x="804" y="649"/>
                        <a:pt x="735" y="560"/>
                      </a:cubicBezTo>
                      <a:cubicBezTo>
                        <a:pt x="699" y="500"/>
                        <a:pt x="630" y="474"/>
                        <a:pt x="567" y="474"/>
                      </a:cubicBezTo>
                      <a:close/>
                      <a:moveTo>
                        <a:pt x="938" y="954"/>
                      </a:moveTo>
                      <a:cubicBezTo>
                        <a:pt x="931" y="954"/>
                        <a:pt x="924" y="954"/>
                        <a:pt x="917" y="955"/>
                      </a:cubicBezTo>
                      <a:cubicBezTo>
                        <a:pt x="881" y="955"/>
                        <a:pt x="848" y="972"/>
                        <a:pt x="812" y="989"/>
                      </a:cubicBezTo>
                      <a:cubicBezTo>
                        <a:pt x="724" y="1060"/>
                        <a:pt x="707" y="1182"/>
                        <a:pt x="777" y="1270"/>
                      </a:cubicBezTo>
                      <a:cubicBezTo>
                        <a:pt x="815" y="1322"/>
                        <a:pt x="874" y="1349"/>
                        <a:pt x="935" y="1349"/>
                      </a:cubicBezTo>
                      <a:cubicBezTo>
                        <a:pt x="975" y="1349"/>
                        <a:pt x="1015" y="1338"/>
                        <a:pt x="1049" y="1314"/>
                      </a:cubicBezTo>
                      <a:cubicBezTo>
                        <a:pt x="1135" y="1242"/>
                        <a:pt x="1163" y="1121"/>
                        <a:pt x="1091" y="1033"/>
                      </a:cubicBezTo>
                      <a:cubicBezTo>
                        <a:pt x="1054" y="986"/>
                        <a:pt x="999" y="954"/>
                        <a:pt x="938" y="954"/>
                      </a:cubicBezTo>
                      <a:close/>
                      <a:moveTo>
                        <a:pt x="1276" y="1427"/>
                      </a:moveTo>
                      <a:cubicBezTo>
                        <a:pt x="1240" y="1436"/>
                        <a:pt x="1207" y="1444"/>
                        <a:pt x="1171" y="1471"/>
                      </a:cubicBezTo>
                      <a:cubicBezTo>
                        <a:pt x="1083" y="1532"/>
                        <a:pt x="1066" y="1662"/>
                        <a:pt x="1127" y="1750"/>
                      </a:cubicBezTo>
                      <a:cubicBezTo>
                        <a:pt x="1167" y="1802"/>
                        <a:pt x="1226" y="1829"/>
                        <a:pt x="1285" y="1829"/>
                      </a:cubicBezTo>
                      <a:cubicBezTo>
                        <a:pt x="1328" y="1829"/>
                        <a:pt x="1370" y="1815"/>
                        <a:pt x="1406" y="1786"/>
                      </a:cubicBezTo>
                      <a:cubicBezTo>
                        <a:pt x="1494" y="1723"/>
                        <a:pt x="1511" y="1601"/>
                        <a:pt x="1450" y="1513"/>
                      </a:cubicBezTo>
                      <a:cubicBezTo>
                        <a:pt x="1406" y="1452"/>
                        <a:pt x="1337" y="1427"/>
                        <a:pt x="1276" y="14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2" name="Google Shape;1712;p63"/>
              <p:cNvGrpSpPr/>
              <p:nvPr/>
            </p:nvGrpSpPr>
            <p:grpSpPr>
              <a:xfrm flipH="1">
                <a:off x="5072552" y="1093418"/>
                <a:ext cx="684454" cy="1679293"/>
                <a:chOff x="7541402" y="1040318"/>
                <a:chExt cx="684454" cy="1679293"/>
              </a:xfrm>
            </p:grpSpPr>
            <p:sp>
              <p:nvSpPr>
                <p:cNvPr id="1713" name="Google Shape;1713;p63"/>
                <p:cNvSpPr/>
                <p:nvPr/>
              </p:nvSpPr>
              <p:spPr>
                <a:xfrm rot="-1251331">
                  <a:off x="7675047" y="1908923"/>
                  <a:ext cx="505456" cy="34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348" extrusionOk="0">
                      <a:moveTo>
                        <a:pt x="228" y="0"/>
                      </a:moveTo>
                      <a:cubicBezTo>
                        <a:pt x="222" y="0"/>
                        <a:pt x="216" y="1"/>
                        <a:pt x="210" y="2"/>
                      </a:cubicBezTo>
                      <a:cubicBezTo>
                        <a:pt x="149" y="2"/>
                        <a:pt x="87" y="38"/>
                        <a:pt x="53" y="90"/>
                      </a:cubicBezTo>
                      <a:cubicBezTo>
                        <a:pt x="0" y="187"/>
                        <a:pt x="26" y="309"/>
                        <a:pt x="114" y="369"/>
                      </a:cubicBezTo>
                      <a:cubicBezTo>
                        <a:pt x="147" y="387"/>
                        <a:pt x="183" y="396"/>
                        <a:pt x="218" y="396"/>
                      </a:cubicBezTo>
                      <a:cubicBezTo>
                        <a:pt x="287" y="396"/>
                        <a:pt x="353" y="364"/>
                        <a:pt x="393" y="300"/>
                      </a:cubicBezTo>
                      <a:cubicBezTo>
                        <a:pt x="445" y="212"/>
                        <a:pt x="420" y="90"/>
                        <a:pt x="324" y="30"/>
                      </a:cubicBezTo>
                      <a:cubicBezTo>
                        <a:pt x="294" y="16"/>
                        <a:pt x="259" y="0"/>
                        <a:pt x="228" y="0"/>
                      </a:cubicBezTo>
                      <a:close/>
                      <a:moveTo>
                        <a:pt x="708" y="317"/>
                      </a:moveTo>
                      <a:cubicBezTo>
                        <a:pt x="647" y="328"/>
                        <a:pt x="594" y="353"/>
                        <a:pt x="559" y="414"/>
                      </a:cubicBezTo>
                      <a:cubicBezTo>
                        <a:pt x="498" y="502"/>
                        <a:pt x="525" y="623"/>
                        <a:pt x="622" y="684"/>
                      </a:cubicBezTo>
                      <a:cubicBezTo>
                        <a:pt x="652" y="703"/>
                        <a:pt x="686" y="711"/>
                        <a:pt x="721" y="711"/>
                      </a:cubicBezTo>
                      <a:cubicBezTo>
                        <a:pt x="787" y="711"/>
                        <a:pt x="853" y="681"/>
                        <a:pt x="892" y="623"/>
                      </a:cubicBezTo>
                      <a:cubicBezTo>
                        <a:pt x="953" y="527"/>
                        <a:pt x="926" y="405"/>
                        <a:pt x="832" y="344"/>
                      </a:cubicBezTo>
                      <a:cubicBezTo>
                        <a:pt x="796" y="328"/>
                        <a:pt x="752" y="317"/>
                        <a:pt x="708" y="317"/>
                      </a:cubicBezTo>
                      <a:close/>
                      <a:moveTo>
                        <a:pt x="1216" y="632"/>
                      </a:moveTo>
                      <a:cubicBezTo>
                        <a:pt x="1155" y="642"/>
                        <a:pt x="1094" y="667"/>
                        <a:pt x="1058" y="728"/>
                      </a:cubicBezTo>
                      <a:cubicBezTo>
                        <a:pt x="1006" y="816"/>
                        <a:pt x="1031" y="938"/>
                        <a:pt x="1119" y="999"/>
                      </a:cubicBezTo>
                      <a:cubicBezTo>
                        <a:pt x="1154" y="1022"/>
                        <a:pt x="1193" y="1033"/>
                        <a:pt x="1230" y="1033"/>
                      </a:cubicBezTo>
                      <a:cubicBezTo>
                        <a:pt x="1296" y="1033"/>
                        <a:pt x="1359" y="1000"/>
                        <a:pt x="1398" y="938"/>
                      </a:cubicBezTo>
                      <a:cubicBezTo>
                        <a:pt x="1451" y="842"/>
                        <a:pt x="1425" y="720"/>
                        <a:pt x="1337" y="667"/>
                      </a:cubicBezTo>
                      <a:cubicBezTo>
                        <a:pt x="1293" y="642"/>
                        <a:pt x="1251" y="632"/>
                        <a:pt x="1216" y="632"/>
                      </a:cubicBezTo>
                      <a:close/>
                      <a:moveTo>
                        <a:pt x="1713" y="947"/>
                      </a:moveTo>
                      <a:cubicBezTo>
                        <a:pt x="1652" y="957"/>
                        <a:pt x="1600" y="991"/>
                        <a:pt x="1566" y="1043"/>
                      </a:cubicBezTo>
                      <a:cubicBezTo>
                        <a:pt x="1503" y="1140"/>
                        <a:pt x="1530" y="1261"/>
                        <a:pt x="1627" y="1314"/>
                      </a:cubicBezTo>
                      <a:cubicBezTo>
                        <a:pt x="1662" y="1337"/>
                        <a:pt x="1701" y="1348"/>
                        <a:pt x="1738" y="1348"/>
                      </a:cubicBezTo>
                      <a:cubicBezTo>
                        <a:pt x="1803" y="1348"/>
                        <a:pt x="1864" y="1314"/>
                        <a:pt x="1898" y="1253"/>
                      </a:cubicBezTo>
                      <a:cubicBezTo>
                        <a:pt x="1959" y="1167"/>
                        <a:pt x="1933" y="1043"/>
                        <a:pt x="1837" y="982"/>
                      </a:cubicBezTo>
                      <a:cubicBezTo>
                        <a:pt x="1801" y="957"/>
                        <a:pt x="1757" y="947"/>
                        <a:pt x="1713" y="9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63"/>
                <p:cNvSpPr/>
                <p:nvPr/>
              </p:nvSpPr>
              <p:spPr>
                <a:xfrm rot="-1251331">
                  <a:off x="7612626" y="2193712"/>
                  <a:ext cx="390122" cy="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829" extrusionOk="0">
                      <a:moveTo>
                        <a:pt x="232" y="0"/>
                      </a:moveTo>
                      <a:cubicBezTo>
                        <a:pt x="224" y="0"/>
                        <a:pt x="217" y="1"/>
                        <a:pt x="210" y="2"/>
                      </a:cubicBezTo>
                      <a:cubicBezTo>
                        <a:pt x="174" y="2"/>
                        <a:pt x="139" y="19"/>
                        <a:pt x="105" y="36"/>
                      </a:cubicBezTo>
                      <a:cubicBezTo>
                        <a:pt x="17" y="107"/>
                        <a:pt x="0" y="229"/>
                        <a:pt x="69" y="317"/>
                      </a:cubicBezTo>
                      <a:cubicBezTo>
                        <a:pt x="106" y="369"/>
                        <a:pt x="164" y="396"/>
                        <a:pt x="224" y="396"/>
                      </a:cubicBezTo>
                      <a:cubicBezTo>
                        <a:pt x="264" y="396"/>
                        <a:pt x="305" y="384"/>
                        <a:pt x="340" y="359"/>
                      </a:cubicBezTo>
                      <a:cubicBezTo>
                        <a:pt x="428" y="290"/>
                        <a:pt x="445" y="168"/>
                        <a:pt x="384" y="80"/>
                      </a:cubicBezTo>
                      <a:cubicBezTo>
                        <a:pt x="345" y="34"/>
                        <a:pt x="287" y="0"/>
                        <a:pt x="232" y="0"/>
                      </a:cubicBezTo>
                      <a:close/>
                      <a:moveTo>
                        <a:pt x="567" y="474"/>
                      </a:moveTo>
                      <a:cubicBezTo>
                        <a:pt x="525" y="483"/>
                        <a:pt x="489" y="491"/>
                        <a:pt x="462" y="516"/>
                      </a:cubicBezTo>
                      <a:cubicBezTo>
                        <a:pt x="376" y="579"/>
                        <a:pt x="357" y="709"/>
                        <a:pt x="420" y="798"/>
                      </a:cubicBezTo>
                      <a:cubicBezTo>
                        <a:pt x="460" y="848"/>
                        <a:pt x="518" y="875"/>
                        <a:pt x="577" y="875"/>
                      </a:cubicBezTo>
                      <a:cubicBezTo>
                        <a:pt x="619" y="875"/>
                        <a:pt x="662" y="861"/>
                        <a:pt x="699" y="831"/>
                      </a:cubicBezTo>
                      <a:cubicBezTo>
                        <a:pt x="787" y="770"/>
                        <a:pt x="804" y="649"/>
                        <a:pt x="735" y="560"/>
                      </a:cubicBezTo>
                      <a:cubicBezTo>
                        <a:pt x="699" y="500"/>
                        <a:pt x="630" y="474"/>
                        <a:pt x="567" y="474"/>
                      </a:cubicBezTo>
                      <a:close/>
                      <a:moveTo>
                        <a:pt x="938" y="954"/>
                      </a:moveTo>
                      <a:cubicBezTo>
                        <a:pt x="931" y="954"/>
                        <a:pt x="924" y="954"/>
                        <a:pt x="917" y="955"/>
                      </a:cubicBezTo>
                      <a:cubicBezTo>
                        <a:pt x="881" y="955"/>
                        <a:pt x="848" y="972"/>
                        <a:pt x="812" y="989"/>
                      </a:cubicBezTo>
                      <a:cubicBezTo>
                        <a:pt x="724" y="1060"/>
                        <a:pt x="707" y="1182"/>
                        <a:pt x="777" y="1270"/>
                      </a:cubicBezTo>
                      <a:cubicBezTo>
                        <a:pt x="815" y="1322"/>
                        <a:pt x="874" y="1349"/>
                        <a:pt x="935" y="1349"/>
                      </a:cubicBezTo>
                      <a:cubicBezTo>
                        <a:pt x="975" y="1349"/>
                        <a:pt x="1015" y="1338"/>
                        <a:pt x="1049" y="1314"/>
                      </a:cubicBezTo>
                      <a:cubicBezTo>
                        <a:pt x="1135" y="1242"/>
                        <a:pt x="1163" y="1121"/>
                        <a:pt x="1091" y="1033"/>
                      </a:cubicBezTo>
                      <a:cubicBezTo>
                        <a:pt x="1054" y="986"/>
                        <a:pt x="999" y="954"/>
                        <a:pt x="938" y="954"/>
                      </a:cubicBezTo>
                      <a:close/>
                      <a:moveTo>
                        <a:pt x="1276" y="1427"/>
                      </a:moveTo>
                      <a:cubicBezTo>
                        <a:pt x="1240" y="1436"/>
                        <a:pt x="1207" y="1444"/>
                        <a:pt x="1171" y="1471"/>
                      </a:cubicBezTo>
                      <a:cubicBezTo>
                        <a:pt x="1083" y="1532"/>
                        <a:pt x="1066" y="1662"/>
                        <a:pt x="1127" y="1750"/>
                      </a:cubicBezTo>
                      <a:cubicBezTo>
                        <a:pt x="1167" y="1802"/>
                        <a:pt x="1226" y="1829"/>
                        <a:pt x="1285" y="1829"/>
                      </a:cubicBezTo>
                      <a:cubicBezTo>
                        <a:pt x="1328" y="1829"/>
                        <a:pt x="1370" y="1815"/>
                        <a:pt x="1406" y="1786"/>
                      </a:cubicBezTo>
                      <a:cubicBezTo>
                        <a:pt x="1494" y="1723"/>
                        <a:pt x="1511" y="1601"/>
                        <a:pt x="1450" y="1513"/>
                      </a:cubicBezTo>
                      <a:cubicBezTo>
                        <a:pt x="1406" y="1452"/>
                        <a:pt x="1337" y="1427"/>
                        <a:pt x="1276" y="14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63"/>
                <p:cNvSpPr/>
                <p:nvPr/>
              </p:nvSpPr>
              <p:spPr>
                <a:xfrm rot="-9548669" flipH="1">
                  <a:off x="7675047" y="1503198"/>
                  <a:ext cx="505456" cy="34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348" extrusionOk="0">
                      <a:moveTo>
                        <a:pt x="228" y="0"/>
                      </a:moveTo>
                      <a:cubicBezTo>
                        <a:pt x="222" y="0"/>
                        <a:pt x="216" y="1"/>
                        <a:pt x="210" y="2"/>
                      </a:cubicBezTo>
                      <a:cubicBezTo>
                        <a:pt x="149" y="2"/>
                        <a:pt x="87" y="38"/>
                        <a:pt x="53" y="90"/>
                      </a:cubicBezTo>
                      <a:cubicBezTo>
                        <a:pt x="0" y="187"/>
                        <a:pt x="26" y="309"/>
                        <a:pt x="114" y="369"/>
                      </a:cubicBezTo>
                      <a:cubicBezTo>
                        <a:pt x="147" y="387"/>
                        <a:pt x="183" y="396"/>
                        <a:pt x="218" y="396"/>
                      </a:cubicBezTo>
                      <a:cubicBezTo>
                        <a:pt x="287" y="396"/>
                        <a:pt x="353" y="364"/>
                        <a:pt x="393" y="300"/>
                      </a:cubicBezTo>
                      <a:cubicBezTo>
                        <a:pt x="445" y="212"/>
                        <a:pt x="420" y="90"/>
                        <a:pt x="324" y="30"/>
                      </a:cubicBezTo>
                      <a:cubicBezTo>
                        <a:pt x="294" y="16"/>
                        <a:pt x="259" y="0"/>
                        <a:pt x="228" y="0"/>
                      </a:cubicBezTo>
                      <a:close/>
                      <a:moveTo>
                        <a:pt x="708" y="317"/>
                      </a:moveTo>
                      <a:cubicBezTo>
                        <a:pt x="647" y="328"/>
                        <a:pt x="594" y="353"/>
                        <a:pt x="559" y="414"/>
                      </a:cubicBezTo>
                      <a:cubicBezTo>
                        <a:pt x="498" y="502"/>
                        <a:pt x="525" y="623"/>
                        <a:pt x="622" y="684"/>
                      </a:cubicBezTo>
                      <a:cubicBezTo>
                        <a:pt x="652" y="703"/>
                        <a:pt x="686" y="711"/>
                        <a:pt x="721" y="711"/>
                      </a:cubicBezTo>
                      <a:cubicBezTo>
                        <a:pt x="787" y="711"/>
                        <a:pt x="853" y="681"/>
                        <a:pt x="892" y="623"/>
                      </a:cubicBezTo>
                      <a:cubicBezTo>
                        <a:pt x="953" y="527"/>
                        <a:pt x="926" y="405"/>
                        <a:pt x="832" y="344"/>
                      </a:cubicBezTo>
                      <a:cubicBezTo>
                        <a:pt x="796" y="328"/>
                        <a:pt x="752" y="317"/>
                        <a:pt x="708" y="317"/>
                      </a:cubicBezTo>
                      <a:close/>
                      <a:moveTo>
                        <a:pt x="1216" y="632"/>
                      </a:moveTo>
                      <a:cubicBezTo>
                        <a:pt x="1155" y="642"/>
                        <a:pt x="1094" y="667"/>
                        <a:pt x="1058" y="728"/>
                      </a:cubicBezTo>
                      <a:cubicBezTo>
                        <a:pt x="1006" y="816"/>
                        <a:pt x="1031" y="938"/>
                        <a:pt x="1119" y="999"/>
                      </a:cubicBezTo>
                      <a:cubicBezTo>
                        <a:pt x="1154" y="1022"/>
                        <a:pt x="1193" y="1033"/>
                        <a:pt x="1230" y="1033"/>
                      </a:cubicBezTo>
                      <a:cubicBezTo>
                        <a:pt x="1296" y="1033"/>
                        <a:pt x="1359" y="1000"/>
                        <a:pt x="1398" y="938"/>
                      </a:cubicBezTo>
                      <a:cubicBezTo>
                        <a:pt x="1451" y="842"/>
                        <a:pt x="1425" y="720"/>
                        <a:pt x="1337" y="667"/>
                      </a:cubicBezTo>
                      <a:cubicBezTo>
                        <a:pt x="1293" y="642"/>
                        <a:pt x="1251" y="632"/>
                        <a:pt x="1216" y="632"/>
                      </a:cubicBezTo>
                      <a:close/>
                      <a:moveTo>
                        <a:pt x="1713" y="947"/>
                      </a:moveTo>
                      <a:cubicBezTo>
                        <a:pt x="1652" y="957"/>
                        <a:pt x="1600" y="991"/>
                        <a:pt x="1566" y="1043"/>
                      </a:cubicBezTo>
                      <a:cubicBezTo>
                        <a:pt x="1503" y="1140"/>
                        <a:pt x="1530" y="1261"/>
                        <a:pt x="1627" y="1314"/>
                      </a:cubicBezTo>
                      <a:cubicBezTo>
                        <a:pt x="1662" y="1337"/>
                        <a:pt x="1701" y="1348"/>
                        <a:pt x="1738" y="1348"/>
                      </a:cubicBezTo>
                      <a:cubicBezTo>
                        <a:pt x="1803" y="1348"/>
                        <a:pt x="1864" y="1314"/>
                        <a:pt x="1898" y="1253"/>
                      </a:cubicBezTo>
                      <a:cubicBezTo>
                        <a:pt x="1959" y="1167"/>
                        <a:pt x="1933" y="1043"/>
                        <a:pt x="1837" y="982"/>
                      </a:cubicBezTo>
                      <a:cubicBezTo>
                        <a:pt x="1801" y="957"/>
                        <a:pt x="1757" y="947"/>
                        <a:pt x="1713" y="9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63"/>
                <p:cNvSpPr/>
                <p:nvPr/>
              </p:nvSpPr>
              <p:spPr>
                <a:xfrm rot="-9548669" flipH="1">
                  <a:off x="7612626" y="1094302"/>
                  <a:ext cx="390122" cy="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829" extrusionOk="0">
                      <a:moveTo>
                        <a:pt x="232" y="0"/>
                      </a:moveTo>
                      <a:cubicBezTo>
                        <a:pt x="224" y="0"/>
                        <a:pt x="217" y="1"/>
                        <a:pt x="210" y="2"/>
                      </a:cubicBezTo>
                      <a:cubicBezTo>
                        <a:pt x="174" y="2"/>
                        <a:pt x="139" y="19"/>
                        <a:pt x="105" y="36"/>
                      </a:cubicBezTo>
                      <a:cubicBezTo>
                        <a:pt x="17" y="107"/>
                        <a:pt x="0" y="229"/>
                        <a:pt x="69" y="317"/>
                      </a:cubicBezTo>
                      <a:cubicBezTo>
                        <a:pt x="106" y="369"/>
                        <a:pt x="164" y="396"/>
                        <a:pt x="224" y="396"/>
                      </a:cubicBezTo>
                      <a:cubicBezTo>
                        <a:pt x="264" y="396"/>
                        <a:pt x="305" y="384"/>
                        <a:pt x="340" y="359"/>
                      </a:cubicBezTo>
                      <a:cubicBezTo>
                        <a:pt x="428" y="290"/>
                        <a:pt x="445" y="168"/>
                        <a:pt x="384" y="80"/>
                      </a:cubicBezTo>
                      <a:cubicBezTo>
                        <a:pt x="345" y="34"/>
                        <a:pt x="287" y="0"/>
                        <a:pt x="232" y="0"/>
                      </a:cubicBezTo>
                      <a:close/>
                      <a:moveTo>
                        <a:pt x="567" y="474"/>
                      </a:moveTo>
                      <a:cubicBezTo>
                        <a:pt x="525" y="483"/>
                        <a:pt x="489" y="491"/>
                        <a:pt x="462" y="516"/>
                      </a:cubicBezTo>
                      <a:cubicBezTo>
                        <a:pt x="376" y="579"/>
                        <a:pt x="357" y="709"/>
                        <a:pt x="420" y="798"/>
                      </a:cubicBezTo>
                      <a:cubicBezTo>
                        <a:pt x="460" y="848"/>
                        <a:pt x="518" y="875"/>
                        <a:pt x="577" y="875"/>
                      </a:cubicBezTo>
                      <a:cubicBezTo>
                        <a:pt x="619" y="875"/>
                        <a:pt x="662" y="861"/>
                        <a:pt x="699" y="831"/>
                      </a:cubicBezTo>
                      <a:cubicBezTo>
                        <a:pt x="787" y="770"/>
                        <a:pt x="804" y="649"/>
                        <a:pt x="735" y="560"/>
                      </a:cubicBezTo>
                      <a:cubicBezTo>
                        <a:pt x="699" y="500"/>
                        <a:pt x="630" y="474"/>
                        <a:pt x="567" y="474"/>
                      </a:cubicBezTo>
                      <a:close/>
                      <a:moveTo>
                        <a:pt x="938" y="954"/>
                      </a:moveTo>
                      <a:cubicBezTo>
                        <a:pt x="931" y="954"/>
                        <a:pt x="924" y="954"/>
                        <a:pt x="917" y="955"/>
                      </a:cubicBezTo>
                      <a:cubicBezTo>
                        <a:pt x="881" y="955"/>
                        <a:pt x="848" y="972"/>
                        <a:pt x="812" y="989"/>
                      </a:cubicBezTo>
                      <a:cubicBezTo>
                        <a:pt x="724" y="1060"/>
                        <a:pt x="707" y="1182"/>
                        <a:pt x="777" y="1270"/>
                      </a:cubicBezTo>
                      <a:cubicBezTo>
                        <a:pt x="815" y="1322"/>
                        <a:pt x="874" y="1349"/>
                        <a:pt x="935" y="1349"/>
                      </a:cubicBezTo>
                      <a:cubicBezTo>
                        <a:pt x="975" y="1349"/>
                        <a:pt x="1015" y="1338"/>
                        <a:pt x="1049" y="1314"/>
                      </a:cubicBezTo>
                      <a:cubicBezTo>
                        <a:pt x="1135" y="1242"/>
                        <a:pt x="1163" y="1121"/>
                        <a:pt x="1091" y="1033"/>
                      </a:cubicBezTo>
                      <a:cubicBezTo>
                        <a:pt x="1054" y="986"/>
                        <a:pt x="999" y="954"/>
                        <a:pt x="938" y="954"/>
                      </a:cubicBezTo>
                      <a:close/>
                      <a:moveTo>
                        <a:pt x="1276" y="1427"/>
                      </a:moveTo>
                      <a:cubicBezTo>
                        <a:pt x="1240" y="1436"/>
                        <a:pt x="1207" y="1444"/>
                        <a:pt x="1171" y="1471"/>
                      </a:cubicBezTo>
                      <a:cubicBezTo>
                        <a:pt x="1083" y="1532"/>
                        <a:pt x="1066" y="1662"/>
                        <a:pt x="1127" y="1750"/>
                      </a:cubicBezTo>
                      <a:cubicBezTo>
                        <a:pt x="1167" y="1802"/>
                        <a:pt x="1226" y="1829"/>
                        <a:pt x="1285" y="1829"/>
                      </a:cubicBezTo>
                      <a:cubicBezTo>
                        <a:pt x="1328" y="1829"/>
                        <a:pt x="1370" y="1815"/>
                        <a:pt x="1406" y="1786"/>
                      </a:cubicBezTo>
                      <a:cubicBezTo>
                        <a:pt x="1494" y="1723"/>
                        <a:pt x="1511" y="1601"/>
                        <a:pt x="1450" y="1513"/>
                      </a:cubicBezTo>
                      <a:cubicBezTo>
                        <a:pt x="1406" y="1452"/>
                        <a:pt x="1337" y="1427"/>
                        <a:pt x="1276" y="14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17" name="Google Shape;1717;p63"/>
            <p:cNvSpPr/>
            <p:nvPr/>
          </p:nvSpPr>
          <p:spPr>
            <a:xfrm>
              <a:off x="5121063" y="2911125"/>
              <a:ext cx="352194" cy="341873"/>
            </a:xfrm>
            <a:custGeom>
              <a:avLst/>
              <a:gdLst/>
              <a:ahLst/>
              <a:cxnLst/>
              <a:rect l="l" t="t" r="r" b="b"/>
              <a:pathLst>
                <a:path w="1365" h="1325" extrusionOk="0">
                  <a:moveTo>
                    <a:pt x="682" y="397"/>
                  </a:moveTo>
                  <a:cubicBezTo>
                    <a:pt x="701" y="397"/>
                    <a:pt x="718" y="397"/>
                    <a:pt x="726" y="405"/>
                  </a:cubicBezTo>
                  <a:cubicBezTo>
                    <a:pt x="796" y="416"/>
                    <a:pt x="859" y="449"/>
                    <a:pt x="900" y="510"/>
                  </a:cubicBezTo>
                  <a:cubicBezTo>
                    <a:pt x="936" y="573"/>
                    <a:pt x="953" y="642"/>
                    <a:pt x="945" y="711"/>
                  </a:cubicBezTo>
                  <a:cubicBezTo>
                    <a:pt x="928" y="772"/>
                    <a:pt x="892" y="835"/>
                    <a:pt x="831" y="877"/>
                  </a:cubicBezTo>
                  <a:cubicBezTo>
                    <a:pt x="788" y="908"/>
                    <a:pt x="737" y="923"/>
                    <a:pt x="686" y="923"/>
                  </a:cubicBezTo>
                  <a:cubicBezTo>
                    <a:pt x="604" y="923"/>
                    <a:pt x="522" y="883"/>
                    <a:pt x="472" y="808"/>
                  </a:cubicBezTo>
                  <a:cubicBezTo>
                    <a:pt x="428" y="756"/>
                    <a:pt x="412" y="686"/>
                    <a:pt x="428" y="615"/>
                  </a:cubicBezTo>
                  <a:cubicBezTo>
                    <a:pt x="439" y="546"/>
                    <a:pt x="472" y="485"/>
                    <a:pt x="533" y="449"/>
                  </a:cubicBezTo>
                  <a:cubicBezTo>
                    <a:pt x="577" y="416"/>
                    <a:pt x="630" y="397"/>
                    <a:pt x="682" y="397"/>
                  </a:cubicBezTo>
                  <a:close/>
                  <a:moveTo>
                    <a:pt x="679" y="0"/>
                  </a:moveTo>
                  <a:cubicBezTo>
                    <a:pt x="550" y="0"/>
                    <a:pt x="421" y="44"/>
                    <a:pt x="307" y="118"/>
                  </a:cubicBezTo>
                  <a:cubicBezTo>
                    <a:pt x="166" y="223"/>
                    <a:pt x="72" y="372"/>
                    <a:pt x="36" y="546"/>
                  </a:cubicBezTo>
                  <a:cubicBezTo>
                    <a:pt x="0" y="720"/>
                    <a:pt x="44" y="896"/>
                    <a:pt x="141" y="1035"/>
                  </a:cubicBezTo>
                  <a:cubicBezTo>
                    <a:pt x="271" y="1219"/>
                    <a:pt x="472" y="1324"/>
                    <a:pt x="682" y="1324"/>
                  </a:cubicBezTo>
                  <a:cubicBezTo>
                    <a:pt x="814" y="1324"/>
                    <a:pt x="945" y="1280"/>
                    <a:pt x="1058" y="1203"/>
                  </a:cubicBezTo>
                  <a:cubicBezTo>
                    <a:pt x="1207" y="1106"/>
                    <a:pt x="1303" y="949"/>
                    <a:pt x="1331" y="783"/>
                  </a:cubicBezTo>
                  <a:cubicBezTo>
                    <a:pt x="1364" y="607"/>
                    <a:pt x="1331" y="432"/>
                    <a:pt x="1226" y="283"/>
                  </a:cubicBezTo>
                  <a:cubicBezTo>
                    <a:pt x="1129" y="143"/>
                    <a:pt x="972" y="48"/>
                    <a:pt x="796" y="13"/>
                  </a:cubicBezTo>
                  <a:cubicBezTo>
                    <a:pt x="757" y="4"/>
                    <a:pt x="718" y="0"/>
                    <a:pt x="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8" name="Google Shape;1718;p63"/>
            <p:cNvGrpSpPr/>
            <p:nvPr/>
          </p:nvGrpSpPr>
          <p:grpSpPr>
            <a:xfrm>
              <a:off x="6963622" y="389244"/>
              <a:ext cx="922784" cy="1013058"/>
              <a:chOff x="3758022" y="3565669"/>
              <a:chExt cx="922784" cy="1013058"/>
            </a:xfrm>
          </p:grpSpPr>
          <p:sp>
            <p:nvSpPr>
              <p:cNvPr id="1719" name="Google Shape;1719;p63"/>
              <p:cNvSpPr/>
              <p:nvPr/>
            </p:nvSpPr>
            <p:spPr>
              <a:xfrm>
                <a:off x="3758022" y="3565669"/>
                <a:ext cx="111564" cy="128983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33" extrusionOk="0">
                    <a:moveTo>
                      <a:pt x="179" y="1"/>
                    </a:moveTo>
                    <a:cubicBezTo>
                      <a:pt x="145" y="1"/>
                      <a:pt x="111" y="12"/>
                      <a:pt x="81" y="34"/>
                    </a:cubicBezTo>
                    <a:cubicBezTo>
                      <a:pt x="11" y="76"/>
                      <a:pt x="1" y="173"/>
                      <a:pt x="45" y="244"/>
                    </a:cubicBezTo>
                    <a:lnTo>
                      <a:pt x="526" y="874"/>
                    </a:lnTo>
                    <a:cubicBezTo>
                      <a:pt x="555" y="913"/>
                      <a:pt x="600" y="933"/>
                      <a:pt x="643" y="933"/>
                    </a:cubicBezTo>
                    <a:cubicBezTo>
                      <a:pt x="676" y="933"/>
                      <a:pt x="709" y="922"/>
                      <a:pt x="735" y="899"/>
                    </a:cubicBezTo>
                    <a:cubicBezTo>
                      <a:pt x="754" y="891"/>
                      <a:pt x="763" y="874"/>
                      <a:pt x="780" y="863"/>
                    </a:cubicBezTo>
                    <a:cubicBezTo>
                      <a:pt x="807" y="811"/>
                      <a:pt x="807" y="742"/>
                      <a:pt x="771" y="689"/>
                    </a:cubicBezTo>
                    <a:lnTo>
                      <a:pt x="291" y="60"/>
                    </a:lnTo>
                    <a:cubicBezTo>
                      <a:pt x="266" y="20"/>
                      <a:pt x="223" y="1"/>
                      <a:pt x="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63"/>
              <p:cNvSpPr/>
              <p:nvPr/>
            </p:nvSpPr>
            <p:spPr>
              <a:xfrm>
                <a:off x="3857281" y="3753957"/>
                <a:ext cx="67740" cy="82477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5966" extrusionOk="0">
                    <a:moveTo>
                      <a:pt x="271" y="1"/>
                    </a:moveTo>
                    <a:cubicBezTo>
                      <a:pt x="150" y="1"/>
                      <a:pt x="45" y="106"/>
                      <a:pt x="45" y="228"/>
                    </a:cubicBezTo>
                    <a:lnTo>
                      <a:pt x="9" y="5212"/>
                    </a:lnTo>
                    <a:cubicBezTo>
                      <a:pt x="1" y="5308"/>
                      <a:pt x="62" y="5388"/>
                      <a:pt x="141" y="5422"/>
                    </a:cubicBezTo>
                    <a:lnTo>
                      <a:pt x="133" y="5877"/>
                    </a:lnTo>
                    <a:cubicBezTo>
                      <a:pt x="133" y="5921"/>
                      <a:pt x="166" y="5965"/>
                      <a:pt x="219" y="5965"/>
                    </a:cubicBezTo>
                    <a:cubicBezTo>
                      <a:pt x="271" y="5965"/>
                      <a:pt x="307" y="5921"/>
                      <a:pt x="307" y="5877"/>
                    </a:cubicBezTo>
                    <a:lnTo>
                      <a:pt x="315" y="5422"/>
                    </a:lnTo>
                    <a:cubicBezTo>
                      <a:pt x="395" y="5388"/>
                      <a:pt x="448" y="5308"/>
                      <a:pt x="448" y="5220"/>
                    </a:cubicBezTo>
                    <a:lnTo>
                      <a:pt x="490" y="228"/>
                    </a:lnTo>
                    <a:cubicBezTo>
                      <a:pt x="490" y="106"/>
                      <a:pt x="395" y="9"/>
                      <a:pt x="2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3"/>
              <p:cNvSpPr/>
              <p:nvPr/>
            </p:nvSpPr>
            <p:spPr>
              <a:xfrm>
                <a:off x="3903178" y="3745939"/>
                <a:ext cx="777628" cy="325705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2356" extrusionOk="0">
                    <a:moveTo>
                      <a:pt x="258" y="0"/>
                    </a:moveTo>
                    <a:cubicBezTo>
                      <a:pt x="170" y="0"/>
                      <a:pt x="87" y="57"/>
                      <a:pt x="53" y="147"/>
                    </a:cubicBezTo>
                    <a:cubicBezTo>
                      <a:pt x="0" y="260"/>
                      <a:pt x="63" y="382"/>
                      <a:pt x="177" y="426"/>
                    </a:cubicBezTo>
                    <a:lnTo>
                      <a:pt x="4827" y="2235"/>
                    </a:lnTo>
                    <a:cubicBezTo>
                      <a:pt x="4854" y="2244"/>
                      <a:pt x="4881" y="2248"/>
                      <a:pt x="4908" y="2248"/>
                    </a:cubicBezTo>
                    <a:cubicBezTo>
                      <a:pt x="4967" y="2248"/>
                      <a:pt x="5022" y="2226"/>
                      <a:pt x="5064" y="2183"/>
                    </a:cubicBezTo>
                    <a:lnTo>
                      <a:pt x="5492" y="2351"/>
                    </a:lnTo>
                    <a:cubicBezTo>
                      <a:pt x="5501" y="2354"/>
                      <a:pt x="5511" y="2356"/>
                      <a:pt x="5520" y="2356"/>
                    </a:cubicBezTo>
                    <a:cubicBezTo>
                      <a:pt x="5556" y="2356"/>
                      <a:pt x="5592" y="2331"/>
                      <a:pt x="5606" y="2298"/>
                    </a:cubicBezTo>
                    <a:cubicBezTo>
                      <a:pt x="5625" y="2254"/>
                      <a:pt x="5597" y="2202"/>
                      <a:pt x="5553" y="2183"/>
                    </a:cubicBezTo>
                    <a:lnTo>
                      <a:pt x="5125" y="2017"/>
                    </a:lnTo>
                    <a:cubicBezTo>
                      <a:pt x="5125" y="1931"/>
                      <a:pt x="5073" y="1851"/>
                      <a:pt x="4985" y="1826"/>
                    </a:cubicBezTo>
                    <a:lnTo>
                      <a:pt x="334" y="15"/>
                    </a:lnTo>
                    <a:cubicBezTo>
                      <a:pt x="309" y="5"/>
                      <a:pt x="283" y="0"/>
                      <a:pt x="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63"/>
              <p:cNvSpPr/>
              <p:nvPr/>
            </p:nvSpPr>
            <p:spPr>
              <a:xfrm>
                <a:off x="3801569" y="3782021"/>
                <a:ext cx="493396" cy="387639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2804" extrusionOk="0">
                    <a:moveTo>
                      <a:pt x="3504" y="0"/>
                    </a:moveTo>
                    <a:cubicBezTo>
                      <a:pt x="3481" y="0"/>
                      <a:pt x="3455" y="9"/>
                      <a:pt x="3430" y="25"/>
                    </a:cubicBezTo>
                    <a:lnTo>
                      <a:pt x="81" y="2623"/>
                    </a:lnTo>
                    <a:cubicBezTo>
                      <a:pt x="28" y="2656"/>
                      <a:pt x="1" y="2728"/>
                      <a:pt x="20" y="2772"/>
                    </a:cubicBezTo>
                    <a:cubicBezTo>
                      <a:pt x="28" y="2793"/>
                      <a:pt x="45" y="2803"/>
                      <a:pt x="67" y="2803"/>
                    </a:cubicBezTo>
                    <a:cubicBezTo>
                      <a:pt x="89" y="2803"/>
                      <a:pt x="115" y="2793"/>
                      <a:pt x="141" y="2772"/>
                    </a:cubicBezTo>
                    <a:lnTo>
                      <a:pt x="3491" y="182"/>
                    </a:lnTo>
                    <a:lnTo>
                      <a:pt x="3516" y="157"/>
                    </a:lnTo>
                    <a:cubicBezTo>
                      <a:pt x="3552" y="113"/>
                      <a:pt x="3568" y="69"/>
                      <a:pt x="3560" y="33"/>
                    </a:cubicBezTo>
                    <a:cubicBezTo>
                      <a:pt x="3551" y="11"/>
                      <a:pt x="3530" y="0"/>
                      <a:pt x="3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63"/>
              <p:cNvSpPr/>
              <p:nvPr/>
            </p:nvSpPr>
            <p:spPr>
              <a:xfrm>
                <a:off x="3766732" y="3642671"/>
                <a:ext cx="245385" cy="224786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626" extrusionOk="0">
                    <a:moveTo>
                      <a:pt x="895" y="0"/>
                    </a:moveTo>
                    <a:cubicBezTo>
                      <a:pt x="839" y="0"/>
                      <a:pt x="782" y="6"/>
                      <a:pt x="725" y="19"/>
                    </a:cubicBezTo>
                    <a:cubicBezTo>
                      <a:pt x="288" y="107"/>
                      <a:pt x="1" y="535"/>
                      <a:pt x="95" y="980"/>
                    </a:cubicBezTo>
                    <a:cubicBezTo>
                      <a:pt x="173" y="1364"/>
                      <a:pt x="510" y="1626"/>
                      <a:pt x="893" y="1626"/>
                    </a:cubicBezTo>
                    <a:cubicBezTo>
                      <a:pt x="948" y="1626"/>
                      <a:pt x="1003" y="1621"/>
                      <a:pt x="1059" y="1610"/>
                    </a:cubicBezTo>
                    <a:cubicBezTo>
                      <a:pt x="1495" y="1513"/>
                      <a:pt x="1774" y="1085"/>
                      <a:pt x="1688" y="648"/>
                    </a:cubicBezTo>
                    <a:cubicBezTo>
                      <a:pt x="1604" y="269"/>
                      <a:pt x="1269" y="0"/>
                      <a:pt x="8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4" name="Google Shape;1724;p63"/>
            <p:cNvSpPr/>
            <p:nvPr/>
          </p:nvSpPr>
          <p:spPr>
            <a:xfrm>
              <a:off x="6598079" y="3460108"/>
              <a:ext cx="453305" cy="453582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3"/>
            <p:cNvSpPr/>
            <p:nvPr/>
          </p:nvSpPr>
          <p:spPr>
            <a:xfrm>
              <a:off x="5473249" y="919878"/>
              <a:ext cx="486926" cy="378130"/>
            </a:xfrm>
            <a:custGeom>
              <a:avLst/>
              <a:gdLst/>
              <a:ahLst/>
              <a:cxnLst/>
              <a:rect l="l" t="t" r="r" b="b"/>
              <a:pathLst>
                <a:path w="5125" h="3980" extrusionOk="0">
                  <a:moveTo>
                    <a:pt x="1496" y="1"/>
                  </a:moveTo>
                  <a:cubicBezTo>
                    <a:pt x="674" y="1"/>
                    <a:pt x="0" y="664"/>
                    <a:pt x="0" y="1487"/>
                  </a:cubicBezTo>
                  <a:cubicBezTo>
                    <a:pt x="0" y="1749"/>
                    <a:pt x="71" y="1986"/>
                    <a:pt x="185" y="2196"/>
                  </a:cubicBezTo>
                  <a:cubicBezTo>
                    <a:pt x="439" y="2668"/>
                    <a:pt x="1496" y="3497"/>
                    <a:pt x="2562" y="3980"/>
                  </a:cubicBezTo>
                  <a:cubicBezTo>
                    <a:pt x="3673" y="3411"/>
                    <a:pt x="4802" y="2588"/>
                    <a:pt x="5020" y="2039"/>
                  </a:cubicBezTo>
                  <a:cubicBezTo>
                    <a:pt x="5089" y="1862"/>
                    <a:pt x="5125" y="1680"/>
                    <a:pt x="5125" y="1487"/>
                  </a:cubicBezTo>
                  <a:cubicBezTo>
                    <a:pt x="5125" y="664"/>
                    <a:pt x="4460" y="1"/>
                    <a:pt x="3631" y="1"/>
                  </a:cubicBezTo>
                  <a:cubicBezTo>
                    <a:pt x="3211" y="1"/>
                    <a:pt x="2833" y="175"/>
                    <a:pt x="2562" y="454"/>
                  </a:cubicBezTo>
                  <a:cubicBezTo>
                    <a:pt x="2292" y="175"/>
                    <a:pt x="1916" y="1"/>
                    <a:pt x="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6" name="Google Shape;1726;p63"/>
            <p:cNvGrpSpPr/>
            <p:nvPr/>
          </p:nvGrpSpPr>
          <p:grpSpPr>
            <a:xfrm rot="6454347">
              <a:off x="7193511" y="2794821"/>
              <a:ext cx="1450777" cy="1972203"/>
              <a:chOff x="3841236" y="2462345"/>
              <a:chExt cx="1450832" cy="1972277"/>
            </a:xfrm>
          </p:grpSpPr>
          <p:grpSp>
            <p:nvGrpSpPr>
              <p:cNvPr id="1727" name="Google Shape;1727;p63"/>
              <p:cNvGrpSpPr/>
              <p:nvPr/>
            </p:nvGrpSpPr>
            <p:grpSpPr>
              <a:xfrm>
                <a:off x="3841236" y="2462345"/>
                <a:ext cx="261888" cy="997496"/>
                <a:chOff x="3841236" y="2462345"/>
                <a:chExt cx="261888" cy="997496"/>
              </a:xfrm>
            </p:grpSpPr>
            <p:sp>
              <p:nvSpPr>
                <p:cNvPr id="1728" name="Google Shape;1728;p63"/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63"/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63"/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63"/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63"/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63"/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34" name="Google Shape;1734;p63"/>
              <p:cNvSpPr/>
              <p:nvPr/>
            </p:nvSpPr>
            <p:spPr>
              <a:xfrm>
                <a:off x="3942379" y="3533884"/>
                <a:ext cx="1349690" cy="900739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3491" extrusionOk="0">
                    <a:moveTo>
                      <a:pt x="3237" y="1497"/>
                    </a:moveTo>
                    <a:cubicBezTo>
                      <a:pt x="3245" y="1505"/>
                      <a:pt x="3254" y="1513"/>
                      <a:pt x="3262" y="1530"/>
                    </a:cubicBezTo>
                    <a:cubicBezTo>
                      <a:pt x="3350" y="1627"/>
                      <a:pt x="3438" y="1748"/>
                      <a:pt x="3464" y="1872"/>
                    </a:cubicBezTo>
                    <a:cubicBezTo>
                      <a:pt x="3480" y="1969"/>
                      <a:pt x="3438" y="2090"/>
                      <a:pt x="3350" y="2126"/>
                    </a:cubicBezTo>
                    <a:cubicBezTo>
                      <a:pt x="3342" y="2126"/>
                      <a:pt x="3323" y="2135"/>
                      <a:pt x="3315" y="2135"/>
                    </a:cubicBezTo>
                    <a:cubicBezTo>
                      <a:pt x="3281" y="2135"/>
                      <a:pt x="3254" y="2116"/>
                      <a:pt x="3237" y="2107"/>
                    </a:cubicBezTo>
                    <a:cubicBezTo>
                      <a:pt x="3176" y="2082"/>
                      <a:pt x="3124" y="2021"/>
                      <a:pt x="3105" y="1950"/>
                    </a:cubicBezTo>
                    <a:cubicBezTo>
                      <a:pt x="3080" y="1837"/>
                      <a:pt x="3113" y="1696"/>
                      <a:pt x="3210" y="1539"/>
                    </a:cubicBezTo>
                    <a:cubicBezTo>
                      <a:pt x="3218" y="1522"/>
                      <a:pt x="3229" y="1505"/>
                      <a:pt x="3237" y="1497"/>
                    </a:cubicBezTo>
                    <a:close/>
                    <a:moveTo>
                      <a:pt x="1" y="0"/>
                    </a:moveTo>
                    <a:lnTo>
                      <a:pt x="1" y="2789"/>
                    </a:lnTo>
                    <a:cubicBezTo>
                      <a:pt x="1" y="3087"/>
                      <a:pt x="106" y="3253"/>
                      <a:pt x="194" y="3341"/>
                    </a:cubicBezTo>
                    <a:cubicBezTo>
                      <a:pt x="291" y="3438"/>
                      <a:pt x="421" y="3490"/>
                      <a:pt x="561" y="3490"/>
                    </a:cubicBezTo>
                    <a:cubicBezTo>
                      <a:pt x="780" y="3480"/>
                      <a:pt x="937" y="3306"/>
                      <a:pt x="998" y="3140"/>
                    </a:cubicBezTo>
                    <a:cubicBezTo>
                      <a:pt x="1050" y="2999"/>
                      <a:pt x="1050" y="2861"/>
                      <a:pt x="1042" y="2720"/>
                    </a:cubicBezTo>
                    <a:lnTo>
                      <a:pt x="1042" y="2640"/>
                    </a:lnTo>
                    <a:lnTo>
                      <a:pt x="1042" y="1522"/>
                    </a:lnTo>
                    <a:lnTo>
                      <a:pt x="1042" y="1469"/>
                    </a:lnTo>
                    <a:cubicBezTo>
                      <a:pt x="1042" y="1348"/>
                      <a:pt x="1033" y="1058"/>
                      <a:pt x="1138" y="945"/>
                    </a:cubicBezTo>
                    <a:cubicBezTo>
                      <a:pt x="1164" y="919"/>
                      <a:pt x="1199" y="901"/>
                      <a:pt x="1252" y="901"/>
                    </a:cubicBezTo>
                    <a:cubicBezTo>
                      <a:pt x="1462" y="901"/>
                      <a:pt x="1514" y="1014"/>
                      <a:pt x="1550" y="1276"/>
                    </a:cubicBezTo>
                    <a:cubicBezTo>
                      <a:pt x="1567" y="1434"/>
                      <a:pt x="1575" y="1583"/>
                      <a:pt x="1575" y="1740"/>
                    </a:cubicBezTo>
                    <a:lnTo>
                      <a:pt x="1575" y="1925"/>
                    </a:lnTo>
                    <a:cubicBezTo>
                      <a:pt x="1583" y="2151"/>
                      <a:pt x="1741" y="2300"/>
                      <a:pt x="1898" y="2353"/>
                    </a:cubicBezTo>
                    <a:cubicBezTo>
                      <a:pt x="1939" y="2365"/>
                      <a:pt x="1981" y="2371"/>
                      <a:pt x="2021" y="2371"/>
                    </a:cubicBezTo>
                    <a:cubicBezTo>
                      <a:pt x="2125" y="2371"/>
                      <a:pt x="2221" y="2330"/>
                      <a:pt x="2284" y="2248"/>
                    </a:cubicBezTo>
                    <a:cubicBezTo>
                      <a:pt x="2423" y="2063"/>
                      <a:pt x="2406" y="1853"/>
                      <a:pt x="2389" y="1662"/>
                    </a:cubicBezTo>
                    <a:cubicBezTo>
                      <a:pt x="2389" y="1539"/>
                      <a:pt x="2379" y="1425"/>
                      <a:pt x="2406" y="1329"/>
                    </a:cubicBezTo>
                    <a:cubicBezTo>
                      <a:pt x="2447" y="1214"/>
                      <a:pt x="2578" y="1157"/>
                      <a:pt x="2704" y="1157"/>
                    </a:cubicBezTo>
                    <a:cubicBezTo>
                      <a:pt x="2740" y="1157"/>
                      <a:pt x="2776" y="1162"/>
                      <a:pt x="2809" y="1171"/>
                    </a:cubicBezTo>
                    <a:cubicBezTo>
                      <a:pt x="2903" y="1199"/>
                      <a:pt x="2991" y="1251"/>
                      <a:pt x="3071" y="1320"/>
                    </a:cubicBezTo>
                    <a:cubicBezTo>
                      <a:pt x="3052" y="1356"/>
                      <a:pt x="3036" y="1381"/>
                      <a:pt x="3008" y="1417"/>
                    </a:cubicBezTo>
                    <a:cubicBezTo>
                      <a:pt x="2887" y="1635"/>
                      <a:pt x="2842" y="1828"/>
                      <a:pt x="2887" y="2011"/>
                    </a:cubicBezTo>
                    <a:cubicBezTo>
                      <a:pt x="2922" y="2135"/>
                      <a:pt x="3008" y="2248"/>
                      <a:pt x="3124" y="2309"/>
                    </a:cubicBezTo>
                    <a:cubicBezTo>
                      <a:pt x="3187" y="2340"/>
                      <a:pt x="3250" y="2356"/>
                      <a:pt x="3311" y="2356"/>
                    </a:cubicBezTo>
                    <a:cubicBezTo>
                      <a:pt x="3352" y="2356"/>
                      <a:pt x="3391" y="2349"/>
                      <a:pt x="3428" y="2336"/>
                    </a:cubicBezTo>
                    <a:cubicBezTo>
                      <a:pt x="3638" y="2265"/>
                      <a:pt x="3718" y="2021"/>
                      <a:pt x="3682" y="1828"/>
                    </a:cubicBezTo>
                    <a:cubicBezTo>
                      <a:pt x="3657" y="1654"/>
                      <a:pt x="3543" y="1505"/>
                      <a:pt x="3438" y="1381"/>
                    </a:cubicBezTo>
                    <a:cubicBezTo>
                      <a:pt x="3420" y="1356"/>
                      <a:pt x="3403" y="1329"/>
                      <a:pt x="3376" y="1312"/>
                    </a:cubicBezTo>
                    <a:cubicBezTo>
                      <a:pt x="3499" y="1190"/>
                      <a:pt x="3629" y="1146"/>
                      <a:pt x="3867" y="1138"/>
                    </a:cubicBezTo>
                    <a:cubicBezTo>
                      <a:pt x="4009" y="1131"/>
                      <a:pt x="4194" y="1129"/>
                      <a:pt x="4377" y="1129"/>
                    </a:cubicBezTo>
                    <a:cubicBezTo>
                      <a:pt x="4742" y="1129"/>
                      <a:pt x="5101" y="1138"/>
                      <a:pt x="5107" y="1138"/>
                    </a:cubicBezTo>
                    <a:lnTo>
                      <a:pt x="5222" y="1138"/>
                    </a:lnTo>
                    <a:lnTo>
                      <a:pt x="5231" y="909"/>
                    </a:lnTo>
                    <a:lnTo>
                      <a:pt x="5117" y="909"/>
                    </a:lnTo>
                    <a:cubicBezTo>
                      <a:pt x="5074" y="904"/>
                      <a:pt x="4780" y="896"/>
                      <a:pt x="4457" y="896"/>
                    </a:cubicBezTo>
                    <a:cubicBezTo>
                      <a:pt x="4249" y="896"/>
                      <a:pt x="4029" y="899"/>
                      <a:pt x="3858" y="909"/>
                    </a:cubicBezTo>
                    <a:cubicBezTo>
                      <a:pt x="3569" y="919"/>
                      <a:pt x="3376" y="980"/>
                      <a:pt x="3218" y="1146"/>
                    </a:cubicBezTo>
                    <a:cubicBezTo>
                      <a:pt x="3113" y="1058"/>
                      <a:pt x="3008" y="989"/>
                      <a:pt x="2878" y="953"/>
                    </a:cubicBezTo>
                    <a:cubicBezTo>
                      <a:pt x="2822" y="936"/>
                      <a:pt x="2763" y="928"/>
                      <a:pt x="2704" y="928"/>
                    </a:cubicBezTo>
                    <a:cubicBezTo>
                      <a:pt x="2485" y="928"/>
                      <a:pt x="2265" y="1040"/>
                      <a:pt x="2196" y="1259"/>
                    </a:cubicBezTo>
                    <a:cubicBezTo>
                      <a:pt x="2144" y="1392"/>
                      <a:pt x="2152" y="1539"/>
                      <a:pt x="2160" y="1679"/>
                    </a:cubicBezTo>
                    <a:cubicBezTo>
                      <a:pt x="2179" y="1845"/>
                      <a:pt x="2188" y="1994"/>
                      <a:pt x="2100" y="2107"/>
                    </a:cubicBezTo>
                    <a:cubicBezTo>
                      <a:pt x="2078" y="2134"/>
                      <a:pt x="2045" y="2141"/>
                      <a:pt x="2016" y="2141"/>
                    </a:cubicBezTo>
                    <a:cubicBezTo>
                      <a:pt x="1997" y="2141"/>
                      <a:pt x="1980" y="2138"/>
                      <a:pt x="1969" y="2135"/>
                    </a:cubicBezTo>
                    <a:cubicBezTo>
                      <a:pt x="1890" y="2107"/>
                      <a:pt x="1812" y="2030"/>
                      <a:pt x="1802" y="1916"/>
                    </a:cubicBezTo>
                    <a:lnTo>
                      <a:pt x="1802" y="1732"/>
                    </a:lnTo>
                    <a:cubicBezTo>
                      <a:pt x="1802" y="1566"/>
                      <a:pt x="1793" y="1417"/>
                      <a:pt x="1776" y="1243"/>
                    </a:cubicBezTo>
                    <a:cubicBezTo>
                      <a:pt x="1749" y="1058"/>
                      <a:pt x="1697" y="674"/>
                      <a:pt x="1252" y="674"/>
                    </a:cubicBezTo>
                    <a:cubicBezTo>
                      <a:pt x="1138" y="674"/>
                      <a:pt x="1050" y="718"/>
                      <a:pt x="981" y="787"/>
                    </a:cubicBezTo>
                    <a:cubicBezTo>
                      <a:pt x="805" y="961"/>
                      <a:pt x="815" y="1295"/>
                      <a:pt x="815" y="1478"/>
                    </a:cubicBezTo>
                    <a:lnTo>
                      <a:pt x="815" y="1522"/>
                    </a:lnTo>
                    <a:lnTo>
                      <a:pt x="815" y="2640"/>
                    </a:lnTo>
                    <a:lnTo>
                      <a:pt x="815" y="2728"/>
                    </a:lnTo>
                    <a:cubicBezTo>
                      <a:pt x="824" y="2850"/>
                      <a:pt x="824" y="2966"/>
                      <a:pt x="788" y="3060"/>
                    </a:cubicBezTo>
                    <a:cubicBezTo>
                      <a:pt x="752" y="3157"/>
                      <a:pt x="658" y="3262"/>
                      <a:pt x="553" y="3262"/>
                    </a:cubicBezTo>
                    <a:cubicBezTo>
                      <a:pt x="509" y="3262"/>
                      <a:pt x="421" y="3253"/>
                      <a:pt x="351" y="3175"/>
                    </a:cubicBezTo>
                    <a:cubicBezTo>
                      <a:pt x="272" y="3096"/>
                      <a:pt x="228" y="2966"/>
                      <a:pt x="228" y="2789"/>
                    </a:cubicBezTo>
                    <a:lnTo>
                      <a:pt x="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5" name="Google Shape;1735;p63"/>
            <p:cNvGrpSpPr/>
            <p:nvPr/>
          </p:nvGrpSpPr>
          <p:grpSpPr>
            <a:xfrm>
              <a:off x="6395267" y="857740"/>
              <a:ext cx="133260" cy="129152"/>
              <a:chOff x="3739723" y="2282290"/>
              <a:chExt cx="690824" cy="669530"/>
            </a:xfrm>
          </p:grpSpPr>
          <p:sp>
            <p:nvSpPr>
              <p:cNvPr id="1736" name="Google Shape;1736;p63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63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63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3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0" name="Google Shape;1740;p63"/>
            <p:cNvGrpSpPr/>
            <p:nvPr/>
          </p:nvGrpSpPr>
          <p:grpSpPr>
            <a:xfrm>
              <a:off x="6063162" y="3857395"/>
              <a:ext cx="133260" cy="129152"/>
              <a:chOff x="3739723" y="2282290"/>
              <a:chExt cx="690824" cy="669530"/>
            </a:xfrm>
          </p:grpSpPr>
          <p:sp>
            <p:nvSpPr>
              <p:cNvPr id="1741" name="Google Shape;1741;p63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3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3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3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5" name="Google Shape;1745;p63"/>
            <p:cNvSpPr/>
            <p:nvPr/>
          </p:nvSpPr>
          <p:spPr>
            <a:xfrm>
              <a:off x="8104549" y="1886452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6" name="Google Shape;1746;p63"/>
            <p:cNvGrpSpPr/>
            <p:nvPr/>
          </p:nvGrpSpPr>
          <p:grpSpPr>
            <a:xfrm rot="10800000">
              <a:off x="4279486" y="1911342"/>
              <a:ext cx="371307" cy="91637"/>
              <a:chOff x="4241622" y="1303995"/>
              <a:chExt cx="1256112" cy="310004"/>
            </a:xfrm>
          </p:grpSpPr>
          <p:sp>
            <p:nvSpPr>
              <p:cNvPr id="1747" name="Google Shape;1747;p63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3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3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0" name="Google Shape;1750;p63"/>
            <p:cNvSpPr/>
            <p:nvPr/>
          </p:nvSpPr>
          <p:spPr>
            <a:xfrm>
              <a:off x="7967059" y="28240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3"/>
            <p:cNvSpPr/>
            <p:nvPr/>
          </p:nvSpPr>
          <p:spPr>
            <a:xfrm>
              <a:off x="5069736" y="986892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3"/>
            <p:cNvSpPr/>
            <p:nvPr/>
          </p:nvSpPr>
          <p:spPr>
            <a:xfrm>
              <a:off x="7923787" y="5816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3"/>
            <p:cNvSpPr/>
            <p:nvPr/>
          </p:nvSpPr>
          <p:spPr>
            <a:xfrm>
              <a:off x="5594312" y="27906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5886E05-FC63-9733-6AE9-A96E963F01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3263" y="3596056"/>
            <a:ext cx="4852464" cy="724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8" name="Google Shape;838;p36"/>
          <p:cNvSpPr txBox="1">
            <a:spLocks noGrp="1"/>
          </p:cNvSpPr>
          <p:nvPr>
            <p:ph type="title" idx="5"/>
          </p:nvPr>
        </p:nvSpPr>
        <p:spPr>
          <a:xfrm>
            <a:off x="1160765" y="1269360"/>
            <a:ext cx="9546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9" name="Google Shape;839;p36"/>
          <p:cNvSpPr txBox="1">
            <a:spLocks noGrp="1"/>
          </p:cNvSpPr>
          <p:nvPr>
            <p:ph type="title" idx="7"/>
          </p:nvPr>
        </p:nvSpPr>
        <p:spPr>
          <a:xfrm>
            <a:off x="3198250" y="1459860"/>
            <a:ext cx="9546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0" name="Google Shape;840;p36"/>
          <p:cNvSpPr txBox="1">
            <a:spLocks noGrp="1"/>
          </p:cNvSpPr>
          <p:nvPr>
            <p:ph type="title" idx="8"/>
          </p:nvPr>
        </p:nvSpPr>
        <p:spPr>
          <a:xfrm>
            <a:off x="3198250" y="3079759"/>
            <a:ext cx="9546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41" name="Google Shape;841;p36"/>
          <p:cNvSpPr txBox="1">
            <a:spLocks noGrp="1"/>
          </p:cNvSpPr>
          <p:nvPr>
            <p:ph type="title" idx="6"/>
          </p:nvPr>
        </p:nvSpPr>
        <p:spPr>
          <a:xfrm>
            <a:off x="1160765" y="2889259"/>
            <a:ext cx="9546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42" name="Google Shape;842;p36"/>
          <p:cNvSpPr txBox="1">
            <a:spLocks noGrp="1"/>
          </p:cNvSpPr>
          <p:nvPr>
            <p:ph type="subTitle" idx="9"/>
          </p:nvPr>
        </p:nvSpPr>
        <p:spPr>
          <a:xfrm>
            <a:off x="1160764" y="1751760"/>
            <a:ext cx="2919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3198250" y="2271554"/>
            <a:ext cx="2524422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14"/>
          </p:nvPr>
        </p:nvSpPr>
        <p:spPr>
          <a:xfrm>
            <a:off x="1160764" y="3716746"/>
            <a:ext cx="2291096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Design Approach</a:t>
            </a:r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15"/>
          </p:nvPr>
        </p:nvSpPr>
        <p:spPr>
          <a:xfrm>
            <a:off x="3198250" y="3851566"/>
            <a:ext cx="235673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Mock-up Screens</a:t>
            </a:r>
          </a:p>
        </p:txBody>
      </p:sp>
      <p:sp>
        <p:nvSpPr>
          <p:cNvPr id="4" name="Google Shape;839;p36">
            <a:extLst>
              <a:ext uri="{FF2B5EF4-FFF2-40B4-BE49-F238E27FC236}">
                <a16:creationId xmlns:a16="http://schemas.microsoft.com/office/drawing/2014/main" id="{3BA93A91-07FB-3B89-B7C7-56148B361F1A}"/>
              </a:ext>
            </a:extLst>
          </p:cNvPr>
          <p:cNvSpPr txBox="1">
            <a:spLocks/>
          </p:cNvSpPr>
          <p:nvPr/>
        </p:nvSpPr>
        <p:spPr>
          <a:xfrm>
            <a:off x="5080390" y="1688460"/>
            <a:ext cx="954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1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" name="Google Shape;840;p36">
            <a:extLst>
              <a:ext uri="{FF2B5EF4-FFF2-40B4-BE49-F238E27FC236}">
                <a16:creationId xmlns:a16="http://schemas.microsoft.com/office/drawing/2014/main" id="{8996B3AD-3874-E131-DF75-A27F7C6E2538}"/>
              </a:ext>
            </a:extLst>
          </p:cNvPr>
          <p:cNvSpPr txBox="1">
            <a:spLocks/>
          </p:cNvSpPr>
          <p:nvPr/>
        </p:nvSpPr>
        <p:spPr>
          <a:xfrm>
            <a:off x="5080390" y="3308359"/>
            <a:ext cx="954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1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6" name="Google Shape;843;p36">
            <a:extLst>
              <a:ext uri="{FF2B5EF4-FFF2-40B4-BE49-F238E27FC236}">
                <a16:creationId xmlns:a16="http://schemas.microsoft.com/office/drawing/2014/main" id="{605A5424-404C-F054-8B60-4AC98D67A5EB}"/>
              </a:ext>
            </a:extLst>
          </p:cNvPr>
          <p:cNvSpPr txBox="1">
            <a:spLocks/>
          </p:cNvSpPr>
          <p:nvPr/>
        </p:nvSpPr>
        <p:spPr>
          <a:xfrm>
            <a:off x="5080390" y="2170860"/>
            <a:ext cx="2919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9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Project Scope</a:t>
            </a:r>
          </a:p>
        </p:txBody>
      </p:sp>
      <p:sp>
        <p:nvSpPr>
          <p:cNvPr id="7" name="Google Shape;845;p36">
            <a:extLst>
              <a:ext uri="{FF2B5EF4-FFF2-40B4-BE49-F238E27FC236}">
                <a16:creationId xmlns:a16="http://schemas.microsoft.com/office/drawing/2014/main" id="{182C7E88-4184-73B0-1410-80E85F967067}"/>
              </a:ext>
            </a:extLst>
          </p:cNvPr>
          <p:cNvSpPr txBox="1">
            <a:spLocks/>
          </p:cNvSpPr>
          <p:nvPr/>
        </p:nvSpPr>
        <p:spPr>
          <a:xfrm>
            <a:off x="5080390" y="4089275"/>
            <a:ext cx="235673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9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MY" dirty="0"/>
              <a:t>Presentation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/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852" name="Google Shape;852;p37"/>
          <p:cNvSpPr txBox="1">
            <a:spLocks noGrp="1"/>
          </p:cNvSpPr>
          <p:nvPr>
            <p:ph type="title" idx="2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3666161" y="303150"/>
            <a:ext cx="5236239" cy="4482989"/>
            <a:chOff x="3666161" y="170750"/>
            <a:chExt cx="5236239" cy="4482989"/>
          </a:xfrm>
        </p:grpSpPr>
        <p:sp>
          <p:nvSpPr>
            <p:cNvPr id="854" name="Google Shape;854;p37"/>
            <p:cNvSpPr/>
            <p:nvPr/>
          </p:nvSpPr>
          <p:spPr>
            <a:xfrm rot="511266" flipH="1">
              <a:off x="4048315" y="481781"/>
              <a:ext cx="4485860" cy="3860927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7"/>
            <p:cNvGrpSpPr/>
            <p:nvPr/>
          </p:nvGrpSpPr>
          <p:grpSpPr>
            <a:xfrm>
              <a:off x="5801425" y="1524099"/>
              <a:ext cx="1087294" cy="813578"/>
              <a:chOff x="3163375" y="4315288"/>
              <a:chExt cx="783918" cy="586574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/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876" name="Google Shape;876;p37"/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/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8" name="Google Shape;878;p37"/>
            <p:cNvGrpSpPr/>
            <p:nvPr/>
          </p:nvGrpSpPr>
          <p:grpSpPr>
            <a:xfrm>
              <a:off x="3757748" y="1626818"/>
              <a:ext cx="1532169" cy="1570875"/>
              <a:chOff x="7060723" y="716831"/>
              <a:chExt cx="1532169" cy="1570875"/>
            </a:xfrm>
          </p:grpSpPr>
          <p:sp>
            <p:nvSpPr>
              <p:cNvPr id="879" name="Google Shape;879;p37"/>
              <p:cNvSpPr/>
              <p:nvPr/>
            </p:nvSpPr>
            <p:spPr>
              <a:xfrm flipH="1">
                <a:off x="7417173" y="1090836"/>
                <a:ext cx="1175719" cy="119686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4977" extrusionOk="0">
                    <a:moveTo>
                      <a:pt x="953" y="2257"/>
                    </a:moveTo>
                    <a:cubicBezTo>
                      <a:pt x="1069" y="2257"/>
                      <a:pt x="1174" y="2309"/>
                      <a:pt x="1243" y="2378"/>
                    </a:cubicBezTo>
                    <a:cubicBezTo>
                      <a:pt x="1312" y="2450"/>
                      <a:pt x="1356" y="2544"/>
                      <a:pt x="1400" y="2641"/>
                    </a:cubicBezTo>
                    <a:cubicBezTo>
                      <a:pt x="1392" y="2660"/>
                      <a:pt x="1373" y="2676"/>
                      <a:pt x="1356" y="2685"/>
                    </a:cubicBezTo>
                    <a:cubicBezTo>
                      <a:pt x="1274" y="2763"/>
                      <a:pt x="1157" y="2802"/>
                      <a:pt x="1043" y="2802"/>
                    </a:cubicBezTo>
                    <a:cubicBezTo>
                      <a:pt x="939" y="2802"/>
                      <a:pt x="838" y="2769"/>
                      <a:pt x="771" y="2702"/>
                    </a:cubicBezTo>
                    <a:cubicBezTo>
                      <a:pt x="710" y="2641"/>
                      <a:pt x="691" y="2536"/>
                      <a:pt x="718" y="2439"/>
                    </a:cubicBezTo>
                    <a:cubicBezTo>
                      <a:pt x="744" y="2353"/>
                      <a:pt x="807" y="2282"/>
                      <a:pt x="884" y="2265"/>
                    </a:cubicBezTo>
                    <a:cubicBezTo>
                      <a:pt x="911" y="2257"/>
                      <a:pt x="937" y="2257"/>
                      <a:pt x="953" y="2257"/>
                    </a:cubicBezTo>
                    <a:close/>
                    <a:moveTo>
                      <a:pt x="2013" y="1"/>
                    </a:moveTo>
                    <a:cubicBezTo>
                      <a:pt x="1680" y="1"/>
                      <a:pt x="1566" y="324"/>
                      <a:pt x="1566" y="603"/>
                    </a:cubicBezTo>
                    <a:lnTo>
                      <a:pt x="1566" y="1845"/>
                    </a:lnTo>
                    <a:cubicBezTo>
                      <a:pt x="1566" y="2020"/>
                      <a:pt x="1566" y="2204"/>
                      <a:pt x="1531" y="2370"/>
                    </a:cubicBezTo>
                    <a:cubicBezTo>
                      <a:pt x="1497" y="2309"/>
                      <a:pt x="1453" y="2257"/>
                      <a:pt x="1409" y="2213"/>
                    </a:cubicBezTo>
                    <a:cubicBezTo>
                      <a:pt x="1286" y="2090"/>
                      <a:pt x="1117" y="2021"/>
                      <a:pt x="957" y="2021"/>
                    </a:cubicBezTo>
                    <a:cubicBezTo>
                      <a:pt x="911" y="2021"/>
                      <a:pt x="866" y="2027"/>
                      <a:pt x="823" y="2038"/>
                    </a:cubicBezTo>
                    <a:cubicBezTo>
                      <a:pt x="666" y="2083"/>
                      <a:pt x="534" y="2204"/>
                      <a:pt x="492" y="2378"/>
                    </a:cubicBezTo>
                    <a:cubicBezTo>
                      <a:pt x="439" y="2563"/>
                      <a:pt x="481" y="2746"/>
                      <a:pt x="605" y="2870"/>
                    </a:cubicBezTo>
                    <a:cubicBezTo>
                      <a:pt x="717" y="2982"/>
                      <a:pt x="881" y="3039"/>
                      <a:pt x="1048" y="3039"/>
                    </a:cubicBezTo>
                    <a:cubicBezTo>
                      <a:pt x="1205" y="3039"/>
                      <a:pt x="1365" y="2988"/>
                      <a:pt x="1489" y="2886"/>
                    </a:cubicBezTo>
                    <a:lnTo>
                      <a:pt x="1489" y="2886"/>
                    </a:lnTo>
                    <a:cubicBezTo>
                      <a:pt x="1688" y="3516"/>
                      <a:pt x="1497" y="3944"/>
                      <a:pt x="1304" y="4198"/>
                    </a:cubicBezTo>
                    <a:cubicBezTo>
                      <a:pt x="1016" y="4567"/>
                      <a:pt x="559" y="4744"/>
                      <a:pt x="229" y="4744"/>
                    </a:cubicBezTo>
                    <a:cubicBezTo>
                      <a:pt x="199" y="4744"/>
                      <a:pt x="169" y="4742"/>
                      <a:pt x="141" y="4739"/>
                    </a:cubicBezTo>
                    <a:lnTo>
                      <a:pt x="28" y="4723"/>
                    </a:lnTo>
                    <a:lnTo>
                      <a:pt x="1" y="4958"/>
                    </a:lnTo>
                    <a:lnTo>
                      <a:pt x="114" y="4968"/>
                    </a:lnTo>
                    <a:cubicBezTo>
                      <a:pt x="150" y="4977"/>
                      <a:pt x="194" y="4977"/>
                      <a:pt x="238" y="4977"/>
                    </a:cubicBezTo>
                    <a:cubicBezTo>
                      <a:pt x="630" y="4977"/>
                      <a:pt x="1155" y="4775"/>
                      <a:pt x="1489" y="4339"/>
                    </a:cubicBezTo>
                    <a:cubicBezTo>
                      <a:pt x="1732" y="4024"/>
                      <a:pt x="1969" y="3480"/>
                      <a:pt x="1663" y="2685"/>
                    </a:cubicBezTo>
                    <a:lnTo>
                      <a:pt x="1663" y="2676"/>
                    </a:lnTo>
                    <a:cubicBezTo>
                      <a:pt x="1803" y="2431"/>
                      <a:pt x="1803" y="2116"/>
                      <a:pt x="1803" y="1845"/>
                    </a:cubicBezTo>
                    <a:lnTo>
                      <a:pt x="1803" y="603"/>
                    </a:lnTo>
                    <a:cubicBezTo>
                      <a:pt x="1803" y="561"/>
                      <a:pt x="1812" y="236"/>
                      <a:pt x="2013" y="236"/>
                    </a:cubicBezTo>
                    <a:cubicBezTo>
                      <a:pt x="2118" y="236"/>
                      <a:pt x="2223" y="271"/>
                      <a:pt x="2232" y="586"/>
                    </a:cubicBezTo>
                    <a:lnTo>
                      <a:pt x="2276" y="2116"/>
                    </a:lnTo>
                    <a:cubicBezTo>
                      <a:pt x="2276" y="2248"/>
                      <a:pt x="2284" y="2406"/>
                      <a:pt x="2362" y="2544"/>
                    </a:cubicBezTo>
                    <a:cubicBezTo>
                      <a:pt x="2432" y="2657"/>
                      <a:pt x="2570" y="2757"/>
                      <a:pt x="2720" y="2757"/>
                    </a:cubicBezTo>
                    <a:cubicBezTo>
                      <a:pt x="2758" y="2757"/>
                      <a:pt x="2796" y="2751"/>
                      <a:pt x="2834" y="2737"/>
                    </a:cubicBezTo>
                    <a:cubicBezTo>
                      <a:pt x="3071" y="2660"/>
                      <a:pt x="3105" y="2387"/>
                      <a:pt x="3123" y="2282"/>
                    </a:cubicBezTo>
                    <a:lnTo>
                      <a:pt x="3201" y="1636"/>
                    </a:lnTo>
                    <a:cubicBezTo>
                      <a:pt x="3220" y="1531"/>
                      <a:pt x="3237" y="1417"/>
                      <a:pt x="3289" y="1338"/>
                    </a:cubicBezTo>
                    <a:cubicBezTo>
                      <a:pt x="3321" y="1284"/>
                      <a:pt x="3392" y="1230"/>
                      <a:pt x="3457" y="1230"/>
                    </a:cubicBezTo>
                    <a:cubicBezTo>
                      <a:pt x="3466" y="1230"/>
                      <a:pt x="3474" y="1231"/>
                      <a:pt x="3482" y="1233"/>
                    </a:cubicBezTo>
                    <a:cubicBezTo>
                      <a:pt x="3577" y="1260"/>
                      <a:pt x="3621" y="1382"/>
                      <a:pt x="3621" y="1478"/>
                    </a:cubicBezTo>
                    <a:cubicBezTo>
                      <a:pt x="3629" y="1539"/>
                      <a:pt x="3629" y="1600"/>
                      <a:pt x="3629" y="1652"/>
                    </a:cubicBezTo>
                    <a:cubicBezTo>
                      <a:pt x="3640" y="1749"/>
                      <a:pt x="3640" y="1837"/>
                      <a:pt x="3640" y="1925"/>
                    </a:cubicBezTo>
                    <a:cubicBezTo>
                      <a:pt x="3640" y="2083"/>
                      <a:pt x="3692" y="2213"/>
                      <a:pt x="3797" y="2309"/>
                    </a:cubicBezTo>
                    <a:cubicBezTo>
                      <a:pt x="3973" y="2479"/>
                      <a:pt x="4261" y="2506"/>
                      <a:pt x="4507" y="2506"/>
                    </a:cubicBezTo>
                    <a:cubicBezTo>
                      <a:pt x="4578" y="2506"/>
                      <a:pt x="4645" y="2504"/>
                      <a:pt x="4706" y="2502"/>
                    </a:cubicBezTo>
                    <a:cubicBezTo>
                      <a:pt x="4731" y="2502"/>
                      <a:pt x="4750" y="2492"/>
                      <a:pt x="4775" y="2492"/>
                    </a:cubicBezTo>
                    <a:lnTo>
                      <a:pt x="4888" y="2492"/>
                    </a:lnTo>
                    <a:lnTo>
                      <a:pt x="4880" y="2257"/>
                    </a:lnTo>
                    <a:lnTo>
                      <a:pt x="4767" y="2257"/>
                    </a:lnTo>
                    <a:cubicBezTo>
                      <a:pt x="4741" y="2265"/>
                      <a:pt x="4723" y="2265"/>
                      <a:pt x="4697" y="2265"/>
                    </a:cubicBezTo>
                    <a:cubicBezTo>
                      <a:pt x="4636" y="2267"/>
                      <a:pt x="4562" y="2271"/>
                      <a:pt x="4484" y="2271"/>
                    </a:cubicBezTo>
                    <a:cubicBezTo>
                      <a:pt x="4288" y="2271"/>
                      <a:pt x="4067" y="2250"/>
                      <a:pt x="3954" y="2143"/>
                    </a:cubicBezTo>
                    <a:cubicBezTo>
                      <a:pt x="3902" y="2091"/>
                      <a:pt x="3875" y="2020"/>
                      <a:pt x="3875" y="1925"/>
                    </a:cubicBezTo>
                    <a:cubicBezTo>
                      <a:pt x="3875" y="1829"/>
                      <a:pt x="3875" y="1740"/>
                      <a:pt x="3866" y="1644"/>
                    </a:cubicBezTo>
                    <a:cubicBezTo>
                      <a:pt x="3866" y="1591"/>
                      <a:pt x="3866" y="1531"/>
                      <a:pt x="3858" y="1478"/>
                    </a:cubicBezTo>
                    <a:cubicBezTo>
                      <a:pt x="3858" y="1277"/>
                      <a:pt x="3753" y="1058"/>
                      <a:pt x="3535" y="1006"/>
                    </a:cubicBezTo>
                    <a:cubicBezTo>
                      <a:pt x="3510" y="1000"/>
                      <a:pt x="3484" y="998"/>
                      <a:pt x="3458" y="998"/>
                    </a:cubicBezTo>
                    <a:cubicBezTo>
                      <a:pt x="3321" y="998"/>
                      <a:pt x="3176" y="1075"/>
                      <a:pt x="3088" y="1207"/>
                    </a:cubicBezTo>
                    <a:cubicBezTo>
                      <a:pt x="3010" y="1338"/>
                      <a:pt x="2983" y="1487"/>
                      <a:pt x="2974" y="1600"/>
                    </a:cubicBezTo>
                    <a:lnTo>
                      <a:pt x="2886" y="2248"/>
                    </a:lnTo>
                    <a:cubicBezTo>
                      <a:pt x="2861" y="2414"/>
                      <a:pt x="2825" y="2492"/>
                      <a:pt x="2756" y="2519"/>
                    </a:cubicBezTo>
                    <a:cubicBezTo>
                      <a:pt x="2746" y="2523"/>
                      <a:pt x="2736" y="2525"/>
                      <a:pt x="2725" y="2525"/>
                    </a:cubicBezTo>
                    <a:cubicBezTo>
                      <a:pt x="2666" y="2525"/>
                      <a:pt x="2593" y="2474"/>
                      <a:pt x="2563" y="2423"/>
                    </a:cubicBezTo>
                    <a:cubicBezTo>
                      <a:pt x="2511" y="2334"/>
                      <a:pt x="2511" y="2221"/>
                      <a:pt x="2511" y="2116"/>
                    </a:cubicBezTo>
                    <a:lnTo>
                      <a:pt x="2467" y="578"/>
                    </a:lnTo>
                    <a:cubicBezTo>
                      <a:pt x="2450" y="97"/>
                      <a:pt x="2213" y="1"/>
                      <a:pt x="2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7"/>
              <p:cNvGrpSpPr/>
              <p:nvPr/>
            </p:nvGrpSpPr>
            <p:grpSpPr>
              <a:xfrm rot="-938965" flipH="1">
                <a:off x="7176585" y="731870"/>
                <a:ext cx="233975" cy="891181"/>
                <a:chOff x="3841236" y="2462345"/>
                <a:chExt cx="261888" cy="997496"/>
              </a:xfrm>
            </p:grpSpPr>
            <p:sp>
              <p:nvSpPr>
                <p:cNvPr id="881" name="Google Shape;881;p37"/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/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/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/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/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/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7" name="Google Shape;887;p37"/>
            <p:cNvSpPr/>
            <p:nvPr/>
          </p:nvSpPr>
          <p:spPr>
            <a:xfrm>
              <a:off x="4151425" y="862863"/>
              <a:ext cx="835678" cy="824878"/>
            </a:xfrm>
            <a:custGeom>
              <a:avLst/>
              <a:gdLst/>
              <a:ahLst/>
              <a:cxnLst/>
              <a:rect l="l" t="t" r="r" b="b"/>
              <a:pathLst>
                <a:path w="2782" h="2746" extrusionOk="0">
                  <a:moveTo>
                    <a:pt x="1382" y="760"/>
                  </a:moveTo>
                  <a:cubicBezTo>
                    <a:pt x="1715" y="760"/>
                    <a:pt x="1986" y="1031"/>
                    <a:pt x="1986" y="1373"/>
                  </a:cubicBezTo>
                  <a:cubicBezTo>
                    <a:pt x="1986" y="1704"/>
                    <a:pt x="1715" y="1984"/>
                    <a:pt x="1382" y="1984"/>
                  </a:cubicBezTo>
                  <a:cubicBezTo>
                    <a:pt x="1042" y="1984"/>
                    <a:pt x="771" y="1704"/>
                    <a:pt x="771" y="1373"/>
                  </a:cubicBezTo>
                  <a:cubicBezTo>
                    <a:pt x="771" y="1031"/>
                    <a:pt x="1042" y="760"/>
                    <a:pt x="1382" y="760"/>
                  </a:cubicBezTo>
                  <a:close/>
                  <a:moveTo>
                    <a:pt x="1111" y="0"/>
                  </a:moveTo>
                  <a:lnTo>
                    <a:pt x="804" y="95"/>
                  </a:lnTo>
                  <a:lnTo>
                    <a:pt x="893" y="525"/>
                  </a:lnTo>
                  <a:lnTo>
                    <a:pt x="727" y="638"/>
                  </a:lnTo>
                  <a:lnTo>
                    <a:pt x="360" y="428"/>
                  </a:lnTo>
                  <a:lnTo>
                    <a:pt x="166" y="682"/>
                  </a:lnTo>
                  <a:lnTo>
                    <a:pt x="481" y="962"/>
                  </a:lnTo>
                  <a:lnTo>
                    <a:pt x="420" y="1188"/>
                  </a:lnTo>
                  <a:lnTo>
                    <a:pt x="1" y="1215"/>
                  </a:lnTo>
                  <a:lnTo>
                    <a:pt x="1" y="1530"/>
                  </a:lnTo>
                  <a:lnTo>
                    <a:pt x="420" y="1574"/>
                  </a:lnTo>
                  <a:lnTo>
                    <a:pt x="490" y="1801"/>
                  </a:lnTo>
                  <a:lnTo>
                    <a:pt x="166" y="2063"/>
                  </a:lnTo>
                  <a:lnTo>
                    <a:pt x="360" y="2317"/>
                  </a:lnTo>
                  <a:lnTo>
                    <a:pt x="727" y="2107"/>
                  </a:lnTo>
                  <a:lnTo>
                    <a:pt x="909" y="2238"/>
                  </a:lnTo>
                  <a:lnTo>
                    <a:pt x="804" y="2649"/>
                  </a:lnTo>
                  <a:lnTo>
                    <a:pt x="1111" y="2745"/>
                  </a:lnTo>
                  <a:lnTo>
                    <a:pt x="1285" y="2351"/>
                  </a:lnTo>
                  <a:cubicBezTo>
                    <a:pt x="1338" y="2361"/>
                    <a:pt x="1329" y="2361"/>
                    <a:pt x="1382" y="2361"/>
                  </a:cubicBezTo>
                  <a:cubicBezTo>
                    <a:pt x="1434" y="2361"/>
                    <a:pt x="1453" y="2361"/>
                    <a:pt x="1505" y="2351"/>
                  </a:cubicBezTo>
                  <a:lnTo>
                    <a:pt x="1671" y="2745"/>
                  </a:lnTo>
                  <a:lnTo>
                    <a:pt x="1967" y="2649"/>
                  </a:lnTo>
                  <a:lnTo>
                    <a:pt x="1873" y="2229"/>
                  </a:lnTo>
                  <a:lnTo>
                    <a:pt x="2055" y="2088"/>
                  </a:lnTo>
                  <a:lnTo>
                    <a:pt x="2423" y="2317"/>
                  </a:lnTo>
                  <a:lnTo>
                    <a:pt x="2607" y="2063"/>
                  </a:lnTo>
                  <a:lnTo>
                    <a:pt x="2292" y="1774"/>
                  </a:lnTo>
                  <a:lnTo>
                    <a:pt x="2353" y="1574"/>
                  </a:lnTo>
                  <a:lnTo>
                    <a:pt x="2781" y="1530"/>
                  </a:lnTo>
                  <a:lnTo>
                    <a:pt x="2781" y="1215"/>
                  </a:lnTo>
                  <a:lnTo>
                    <a:pt x="2345" y="1180"/>
                  </a:lnTo>
                  <a:lnTo>
                    <a:pt x="2282" y="970"/>
                  </a:lnTo>
                  <a:lnTo>
                    <a:pt x="2607" y="682"/>
                  </a:lnTo>
                  <a:lnTo>
                    <a:pt x="2423" y="428"/>
                  </a:lnTo>
                  <a:lnTo>
                    <a:pt x="2047" y="655"/>
                  </a:lnTo>
                  <a:lnTo>
                    <a:pt x="1873" y="525"/>
                  </a:lnTo>
                  <a:lnTo>
                    <a:pt x="1967" y="95"/>
                  </a:lnTo>
                  <a:lnTo>
                    <a:pt x="1671" y="0"/>
                  </a:lnTo>
                  <a:lnTo>
                    <a:pt x="1487" y="401"/>
                  </a:lnTo>
                  <a:lnTo>
                    <a:pt x="1277" y="40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37"/>
            <p:cNvGrpSpPr/>
            <p:nvPr/>
          </p:nvGrpSpPr>
          <p:grpSpPr>
            <a:xfrm>
              <a:off x="7947069" y="1014845"/>
              <a:ext cx="385817" cy="837006"/>
              <a:chOff x="4196857" y="2827220"/>
              <a:chExt cx="385817" cy="837006"/>
            </a:xfrm>
          </p:grpSpPr>
          <p:sp>
            <p:nvSpPr>
              <p:cNvPr id="889" name="Google Shape;889;p37"/>
              <p:cNvSpPr/>
              <p:nvPr/>
            </p:nvSpPr>
            <p:spPr>
              <a:xfrm>
                <a:off x="4196857" y="2827220"/>
                <a:ext cx="385817" cy="83700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046" extrusionOk="0">
                    <a:moveTo>
                      <a:pt x="1086" y="194"/>
                    </a:moveTo>
                    <a:cubicBezTo>
                      <a:pt x="1095" y="194"/>
                      <a:pt x="1104" y="196"/>
                      <a:pt x="1113" y="200"/>
                    </a:cubicBezTo>
                    <a:lnTo>
                      <a:pt x="1541" y="289"/>
                    </a:lnTo>
                    <a:cubicBezTo>
                      <a:pt x="1575" y="297"/>
                      <a:pt x="1610" y="322"/>
                      <a:pt x="1627" y="358"/>
                    </a:cubicBezTo>
                    <a:cubicBezTo>
                      <a:pt x="1654" y="383"/>
                      <a:pt x="1663" y="427"/>
                      <a:pt x="1654" y="463"/>
                    </a:cubicBezTo>
                    <a:lnTo>
                      <a:pt x="945" y="3732"/>
                    </a:lnTo>
                    <a:cubicBezTo>
                      <a:pt x="931" y="3801"/>
                      <a:pt x="871" y="3850"/>
                      <a:pt x="804" y="3850"/>
                    </a:cubicBezTo>
                    <a:cubicBezTo>
                      <a:pt x="793" y="3850"/>
                      <a:pt x="782" y="3848"/>
                      <a:pt x="771" y="3846"/>
                    </a:cubicBezTo>
                    <a:lnTo>
                      <a:pt x="351" y="3760"/>
                    </a:lnTo>
                    <a:cubicBezTo>
                      <a:pt x="274" y="3741"/>
                      <a:pt x="221" y="3663"/>
                      <a:pt x="238" y="3583"/>
                    </a:cubicBezTo>
                    <a:lnTo>
                      <a:pt x="937" y="314"/>
                    </a:lnTo>
                    <a:cubicBezTo>
                      <a:pt x="945" y="270"/>
                      <a:pt x="972" y="245"/>
                      <a:pt x="1008" y="217"/>
                    </a:cubicBezTo>
                    <a:cubicBezTo>
                      <a:pt x="1025" y="209"/>
                      <a:pt x="1042" y="200"/>
                      <a:pt x="1061" y="200"/>
                    </a:cubicBezTo>
                    <a:cubicBezTo>
                      <a:pt x="1069" y="196"/>
                      <a:pt x="1077" y="194"/>
                      <a:pt x="1086" y="194"/>
                    </a:cubicBezTo>
                    <a:close/>
                    <a:moveTo>
                      <a:pt x="1087" y="1"/>
                    </a:moveTo>
                    <a:cubicBezTo>
                      <a:pt x="1021" y="1"/>
                      <a:pt x="952" y="19"/>
                      <a:pt x="893" y="51"/>
                    </a:cubicBezTo>
                    <a:cubicBezTo>
                      <a:pt x="823" y="104"/>
                      <a:pt x="771" y="184"/>
                      <a:pt x="746" y="270"/>
                    </a:cubicBezTo>
                    <a:lnTo>
                      <a:pt x="45" y="3541"/>
                    </a:lnTo>
                    <a:cubicBezTo>
                      <a:pt x="1" y="3724"/>
                      <a:pt x="125" y="3909"/>
                      <a:pt x="307" y="3951"/>
                    </a:cubicBezTo>
                    <a:lnTo>
                      <a:pt x="735" y="4039"/>
                    </a:lnTo>
                    <a:cubicBezTo>
                      <a:pt x="757" y="4043"/>
                      <a:pt x="779" y="4045"/>
                      <a:pt x="801" y="4045"/>
                    </a:cubicBezTo>
                    <a:cubicBezTo>
                      <a:pt x="823" y="4045"/>
                      <a:pt x="845" y="4043"/>
                      <a:pt x="867" y="4039"/>
                    </a:cubicBezTo>
                    <a:cubicBezTo>
                      <a:pt x="998" y="4022"/>
                      <a:pt x="1113" y="3917"/>
                      <a:pt x="1138" y="3776"/>
                    </a:cubicBezTo>
                    <a:lnTo>
                      <a:pt x="1848" y="507"/>
                    </a:lnTo>
                    <a:cubicBezTo>
                      <a:pt x="1864" y="419"/>
                      <a:pt x="1848" y="322"/>
                      <a:pt x="1795" y="245"/>
                    </a:cubicBezTo>
                    <a:cubicBezTo>
                      <a:pt x="1751" y="173"/>
                      <a:pt x="1671" y="121"/>
                      <a:pt x="1575" y="96"/>
                    </a:cubicBezTo>
                    <a:lnTo>
                      <a:pt x="1155" y="7"/>
                    </a:lnTo>
                    <a:cubicBezTo>
                      <a:pt x="1133" y="3"/>
                      <a:pt x="1110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4350977" y="3489007"/>
                <a:ext cx="83163" cy="5440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" extrusionOk="0">
                    <a:moveTo>
                      <a:pt x="34" y="0"/>
                    </a:moveTo>
                    <a:lnTo>
                      <a:pt x="1" y="193"/>
                    </a:lnTo>
                    <a:lnTo>
                      <a:pt x="357" y="263"/>
                    </a:lnTo>
                    <a:lnTo>
                      <a:pt x="402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4372699" y="3383915"/>
                <a:ext cx="83163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4" extrusionOk="0">
                    <a:moveTo>
                      <a:pt x="43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01" y="80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4394421" y="3281099"/>
                <a:ext cx="84818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1" extrusionOk="0">
                    <a:moveTo>
                      <a:pt x="43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10" y="7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4416142" y="3177663"/>
                <a:ext cx="8481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4" extrusionOk="0">
                    <a:moveTo>
                      <a:pt x="42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10" y="80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4439519" y="3074847"/>
                <a:ext cx="8316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1" extrusionOk="0">
                    <a:moveTo>
                      <a:pt x="45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02" y="7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4461241" y="2971411"/>
                <a:ext cx="8543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4" extrusionOk="0">
                    <a:moveTo>
                      <a:pt x="45" y="1"/>
                    </a:moveTo>
                    <a:lnTo>
                      <a:pt x="1" y="194"/>
                    </a:lnTo>
                    <a:lnTo>
                      <a:pt x="368" y="274"/>
                    </a:lnTo>
                    <a:lnTo>
                      <a:pt x="412" y="81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7"/>
            <p:cNvSpPr/>
            <p:nvPr/>
          </p:nvSpPr>
          <p:spPr>
            <a:xfrm rot="842705">
              <a:off x="7205862" y="2554294"/>
              <a:ext cx="422027" cy="877416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7"/>
            <p:cNvGrpSpPr/>
            <p:nvPr/>
          </p:nvGrpSpPr>
          <p:grpSpPr>
            <a:xfrm>
              <a:off x="6367126" y="751835"/>
              <a:ext cx="1350897" cy="1100011"/>
              <a:chOff x="4917188" y="1046871"/>
              <a:chExt cx="1155798" cy="941065"/>
            </a:xfrm>
          </p:grpSpPr>
          <p:sp>
            <p:nvSpPr>
              <p:cNvPr id="898" name="Google Shape;898;p37"/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4917188" y="1046871"/>
                <a:ext cx="83163" cy="4487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69" extrusionOk="0">
                    <a:moveTo>
                      <a:pt x="191" y="1"/>
                    </a:moveTo>
                    <a:cubicBezTo>
                      <a:pt x="86" y="1"/>
                      <a:pt x="0" y="89"/>
                      <a:pt x="0" y="202"/>
                    </a:cubicBezTo>
                    <a:cubicBezTo>
                      <a:pt x="0" y="307"/>
                      <a:pt x="86" y="395"/>
                      <a:pt x="191" y="395"/>
                    </a:cubicBezTo>
                    <a:cubicBezTo>
                      <a:pt x="307" y="395"/>
                      <a:pt x="393" y="307"/>
                      <a:pt x="393" y="202"/>
                    </a:cubicBezTo>
                    <a:cubicBezTo>
                      <a:pt x="393" y="89"/>
                      <a:pt x="307" y="1"/>
                      <a:pt x="191" y="1"/>
                    </a:cubicBezTo>
                    <a:close/>
                    <a:moveTo>
                      <a:pt x="191" y="595"/>
                    </a:moveTo>
                    <a:cubicBezTo>
                      <a:pt x="86" y="595"/>
                      <a:pt x="0" y="683"/>
                      <a:pt x="0" y="788"/>
                    </a:cubicBezTo>
                    <a:cubicBezTo>
                      <a:pt x="0" y="901"/>
                      <a:pt x="86" y="989"/>
                      <a:pt x="202" y="989"/>
                    </a:cubicBezTo>
                    <a:cubicBezTo>
                      <a:pt x="307" y="989"/>
                      <a:pt x="393" y="901"/>
                      <a:pt x="393" y="788"/>
                    </a:cubicBezTo>
                    <a:cubicBezTo>
                      <a:pt x="393" y="683"/>
                      <a:pt x="307" y="595"/>
                      <a:pt x="191" y="595"/>
                    </a:cubicBezTo>
                    <a:close/>
                    <a:moveTo>
                      <a:pt x="202" y="1182"/>
                    </a:moveTo>
                    <a:cubicBezTo>
                      <a:pt x="86" y="1182"/>
                      <a:pt x="0" y="1268"/>
                      <a:pt x="0" y="1381"/>
                    </a:cubicBezTo>
                    <a:cubicBezTo>
                      <a:pt x="0" y="1486"/>
                      <a:pt x="97" y="1575"/>
                      <a:pt x="202" y="1575"/>
                    </a:cubicBezTo>
                    <a:cubicBezTo>
                      <a:pt x="307" y="1575"/>
                      <a:pt x="393" y="1486"/>
                      <a:pt x="393" y="1381"/>
                    </a:cubicBezTo>
                    <a:cubicBezTo>
                      <a:pt x="393" y="1268"/>
                      <a:pt x="307" y="1182"/>
                      <a:pt x="202" y="1182"/>
                    </a:cubicBezTo>
                    <a:close/>
                    <a:moveTo>
                      <a:pt x="202" y="1776"/>
                    </a:moveTo>
                    <a:cubicBezTo>
                      <a:pt x="97" y="1776"/>
                      <a:pt x="9" y="1864"/>
                      <a:pt x="9" y="1969"/>
                    </a:cubicBezTo>
                    <a:cubicBezTo>
                      <a:pt x="9" y="2082"/>
                      <a:pt x="97" y="2168"/>
                      <a:pt x="202" y="2168"/>
                    </a:cubicBezTo>
                    <a:cubicBezTo>
                      <a:pt x="315" y="2168"/>
                      <a:pt x="401" y="2074"/>
                      <a:pt x="401" y="1969"/>
                    </a:cubicBezTo>
                    <a:cubicBezTo>
                      <a:pt x="401" y="1864"/>
                      <a:pt x="307" y="1776"/>
                      <a:pt x="202" y="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7"/>
            <p:cNvGrpSpPr/>
            <p:nvPr/>
          </p:nvGrpSpPr>
          <p:grpSpPr>
            <a:xfrm flipH="1">
              <a:off x="5102801" y="827764"/>
              <a:ext cx="1073802" cy="1024081"/>
              <a:chOff x="5154265" y="1111830"/>
              <a:chExt cx="918722" cy="876107"/>
            </a:xfrm>
          </p:grpSpPr>
          <p:sp>
            <p:nvSpPr>
              <p:cNvPr id="904" name="Google Shape;904;p37"/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7"/>
            <p:cNvGrpSpPr/>
            <p:nvPr/>
          </p:nvGrpSpPr>
          <p:grpSpPr>
            <a:xfrm>
              <a:off x="4738730" y="576402"/>
              <a:ext cx="133260" cy="129152"/>
              <a:chOff x="3739723" y="2282290"/>
              <a:chExt cx="690824" cy="669530"/>
            </a:xfrm>
          </p:grpSpPr>
          <p:sp>
            <p:nvSpPr>
              <p:cNvPr id="909" name="Google Shape;909;p37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37"/>
            <p:cNvGrpSpPr/>
            <p:nvPr/>
          </p:nvGrpSpPr>
          <p:grpSpPr>
            <a:xfrm rot="10800000">
              <a:off x="7611486" y="972830"/>
              <a:ext cx="371307" cy="91637"/>
              <a:chOff x="4241622" y="1303995"/>
              <a:chExt cx="1256112" cy="310004"/>
            </a:xfrm>
          </p:grpSpPr>
          <p:sp>
            <p:nvSpPr>
              <p:cNvPr id="914" name="Google Shape;914;p37"/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37"/>
            <p:cNvSpPr/>
            <p:nvPr/>
          </p:nvSpPr>
          <p:spPr>
            <a:xfrm>
              <a:off x="6181334" y="30302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8345811" y="30551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8595797" y="19959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37"/>
            <p:cNvGrpSpPr/>
            <p:nvPr/>
          </p:nvGrpSpPr>
          <p:grpSpPr>
            <a:xfrm>
              <a:off x="6888730" y="3068552"/>
              <a:ext cx="133260" cy="129152"/>
              <a:chOff x="3739723" y="2282290"/>
              <a:chExt cx="690824" cy="669530"/>
            </a:xfrm>
          </p:grpSpPr>
          <p:sp>
            <p:nvSpPr>
              <p:cNvPr id="921" name="Google Shape;921;p37"/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37"/>
            <p:cNvSpPr/>
            <p:nvPr/>
          </p:nvSpPr>
          <p:spPr>
            <a:xfrm>
              <a:off x="3666161" y="11296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 rot="-8572390">
              <a:off x="5581055" y="1806471"/>
              <a:ext cx="1631716" cy="1211539"/>
            </a:xfrm>
            <a:custGeom>
              <a:avLst/>
              <a:gdLst/>
              <a:ahLst/>
              <a:cxnLst/>
              <a:rect l="l" t="t" r="r" b="b"/>
              <a:pathLst>
                <a:path w="6427" h="4772" extrusionOk="0">
                  <a:moveTo>
                    <a:pt x="6216" y="1"/>
                  </a:moveTo>
                  <a:cubicBezTo>
                    <a:pt x="6202" y="1"/>
                    <a:pt x="6187" y="2"/>
                    <a:pt x="6172" y="6"/>
                  </a:cubicBezTo>
                  <a:cubicBezTo>
                    <a:pt x="6068" y="33"/>
                    <a:pt x="5998" y="130"/>
                    <a:pt x="6026" y="243"/>
                  </a:cubicBezTo>
                  <a:cubicBezTo>
                    <a:pt x="6042" y="329"/>
                    <a:pt x="6120" y="400"/>
                    <a:pt x="6217" y="400"/>
                  </a:cubicBezTo>
                  <a:cubicBezTo>
                    <a:pt x="6225" y="400"/>
                    <a:pt x="6244" y="392"/>
                    <a:pt x="6252" y="392"/>
                  </a:cubicBezTo>
                  <a:cubicBezTo>
                    <a:pt x="6366" y="373"/>
                    <a:pt x="6426" y="268"/>
                    <a:pt x="6410" y="155"/>
                  </a:cubicBezTo>
                  <a:cubicBezTo>
                    <a:pt x="6386" y="64"/>
                    <a:pt x="6305" y="1"/>
                    <a:pt x="6216" y="1"/>
                  </a:cubicBezTo>
                  <a:close/>
                  <a:moveTo>
                    <a:pt x="5637" y="140"/>
                  </a:moveTo>
                  <a:cubicBezTo>
                    <a:pt x="5620" y="140"/>
                    <a:pt x="5604" y="142"/>
                    <a:pt x="5587" y="146"/>
                  </a:cubicBezTo>
                  <a:cubicBezTo>
                    <a:pt x="5482" y="172"/>
                    <a:pt x="5421" y="287"/>
                    <a:pt x="5448" y="392"/>
                  </a:cubicBezTo>
                  <a:cubicBezTo>
                    <a:pt x="5474" y="478"/>
                    <a:pt x="5553" y="530"/>
                    <a:pt x="5639" y="530"/>
                  </a:cubicBezTo>
                  <a:cubicBezTo>
                    <a:pt x="5658" y="530"/>
                    <a:pt x="5675" y="530"/>
                    <a:pt x="5692" y="522"/>
                  </a:cubicBezTo>
                  <a:cubicBezTo>
                    <a:pt x="5797" y="497"/>
                    <a:pt x="5858" y="392"/>
                    <a:pt x="5832" y="287"/>
                  </a:cubicBezTo>
                  <a:cubicBezTo>
                    <a:pt x="5810" y="199"/>
                    <a:pt x="5726" y="140"/>
                    <a:pt x="5637" y="140"/>
                  </a:cubicBezTo>
                  <a:close/>
                  <a:moveTo>
                    <a:pt x="5078" y="310"/>
                  </a:moveTo>
                  <a:cubicBezTo>
                    <a:pt x="5058" y="310"/>
                    <a:pt x="5038" y="314"/>
                    <a:pt x="5018" y="321"/>
                  </a:cubicBezTo>
                  <a:cubicBezTo>
                    <a:pt x="4913" y="356"/>
                    <a:pt x="4852" y="470"/>
                    <a:pt x="4888" y="566"/>
                  </a:cubicBezTo>
                  <a:cubicBezTo>
                    <a:pt x="4924" y="654"/>
                    <a:pt x="4993" y="707"/>
                    <a:pt x="5081" y="707"/>
                  </a:cubicBezTo>
                  <a:cubicBezTo>
                    <a:pt x="5098" y="707"/>
                    <a:pt x="5123" y="696"/>
                    <a:pt x="5142" y="696"/>
                  </a:cubicBezTo>
                  <a:cubicBezTo>
                    <a:pt x="5247" y="663"/>
                    <a:pt x="5299" y="549"/>
                    <a:pt x="5264" y="444"/>
                  </a:cubicBezTo>
                  <a:cubicBezTo>
                    <a:pt x="5235" y="361"/>
                    <a:pt x="5158" y="310"/>
                    <a:pt x="5078" y="310"/>
                  </a:cubicBezTo>
                  <a:close/>
                  <a:moveTo>
                    <a:pt x="4524" y="515"/>
                  </a:moveTo>
                  <a:cubicBezTo>
                    <a:pt x="4500" y="515"/>
                    <a:pt x="4475" y="520"/>
                    <a:pt x="4452" y="530"/>
                  </a:cubicBezTo>
                  <a:cubicBezTo>
                    <a:pt x="4347" y="574"/>
                    <a:pt x="4303" y="688"/>
                    <a:pt x="4347" y="784"/>
                  </a:cubicBezTo>
                  <a:cubicBezTo>
                    <a:pt x="4372" y="864"/>
                    <a:pt x="4452" y="906"/>
                    <a:pt x="4529" y="906"/>
                  </a:cubicBezTo>
                  <a:cubicBezTo>
                    <a:pt x="4546" y="906"/>
                    <a:pt x="4573" y="906"/>
                    <a:pt x="4598" y="898"/>
                  </a:cubicBezTo>
                  <a:cubicBezTo>
                    <a:pt x="4703" y="854"/>
                    <a:pt x="4748" y="740"/>
                    <a:pt x="4703" y="635"/>
                  </a:cubicBezTo>
                  <a:cubicBezTo>
                    <a:pt x="4678" y="562"/>
                    <a:pt x="4601" y="515"/>
                    <a:pt x="4524" y="515"/>
                  </a:cubicBezTo>
                  <a:close/>
                  <a:moveTo>
                    <a:pt x="3985" y="757"/>
                  </a:moveTo>
                  <a:cubicBezTo>
                    <a:pt x="3956" y="757"/>
                    <a:pt x="3927" y="764"/>
                    <a:pt x="3900" y="776"/>
                  </a:cubicBezTo>
                  <a:cubicBezTo>
                    <a:pt x="3803" y="828"/>
                    <a:pt x="3759" y="942"/>
                    <a:pt x="3812" y="1038"/>
                  </a:cubicBezTo>
                  <a:cubicBezTo>
                    <a:pt x="3847" y="1108"/>
                    <a:pt x="3916" y="1152"/>
                    <a:pt x="3988" y="1152"/>
                  </a:cubicBezTo>
                  <a:cubicBezTo>
                    <a:pt x="4013" y="1152"/>
                    <a:pt x="4049" y="1143"/>
                    <a:pt x="4074" y="1135"/>
                  </a:cubicBezTo>
                  <a:cubicBezTo>
                    <a:pt x="4170" y="1082"/>
                    <a:pt x="4214" y="969"/>
                    <a:pt x="4162" y="872"/>
                  </a:cubicBezTo>
                  <a:cubicBezTo>
                    <a:pt x="4130" y="797"/>
                    <a:pt x="4059" y="757"/>
                    <a:pt x="3985" y="757"/>
                  </a:cubicBezTo>
                  <a:close/>
                  <a:moveTo>
                    <a:pt x="3462" y="1031"/>
                  </a:moveTo>
                  <a:cubicBezTo>
                    <a:pt x="3429" y="1031"/>
                    <a:pt x="3397" y="1039"/>
                    <a:pt x="3367" y="1055"/>
                  </a:cubicBezTo>
                  <a:cubicBezTo>
                    <a:pt x="3270" y="1116"/>
                    <a:pt x="3245" y="1231"/>
                    <a:pt x="3297" y="1326"/>
                  </a:cubicBezTo>
                  <a:cubicBezTo>
                    <a:pt x="3331" y="1389"/>
                    <a:pt x="3402" y="1431"/>
                    <a:pt x="3463" y="1431"/>
                  </a:cubicBezTo>
                  <a:cubicBezTo>
                    <a:pt x="3497" y="1431"/>
                    <a:pt x="3532" y="1422"/>
                    <a:pt x="3568" y="1406"/>
                  </a:cubicBezTo>
                  <a:cubicBezTo>
                    <a:pt x="3654" y="1345"/>
                    <a:pt x="3690" y="1231"/>
                    <a:pt x="3637" y="1135"/>
                  </a:cubicBezTo>
                  <a:cubicBezTo>
                    <a:pt x="3601" y="1068"/>
                    <a:pt x="3533" y="1031"/>
                    <a:pt x="3462" y="1031"/>
                  </a:cubicBezTo>
                  <a:close/>
                  <a:moveTo>
                    <a:pt x="2965" y="1345"/>
                  </a:moveTo>
                  <a:cubicBezTo>
                    <a:pt x="2928" y="1345"/>
                    <a:pt x="2891" y="1356"/>
                    <a:pt x="2859" y="1378"/>
                  </a:cubicBezTo>
                  <a:cubicBezTo>
                    <a:pt x="2762" y="1441"/>
                    <a:pt x="2737" y="1563"/>
                    <a:pt x="2798" y="1651"/>
                  </a:cubicBezTo>
                  <a:cubicBezTo>
                    <a:pt x="2842" y="1712"/>
                    <a:pt x="2903" y="1737"/>
                    <a:pt x="2964" y="1737"/>
                  </a:cubicBezTo>
                  <a:cubicBezTo>
                    <a:pt x="2999" y="1737"/>
                    <a:pt x="3043" y="1729"/>
                    <a:pt x="3077" y="1704"/>
                  </a:cubicBezTo>
                  <a:cubicBezTo>
                    <a:pt x="3165" y="1641"/>
                    <a:pt x="3192" y="1519"/>
                    <a:pt x="3129" y="1431"/>
                  </a:cubicBezTo>
                  <a:cubicBezTo>
                    <a:pt x="3091" y="1376"/>
                    <a:pt x="3028" y="1345"/>
                    <a:pt x="2965" y="1345"/>
                  </a:cubicBezTo>
                  <a:close/>
                  <a:moveTo>
                    <a:pt x="2484" y="1686"/>
                  </a:moveTo>
                  <a:cubicBezTo>
                    <a:pt x="2443" y="1686"/>
                    <a:pt x="2402" y="1700"/>
                    <a:pt x="2370" y="1729"/>
                  </a:cubicBezTo>
                  <a:cubicBezTo>
                    <a:pt x="2282" y="1798"/>
                    <a:pt x="2265" y="1922"/>
                    <a:pt x="2326" y="2008"/>
                  </a:cubicBezTo>
                  <a:cubicBezTo>
                    <a:pt x="2370" y="2052"/>
                    <a:pt x="2431" y="2079"/>
                    <a:pt x="2483" y="2079"/>
                  </a:cubicBezTo>
                  <a:cubicBezTo>
                    <a:pt x="2527" y="2079"/>
                    <a:pt x="2571" y="2071"/>
                    <a:pt x="2605" y="2043"/>
                  </a:cubicBezTo>
                  <a:cubicBezTo>
                    <a:pt x="2693" y="1974"/>
                    <a:pt x="2710" y="1850"/>
                    <a:pt x="2640" y="1764"/>
                  </a:cubicBezTo>
                  <a:cubicBezTo>
                    <a:pt x="2600" y="1713"/>
                    <a:pt x="2541" y="1686"/>
                    <a:pt x="2484" y="1686"/>
                  </a:cubicBezTo>
                  <a:close/>
                  <a:moveTo>
                    <a:pt x="2030" y="2066"/>
                  </a:moveTo>
                  <a:cubicBezTo>
                    <a:pt x="1985" y="2066"/>
                    <a:pt x="1938" y="2081"/>
                    <a:pt x="1898" y="2113"/>
                  </a:cubicBezTo>
                  <a:cubicBezTo>
                    <a:pt x="1818" y="2184"/>
                    <a:pt x="1809" y="2314"/>
                    <a:pt x="1889" y="2394"/>
                  </a:cubicBezTo>
                  <a:cubicBezTo>
                    <a:pt x="1923" y="2438"/>
                    <a:pt x="1975" y="2455"/>
                    <a:pt x="2028" y="2455"/>
                  </a:cubicBezTo>
                  <a:cubicBezTo>
                    <a:pt x="2080" y="2455"/>
                    <a:pt x="2124" y="2446"/>
                    <a:pt x="2160" y="2411"/>
                  </a:cubicBezTo>
                  <a:cubicBezTo>
                    <a:pt x="2248" y="2333"/>
                    <a:pt x="2248" y="2209"/>
                    <a:pt x="2177" y="2132"/>
                  </a:cubicBezTo>
                  <a:cubicBezTo>
                    <a:pt x="2139" y="2088"/>
                    <a:pt x="2085" y="2066"/>
                    <a:pt x="2030" y="2066"/>
                  </a:cubicBezTo>
                  <a:close/>
                  <a:moveTo>
                    <a:pt x="1604" y="2473"/>
                  </a:moveTo>
                  <a:cubicBezTo>
                    <a:pt x="1553" y="2473"/>
                    <a:pt x="1501" y="2493"/>
                    <a:pt x="1461" y="2532"/>
                  </a:cubicBezTo>
                  <a:cubicBezTo>
                    <a:pt x="1390" y="2612"/>
                    <a:pt x="1390" y="2734"/>
                    <a:pt x="1469" y="2805"/>
                  </a:cubicBezTo>
                  <a:cubicBezTo>
                    <a:pt x="1503" y="2847"/>
                    <a:pt x="1555" y="2866"/>
                    <a:pt x="1600" y="2866"/>
                  </a:cubicBezTo>
                  <a:cubicBezTo>
                    <a:pt x="1652" y="2866"/>
                    <a:pt x="1704" y="2847"/>
                    <a:pt x="1749" y="2805"/>
                  </a:cubicBezTo>
                  <a:cubicBezTo>
                    <a:pt x="1818" y="2726"/>
                    <a:pt x="1818" y="2604"/>
                    <a:pt x="1740" y="2524"/>
                  </a:cubicBezTo>
                  <a:cubicBezTo>
                    <a:pt x="1701" y="2490"/>
                    <a:pt x="1653" y="2473"/>
                    <a:pt x="1604" y="2473"/>
                  </a:cubicBezTo>
                  <a:close/>
                  <a:moveTo>
                    <a:pt x="1209" y="2906"/>
                  </a:moveTo>
                  <a:cubicBezTo>
                    <a:pt x="1152" y="2906"/>
                    <a:pt x="1097" y="2930"/>
                    <a:pt x="1058" y="2979"/>
                  </a:cubicBezTo>
                  <a:cubicBezTo>
                    <a:pt x="989" y="3057"/>
                    <a:pt x="997" y="3181"/>
                    <a:pt x="1075" y="3250"/>
                  </a:cubicBezTo>
                  <a:cubicBezTo>
                    <a:pt x="1119" y="3286"/>
                    <a:pt x="1163" y="3303"/>
                    <a:pt x="1207" y="3303"/>
                  </a:cubicBezTo>
                  <a:cubicBezTo>
                    <a:pt x="1260" y="3303"/>
                    <a:pt x="1320" y="3277"/>
                    <a:pt x="1356" y="3233"/>
                  </a:cubicBezTo>
                  <a:cubicBezTo>
                    <a:pt x="1425" y="3145"/>
                    <a:pt x="1417" y="3024"/>
                    <a:pt x="1337" y="2952"/>
                  </a:cubicBezTo>
                  <a:cubicBezTo>
                    <a:pt x="1299" y="2922"/>
                    <a:pt x="1254" y="2906"/>
                    <a:pt x="1209" y="2906"/>
                  </a:cubicBezTo>
                  <a:close/>
                  <a:moveTo>
                    <a:pt x="838" y="3371"/>
                  </a:moveTo>
                  <a:cubicBezTo>
                    <a:pt x="778" y="3371"/>
                    <a:pt x="719" y="3399"/>
                    <a:pt x="682" y="3452"/>
                  </a:cubicBezTo>
                  <a:cubicBezTo>
                    <a:pt x="622" y="3540"/>
                    <a:pt x="638" y="3662"/>
                    <a:pt x="727" y="3722"/>
                  </a:cubicBezTo>
                  <a:cubicBezTo>
                    <a:pt x="760" y="3750"/>
                    <a:pt x="796" y="3766"/>
                    <a:pt x="840" y="3766"/>
                  </a:cubicBezTo>
                  <a:cubicBezTo>
                    <a:pt x="901" y="3766"/>
                    <a:pt x="962" y="3739"/>
                    <a:pt x="997" y="3687"/>
                  </a:cubicBezTo>
                  <a:cubicBezTo>
                    <a:pt x="1066" y="3592"/>
                    <a:pt x="1041" y="3468"/>
                    <a:pt x="953" y="3408"/>
                  </a:cubicBezTo>
                  <a:cubicBezTo>
                    <a:pt x="918" y="3383"/>
                    <a:pt x="878" y="3371"/>
                    <a:pt x="838" y="3371"/>
                  </a:cubicBezTo>
                  <a:close/>
                  <a:moveTo>
                    <a:pt x="513" y="3862"/>
                  </a:moveTo>
                  <a:cubicBezTo>
                    <a:pt x="447" y="3862"/>
                    <a:pt x="380" y="3893"/>
                    <a:pt x="340" y="3949"/>
                  </a:cubicBezTo>
                  <a:cubicBezTo>
                    <a:pt x="288" y="4046"/>
                    <a:pt x="315" y="4169"/>
                    <a:pt x="401" y="4222"/>
                  </a:cubicBezTo>
                  <a:cubicBezTo>
                    <a:pt x="437" y="4247"/>
                    <a:pt x="473" y="4255"/>
                    <a:pt x="506" y="4255"/>
                  </a:cubicBezTo>
                  <a:cubicBezTo>
                    <a:pt x="578" y="4255"/>
                    <a:pt x="638" y="4222"/>
                    <a:pt x="674" y="4159"/>
                  </a:cubicBezTo>
                  <a:cubicBezTo>
                    <a:pt x="735" y="4064"/>
                    <a:pt x="708" y="3949"/>
                    <a:pt x="611" y="3888"/>
                  </a:cubicBezTo>
                  <a:cubicBezTo>
                    <a:pt x="581" y="3870"/>
                    <a:pt x="547" y="3862"/>
                    <a:pt x="513" y="3862"/>
                  </a:cubicBezTo>
                  <a:close/>
                  <a:moveTo>
                    <a:pt x="224" y="4379"/>
                  </a:moveTo>
                  <a:cubicBezTo>
                    <a:pt x="147" y="4379"/>
                    <a:pt x="76" y="4423"/>
                    <a:pt x="44" y="4501"/>
                  </a:cubicBezTo>
                  <a:cubicBezTo>
                    <a:pt x="0" y="4598"/>
                    <a:pt x="53" y="4711"/>
                    <a:pt x="149" y="4755"/>
                  </a:cubicBezTo>
                  <a:cubicBezTo>
                    <a:pt x="175" y="4772"/>
                    <a:pt x="202" y="4772"/>
                    <a:pt x="227" y="4772"/>
                  </a:cubicBezTo>
                  <a:cubicBezTo>
                    <a:pt x="307" y="4772"/>
                    <a:pt x="376" y="4728"/>
                    <a:pt x="401" y="4658"/>
                  </a:cubicBezTo>
                  <a:cubicBezTo>
                    <a:pt x="445" y="4553"/>
                    <a:pt x="401" y="4440"/>
                    <a:pt x="307" y="4396"/>
                  </a:cubicBezTo>
                  <a:cubicBezTo>
                    <a:pt x="279" y="4385"/>
                    <a:pt x="251" y="4379"/>
                    <a:pt x="22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5236087" y="212601"/>
              <a:ext cx="534077" cy="421372"/>
            </a:xfrm>
            <a:custGeom>
              <a:avLst/>
              <a:gdLst/>
              <a:ahLst/>
              <a:cxnLst/>
              <a:rect l="l" t="t" r="r" b="b"/>
              <a:pathLst>
                <a:path w="3770" h="2975" extrusionOk="0">
                  <a:moveTo>
                    <a:pt x="1058" y="1"/>
                  </a:moveTo>
                  <a:cubicBezTo>
                    <a:pt x="1058" y="1"/>
                    <a:pt x="1042" y="9"/>
                    <a:pt x="1014" y="9"/>
                  </a:cubicBezTo>
                  <a:cubicBezTo>
                    <a:pt x="998" y="20"/>
                    <a:pt x="970" y="20"/>
                    <a:pt x="945" y="28"/>
                  </a:cubicBezTo>
                  <a:cubicBezTo>
                    <a:pt x="918" y="36"/>
                    <a:pt x="901" y="45"/>
                    <a:pt x="876" y="45"/>
                  </a:cubicBezTo>
                  <a:cubicBezTo>
                    <a:pt x="857" y="53"/>
                    <a:pt x="849" y="62"/>
                    <a:pt x="840" y="62"/>
                  </a:cubicBezTo>
                  <a:cubicBezTo>
                    <a:pt x="586" y="211"/>
                    <a:pt x="393" y="387"/>
                    <a:pt x="255" y="597"/>
                  </a:cubicBezTo>
                  <a:cubicBezTo>
                    <a:pt x="114" y="815"/>
                    <a:pt x="36" y="1042"/>
                    <a:pt x="18" y="1296"/>
                  </a:cubicBezTo>
                  <a:cubicBezTo>
                    <a:pt x="9" y="1436"/>
                    <a:pt x="1" y="1566"/>
                    <a:pt x="1" y="1707"/>
                  </a:cubicBezTo>
                  <a:lnTo>
                    <a:pt x="1" y="2756"/>
                  </a:lnTo>
                  <a:cubicBezTo>
                    <a:pt x="1" y="2826"/>
                    <a:pt x="26" y="2878"/>
                    <a:pt x="70" y="2914"/>
                  </a:cubicBezTo>
                  <a:cubicBezTo>
                    <a:pt x="122" y="2947"/>
                    <a:pt x="167" y="2975"/>
                    <a:pt x="227" y="2975"/>
                  </a:cubicBezTo>
                  <a:lnTo>
                    <a:pt x="1401" y="2975"/>
                  </a:lnTo>
                  <a:cubicBezTo>
                    <a:pt x="1470" y="2975"/>
                    <a:pt x="1522" y="2947"/>
                    <a:pt x="1558" y="2914"/>
                  </a:cubicBezTo>
                  <a:cubicBezTo>
                    <a:pt x="1600" y="2878"/>
                    <a:pt x="1619" y="2826"/>
                    <a:pt x="1619" y="2756"/>
                  </a:cubicBezTo>
                  <a:lnTo>
                    <a:pt x="1619" y="1680"/>
                  </a:lnTo>
                  <a:cubicBezTo>
                    <a:pt x="1619" y="1619"/>
                    <a:pt x="1600" y="1566"/>
                    <a:pt x="1566" y="1522"/>
                  </a:cubicBezTo>
                  <a:cubicBezTo>
                    <a:pt x="1531" y="1489"/>
                    <a:pt x="1478" y="1470"/>
                    <a:pt x="1417" y="1470"/>
                  </a:cubicBezTo>
                  <a:lnTo>
                    <a:pt x="1138" y="1470"/>
                  </a:lnTo>
                  <a:cubicBezTo>
                    <a:pt x="1086" y="1453"/>
                    <a:pt x="1050" y="1426"/>
                    <a:pt x="1050" y="1365"/>
                  </a:cubicBezTo>
                  <a:lnTo>
                    <a:pt x="1050" y="1147"/>
                  </a:lnTo>
                  <a:cubicBezTo>
                    <a:pt x="1050" y="1050"/>
                    <a:pt x="1075" y="964"/>
                    <a:pt x="1119" y="884"/>
                  </a:cubicBezTo>
                  <a:cubicBezTo>
                    <a:pt x="1163" y="807"/>
                    <a:pt x="1207" y="735"/>
                    <a:pt x="1260" y="674"/>
                  </a:cubicBezTo>
                  <a:cubicBezTo>
                    <a:pt x="1312" y="614"/>
                    <a:pt x="1365" y="561"/>
                    <a:pt x="1409" y="517"/>
                  </a:cubicBezTo>
                  <a:cubicBezTo>
                    <a:pt x="1453" y="473"/>
                    <a:pt x="1470" y="429"/>
                    <a:pt x="1470" y="395"/>
                  </a:cubicBezTo>
                  <a:cubicBezTo>
                    <a:pt x="1470" y="368"/>
                    <a:pt x="1470" y="343"/>
                    <a:pt x="1461" y="316"/>
                  </a:cubicBezTo>
                  <a:cubicBezTo>
                    <a:pt x="1453" y="290"/>
                    <a:pt x="1417" y="255"/>
                    <a:pt x="1365" y="211"/>
                  </a:cubicBezTo>
                  <a:lnTo>
                    <a:pt x="1180" y="72"/>
                  </a:lnTo>
                  <a:cubicBezTo>
                    <a:pt x="1155" y="53"/>
                    <a:pt x="1138" y="36"/>
                    <a:pt x="1119" y="28"/>
                  </a:cubicBezTo>
                  <a:cubicBezTo>
                    <a:pt x="1111" y="9"/>
                    <a:pt x="1086" y="1"/>
                    <a:pt x="1058" y="1"/>
                  </a:cubicBezTo>
                  <a:close/>
                  <a:moveTo>
                    <a:pt x="3218" y="1"/>
                  </a:moveTo>
                  <a:cubicBezTo>
                    <a:pt x="3210" y="1"/>
                    <a:pt x="3193" y="9"/>
                    <a:pt x="3174" y="9"/>
                  </a:cubicBezTo>
                  <a:cubicBezTo>
                    <a:pt x="3149" y="20"/>
                    <a:pt x="3132" y="20"/>
                    <a:pt x="3105" y="28"/>
                  </a:cubicBezTo>
                  <a:cubicBezTo>
                    <a:pt x="3079" y="36"/>
                    <a:pt x="3052" y="45"/>
                    <a:pt x="3035" y="45"/>
                  </a:cubicBezTo>
                  <a:cubicBezTo>
                    <a:pt x="3016" y="53"/>
                    <a:pt x="3000" y="62"/>
                    <a:pt x="3000" y="62"/>
                  </a:cubicBezTo>
                  <a:cubicBezTo>
                    <a:pt x="2746" y="211"/>
                    <a:pt x="2555" y="387"/>
                    <a:pt x="2414" y="597"/>
                  </a:cubicBezTo>
                  <a:cubicBezTo>
                    <a:pt x="2274" y="815"/>
                    <a:pt x="2196" y="1042"/>
                    <a:pt x="2169" y="1296"/>
                  </a:cubicBezTo>
                  <a:cubicBezTo>
                    <a:pt x="2160" y="1436"/>
                    <a:pt x="2160" y="1566"/>
                    <a:pt x="2160" y="1707"/>
                  </a:cubicBezTo>
                  <a:lnTo>
                    <a:pt x="2160" y="2756"/>
                  </a:lnTo>
                  <a:cubicBezTo>
                    <a:pt x="2160" y="2826"/>
                    <a:pt x="2177" y="2878"/>
                    <a:pt x="2229" y="2914"/>
                  </a:cubicBezTo>
                  <a:cubicBezTo>
                    <a:pt x="2274" y="2947"/>
                    <a:pt x="2326" y="2975"/>
                    <a:pt x="2378" y="2975"/>
                  </a:cubicBezTo>
                  <a:lnTo>
                    <a:pt x="3560" y="2975"/>
                  </a:lnTo>
                  <a:cubicBezTo>
                    <a:pt x="3629" y="2975"/>
                    <a:pt x="3682" y="2947"/>
                    <a:pt x="3717" y="2914"/>
                  </a:cubicBezTo>
                  <a:cubicBezTo>
                    <a:pt x="3751" y="2878"/>
                    <a:pt x="3770" y="2826"/>
                    <a:pt x="3770" y="2756"/>
                  </a:cubicBezTo>
                  <a:lnTo>
                    <a:pt x="3770" y="1680"/>
                  </a:lnTo>
                  <a:cubicBezTo>
                    <a:pt x="3770" y="1619"/>
                    <a:pt x="3751" y="1566"/>
                    <a:pt x="3717" y="1522"/>
                  </a:cubicBezTo>
                  <a:cubicBezTo>
                    <a:pt x="3682" y="1489"/>
                    <a:pt x="3638" y="1470"/>
                    <a:pt x="3568" y="1470"/>
                  </a:cubicBezTo>
                  <a:lnTo>
                    <a:pt x="3298" y="1470"/>
                  </a:lnTo>
                  <a:cubicBezTo>
                    <a:pt x="3237" y="1453"/>
                    <a:pt x="3210" y="1426"/>
                    <a:pt x="3210" y="1365"/>
                  </a:cubicBezTo>
                  <a:lnTo>
                    <a:pt x="3210" y="1147"/>
                  </a:lnTo>
                  <a:cubicBezTo>
                    <a:pt x="3210" y="1050"/>
                    <a:pt x="3226" y="964"/>
                    <a:pt x="3270" y="884"/>
                  </a:cubicBezTo>
                  <a:cubicBezTo>
                    <a:pt x="3314" y="807"/>
                    <a:pt x="3367" y="735"/>
                    <a:pt x="3419" y="674"/>
                  </a:cubicBezTo>
                  <a:cubicBezTo>
                    <a:pt x="3472" y="614"/>
                    <a:pt x="3524" y="561"/>
                    <a:pt x="3568" y="517"/>
                  </a:cubicBezTo>
                  <a:cubicBezTo>
                    <a:pt x="3612" y="473"/>
                    <a:pt x="3629" y="429"/>
                    <a:pt x="3629" y="395"/>
                  </a:cubicBezTo>
                  <a:cubicBezTo>
                    <a:pt x="3629" y="368"/>
                    <a:pt x="3621" y="343"/>
                    <a:pt x="3612" y="316"/>
                  </a:cubicBezTo>
                  <a:cubicBezTo>
                    <a:pt x="3604" y="290"/>
                    <a:pt x="3577" y="255"/>
                    <a:pt x="3516" y="211"/>
                  </a:cubicBezTo>
                  <a:lnTo>
                    <a:pt x="3331" y="72"/>
                  </a:lnTo>
                  <a:cubicBezTo>
                    <a:pt x="3314" y="53"/>
                    <a:pt x="3298" y="36"/>
                    <a:pt x="3279" y="28"/>
                  </a:cubicBezTo>
                  <a:cubicBezTo>
                    <a:pt x="3262" y="9"/>
                    <a:pt x="3245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7"/>
            <p:cNvGrpSpPr/>
            <p:nvPr/>
          </p:nvGrpSpPr>
          <p:grpSpPr>
            <a:xfrm>
              <a:off x="7545544" y="2179751"/>
              <a:ext cx="1188861" cy="547513"/>
              <a:chOff x="5309609" y="708872"/>
              <a:chExt cx="1108185" cy="510359"/>
            </a:xfrm>
          </p:grpSpPr>
          <p:sp>
            <p:nvSpPr>
              <p:cNvPr id="929" name="Google Shape;929;p37"/>
              <p:cNvSpPr/>
              <p:nvPr/>
            </p:nvSpPr>
            <p:spPr>
              <a:xfrm>
                <a:off x="5377468" y="733899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6047795" y="1009460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5790552" y="819819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5375145" y="711710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5309609" y="708872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5400173" y="720225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>
          <a:extLst>
            <a:ext uri="{FF2B5EF4-FFF2-40B4-BE49-F238E27FC236}">
              <a16:creationId xmlns:a16="http://schemas.microsoft.com/office/drawing/2014/main" id="{23A0C52E-49EB-FE4F-6210-78723BF5A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0;p42">
            <a:extLst>
              <a:ext uri="{FF2B5EF4-FFF2-40B4-BE49-F238E27FC236}">
                <a16:creationId xmlns:a16="http://schemas.microsoft.com/office/drawing/2014/main" id="{3AF8273F-7567-4D41-4719-887E813E6D1A}"/>
              </a:ext>
            </a:extLst>
          </p:cNvPr>
          <p:cNvSpPr/>
          <p:nvPr/>
        </p:nvSpPr>
        <p:spPr>
          <a:xfrm rot="10800000">
            <a:off x="731769" y="966493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61;p42">
            <a:extLst>
              <a:ext uri="{FF2B5EF4-FFF2-40B4-BE49-F238E27FC236}">
                <a16:creationId xmlns:a16="http://schemas.microsoft.com/office/drawing/2014/main" id="{310D7B82-A33B-94D0-5D36-578893D80F88}"/>
              </a:ext>
            </a:extLst>
          </p:cNvPr>
          <p:cNvSpPr/>
          <p:nvPr/>
        </p:nvSpPr>
        <p:spPr>
          <a:xfrm>
            <a:off x="830460" y="1070997"/>
            <a:ext cx="351300" cy="349000"/>
          </a:xfrm>
          <a:custGeom>
            <a:avLst/>
            <a:gdLst/>
            <a:ahLst/>
            <a:cxnLst/>
            <a:rect l="l" t="t" r="r" b="b"/>
            <a:pathLst>
              <a:path w="14052" h="13960" extrusionOk="0">
                <a:moveTo>
                  <a:pt x="978" y="1"/>
                </a:moveTo>
                <a:cubicBezTo>
                  <a:pt x="396" y="1"/>
                  <a:pt x="0" y="466"/>
                  <a:pt x="0" y="1048"/>
                </a:cubicBezTo>
                <a:cubicBezTo>
                  <a:pt x="94" y="1536"/>
                  <a:pt x="489" y="1839"/>
                  <a:pt x="978" y="1932"/>
                </a:cubicBezTo>
                <a:cubicBezTo>
                  <a:pt x="1257" y="1932"/>
                  <a:pt x="1559" y="1746"/>
                  <a:pt x="1745" y="1536"/>
                </a:cubicBezTo>
                <a:lnTo>
                  <a:pt x="3397" y="1536"/>
                </a:lnTo>
                <a:cubicBezTo>
                  <a:pt x="3002" y="1746"/>
                  <a:pt x="2722" y="2025"/>
                  <a:pt x="2420" y="2327"/>
                </a:cubicBezTo>
                <a:cubicBezTo>
                  <a:pt x="1373" y="3374"/>
                  <a:pt x="675" y="4654"/>
                  <a:pt x="489" y="6096"/>
                </a:cubicBezTo>
                <a:cubicBezTo>
                  <a:pt x="210" y="6282"/>
                  <a:pt x="0" y="6584"/>
                  <a:pt x="0" y="6980"/>
                </a:cubicBezTo>
                <a:cubicBezTo>
                  <a:pt x="0" y="7445"/>
                  <a:pt x="489" y="7934"/>
                  <a:pt x="1071" y="7934"/>
                </a:cubicBezTo>
                <a:cubicBezTo>
                  <a:pt x="1559" y="7841"/>
                  <a:pt x="1955" y="7445"/>
                  <a:pt x="1955" y="6980"/>
                </a:cubicBezTo>
                <a:cubicBezTo>
                  <a:pt x="1955" y="6678"/>
                  <a:pt x="1838" y="6398"/>
                  <a:pt x="1652" y="6189"/>
                </a:cubicBezTo>
                <a:cubicBezTo>
                  <a:pt x="1955" y="3770"/>
                  <a:pt x="3886" y="1839"/>
                  <a:pt x="6305" y="1536"/>
                </a:cubicBezTo>
                <a:cubicBezTo>
                  <a:pt x="6398" y="1746"/>
                  <a:pt x="6700" y="1932"/>
                  <a:pt x="6980" y="1932"/>
                </a:cubicBezTo>
                <a:cubicBezTo>
                  <a:pt x="7282" y="1932"/>
                  <a:pt x="7561" y="1746"/>
                  <a:pt x="7771" y="1536"/>
                </a:cubicBezTo>
                <a:cubicBezTo>
                  <a:pt x="10190" y="1839"/>
                  <a:pt x="12121" y="3770"/>
                  <a:pt x="12423" y="6189"/>
                </a:cubicBezTo>
                <a:cubicBezTo>
                  <a:pt x="12214" y="6398"/>
                  <a:pt x="12028" y="6678"/>
                  <a:pt x="12121" y="6980"/>
                </a:cubicBezTo>
                <a:cubicBezTo>
                  <a:pt x="12121" y="7445"/>
                  <a:pt x="12516" y="7841"/>
                  <a:pt x="13005" y="7934"/>
                </a:cubicBezTo>
                <a:cubicBezTo>
                  <a:pt x="13470" y="7934"/>
                  <a:pt x="13959" y="7445"/>
                  <a:pt x="13959" y="6980"/>
                </a:cubicBezTo>
                <a:cubicBezTo>
                  <a:pt x="13959" y="6584"/>
                  <a:pt x="13773" y="6282"/>
                  <a:pt x="13470" y="6096"/>
                </a:cubicBezTo>
                <a:cubicBezTo>
                  <a:pt x="13284" y="4654"/>
                  <a:pt x="12703" y="3374"/>
                  <a:pt x="11632" y="2327"/>
                </a:cubicBezTo>
                <a:cubicBezTo>
                  <a:pt x="11353" y="2025"/>
                  <a:pt x="10958" y="1746"/>
                  <a:pt x="10679" y="1536"/>
                </a:cubicBezTo>
                <a:lnTo>
                  <a:pt x="12214" y="1536"/>
                </a:lnTo>
                <a:cubicBezTo>
                  <a:pt x="12423" y="1746"/>
                  <a:pt x="12703" y="1932"/>
                  <a:pt x="13005" y="1932"/>
                </a:cubicBezTo>
                <a:cubicBezTo>
                  <a:pt x="13587" y="1932"/>
                  <a:pt x="14052" y="1443"/>
                  <a:pt x="13959" y="862"/>
                </a:cubicBezTo>
                <a:cubicBezTo>
                  <a:pt x="13959" y="373"/>
                  <a:pt x="13587" y="1"/>
                  <a:pt x="13098" y="1"/>
                </a:cubicBezTo>
                <a:cubicBezTo>
                  <a:pt x="12703" y="1"/>
                  <a:pt x="12423" y="187"/>
                  <a:pt x="12214" y="373"/>
                </a:cubicBezTo>
                <a:lnTo>
                  <a:pt x="7771" y="373"/>
                </a:lnTo>
                <a:cubicBezTo>
                  <a:pt x="7654" y="187"/>
                  <a:pt x="7375" y="1"/>
                  <a:pt x="6980" y="1"/>
                </a:cubicBezTo>
                <a:cubicBezTo>
                  <a:pt x="6700" y="1"/>
                  <a:pt x="6398" y="187"/>
                  <a:pt x="6212" y="373"/>
                </a:cubicBezTo>
                <a:lnTo>
                  <a:pt x="1745" y="373"/>
                </a:lnTo>
                <a:cubicBezTo>
                  <a:pt x="1559" y="187"/>
                  <a:pt x="1257" y="1"/>
                  <a:pt x="978" y="1"/>
                </a:cubicBezTo>
                <a:close/>
                <a:moveTo>
                  <a:pt x="7561" y="11726"/>
                </a:moveTo>
                <a:lnTo>
                  <a:pt x="7561" y="12680"/>
                </a:lnTo>
                <a:cubicBezTo>
                  <a:pt x="7561" y="12796"/>
                  <a:pt x="7468" y="12889"/>
                  <a:pt x="7375" y="12889"/>
                </a:cubicBezTo>
                <a:lnTo>
                  <a:pt x="6607" y="12889"/>
                </a:lnTo>
                <a:lnTo>
                  <a:pt x="6491" y="12796"/>
                </a:lnTo>
                <a:lnTo>
                  <a:pt x="6398" y="12680"/>
                </a:lnTo>
                <a:lnTo>
                  <a:pt x="6398" y="11726"/>
                </a:lnTo>
                <a:close/>
                <a:moveTo>
                  <a:pt x="6980" y="2792"/>
                </a:moveTo>
                <a:cubicBezTo>
                  <a:pt x="6794" y="2792"/>
                  <a:pt x="6607" y="2909"/>
                  <a:pt x="6491" y="3095"/>
                </a:cubicBezTo>
                <a:lnTo>
                  <a:pt x="4165" y="7352"/>
                </a:lnTo>
                <a:cubicBezTo>
                  <a:pt x="3792" y="8027"/>
                  <a:pt x="3886" y="8818"/>
                  <a:pt x="4281" y="9492"/>
                </a:cubicBezTo>
                <a:lnTo>
                  <a:pt x="5328" y="11237"/>
                </a:lnTo>
                <a:lnTo>
                  <a:pt x="5328" y="12680"/>
                </a:lnTo>
                <a:cubicBezTo>
                  <a:pt x="5328" y="12982"/>
                  <a:pt x="5444" y="13261"/>
                  <a:pt x="5723" y="13564"/>
                </a:cubicBezTo>
                <a:cubicBezTo>
                  <a:pt x="5909" y="13750"/>
                  <a:pt x="6305" y="13959"/>
                  <a:pt x="6607" y="13959"/>
                </a:cubicBezTo>
                <a:lnTo>
                  <a:pt x="7375" y="13843"/>
                </a:lnTo>
                <a:cubicBezTo>
                  <a:pt x="7404" y="13848"/>
                  <a:pt x="7434" y="13850"/>
                  <a:pt x="7463" y="13850"/>
                </a:cubicBezTo>
                <a:cubicBezTo>
                  <a:pt x="8099" y="13850"/>
                  <a:pt x="8631" y="12680"/>
                  <a:pt x="8631" y="12680"/>
                </a:cubicBezTo>
                <a:lnTo>
                  <a:pt x="8631" y="11144"/>
                </a:lnTo>
                <a:cubicBezTo>
                  <a:pt x="8631" y="10842"/>
                  <a:pt x="8352" y="10563"/>
                  <a:pt x="8050" y="10563"/>
                </a:cubicBezTo>
                <a:lnTo>
                  <a:pt x="6212" y="10563"/>
                </a:lnTo>
                <a:lnTo>
                  <a:pt x="5142" y="8911"/>
                </a:lnTo>
                <a:cubicBezTo>
                  <a:pt x="4956" y="8515"/>
                  <a:pt x="4956" y="8143"/>
                  <a:pt x="5142" y="7841"/>
                </a:cubicBezTo>
                <a:lnTo>
                  <a:pt x="6398" y="5514"/>
                </a:lnTo>
                <a:lnTo>
                  <a:pt x="6398" y="7445"/>
                </a:lnTo>
                <a:cubicBezTo>
                  <a:pt x="6212" y="7841"/>
                  <a:pt x="6119" y="8143"/>
                  <a:pt x="6119" y="8236"/>
                </a:cubicBezTo>
                <a:cubicBezTo>
                  <a:pt x="6119" y="8725"/>
                  <a:pt x="6491" y="9097"/>
                  <a:pt x="6980" y="9097"/>
                </a:cubicBezTo>
                <a:cubicBezTo>
                  <a:pt x="7375" y="9097"/>
                  <a:pt x="7771" y="8725"/>
                  <a:pt x="7771" y="8236"/>
                </a:cubicBezTo>
                <a:cubicBezTo>
                  <a:pt x="7771" y="8143"/>
                  <a:pt x="7654" y="7841"/>
                  <a:pt x="7468" y="7445"/>
                </a:cubicBezTo>
                <a:lnTo>
                  <a:pt x="7468" y="5421"/>
                </a:lnTo>
                <a:lnTo>
                  <a:pt x="8817" y="7841"/>
                </a:lnTo>
                <a:cubicBezTo>
                  <a:pt x="9027" y="8143"/>
                  <a:pt x="9027" y="8515"/>
                  <a:pt x="8817" y="8911"/>
                </a:cubicBezTo>
                <a:cubicBezTo>
                  <a:pt x="8631" y="9097"/>
                  <a:pt x="8724" y="9492"/>
                  <a:pt x="8934" y="9585"/>
                </a:cubicBezTo>
                <a:cubicBezTo>
                  <a:pt x="9040" y="9657"/>
                  <a:pt x="9164" y="9687"/>
                  <a:pt x="9281" y="9687"/>
                </a:cubicBezTo>
                <a:cubicBezTo>
                  <a:pt x="9471" y="9687"/>
                  <a:pt x="9644" y="9607"/>
                  <a:pt x="9701" y="9492"/>
                </a:cubicBezTo>
                <a:cubicBezTo>
                  <a:pt x="10097" y="8818"/>
                  <a:pt x="10190" y="7934"/>
                  <a:pt x="9795" y="7352"/>
                </a:cubicBezTo>
                <a:lnTo>
                  <a:pt x="7468" y="3095"/>
                </a:lnTo>
                <a:cubicBezTo>
                  <a:pt x="7375" y="2909"/>
                  <a:pt x="7189" y="2792"/>
                  <a:pt x="6980" y="27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1032;p41">
            <a:extLst>
              <a:ext uri="{FF2B5EF4-FFF2-40B4-BE49-F238E27FC236}">
                <a16:creationId xmlns:a16="http://schemas.microsoft.com/office/drawing/2014/main" id="{B17389F0-ADAC-5982-4D89-93F1D7F48BE1}"/>
              </a:ext>
            </a:extLst>
          </p:cNvPr>
          <p:cNvSpPr txBox="1">
            <a:spLocks/>
          </p:cNvSpPr>
          <p:nvPr/>
        </p:nvSpPr>
        <p:spPr>
          <a:xfrm>
            <a:off x="1272422" y="1086873"/>
            <a:ext cx="2503062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/>
            <a:r>
              <a:rPr lang="en-US" dirty="0"/>
              <a:t>Done through Photoshop to visualize system’s structure, layout and features</a:t>
            </a:r>
          </a:p>
        </p:txBody>
      </p:sp>
      <p:sp>
        <p:nvSpPr>
          <p:cNvPr id="8" name="Google Shape;1035;p41">
            <a:extLst>
              <a:ext uri="{FF2B5EF4-FFF2-40B4-BE49-F238E27FC236}">
                <a16:creationId xmlns:a16="http://schemas.microsoft.com/office/drawing/2014/main" id="{46429B71-A4D1-CD30-437E-7159D3199AFA}"/>
              </a:ext>
            </a:extLst>
          </p:cNvPr>
          <p:cNvSpPr txBox="1">
            <a:spLocks/>
          </p:cNvSpPr>
          <p:nvPr/>
        </p:nvSpPr>
        <p:spPr>
          <a:xfrm>
            <a:off x="1371130" y="812572"/>
            <a:ext cx="2503061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9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MY" dirty="0"/>
              <a:t>1. Design Mock-up</a:t>
            </a:r>
          </a:p>
        </p:txBody>
      </p:sp>
      <p:sp>
        <p:nvSpPr>
          <p:cNvPr id="9" name="Google Shape;1058;p42">
            <a:extLst>
              <a:ext uri="{FF2B5EF4-FFF2-40B4-BE49-F238E27FC236}">
                <a16:creationId xmlns:a16="http://schemas.microsoft.com/office/drawing/2014/main" id="{9040B234-0B5D-6C12-8D12-23B696D23730}"/>
              </a:ext>
            </a:extLst>
          </p:cNvPr>
          <p:cNvSpPr/>
          <p:nvPr/>
        </p:nvSpPr>
        <p:spPr>
          <a:xfrm rot="10800000">
            <a:off x="4572000" y="1833053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62;p42">
            <a:extLst>
              <a:ext uri="{FF2B5EF4-FFF2-40B4-BE49-F238E27FC236}">
                <a16:creationId xmlns:a16="http://schemas.microsoft.com/office/drawing/2014/main" id="{DBBEB9C4-10AF-4641-A8BC-AAAC7EA74ABF}"/>
              </a:ext>
            </a:extLst>
          </p:cNvPr>
          <p:cNvSpPr/>
          <p:nvPr/>
        </p:nvSpPr>
        <p:spPr>
          <a:xfrm>
            <a:off x="4665741" y="1932670"/>
            <a:ext cx="361200" cy="349475"/>
          </a:xfrm>
          <a:custGeom>
            <a:avLst/>
            <a:gdLst/>
            <a:ahLst/>
            <a:cxnLst/>
            <a:rect l="l" t="t" r="r" b="b"/>
            <a:pathLst>
              <a:path w="14448" h="13979" extrusionOk="0">
                <a:moveTo>
                  <a:pt x="5631" y="3813"/>
                </a:moveTo>
                <a:lnTo>
                  <a:pt x="5631" y="4580"/>
                </a:lnTo>
                <a:lnTo>
                  <a:pt x="4165" y="4580"/>
                </a:lnTo>
                <a:lnTo>
                  <a:pt x="4165" y="3813"/>
                </a:lnTo>
                <a:close/>
                <a:moveTo>
                  <a:pt x="10167" y="3813"/>
                </a:moveTo>
                <a:lnTo>
                  <a:pt x="10167" y="4580"/>
                </a:lnTo>
                <a:lnTo>
                  <a:pt x="8818" y="4580"/>
                </a:lnTo>
                <a:lnTo>
                  <a:pt x="8818" y="3813"/>
                </a:lnTo>
                <a:close/>
                <a:moveTo>
                  <a:pt x="3677" y="2649"/>
                </a:moveTo>
                <a:cubicBezTo>
                  <a:pt x="3397" y="2649"/>
                  <a:pt x="3095" y="2929"/>
                  <a:pt x="3095" y="3231"/>
                </a:cubicBezTo>
                <a:lnTo>
                  <a:pt x="3095" y="5162"/>
                </a:lnTo>
                <a:cubicBezTo>
                  <a:pt x="3095" y="5464"/>
                  <a:pt x="3397" y="5650"/>
                  <a:pt x="3677" y="5650"/>
                </a:cubicBezTo>
                <a:lnTo>
                  <a:pt x="6212" y="5650"/>
                </a:lnTo>
                <a:cubicBezTo>
                  <a:pt x="6492" y="5650"/>
                  <a:pt x="6678" y="5464"/>
                  <a:pt x="6678" y="5162"/>
                </a:cubicBezTo>
                <a:lnTo>
                  <a:pt x="6678" y="3231"/>
                </a:lnTo>
                <a:cubicBezTo>
                  <a:pt x="6678" y="2929"/>
                  <a:pt x="6492" y="2649"/>
                  <a:pt x="6212" y="2649"/>
                </a:cubicBezTo>
                <a:close/>
                <a:moveTo>
                  <a:pt x="8236" y="2649"/>
                </a:moveTo>
                <a:cubicBezTo>
                  <a:pt x="7957" y="2649"/>
                  <a:pt x="7655" y="2929"/>
                  <a:pt x="7655" y="3231"/>
                </a:cubicBezTo>
                <a:lnTo>
                  <a:pt x="7655" y="5162"/>
                </a:lnTo>
                <a:cubicBezTo>
                  <a:pt x="7655" y="5464"/>
                  <a:pt x="7957" y="5650"/>
                  <a:pt x="8236" y="5650"/>
                </a:cubicBezTo>
                <a:lnTo>
                  <a:pt x="10749" y="5650"/>
                </a:lnTo>
                <a:cubicBezTo>
                  <a:pt x="11051" y="5650"/>
                  <a:pt x="11237" y="5464"/>
                  <a:pt x="11237" y="5162"/>
                </a:cubicBezTo>
                <a:lnTo>
                  <a:pt x="11237" y="3231"/>
                </a:lnTo>
                <a:cubicBezTo>
                  <a:pt x="11237" y="2929"/>
                  <a:pt x="11051" y="2649"/>
                  <a:pt x="10749" y="2649"/>
                </a:cubicBezTo>
                <a:close/>
                <a:moveTo>
                  <a:pt x="5631" y="7674"/>
                </a:moveTo>
                <a:lnTo>
                  <a:pt x="5631" y="8465"/>
                </a:lnTo>
                <a:lnTo>
                  <a:pt x="4165" y="8465"/>
                </a:lnTo>
                <a:lnTo>
                  <a:pt x="4165" y="7674"/>
                </a:lnTo>
                <a:close/>
                <a:moveTo>
                  <a:pt x="10167" y="7674"/>
                </a:moveTo>
                <a:lnTo>
                  <a:pt x="10167" y="8465"/>
                </a:lnTo>
                <a:lnTo>
                  <a:pt x="8818" y="8465"/>
                </a:lnTo>
                <a:lnTo>
                  <a:pt x="8818" y="7674"/>
                </a:lnTo>
                <a:close/>
                <a:moveTo>
                  <a:pt x="3677" y="6627"/>
                </a:moveTo>
                <a:cubicBezTo>
                  <a:pt x="3397" y="6627"/>
                  <a:pt x="3095" y="6814"/>
                  <a:pt x="3095" y="7093"/>
                </a:cubicBezTo>
                <a:lnTo>
                  <a:pt x="3095" y="9047"/>
                </a:lnTo>
                <a:cubicBezTo>
                  <a:pt x="3095" y="9326"/>
                  <a:pt x="3397" y="9535"/>
                  <a:pt x="3677" y="9535"/>
                </a:cubicBezTo>
                <a:lnTo>
                  <a:pt x="6212" y="9535"/>
                </a:lnTo>
                <a:cubicBezTo>
                  <a:pt x="6492" y="9535"/>
                  <a:pt x="6678" y="9326"/>
                  <a:pt x="6678" y="9047"/>
                </a:cubicBezTo>
                <a:lnTo>
                  <a:pt x="6678" y="7093"/>
                </a:lnTo>
                <a:cubicBezTo>
                  <a:pt x="6678" y="6814"/>
                  <a:pt x="6492" y="6627"/>
                  <a:pt x="6212" y="6627"/>
                </a:cubicBezTo>
                <a:close/>
                <a:moveTo>
                  <a:pt x="8236" y="6627"/>
                </a:moveTo>
                <a:cubicBezTo>
                  <a:pt x="7957" y="6627"/>
                  <a:pt x="7655" y="6814"/>
                  <a:pt x="7655" y="7093"/>
                </a:cubicBezTo>
                <a:lnTo>
                  <a:pt x="7655" y="9047"/>
                </a:lnTo>
                <a:cubicBezTo>
                  <a:pt x="7655" y="9326"/>
                  <a:pt x="7957" y="9535"/>
                  <a:pt x="8236" y="9535"/>
                </a:cubicBezTo>
                <a:lnTo>
                  <a:pt x="10749" y="9535"/>
                </a:lnTo>
                <a:cubicBezTo>
                  <a:pt x="11051" y="9535"/>
                  <a:pt x="11237" y="9326"/>
                  <a:pt x="11237" y="9047"/>
                </a:cubicBezTo>
                <a:lnTo>
                  <a:pt x="11237" y="7093"/>
                </a:lnTo>
                <a:cubicBezTo>
                  <a:pt x="11237" y="6814"/>
                  <a:pt x="11051" y="6627"/>
                  <a:pt x="10749" y="6627"/>
                </a:cubicBezTo>
                <a:close/>
                <a:moveTo>
                  <a:pt x="7169" y="1"/>
                </a:moveTo>
                <a:cubicBezTo>
                  <a:pt x="7012" y="1"/>
                  <a:pt x="6839" y="68"/>
                  <a:pt x="6678" y="230"/>
                </a:cubicBezTo>
                <a:lnTo>
                  <a:pt x="6678" y="416"/>
                </a:lnTo>
                <a:lnTo>
                  <a:pt x="6678" y="695"/>
                </a:lnTo>
                <a:lnTo>
                  <a:pt x="769" y="695"/>
                </a:lnTo>
                <a:cubicBezTo>
                  <a:pt x="280" y="695"/>
                  <a:pt x="1" y="1277"/>
                  <a:pt x="489" y="1765"/>
                </a:cubicBezTo>
                <a:lnTo>
                  <a:pt x="1071" y="1765"/>
                </a:lnTo>
                <a:lnTo>
                  <a:pt x="1071" y="9326"/>
                </a:lnTo>
                <a:cubicBezTo>
                  <a:pt x="1071" y="10582"/>
                  <a:pt x="2025" y="11559"/>
                  <a:pt x="3188" y="11559"/>
                </a:cubicBezTo>
                <a:lnTo>
                  <a:pt x="6678" y="11559"/>
                </a:lnTo>
                <a:lnTo>
                  <a:pt x="6678" y="12909"/>
                </a:lnTo>
                <a:lnTo>
                  <a:pt x="4351" y="12909"/>
                </a:lnTo>
                <a:cubicBezTo>
                  <a:pt x="4072" y="12909"/>
                  <a:pt x="3770" y="13118"/>
                  <a:pt x="3770" y="13490"/>
                </a:cubicBezTo>
                <a:cubicBezTo>
                  <a:pt x="3886" y="13793"/>
                  <a:pt x="4072" y="13979"/>
                  <a:pt x="4351" y="13979"/>
                </a:cubicBezTo>
                <a:lnTo>
                  <a:pt x="10074" y="13979"/>
                </a:lnTo>
                <a:cubicBezTo>
                  <a:pt x="10377" y="13979"/>
                  <a:pt x="10656" y="13700"/>
                  <a:pt x="10563" y="13397"/>
                </a:cubicBezTo>
                <a:cubicBezTo>
                  <a:pt x="10563" y="13118"/>
                  <a:pt x="10377" y="12909"/>
                  <a:pt x="10074" y="12909"/>
                </a:cubicBezTo>
                <a:lnTo>
                  <a:pt x="7748" y="12909"/>
                </a:lnTo>
                <a:lnTo>
                  <a:pt x="7748" y="11559"/>
                </a:lnTo>
                <a:lnTo>
                  <a:pt x="11144" y="11559"/>
                </a:lnTo>
                <a:cubicBezTo>
                  <a:pt x="12401" y="11559"/>
                  <a:pt x="13471" y="10489"/>
                  <a:pt x="13378" y="9140"/>
                </a:cubicBezTo>
                <a:cubicBezTo>
                  <a:pt x="13378" y="9140"/>
                  <a:pt x="13285" y="9047"/>
                  <a:pt x="13285" y="8954"/>
                </a:cubicBezTo>
                <a:cubicBezTo>
                  <a:pt x="13132" y="8825"/>
                  <a:pt x="12973" y="8771"/>
                  <a:pt x="12826" y="8771"/>
                </a:cubicBezTo>
                <a:cubicBezTo>
                  <a:pt x="12414" y="8771"/>
                  <a:pt x="12102" y="9200"/>
                  <a:pt x="12308" y="9628"/>
                </a:cubicBezTo>
                <a:cubicBezTo>
                  <a:pt x="12494" y="10001"/>
                  <a:pt x="12214" y="10396"/>
                  <a:pt x="11819" y="10396"/>
                </a:cubicBezTo>
                <a:lnTo>
                  <a:pt x="2723" y="10396"/>
                </a:lnTo>
                <a:cubicBezTo>
                  <a:pt x="2420" y="10396"/>
                  <a:pt x="2141" y="10210"/>
                  <a:pt x="2141" y="9908"/>
                </a:cubicBezTo>
                <a:lnTo>
                  <a:pt x="2141" y="1765"/>
                </a:lnTo>
                <a:lnTo>
                  <a:pt x="12308" y="1765"/>
                </a:lnTo>
                <a:lnTo>
                  <a:pt x="12308" y="6627"/>
                </a:lnTo>
                <a:cubicBezTo>
                  <a:pt x="12308" y="6907"/>
                  <a:pt x="12494" y="7209"/>
                  <a:pt x="12889" y="7209"/>
                </a:cubicBezTo>
                <a:cubicBezTo>
                  <a:pt x="13192" y="7093"/>
                  <a:pt x="13378" y="6907"/>
                  <a:pt x="13378" y="6627"/>
                </a:cubicBezTo>
                <a:lnTo>
                  <a:pt x="13378" y="1765"/>
                </a:lnTo>
                <a:lnTo>
                  <a:pt x="13657" y="1765"/>
                </a:lnTo>
                <a:cubicBezTo>
                  <a:pt x="14052" y="1765"/>
                  <a:pt x="14448" y="1277"/>
                  <a:pt x="13959" y="812"/>
                </a:cubicBezTo>
                <a:cubicBezTo>
                  <a:pt x="13959" y="695"/>
                  <a:pt x="13866" y="695"/>
                  <a:pt x="13866" y="695"/>
                </a:cubicBezTo>
                <a:lnTo>
                  <a:pt x="7748" y="695"/>
                </a:lnTo>
                <a:lnTo>
                  <a:pt x="7748" y="602"/>
                </a:lnTo>
                <a:cubicBezTo>
                  <a:pt x="7748" y="275"/>
                  <a:pt x="7488" y="1"/>
                  <a:pt x="71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032;p41">
            <a:extLst>
              <a:ext uri="{FF2B5EF4-FFF2-40B4-BE49-F238E27FC236}">
                <a16:creationId xmlns:a16="http://schemas.microsoft.com/office/drawing/2014/main" id="{DF0B76AD-48B9-F288-4942-0E4F73546F60}"/>
              </a:ext>
            </a:extLst>
          </p:cNvPr>
          <p:cNvSpPr txBox="1">
            <a:spLocks/>
          </p:cNvSpPr>
          <p:nvPr/>
        </p:nvSpPr>
        <p:spPr>
          <a:xfrm>
            <a:off x="5130223" y="1948773"/>
            <a:ext cx="2503062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/>
            <a:r>
              <a:rPr lang="en-US" dirty="0"/>
              <a:t>Present the mock-up to the client to help visualize the final outcome</a:t>
            </a:r>
          </a:p>
        </p:txBody>
      </p:sp>
      <p:sp>
        <p:nvSpPr>
          <p:cNvPr id="14" name="Google Shape;1035;p41">
            <a:extLst>
              <a:ext uri="{FF2B5EF4-FFF2-40B4-BE49-F238E27FC236}">
                <a16:creationId xmlns:a16="http://schemas.microsoft.com/office/drawing/2014/main" id="{4D11E7F7-6FD7-25D0-F7A3-7481890EC22E}"/>
              </a:ext>
            </a:extLst>
          </p:cNvPr>
          <p:cNvSpPr txBox="1">
            <a:spLocks/>
          </p:cNvSpPr>
          <p:nvPr/>
        </p:nvSpPr>
        <p:spPr>
          <a:xfrm>
            <a:off x="5228932" y="1674472"/>
            <a:ext cx="2573948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9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MY" dirty="0"/>
              <a:t>2. Present to Client</a:t>
            </a:r>
          </a:p>
        </p:txBody>
      </p:sp>
      <p:sp>
        <p:nvSpPr>
          <p:cNvPr id="15" name="Google Shape;1023;p40">
            <a:extLst>
              <a:ext uri="{FF2B5EF4-FFF2-40B4-BE49-F238E27FC236}">
                <a16:creationId xmlns:a16="http://schemas.microsoft.com/office/drawing/2014/main" id="{BCD4A023-D639-0DFA-EBB3-29C0A1A8F19C}"/>
              </a:ext>
            </a:extLst>
          </p:cNvPr>
          <p:cNvSpPr/>
          <p:nvPr/>
        </p:nvSpPr>
        <p:spPr>
          <a:xfrm rot="10800000">
            <a:off x="2203673" y="3592947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026;p40">
            <a:extLst>
              <a:ext uri="{FF2B5EF4-FFF2-40B4-BE49-F238E27FC236}">
                <a16:creationId xmlns:a16="http://schemas.microsoft.com/office/drawing/2014/main" id="{1938950E-4B50-727D-F31B-ACF0D4BA01FC}"/>
              </a:ext>
            </a:extLst>
          </p:cNvPr>
          <p:cNvSpPr/>
          <p:nvPr/>
        </p:nvSpPr>
        <p:spPr>
          <a:xfrm>
            <a:off x="2303527" y="3692814"/>
            <a:ext cx="348975" cy="348975"/>
          </a:xfrm>
          <a:custGeom>
            <a:avLst/>
            <a:gdLst/>
            <a:ahLst/>
            <a:cxnLst/>
            <a:rect l="l" t="t" r="r" b="b"/>
            <a:pathLst>
              <a:path w="13959" h="13959" extrusionOk="0">
                <a:moveTo>
                  <a:pt x="7072" y="3374"/>
                </a:moveTo>
                <a:cubicBezTo>
                  <a:pt x="7468" y="3374"/>
                  <a:pt x="7747" y="3769"/>
                  <a:pt x="7747" y="4165"/>
                </a:cubicBezTo>
                <a:cubicBezTo>
                  <a:pt x="7747" y="4537"/>
                  <a:pt x="7468" y="4839"/>
                  <a:pt x="7072" y="4839"/>
                </a:cubicBezTo>
                <a:cubicBezTo>
                  <a:pt x="6677" y="4839"/>
                  <a:pt x="6305" y="4537"/>
                  <a:pt x="6305" y="4165"/>
                </a:cubicBezTo>
                <a:cubicBezTo>
                  <a:pt x="6305" y="3769"/>
                  <a:pt x="6677" y="3374"/>
                  <a:pt x="7072" y="3374"/>
                </a:cubicBezTo>
                <a:close/>
                <a:moveTo>
                  <a:pt x="7072" y="1047"/>
                </a:moveTo>
                <a:cubicBezTo>
                  <a:pt x="9003" y="1047"/>
                  <a:pt x="10562" y="2699"/>
                  <a:pt x="10562" y="4653"/>
                </a:cubicBezTo>
                <a:cubicBezTo>
                  <a:pt x="10562" y="5514"/>
                  <a:pt x="10283" y="6282"/>
                  <a:pt x="9701" y="6863"/>
                </a:cubicBezTo>
                <a:cubicBezTo>
                  <a:pt x="9492" y="6189"/>
                  <a:pt x="9119" y="5607"/>
                  <a:pt x="8422" y="5235"/>
                </a:cubicBezTo>
                <a:cubicBezTo>
                  <a:pt x="8724" y="4932"/>
                  <a:pt x="8817" y="4537"/>
                  <a:pt x="8817" y="4165"/>
                </a:cubicBezTo>
                <a:cubicBezTo>
                  <a:pt x="8817" y="3188"/>
                  <a:pt x="8049" y="2327"/>
                  <a:pt x="7072" y="2327"/>
                </a:cubicBezTo>
                <a:cubicBezTo>
                  <a:pt x="6002" y="2327"/>
                  <a:pt x="5234" y="3188"/>
                  <a:pt x="5234" y="4165"/>
                </a:cubicBezTo>
                <a:cubicBezTo>
                  <a:pt x="5234" y="4537"/>
                  <a:pt x="5327" y="4932"/>
                  <a:pt x="5630" y="5235"/>
                </a:cubicBezTo>
                <a:cubicBezTo>
                  <a:pt x="5048" y="5607"/>
                  <a:pt x="4560" y="6096"/>
                  <a:pt x="4350" y="6770"/>
                </a:cubicBezTo>
                <a:cubicBezTo>
                  <a:pt x="3885" y="6189"/>
                  <a:pt x="3583" y="5421"/>
                  <a:pt x="3583" y="4653"/>
                </a:cubicBezTo>
                <a:cubicBezTo>
                  <a:pt x="3583" y="2699"/>
                  <a:pt x="5141" y="1047"/>
                  <a:pt x="7072" y="1047"/>
                </a:cubicBezTo>
                <a:close/>
                <a:moveTo>
                  <a:pt x="7072" y="5909"/>
                </a:moveTo>
                <a:cubicBezTo>
                  <a:pt x="7956" y="5909"/>
                  <a:pt x="8724" y="6677"/>
                  <a:pt x="8724" y="7654"/>
                </a:cubicBezTo>
                <a:cubicBezTo>
                  <a:pt x="8235" y="7933"/>
                  <a:pt x="7654" y="8143"/>
                  <a:pt x="7072" y="8143"/>
                </a:cubicBezTo>
                <a:cubicBezTo>
                  <a:pt x="6398" y="8143"/>
                  <a:pt x="5816" y="7933"/>
                  <a:pt x="5327" y="7654"/>
                </a:cubicBezTo>
                <a:cubicBezTo>
                  <a:pt x="5327" y="6677"/>
                  <a:pt x="6095" y="5909"/>
                  <a:pt x="7072" y="5909"/>
                </a:cubicBezTo>
                <a:close/>
                <a:moveTo>
                  <a:pt x="1163" y="7352"/>
                </a:moveTo>
                <a:cubicBezTo>
                  <a:pt x="1931" y="7445"/>
                  <a:pt x="3490" y="7654"/>
                  <a:pt x="4467" y="8608"/>
                </a:cubicBezTo>
                <a:cubicBezTo>
                  <a:pt x="4932" y="9097"/>
                  <a:pt x="5141" y="9492"/>
                  <a:pt x="5141" y="9981"/>
                </a:cubicBezTo>
                <a:lnTo>
                  <a:pt x="5141" y="10260"/>
                </a:lnTo>
                <a:cubicBezTo>
                  <a:pt x="4560" y="9771"/>
                  <a:pt x="3978" y="9306"/>
                  <a:pt x="3304" y="8724"/>
                </a:cubicBezTo>
                <a:cubicBezTo>
                  <a:pt x="3184" y="8642"/>
                  <a:pt x="3069" y="8606"/>
                  <a:pt x="2960" y="8606"/>
                </a:cubicBezTo>
                <a:cubicBezTo>
                  <a:pt x="2792" y="8606"/>
                  <a:pt x="2639" y="8690"/>
                  <a:pt x="2513" y="8817"/>
                </a:cubicBezTo>
                <a:cubicBezTo>
                  <a:pt x="2326" y="9003"/>
                  <a:pt x="2326" y="9399"/>
                  <a:pt x="2606" y="9585"/>
                </a:cubicBezTo>
                <a:cubicBezTo>
                  <a:pt x="3397" y="10167"/>
                  <a:pt x="3978" y="10748"/>
                  <a:pt x="4467" y="11237"/>
                </a:cubicBezTo>
                <a:cubicBezTo>
                  <a:pt x="4257" y="11330"/>
                  <a:pt x="3885" y="11330"/>
                  <a:pt x="3769" y="11330"/>
                </a:cubicBezTo>
                <a:cubicBezTo>
                  <a:pt x="3304" y="11330"/>
                  <a:pt x="2815" y="11144"/>
                  <a:pt x="2420" y="10748"/>
                </a:cubicBezTo>
                <a:cubicBezTo>
                  <a:pt x="1442" y="9771"/>
                  <a:pt x="1163" y="8236"/>
                  <a:pt x="1163" y="7352"/>
                </a:cubicBezTo>
                <a:close/>
                <a:moveTo>
                  <a:pt x="6095" y="9097"/>
                </a:moveTo>
                <a:lnTo>
                  <a:pt x="6095" y="9097"/>
                </a:lnTo>
                <a:cubicBezTo>
                  <a:pt x="6398" y="9190"/>
                  <a:pt x="6793" y="9190"/>
                  <a:pt x="7072" y="9190"/>
                </a:cubicBezTo>
                <a:cubicBezTo>
                  <a:pt x="7375" y="9190"/>
                  <a:pt x="7654" y="9190"/>
                  <a:pt x="7956" y="9097"/>
                </a:cubicBezTo>
                <a:lnTo>
                  <a:pt x="7956" y="9097"/>
                </a:lnTo>
                <a:cubicBezTo>
                  <a:pt x="7840" y="9399"/>
                  <a:pt x="7747" y="9678"/>
                  <a:pt x="7747" y="9981"/>
                </a:cubicBezTo>
                <a:cubicBezTo>
                  <a:pt x="7747" y="10469"/>
                  <a:pt x="7956" y="10841"/>
                  <a:pt x="8049" y="11144"/>
                </a:cubicBezTo>
                <a:cubicBezTo>
                  <a:pt x="7561" y="11725"/>
                  <a:pt x="7258" y="12098"/>
                  <a:pt x="6979" y="12400"/>
                </a:cubicBezTo>
                <a:cubicBezTo>
                  <a:pt x="6793" y="12098"/>
                  <a:pt x="6398" y="11632"/>
                  <a:pt x="5909" y="11144"/>
                </a:cubicBezTo>
                <a:cubicBezTo>
                  <a:pt x="6095" y="10841"/>
                  <a:pt x="6212" y="10469"/>
                  <a:pt x="6212" y="9981"/>
                </a:cubicBezTo>
                <a:cubicBezTo>
                  <a:pt x="6212" y="9678"/>
                  <a:pt x="6212" y="9399"/>
                  <a:pt x="6095" y="9097"/>
                </a:cubicBezTo>
                <a:close/>
                <a:moveTo>
                  <a:pt x="7072" y="0"/>
                </a:moveTo>
                <a:cubicBezTo>
                  <a:pt x="4560" y="0"/>
                  <a:pt x="2513" y="2024"/>
                  <a:pt x="2513" y="4653"/>
                </a:cubicBezTo>
                <a:cubicBezTo>
                  <a:pt x="2513" y="5328"/>
                  <a:pt x="2606" y="6002"/>
                  <a:pt x="2908" y="6584"/>
                </a:cubicBezTo>
                <a:cubicBezTo>
                  <a:pt x="2117" y="6315"/>
                  <a:pt x="1369" y="6272"/>
                  <a:pt x="942" y="6272"/>
                </a:cubicBezTo>
                <a:cubicBezTo>
                  <a:pt x="741" y="6272"/>
                  <a:pt x="611" y="6282"/>
                  <a:pt x="582" y="6282"/>
                </a:cubicBezTo>
                <a:cubicBezTo>
                  <a:pt x="279" y="6282"/>
                  <a:pt x="0" y="6491"/>
                  <a:pt x="0" y="6770"/>
                </a:cubicBezTo>
                <a:cubicBezTo>
                  <a:pt x="0" y="7166"/>
                  <a:pt x="0" y="9887"/>
                  <a:pt x="1652" y="11516"/>
                </a:cubicBezTo>
                <a:cubicBezTo>
                  <a:pt x="2326" y="12098"/>
                  <a:pt x="3001" y="12493"/>
                  <a:pt x="3769" y="12493"/>
                </a:cubicBezTo>
                <a:cubicBezTo>
                  <a:pt x="3769" y="12493"/>
                  <a:pt x="4653" y="12493"/>
                  <a:pt x="5327" y="12098"/>
                </a:cubicBezTo>
                <a:cubicBezTo>
                  <a:pt x="6212" y="13075"/>
                  <a:pt x="6491" y="13656"/>
                  <a:pt x="6491" y="13656"/>
                </a:cubicBezTo>
                <a:cubicBezTo>
                  <a:pt x="6584" y="13842"/>
                  <a:pt x="6793" y="13959"/>
                  <a:pt x="6979" y="13959"/>
                </a:cubicBezTo>
                <a:lnTo>
                  <a:pt x="7072" y="13959"/>
                </a:lnTo>
                <a:cubicBezTo>
                  <a:pt x="7258" y="13959"/>
                  <a:pt x="7468" y="13842"/>
                  <a:pt x="7561" y="13656"/>
                </a:cubicBezTo>
                <a:cubicBezTo>
                  <a:pt x="7561" y="13656"/>
                  <a:pt x="8422" y="11911"/>
                  <a:pt x="11446" y="9585"/>
                </a:cubicBezTo>
                <a:cubicBezTo>
                  <a:pt x="11725" y="9399"/>
                  <a:pt x="11725" y="9003"/>
                  <a:pt x="11539" y="8817"/>
                </a:cubicBezTo>
                <a:cubicBezTo>
                  <a:pt x="11425" y="8652"/>
                  <a:pt x="11290" y="8577"/>
                  <a:pt x="11141" y="8577"/>
                </a:cubicBezTo>
                <a:cubicBezTo>
                  <a:pt x="11018" y="8577"/>
                  <a:pt x="10885" y="8629"/>
                  <a:pt x="10748" y="8724"/>
                </a:cubicBezTo>
                <a:cubicBezTo>
                  <a:pt x="10073" y="9306"/>
                  <a:pt x="9399" y="9771"/>
                  <a:pt x="8910" y="10260"/>
                </a:cubicBezTo>
                <a:lnTo>
                  <a:pt x="8910" y="9981"/>
                </a:lnTo>
                <a:cubicBezTo>
                  <a:pt x="8910" y="9678"/>
                  <a:pt x="8910" y="9190"/>
                  <a:pt x="9492" y="8608"/>
                </a:cubicBezTo>
                <a:cubicBezTo>
                  <a:pt x="10469" y="7654"/>
                  <a:pt x="12027" y="7445"/>
                  <a:pt x="12888" y="7352"/>
                </a:cubicBezTo>
                <a:lnTo>
                  <a:pt x="12888" y="7352"/>
                </a:lnTo>
                <a:cubicBezTo>
                  <a:pt x="12795" y="8236"/>
                  <a:pt x="12609" y="9771"/>
                  <a:pt x="11632" y="10748"/>
                </a:cubicBezTo>
                <a:cubicBezTo>
                  <a:pt x="11330" y="10934"/>
                  <a:pt x="11143" y="11144"/>
                  <a:pt x="10864" y="11237"/>
                </a:cubicBezTo>
                <a:cubicBezTo>
                  <a:pt x="10655" y="11330"/>
                  <a:pt x="10469" y="11725"/>
                  <a:pt x="10655" y="11911"/>
                </a:cubicBezTo>
                <a:cubicBezTo>
                  <a:pt x="10655" y="12098"/>
                  <a:pt x="10957" y="12307"/>
                  <a:pt x="11143" y="12307"/>
                </a:cubicBezTo>
                <a:cubicBezTo>
                  <a:pt x="11143" y="12307"/>
                  <a:pt x="11237" y="12214"/>
                  <a:pt x="11330" y="12214"/>
                </a:cubicBezTo>
                <a:cubicBezTo>
                  <a:pt x="11725" y="12004"/>
                  <a:pt x="12027" y="11818"/>
                  <a:pt x="12400" y="11516"/>
                </a:cubicBezTo>
                <a:cubicBezTo>
                  <a:pt x="13958" y="9887"/>
                  <a:pt x="13958" y="7259"/>
                  <a:pt x="13958" y="6863"/>
                </a:cubicBezTo>
                <a:lnTo>
                  <a:pt x="13958" y="6770"/>
                </a:lnTo>
                <a:cubicBezTo>
                  <a:pt x="13958" y="6491"/>
                  <a:pt x="13772" y="6282"/>
                  <a:pt x="13470" y="6282"/>
                </a:cubicBezTo>
                <a:cubicBezTo>
                  <a:pt x="13434" y="6282"/>
                  <a:pt x="13271" y="6268"/>
                  <a:pt x="13017" y="6268"/>
                </a:cubicBezTo>
                <a:cubicBezTo>
                  <a:pt x="12605" y="6268"/>
                  <a:pt x="11957" y="6304"/>
                  <a:pt x="11237" y="6491"/>
                </a:cubicBezTo>
                <a:cubicBezTo>
                  <a:pt x="11539" y="5909"/>
                  <a:pt x="11725" y="5328"/>
                  <a:pt x="11725" y="4653"/>
                </a:cubicBezTo>
                <a:cubicBezTo>
                  <a:pt x="11725" y="2024"/>
                  <a:pt x="9585" y="0"/>
                  <a:pt x="70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" name="Google Shape;1032;p41">
            <a:extLst>
              <a:ext uri="{FF2B5EF4-FFF2-40B4-BE49-F238E27FC236}">
                <a16:creationId xmlns:a16="http://schemas.microsoft.com/office/drawing/2014/main" id="{21BC1AC6-E4E1-604A-4539-E00B9D07C6EB}"/>
              </a:ext>
            </a:extLst>
          </p:cNvPr>
          <p:cNvSpPr txBox="1">
            <a:spLocks/>
          </p:cNvSpPr>
          <p:nvPr/>
        </p:nvSpPr>
        <p:spPr>
          <a:xfrm>
            <a:off x="2725870" y="3747403"/>
            <a:ext cx="2503062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/>
            <a:r>
              <a:rPr lang="en-US" dirty="0"/>
              <a:t>Present the mock-up to the client to help visualize the final outcome</a:t>
            </a:r>
          </a:p>
        </p:txBody>
      </p:sp>
      <p:sp>
        <p:nvSpPr>
          <p:cNvPr id="30" name="Google Shape;1035;p41">
            <a:extLst>
              <a:ext uri="{FF2B5EF4-FFF2-40B4-BE49-F238E27FC236}">
                <a16:creationId xmlns:a16="http://schemas.microsoft.com/office/drawing/2014/main" id="{90A17D76-D282-B8A9-93B5-4F228D80CAB7}"/>
              </a:ext>
            </a:extLst>
          </p:cNvPr>
          <p:cNvSpPr txBox="1">
            <a:spLocks/>
          </p:cNvSpPr>
          <p:nvPr/>
        </p:nvSpPr>
        <p:spPr>
          <a:xfrm>
            <a:off x="2775218" y="3473102"/>
            <a:ext cx="2756902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9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pPr marL="0" indent="0"/>
            <a:r>
              <a:rPr lang="en-MY" dirty="0"/>
              <a:t>3. Receive Feedback</a:t>
            </a:r>
          </a:p>
        </p:txBody>
      </p:sp>
    </p:spTree>
    <p:extLst>
      <p:ext uri="{BB962C8B-B14F-4D97-AF65-F5344CB8AC3E}">
        <p14:creationId xmlns:p14="http://schemas.microsoft.com/office/powerpoint/2010/main" val="140499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75F32F63-1AE3-B5ED-AE51-8DF5F990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>
            <a:extLst>
              <a:ext uri="{FF2B5EF4-FFF2-40B4-BE49-F238E27FC236}">
                <a16:creationId xmlns:a16="http://schemas.microsoft.com/office/drawing/2014/main" id="{9901BD10-D6E4-B6CB-5E86-0905DF8AB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52" name="Google Shape;852;p37">
            <a:extLst>
              <a:ext uri="{FF2B5EF4-FFF2-40B4-BE49-F238E27FC236}">
                <a16:creationId xmlns:a16="http://schemas.microsoft.com/office/drawing/2014/main" id="{ECFC9052-D29A-7C95-BDF4-74090D240FE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53" name="Google Shape;853;p37">
            <a:extLst>
              <a:ext uri="{FF2B5EF4-FFF2-40B4-BE49-F238E27FC236}">
                <a16:creationId xmlns:a16="http://schemas.microsoft.com/office/drawing/2014/main" id="{9317CE68-4F61-F24F-4DDB-1D8A501926E6}"/>
              </a:ext>
            </a:extLst>
          </p:cNvPr>
          <p:cNvGrpSpPr/>
          <p:nvPr/>
        </p:nvGrpSpPr>
        <p:grpSpPr>
          <a:xfrm>
            <a:off x="3666161" y="303150"/>
            <a:ext cx="5236239" cy="4482989"/>
            <a:chOff x="3666161" y="170750"/>
            <a:chExt cx="5236239" cy="4482989"/>
          </a:xfrm>
        </p:grpSpPr>
        <p:sp>
          <p:nvSpPr>
            <p:cNvPr id="854" name="Google Shape;854;p37">
              <a:extLst>
                <a:ext uri="{FF2B5EF4-FFF2-40B4-BE49-F238E27FC236}">
                  <a16:creationId xmlns:a16="http://schemas.microsoft.com/office/drawing/2014/main" id="{202E6101-987A-75AF-2C57-81FB277DF340}"/>
                </a:ext>
              </a:extLst>
            </p:cNvPr>
            <p:cNvSpPr/>
            <p:nvPr/>
          </p:nvSpPr>
          <p:spPr>
            <a:xfrm rot="511266" flipH="1">
              <a:off x="4048315" y="481781"/>
              <a:ext cx="4485860" cy="3860927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7">
              <a:extLst>
                <a:ext uri="{FF2B5EF4-FFF2-40B4-BE49-F238E27FC236}">
                  <a16:creationId xmlns:a16="http://schemas.microsoft.com/office/drawing/2014/main" id="{4B9867B0-5809-15AB-F775-008C8C0791A0}"/>
                </a:ext>
              </a:extLst>
            </p:cNvPr>
            <p:cNvGrpSpPr/>
            <p:nvPr/>
          </p:nvGrpSpPr>
          <p:grpSpPr>
            <a:xfrm>
              <a:off x="5801425" y="1524099"/>
              <a:ext cx="1087294" cy="813578"/>
              <a:chOff x="3163375" y="4315288"/>
              <a:chExt cx="783918" cy="586574"/>
            </a:xfrm>
          </p:grpSpPr>
          <p:sp>
            <p:nvSpPr>
              <p:cNvPr id="856" name="Google Shape;856;p37">
                <a:extLst>
                  <a:ext uri="{FF2B5EF4-FFF2-40B4-BE49-F238E27FC236}">
                    <a16:creationId xmlns:a16="http://schemas.microsoft.com/office/drawing/2014/main" id="{6CE601A9-47B3-386F-7568-403BCA750AF6}"/>
                  </a:ext>
                </a:extLst>
              </p:cNvPr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>
                <a:extLst>
                  <a:ext uri="{FF2B5EF4-FFF2-40B4-BE49-F238E27FC236}">
                    <a16:creationId xmlns:a16="http://schemas.microsoft.com/office/drawing/2014/main" id="{13AD7A40-A542-643F-376D-90E656AE1D50}"/>
                  </a:ext>
                </a:extLst>
              </p:cNvPr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>
                <a:extLst>
                  <a:ext uri="{FF2B5EF4-FFF2-40B4-BE49-F238E27FC236}">
                    <a16:creationId xmlns:a16="http://schemas.microsoft.com/office/drawing/2014/main" id="{E866DFDB-1EFD-6713-1B56-0B1E34919034}"/>
                  </a:ext>
                </a:extLst>
              </p:cNvPr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>
                <a:extLst>
                  <a:ext uri="{FF2B5EF4-FFF2-40B4-BE49-F238E27FC236}">
                    <a16:creationId xmlns:a16="http://schemas.microsoft.com/office/drawing/2014/main" id="{CA148D82-DD99-6193-4C9A-3064ED64FBE7}"/>
                  </a:ext>
                </a:extLst>
              </p:cNvPr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>
                <a:extLst>
                  <a:ext uri="{FF2B5EF4-FFF2-40B4-BE49-F238E27FC236}">
                    <a16:creationId xmlns:a16="http://schemas.microsoft.com/office/drawing/2014/main" id="{70A20EF4-BE7E-7C39-6F94-4D0823662884}"/>
                  </a:ext>
                </a:extLst>
              </p:cNvPr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>
                <a:extLst>
                  <a:ext uri="{FF2B5EF4-FFF2-40B4-BE49-F238E27FC236}">
                    <a16:creationId xmlns:a16="http://schemas.microsoft.com/office/drawing/2014/main" id="{1D102488-FAF2-2A88-C42F-1F2511C051F7}"/>
                  </a:ext>
                </a:extLst>
              </p:cNvPr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>
                <a:extLst>
                  <a:ext uri="{FF2B5EF4-FFF2-40B4-BE49-F238E27FC236}">
                    <a16:creationId xmlns:a16="http://schemas.microsoft.com/office/drawing/2014/main" id="{93B01775-CA15-DA59-627A-91BBF0A4BBC5}"/>
                  </a:ext>
                </a:extLst>
              </p:cNvPr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>
                <a:extLst>
                  <a:ext uri="{FF2B5EF4-FFF2-40B4-BE49-F238E27FC236}">
                    <a16:creationId xmlns:a16="http://schemas.microsoft.com/office/drawing/2014/main" id="{99FE48DC-BCAD-7324-8535-1DFE669DA9A7}"/>
                  </a:ext>
                </a:extLst>
              </p:cNvPr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>
                <a:extLst>
                  <a:ext uri="{FF2B5EF4-FFF2-40B4-BE49-F238E27FC236}">
                    <a16:creationId xmlns:a16="http://schemas.microsoft.com/office/drawing/2014/main" id="{26A696F5-FA2E-7592-F6AD-CE6FAF152C29}"/>
                  </a:ext>
                </a:extLst>
              </p:cNvPr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>
                <a:extLst>
                  <a:ext uri="{FF2B5EF4-FFF2-40B4-BE49-F238E27FC236}">
                    <a16:creationId xmlns:a16="http://schemas.microsoft.com/office/drawing/2014/main" id="{18BFA01C-2CAD-91D3-CEB2-5F1756609E39}"/>
                  </a:ext>
                </a:extLst>
              </p:cNvPr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>
                <a:extLst>
                  <a:ext uri="{FF2B5EF4-FFF2-40B4-BE49-F238E27FC236}">
                    <a16:creationId xmlns:a16="http://schemas.microsoft.com/office/drawing/2014/main" id="{FDF114AF-BED3-FC63-280B-85416CB7B3A9}"/>
                  </a:ext>
                </a:extLst>
              </p:cNvPr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>
                <a:extLst>
                  <a:ext uri="{FF2B5EF4-FFF2-40B4-BE49-F238E27FC236}">
                    <a16:creationId xmlns:a16="http://schemas.microsoft.com/office/drawing/2014/main" id="{5D2674CA-05EC-C0D4-FCD8-23E3411B594E}"/>
                  </a:ext>
                </a:extLst>
              </p:cNvPr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>
                <a:extLst>
                  <a:ext uri="{FF2B5EF4-FFF2-40B4-BE49-F238E27FC236}">
                    <a16:creationId xmlns:a16="http://schemas.microsoft.com/office/drawing/2014/main" id="{A9FB9A11-F3FB-37AB-FCBE-080B391F00AE}"/>
                  </a:ext>
                </a:extLst>
              </p:cNvPr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>
                <a:extLst>
                  <a:ext uri="{FF2B5EF4-FFF2-40B4-BE49-F238E27FC236}">
                    <a16:creationId xmlns:a16="http://schemas.microsoft.com/office/drawing/2014/main" id="{4F24D858-6D0B-BBEB-E85B-A938A565C204}"/>
                  </a:ext>
                </a:extLst>
              </p:cNvPr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>
                <a:extLst>
                  <a:ext uri="{FF2B5EF4-FFF2-40B4-BE49-F238E27FC236}">
                    <a16:creationId xmlns:a16="http://schemas.microsoft.com/office/drawing/2014/main" id="{AE7E53E4-2148-DA8E-39D6-61FFB37E0E60}"/>
                  </a:ext>
                </a:extLst>
              </p:cNvPr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>
                <a:extLst>
                  <a:ext uri="{FF2B5EF4-FFF2-40B4-BE49-F238E27FC236}">
                    <a16:creationId xmlns:a16="http://schemas.microsoft.com/office/drawing/2014/main" id="{2C3F3A97-F7B4-51B0-3C91-E7E5AEA08748}"/>
                  </a:ext>
                </a:extLst>
              </p:cNvPr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>
                <a:extLst>
                  <a:ext uri="{FF2B5EF4-FFF2-40B4-BE49-F238E27FC236}">
                    <a16:creationId xmlns:a16="http://schemas.microsoft.com/office/drawing/2014/main" id="{F49FF667-38AD-8979-0DE6-C810D648E1E5}"/>
                  </a:ext>
                </a:extLst>
              </p:cNvPr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>
                <a:extLst>
                  <a:ext uri="{FF2B5EF4-FFF2-40B4-BE49-F238E27FC236}">
                    <a16:creationId xmlns:a16="http://schemas.microsoft.com/office/drawing/2014/main" id="{3C547F07-E3A2-579C-7B37-C9F941B25B6A}"/>
                  </a:ext>
                </a:extLst>
              </p:cNvPr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>
                <a:extLst>
                  <a:ext uri="{FF2B5EF4-FFF2-40B4-BE49-F238E27FC236}">
                    <a16:creationId xmlns:a16="http://schemas.microsoft.com/office/drawing/2014/main" id="{7AF9F80F-0EE1-441E-9772-3C684D1C8278}"/>
                  </a:ext>
                </a:extLst>
              </p:cNvPr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>
                <a:extLst>
                  <a:ext uri="{FF2B5EF4-FFF2-40B4-BE49-F238E27FC236}">
                    <a16:creationId xmlns:a16="http://schemas.microsoft.com/office/drawing/2014/main" id="{C3060583-797A-D3BC-A348-D27E9577240B}"/>
                  </a:ext>
                </a:extLst>
              </p:cNvPr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876" name="Google Shape;876;p37">
                  <a:extLst>
                    <a:ext uri="{FF2B5EF4-FFF2-40B4-BE49-F238E27FC236}">
                      <a16:creationId xmlns:a16="http://schemas.microsoft.com/office/drawing/2014/main" id="{E3A16A94-C359-A1FF-E0CF-6AD87B760FA3}"/>
                    </a:ext>
                  </a:extLst>
                </p:cNvPr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>
                  <a:extLst>
                    <a:ext uri="{FF2B5EF4-FFF2-40B4-BE49-F238E27FC236}">
                      <a16:creationId xmlns:a16="http://schemas.microsoft.com/office/drawing/2014/main" id="{B3150FB0-F3D7-C375-2A38-4DB04AEC4487}"/>
                    </a:ext>
                  </a:extLst>
                </p:cNvPr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8" name="Google Shape;878;p37">
              <a:extLst>
                <a:ext uri="{FF2B5EF4-FFF2-40B4-BE49-F238E27FC236}">
                  <a16:creationId xmlns:a16="http://schemas.microsoft.com/office/drawing/2014/main" id="{8DABECA7-C2AF-49EC-643E-5760BA13158E}"/>
                </a:ext>
              </a:extLst>
            </p:cNvPr>
            <p:cNvGrpSpPr/>
            <p:nvPr/>
          </p:nvGrpSpPr>
          <p:grpSpPr>
            <a:xfrm>
              <a:off x="3757748" y="1626818"/>
              <a:ext cx="1532169" cy="1570875"/>
              <a:chOff x="7060723" y="716831"/>
              <a:chExt cx="1532169" cy="1570875"/>
            </a:xfrm>
          </p:grpSpPr>
          <p:sp>
            <p:nvSpPr>
              <p:cNvPr id="879" name="Google Shape;879;p37">
                <a:extLst>
                  <a:ext uri="{FF2B5EF4-FFF2-40B4-BE49-F238E27FC236}">
                    <a16:creationId xmlns:a16="http://schemas.microsoft.com/office/drawing/2014/main" id="{93AF7AC5-3CA2-D3C3-DC06-57FAD1ECB579}"/>
                  </a:ext>
                </a:extLst>
              </p:cNvPr>
              <p:cNvSpPr/>
              <p:nvPr/>
            </p:nvSpPr>
            <p:spPr>
              <a:xfrm flipH="1">
                <a:off x="7417173" y="1090836"/>
                <a:ext cx="1175719" cy="119686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4977" extrusionOk="0">
                    <a:moveTo>
                      <a:pt x="953" y="2257"/>
                    </a:moveTo>
                    <a:cubicBezTo>
                      <a:pt x="1069" y="2257"/>
                      <a:pt x="1174" y="2309"/>
                      <a:pt x="1243" y="2378"/>
                    </a:cubicBezTo>
                    <a:cubicBezTo>
                      <a:pt x="1312" y="2450"/>
                      <a:pt x="1356" y="2544"/>
                      <a:pt x="1400" y="2641"/>
                    </a:cubicBezTo>
                    <a:cubicBezTo>
                      <a:pt x="1392" y="2660"/>
                      <a:pt x="1373" y="2676"/>
                      <a:pt x="1356" y="2685"/>
                    </a:cubicBezTo>
                    <a:cubicBezTo>
                      <a:pt x="1274" y="2763"/>
                      <a:pt x="1157" y="2802"/>
                      <a:pt x="1043" y="2802"/>
                    </a:cubicBezTo>
                    <a:cubicBezTo>
                      <a:pt x="939" y="2802"/>
                      <a:pt x="838" y="2769"/>
                      <a:pt x="771" y="2702"/>
                    </a:cubicBezTo>
                    <a:cubicBezTo>
                      <a:pt x="710" y="2641"/>
                      <a:pt x="691" y="2536"/>
                      <a:pt x="718" y="2439"/>
                    </a:cubicBezTo>
                    <a:cubicBezTo>
                      <a:pt x="744" y="2353"/>
                      <a:pt x="807" y="2282"/>
                      <a:pt x="884" y="2265"/>
                    </a:cubicBezTo>
                    <a:cubicBezTo>
                      <a:pt x="911" y="2257"/>
                      <a:pt x="937" y="2257"/>
                      <a:pt x="953" y="2257"/>
                    </a:cubicBezTo>
                    <a:close/>
                    <a:moveTo>
                      <a:pt x="2013" y="1"/>
                    </a:moveTo>
                    <a:cubicBezTo>
                      <a:pt x="1680" y="1"/>
                      <a:pt x="1566" y="324"/>
                      <a:pt x="1566" y="603"/>
                    </a:cubicBezTo>
                    <a:lnTo>
                      <a:pt x="1566" y="1845"/>
                    </a:lnTo>
                    <a:cubicBezTo>
                      <a:pt x="1566" y="2020"/>
                      <a:pt x="1566" y="2204"/>
                      <a:pt x="1531" y="2370"/>
                    </a:cubicBezTo>
                    <a:cubicBezTo>
                      <a:pt x="1497" y="2309"/>
                      <a:pt x="1453" y="2257"/>
                      <a:pt x="1409" y="2213"/>
                    </a:cubicBezTo>
                    <a:cubicBezTo>
                      <a:pt x="1286" y="2090"/>
                      <a:pt x="1117" y="2021"/>
                      <a:pt x="957" y="2021"/>
                    </a:cubicBezTo>
                    <a:cubicBezTo>
                      <a:pt x="911" y="2021"/>
                      <a:pt x="866" y="2027"/>
                      <a:pt x="823" y="2038"/>
                    </a:cubicBezTo>
                    <a:cubicBezTo>
                      <a:pt x="666" y="2083"/>
                      <a:pt x="534" y="2204"/>
                      <a:pt x="492" y="2378"/>
                    </a:cubicBezTo>
                    <a:cubicBezTo>
                      <a:pt x="439" y="2563"/>
                      <a:pt x="481" y="2746"/>
                      <a:pt x="605" y="2870"/>
                    </a:cubicBezTo>
                    <a:cubicBezTo>
                      <a:pt x="717" y="2982"/>
                      <a:pt x="881" y="3039"/>
                      <a:pt x="1048" y="3039"/>
                    </a:cubicBezTo>
                    <a:cubicBezTo>
                      <a:pt x="1205" y="3039"/>
                      <a:pt x="1365" y="2988"/>
                      <a:pt x="1489" y="2886"/>
                    </a:cubicBezTo>
                    <a:lnTo>
                      <a:pt x="1489" y="2886"/>
                    </a:lnTo>
                    <a:cubicBezTo>
                      <a:pt x="1688" y="3516"/>
                      <a:pt x="1497" y="3944"/>
                      <a:pt x="1304" y="4198"/>
                    </a:cubicBezTo>
                    <a:cubicBezTo>
                      <a:pt x="1016" y="4567"/>
                      <a:pt x="559" y="4744"/>
                      <a:pt x="229" y="4744"/>
                    </a:cubicBezTo>
                    <a:cubicBezTo>
                      <a:pt x="199" y="4744"/>
                      <a:pt x="169" y="4742"/>
                      <a:pt x="141" y="4739"/>
                    </a:cubicBezTo>
                    <a:lnTo>
                      <a:pt x="28" y="4723"/>
                    </a:lnTo>
                    <a:lnTo>
                      <a:pt x="1" y="4958"/>
                    </a:lnTo>
                    <a:lnTo>
                      <a:pt x="114" y="4968"/>
                    </a:lnTo>
                    <a:cubicBezTo>
                      <a:pt x="150" y="4977"/>
                      <a:pt x="194" y="4977"/>
                      <a:pt x="238" y="4977"/>
                    </a:cubicBezTo>
                    <a:cubicBezTo>
                      <a:pt x="630" y="4977"/>
                      <a:pt x="1155" y="4775"/>
                      <a:pt x="1489" y="4339"/>
                    </a:cubicBezTo>
                    <a:cubicBezTo>
                      <a:pt x="1732" y="4024"/>
                      <a:pt x="1969" y="3480"/>
                      <a:pt x="1663" y="2685"/>
                    </a:cubicBezTo>
                    <a:lnTo>
                      <a:pt x="1663" y="2676"/>
                    </a:lnTo>
                    <a:cubicBezTo>
                      <a:pt x="1803" y="2431"/>
                      <a:pt x="1803" y="2116"/>
                      <a:pt x="1803" y="1845"/>
                    </a:cubicBezTo>
                    <a:lnTo>
                      <a:pt x="1803" y="603"/>
                    </a:lnTo>
                    <a:cubicBezTo>
                      <a:pt x="1803" y="561"/>
                      <a:pt x="1812" y="236"/>
                      <a:pt x="2013" y="236"/>
                    </a:cubicBezTo>
                    <a:cubicBezTo>
                      <a:pt x="2118" y="236"/>
                      <a:pt x="2223" y="271"/>
                      <a:pt x="2232" y="586"/>
                    </a:cubicBezTo>
                    <a:lnTo>
                      <a:pt x="2276" y="2116"/>
                    </a:lnTo>
                    <a:cubicBezTo>
                      <a:pt x="2276" y="2248"/>
                      <a:pt x="2284" y="2406"/>
                      <a:pt x="2362" y="2544"/>
                    </a:cubicBezTo>
                    <a:cubicBezTo>
                      <a:pt x="2432" y="2657"/>
                      <a:pt x="2570" y="2757"/>
                      <a:pt x="2720" y="2757"/>
                    </a:cubicBezTo>
                    <a:cubicBezTo>
                      <a:pt x="2758" y="2757"/>
                      <a:pt x="2796" y="2751"/>
                      <a:pt x="2834" y="2737"/>
                    </a:cubicBezTo>
                    <a:cubicBezTo>
                      <a:pt x="3071" y="2660"/>
                      <a:pt x="3105" y="2387"/>
                      <a:pt x="3123" y="2282"/>
                    </a:cubicBezTo>
                    <a:lnTo>
                      <a:pt x="3201" y="1636"/>
                    </a:lnTo>
                    <a:cubicBezTo>
                      <a:pt x="3220" y="1531"/>
                      <a:pt x="3237" y="1417"/>
                      <a:pt x="3289" y="1338"/>
                    </a:cubicBezTo>
                    <a:cubicBezTo>
                      <a:pt x="3321" y="1284"/>
                      <a:pt x="3392" y="1230"/>
                      <a:pt x="3457" y="1230"/>
                    </a:cubicBezTo>
                    <a:cubicBezTo>
                      <a:pt x="3466" y="1230"/>
                      <a:pt x="3474" y="1231"/>
                      <a:pt x="3482" y="1233"/>
                    </a:cubicBezTo>
                    <a:cubicBezTo>
                      <a:pt x="3577" y="1260"/>
                      <a:pt x="3621" y="1382"/>
                      <a:pt x="3621" y="1478"/>
                    </a:cubicBezTo>
                    <a:cubicBezTo>
                      <a:pt x="3629" y="1539"/>
                      <a:pt x="3629" y="1600"/>
                      <a:pt x="3629" y="1652"/>
                    </a:cubicBezTo>
                    <a:cubicBezTo>
                      <a:pt x="3640" y="1749"/>
                      <a:pt x="3640" y="1837"/>
                      <a:pt x="3640" y="1925"/>
                    </a:cubicBezTo>
                    <a:cubicBezTo>
                      <a:pt x="3640" y="2083"/>
                      <a:pt x="3692" y="2213"/>
                      <a:pt x="3797" y="2309"/>
                    </a:cubicBezTo>
                    <a:cubicBezTo>
                      <a:pt x="3973" y="2479"/>
                      <a:pt x="4261" y="2506"/>
                      <a:pt x="4507" y="2506"/>
                    </a:cubicBezTo>
                    <a:cubicBezTo>
                      <a:pt x="4578" y="2506"/>
                      <a:pt x="4645" y="2504"/>
                      <a:pt x="4706" y="2502"/>
                    </a:cubicBezTo>
                    <a:cubicBezTo>
                      <a:pt x="4731" y="2502"/>
                      <a:pt x="4750" y="2492"/>
                      <a:pt x="4775" y="2492"/>
                    </a:cubicBezTo>
                    <a:lnTo>
                      <a:pt x="4888" y="2492"/>
                    </a:lnTo>
                    <a:lnTo>
                      <a:pt x="4880" y="2257"/>
                    </a:lnTo>
                    <a:lnTo>
                      <a:pt x="4767" y="2257"/>
                    </a:lnTo>
                    <a:cubicBezTo>
                      <a:pt x="4741" y="2265"/>
                      <a:pt x="4723" y="2265"/>
                      <a:pt x="4697" y="2265"/>
                    </a:cubicBezTo>
                    <a:cubicBezTo>
                      <a:pt x="4636" y="2267"/>
                      <a:pt x="4562" y="2271"/>
                      <a:pt x="4484" y="2271"/>
                    </a:cubicBezTo>
                    <a:cubicBezTo>
                      <a:pt x="4288" y="2271"/>
                      <a:pt x="4067" y="2250"/>
                      <a:pt x="3954" y="2143"/>
                    </a:cubicBezTo>
                    <a:cubicBezTo>
                      <a:pt x="3902" y="2091"/>
                      <a:pt x="3875" y="2020"/>
                      <a:pt x="3875" y="1925"/>
                    </a:cubicBezTo>
                    <a:cubicBezTo>
                      <a:pt x="3875" y="1829"/>
                      <a:pt x="3875" y="1740"/>
                      <a:pt x="3866" y="1644"/>
                    </a:cubicBezTo>
                    <a:cubicBezTo>
                      <a:pt x="3866" y="1591"/>
                      <a:pt x="3866" y="1531"/>
                      <a:pt x="3858" y="1478"/>
                    </a:cubicBezTo>
                    <a:cubicBezTo>
                      <a:pt x="3858" y="1277"/>
                      <a:pt x="3753" y="1058"/>
                      <a:pt x="3535" y="1006"/>
                    </a:cubicBezTo>
                    <a:cubicBezTo>
                      <a:pt x="3510" y="1000"/>
                      <a:pt x="3484" y="998"/>
                      <a:pt x="3458" y="998"/>
                    </a:cubicBezTo>
                    <a:cubicBezTo>
                      <a:pt x="3321" y="998"/>
                      <a:pt x="3176" y="1075"/>
                      <a:pt x="3088" y="1207"/>
                    </a:cubicBezTo>
                    <a:cubicBezTo>
                      <a:pt x="3010" y="1338"/>
                      <a:pt x="2983" y="1487"/>
                      <a:pt x="2974" y="1600"/>
                    </a:cubicBezTo>
                    <a:lnTo>
                      <a:pt x="2886" y="2248"/>
                    </a:lnTo>
                    <a:cubicBezTo>
                      <a:pt x="2861" y="2414"/>
                      <a:pt x="2825" y="2492"/>
                      <a:pt x="2756" y="2519"/>
                    </a:cubicBezTo>
                    <a:cubicBezTo>
                      <a:pt x="2746" y="2523"/>
                      <a:pt x="2736" y="2525"/>
                      <a:pt x="2725" y="2525"/>
                    </a:cubicBezTo>
                    <a:cubicBezTo>
                      <a:pt x="2666" y="2525"/>
                      <a:pt x="2593" y="2474"/>
                      <a:pt x="2563" y="2423"/>
                    </a:cubicBezTo>
                    <a:cubicBezTo>
                      <a:pt x="2511" y="2334"/>
                      <a:pt x="2511" y="2221"/>
                      <a:pt x="2511" y="2116"/>
                    </a:cubicBezTo>
                    <a:lnTo>
                      <a:pt x="2467" y="578"/>
                    </a:lnTo>
                    <a:cubicBezTo>
                      <a:pt x="2450" y="97"/>
                      <a:pt x="2213" y="1"/>
                      <a:pt x="2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7">
                <a:extLst>
                  <a:ext uri="{FF2B5EF4-FFF2-40B4-BE49-F238E27FC236}">
                    <a16:creationId xmlns:a16="http://schemas.microsoft.com/office/drawing/2014/main" id="{56585146-88A3-BA4D-731B-8C6711A293F9}"/>
                  </a:ext>
                </a:extLst>
              </p:cNvPr>
              <p:cNvGrpSpPr/>
              <p:nvPr/>
            </p:nvGrpSpPr>
            <p:grpSpPr>
              <a:xfrm rot="-938965" flipH="1">
                <a:off x="7176585" y="731870"/>
                <a:ext cx="233975" cy="891181"/>
                <a:chOff x="3841236" y="2462345"/>
                <a:chExt cx="261888" cy="997496"/>
              </a:xfrm>
            </p:grpSpPr>
            <p:sp>
              <p:nvSpPr>
                <p:cNvPr id="881" name="Google Shape;881;p37">
                  <a:extLst>
                    <a:ext uri="{FF2B5EF4-FFF2-40B4-BE49-F238E27FC236}">
                      <a16:creationId xmlns:a16="http://schemas.microsoft.com/office/drawing/2014/main" id="{D12DDB3D-AB98-3202-CCF5-BCE9616F8518}"/>
                    </a:ext>
                  </a:extLst>
                </p:cNvPr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>
                  <a:extLst>
                    <a:ext uri="{FF2B5EF4-FFF2-40B4-BE49-F238E27FC236}">
                      <a16:creationId xmlns:a16="http://schemas.microsoft.com/office/drawing/2014/main" id="{BFC5A643-375F-086A-AB40-5692CD37F9D3}"/>
                    </a:ext>
                  </a:extLst>
                </p:cNvPr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>
                  <a:extLst>
                    <a:ext uri="{FF2B5EF4-FFF2-40B4-BE49-F238E27FC236}">
                      <a16:creationId xmlns:a16="http://schemas.microsoft.com/office/drawing/2014/main" id="{2C0FED60-A268-93D9-51E9-FF82368B417A}"/>
                    </a:ext>
                  </a:extLst>
                </p:cNvPr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>
                  <a:extLst>
                    <a:ext uri="{FF2B5EF4-FFF2-40B4-BE49-F238E27FC236}">
                      <a16:creationId xmlns:a16="http://schemas.microsoft.com/office/drawing/2014/main" id="{6E6E3F81-5868-20AE-4348-415785482C88}"/>
                    </a:ext>
                  </a:extLst>
                </p:cNvPr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>
                  <a:extLst>
                    <a:ext uri="{FF2B5EF4-FFF2-40B4-BE49-F238E27FC236}">
                      <a16:creationId xmlns:a16="http://schemas.microsoft.com/office/drawing/2014/main" id="{FB769808-E0A5-648B-C103-D93B8AC8F38E}"/>
                    </a:ext>
                  </a:extLst>
                </p:cNvPr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>
                  <a:extLst>
                    <a:ext uri="{FF2B5EF4-FFF2-40B4-BE49-F238E27FC236}">
                      <a16:creationId xmlns:a16="http://schemas.microsoft.com/office/drawing/2014/main" id="{634BF99D-E0A2-82FB-A511-397D6EB1E681}"/>
                    </a:ext>
                  </a:extLst>
                </p:cNvPr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7" name="Google Shape;887;p37">
              <a:extLst>
                <a:ext uri="{FF2B5EF4-FFF2-40B4-BE49-F238E27FC236}">
                  <a16:creationId xmlns:a16="http://schemas.microsoft.com/office/drawing/2014/main" id="{918DE1FB-4CFD-FEEA-2700-38C1CF76FD75}"/>
                </a:ext>
              </a:extLst>
            </p:cNvPr>
            <p:cNvSpPr/>
            <p:nvPr/>
          </p:nvSpPr>
          <p:spPr>
            <a:xfrm>
              <a:off x="4151425" y="862863"/>
              <a:ext cx="835678" cy="824878"/>
            </a:xfrm>
            <a:custGeom>
              <a:avLst/>
              <a:gdLst/>
              <a:ahLst/>
              <a:cxnLst/>
              <a:rect l="l" t="t" r="r" b="b"/>
              <a:pathLst>
                <a:path w="2782" h="2746" extrusionOk="0">
                  <a:moveTo>
                    <a:pt x="1382" y="760"/>
                  </a:moveTo>
                  <a:cubicBezTo>
                    <a:pt x="1715" y="760"/>
                    <a:pt x="1986" y="1031"/>
                    <a:pt x="1986" y="1373"/>
                  </a:cubicBezTo>
                  <a:cubicBezTo>
                    <a:pt x="1986" y="1704"/>
                    <a:pt x="1715" y="1984"/>
                    <a:pt x="1382" y="1984"/>
                  </a:cubicBezTo>
                  <a:cubicBezTo>
                    <a:pt x="1042" y="1984"/>
                    <a:pt x="771" y="1704"/>
                    <a:pt x="771" y="1373"/>
                  </a:cubicBezTo>
                  <a:cubicBezTo>
                    <a:pt x="771" y="1031"/>
                    <a:pt x="1042" y="760"/>
                    <a:pt x="1382" y="760"/>
                  </a:cubicBezTo>
                  <a:close/>
                  <a:moveTo>
                    <a:pt x="1111" y="0"/>
                  </a:moveTo>
                  <a:lnTo>
                    <a:pt x="804" y="95"/>
                  </a:lnTo>
                  <a:lnTo>
                    <a:pt x="893" y="525"/>
                  </a:lnTo>
                  <a:lnTo>
                    <a:pt x="727" y="638"/>
                  </a:lnTo>
                  <a:lnTo>
                    <a:pt x="360" y="428"/>
                  </a:lnTo>
                  <a:lnTo>
                    <a:pt x="166" y="682"/>
                  </a:lnTo>
                  <a:lnTo>
                    <a:pt x="481" y="962"/>
                  </a:lnTo>
                  <a:lnTo>
                    <a:pt x="420" y="1188"/>
                  </a:lnTo>
                  <a:lnTo>
                    <a:pt x="1" y="1215"/>
                  </a:lnTo>
                  <a:lnTo>
                    <a:pt x="1" y="1530"/>
                  </a:lnTo>
                  <a:lnTo>
                    <a:pt x="420" y="1574"/>
                  </a:lnTo>
                  <a:lnTo>
                    <a:pt x="490" y="1801"/>
                  </a:lnTo>
                  <a:lnTo>
                    <a:pt x="166" y="2063"/>
                  </a:lnTo>
                  <a:lnTo>
                    <a:pt x="360" y="2317"/>
                  </a:lnTo>
                  <a:lnTo>
                    <a:pt x="727" y="2107"/>
                  </a:lnTo>
                  <a:lnTo>
                    <a:pt x="909" y="2238"/>
                  </a:lnTo>
                  <a:lnTo>
                    <a:pt x="804" y="2649"/>
                  </a:lnTo>
                  <a:lnTo>
                    <a:pt x="1111" y="2745"/>
                  </a:lnTo>
                  <a:lnTo>
                    <a:pt x="1285" y="2351"/>
                  </a:lnTo>
                  <a:cubicBezTo>
                    <a:pt x="1338" y="2361"/>
                    <a:pt x="1329" y="2361"/>
                    <a:pt x="1382" y="2361"/>
                  </a:cubicBezTo>
                  <a:cubicBezTo>
                    <a:pt x="1434" y="2361"/>
                    <a:pt x="1453" y="2361"/>
                    <a:pt x="1505" y="2351"/>
                  </a:cubicBezTo>
                  <a:lnTo>
                    <a:pt x="1671" y="2745"/>
                  </a:lnTo>
                  <a:lnTo>
                    <a:pt x="1967" y="2649"/>
                  </a:lnTo>
                  <a:lnTo>
                    <a:pt x="1873" y="2229"/>
                  </a:lnTo>
                  <a:lnTo>
                    <a:pt x="2055" y="2088"/>
                  </a:lnTo>
                  <a:lnTo>
                    <a:pt x="2423" y="2317"/>
                  </a:lnTo>
                  <a:lnTo>
                    <a:pt x="2607" y="2063"/>
                  </a:lnTo>
                  <a:lnTo>
                    <a:pt x="2292" y="1774"/>
                  </a:lnTo>
                  <a:lnTo>
                    <a:pt x="2353" y="1574"/>
                  </a:lnTo>
                  <a:lnTo>
                    <a:pt x="2781" y="1530"/>
                  </a:lnTo>
                  <a:lnTo>
                    <a:pt x="2781" y="1215"/>
                  </a:lnTo>
                  <a:lnTo>
                    <a:pt x="2345" y="1180"/>
                  </a:lnTo>
                  <a:lnTo>
                    <a:pt x="2282" y="970"/>
                  </a:lnTo>
                  <a:lnTo>
                    <a:pt x="2607" y="682"/>
                  </a:lnTo>
                  <a:lnTo>
                    <a:pt x="2423" y="428"/>
                  </a:lnTo>
                  <a:lnTo>
                    <a:pt x="2047" y="655"/>
                  </a:lnTo>
                  <a:lnTo>
                    <a:pt x="1873" y="525"/>
                  </a:lnTo>
                  <a:lnTo>
                    <a:pt x="1967" y="95"/>
                  </a:lnTo>
                  <a:lnTo>
                    <a:pt x="1671" y="0"/>
                  </a:lnTo>
                  <a:lnTo>
                    <a:pt x="1487" y="401"/>
                  </a:lnTo>
                  <a:lnTo>
                    <a:pt x="1277" y="40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37">
              <a:extLst>
                <a:ext uri="{FF2B5EF4-FFF2-40B4-BE49-F238E27FC236}">
                  <a16:creationId xmlns:a16="http://schemas.microsoft.com/office/drawing/2014/main" id="{1685BD01-4910-CCEC-A3BD-1A28C078068D}"/>
                </a:ext>
              </a:extLst>
            </p:cNvPr>
            <p:cNvGrpSpPr/>
            <p:nvPr/>
          </p:nvGrpSpPr>
          <p:grpSpPr>
            <a:xfrm>
              <a:off x="7947069" y="1014845"/>
              <a:ext cx="385817" cy="837006"/>
              <a:chOff x="4196857" y="2827220"/>
              <a:chExt cx="385817" cy="837006"/>
            </a:xfrm>
          </p:grpSpPr>
          <p:sp>
            <p:nvSpPr>
              <p:cNvPr id="889" name="Google Shape;889;p37">
                <a:extLst>
                  <a:ext uri="{FF2B5EF4-FFF2-40B4-BE49-F238E27FC236}">
                    <a16:creationId xmlns:a16="http://schemas.microsoft.com/office/drawing/2014/main" id="{46D3A144-293A-032F-20AB-953457056FA0}"/>
                  </a:ext>
                </a:extLst>
              </p:cNvPr>
              <p:cNvSpPr/>
              <p:nvPr/>
            </p:nvSpPr>
            <p:spPr>
              <a:xfrm>
                <a:off x="4196857" y="2827220"/>
                <a:ext cx="385817" cy="83700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046" extrusionOk="0">
                    <a:moveTo>
                      <a:pt x="1086" y="194"/>
                    </a:moveTo>
                    <a:cubicBezTo>
                      <a:pt x="1095" y="194"/>
                      <a:pt x="1104" y="196"/>
                      <a:pt x="1113" y="200"/>
                    </a:cubicBezTo>
                    <a:lnTo>
                      <a:pt x="1541" y="289"/>
                    </a:lnTo>
                    <a:cubicBezTo>
                      <a:pt x="1575" y="297"/>
                      <a:pt x="1610" y="322"/>
                      <a:pt x="1627" y="358"/>
                    </a:cubicBezTo>
                    <a:cubicBezTo>
                      <a:pt x="1654" y="383"/>
                      <a:pt x="1663" y="427"/>
                      <a:pt x="1654" y="463"/>
                    </a:cubicBezTo>
                    <a:lnTo>
                      <a:pt x="945" y="3732"/>
                    </a:lnTo>
                    <a:cubicBezTo>
                      <a:pt x="931" y="3801"/>
                      <a:pt x="871" y="3850"/>
                      <a:pt x="804" y="3850"/>
                    </a:cubicBezTo>
                    <a:cubicBezTo>
                      <a:pt x="793" y="3850"/>
                      <a:pt x="782" y="3848"/>
                      <a:pt x="771" y="3846"/>
                    </a:cubicBezTo>
                    <a:lnTo>
                      <a:pt x="351" y="3760"/>
                    </a:lnTo>
                    <a:cubicBezTo>
                      <a:pt x="274" y="3741"/>
                      <a:pt x="221" y="3663"/>
                      <a:pt x="238" y="3583"/>
                    </a:cubicBezTo>
                    <a:lnTo>
                      <a:pt x="937" y="314"/>
                    </a:lnTo>
                    <a:cubicBezTo>
                      <a:pt x="945" y="270"/>
                      <a:pt x="972" y="245"/>
                      <a:pt x="1008" y="217"/>
                    </a:cubicBezTo>
                    <a:cubicBezTo>
                      <a:pt x="1025" y="209"/>
                      <a:pt x="1042" y="200"/>
                      <a:pt x="1061" y="200"/>
                    </a:cubicBezTo>
                    <a:cubicBezTo>
                      <a:pt x="1069" y="196"/>
                      <a:pt x="1077" y="194"/>
                      <a:pt x="1086" y="194"/>
                    </a:cubicBezTo>
                    <a:close/>
                    <a:moveTo>
                      <a:pt x="1087" y="1"/>
                    </a:moveTo>
                    <a:cubicBezTo>
                      <a:pt x="1021" y="1"/>
                      <a:pt x="952" y="19"/>
                      <a:pt x="893" y="51"/>
                    </a:cubicBezTo>
                    <a:cubicBezTo>
                      <a:pt x="823" y="104"/>
                      <a:pt x="771" y="184"/>
                      <a:pt x="746" y="270"/>
                    </a:cubicBezTo>
                    <a:lnTo>
                      <a:pt x="45" y="3541"/>
                    </a:lnTo>
                    <a:cubicBezTo>
                      <a:pt x="1" y="3724"/>
                      <a:pt x="125" y="3909"/>
                      <a:pt x="307" y="3951"/>
                    </a:cubicBezTo>
                    <a:lnTo>
                      <a:pt x="735" y="4039"/>
                    </a:lnTo>
                    <a:cubicBezTo>
                      <a:pt x="757" y="4043"/>
                      <a:pt x="779" y="4045"/>
                      <a:pt x="801" y="4045"/>
                    </a:cubicBezTo>
                    <a:cubicBezTo>
                      <a:pt x="823" y="4045"/>
                      <a:pt x="845" y="4043"/>
                      <a:pt x="867" y="4039"/>
                    </a:cubicBezTo>
                    <a:cubicBezTo>
                      <a:pt x="998" y="4022"/>
                      <a:pt x="1113" y="3917"/>
                      <a:pt x="1138" y="3776"/>
                    </a:cubicBezTo>
                    <a:lnTo>
                      <a:pt x="1848" y="507"/>
                    </a:lnTo>
                    <a:cubicBezTo>
                      <a:pt x="1864" y="419"/>
                      <a:pt x="1848" y="322"/>
                      <a:pt x="1795" y="245"/>
                    </a:cubicBezTo>
                    <a:cubicBezTo>
                      <a:pt x="1751" y="173"/>
                      <a:pt x="1671" y="121"/>
                      <a:pt x="1575" y="96"/>
                    </a:cubicBezTo>
                    <a:lnTo>
                      <a:pt x="1155" y="7"/>
                    </a:lnTo>
                    <a:cubicBezTo>
                      <a:pt x="1133" y="3"/>
                      <a:pt x="1110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>
                <a:extLst>
                  <a:ext uri="{FF2B5EF4-FFF2-40B4-BE49-F238E27FC236}">
                    <a16:creationId xmlns:a16="http://schemas.microsoft.com/office/drawing/2014/main" id="{2A5F534D-152E-B7B9-5129-42062BF8C73E}"/>
                  </a:ext>
                </a:extLst>
              </p:cNvPr>
              <p:cNvSpPr/>
              <p:nvPr/>
            </p:nvSpPr>
            <p:spPr>
              <a:xfrm>
                <a:off x="4350977" y="3489007"/>
                <a:ext cx="83163" cy="5440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" extrusionOk="0">
                    <a:moveTo>
                      <a:pt x="34" y="0"/>
                    </a:moveTo>
                    <a:lnTo>
                      <a:pt x="1" y="193"/>
                    </a:lnTo>
                    <a:lnTo>
                      <a:pt x="357" y="263"/>
                    </a:lnTo>
                    <a:lnTo>
                      <a:pt x="402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>
                <a:extLst>
                  <a:ext uri="{FF2B5EF4-FFF2-40B4-BE49-F238E27FC236}">
                    <a16:creationId xmlns:a16="http://schemas.microsoft.com/office/drawing/2014/main" id="{2245AB37-655E-9C1B-B809-6E253675BCC0}"/>
                  </a:ext>
                </a:extLst>
              </p:cNvPr>
              <p:cNvSpPr/>
              <p:nvPr/>
            </p:nvSpPr>
            <p:spPr>
              <a:xfrm>
                <a:off x="4372699" y="3383915"/>
                <a:ext cx="83163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4" extrusionOk="0">
                    <a:moveTo>
                      <a:pt x="43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01" y="80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>
                <a:extLst>
                  <a:ext uri="{FF2B5EF4-FFF2-40B4-BE49-F238E27FC236}">
                    <a16:creationId xmlns:a16="http://schemas.microsoft.com/office/drawing/2014/main" id="{885B2695-FFC1-358D-03DF-F7F9D4ED825A}"/>
                  </a:ext>
                </a:extLst>
              </p:cNvPr>
              <p:cNvSpPr/>
              <p:nvPr/>
            </p:nvSpPr>
            <p:spPr>
              <a:xfrm>
                <a:off x="4394421" y="3281099"/>
                <a:ext cx="84818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1" extrusionOk="0">
                    <a:moveTo>
                      <a:pt x="43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10" y="7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>
                <a:extLst>
                  <a:ext uri="{FF2B5EF4-FFF2-40B4-BE49-F238E27FC236}">
                    <a16:creationId xmlns:a16="http://schemas.microsoft.com/office/drawing/2014/main" id="{C4E0592C-2FDF-FB4A-79E1-73F7F17FC026}"/>
                  </a:ext>
                </a:extLst>
              </p:cNvPr>
              <p:cNvSpPr/>
              <p:nvPr/>
            </p:nvSpPr>
            <p:spPr>
              <a:xfrm>
                <a:off x="4416142" y="3177663"/>
                <a:ext cx="8481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4" extrusionOk="0">
                    <a:moveTo>
                      <a:pt x="42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10" y="80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>
                <a:extLst>
                  <a:ext uri="{FF2B5EF4-FFF2-40B4-BE49-F238E27FC236}">
                    <a16:creationId xmlns:a16="http://schemas.microsoft.com/office/drawing/2014/main" id="{0EA824A2-D3CC-FF0B-6E20-E29B12B6723A}"/>
                  </a:ext>
                </a:extLst>
              </p:cNvPr>
              <p:cNvSpPr/>
              <p:nvPr/>
            </p:nvSpPr>
            <p:spPr>
              <a:xfrm>
                <a:off x="4439519" y="3074847"/>
                <a:ext cx="8316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1" extrusionOk="0">
                    <a:moveTo>
                      <a:pt x="45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02" y="7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>
                <a:extLst>
                  <a:ext uri="{FF2B5EF4-FFF2-40B4-BE49-F238E27FC236}">
                    <a16:creationId xmlns:a16="http://schemas.microsoft.com/office/drawing/2014/main" id="{1C8EB603-20BE-2D05-B5B7-B96DCB8F19FF}"/>
                  </a:ext>
                </a:extLst>
              </p:cNvPr>
              <p:cNvSpPr/>
              <p:nvPr/>
            </p:nvSpPr>
            <p:spPr>
              <a:xfrm>
                <a:off x="4461241" y="2971411"/>
                <a:ext cx="8543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4" extrusionOk="0">
                    <a:moveTo>
                      <a:pt x="45" y="1"/>
                    </a:moveTo>
                    <a:lnTo>
                      <a:pt x="1" y="194"/>
                    </a:lnTo>
                    <a:lnTo>
                      <a:pt x="368" y="274"/>
                    </a:lnTo>
                    <a:lnTo>
                      <a:pt x="412" y="81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7">
              <a:extLst>
                <a:ext uri="{FF2B5EF4-FFF2-40B4-BE49-F238E27FC236}">
                  <a16:creationId xmlns:a16="http://schemas.microsoft.com/office/drawing/2014/main" id="{6A6C68B9-9A91-7692-1784-4A704975274A}"/>
                </a:ext>
              </a:extLst>
            </p:cNvPr>
            <p:cNvSpPr/>
            <p:nvPr/>
          </p:nvSpPr>
          <p:spPr>
            <a:xfrm rot="842705">
              <a:off x="7205862" y="2554294"/>
              <a:ext cx="422027" cy="877416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7">
              <a:extLst>
                <a:ext uri="{FF2B5EF4-FFF2-40B4-BE49-F238E27FC236}">
                  <a16:creationId xmlns:a16="http://schemas.microsoft.com/office/drawing/2014/main" id="{ED978B46-23FF-4B8B-1355-F8D49AC4F3AD}"/>
                </a:ext>
              </a:extLst>
            </p:cNvPr>
            <p:cNvGrpSpPr/>
            <p:nvPr/>
          </p:nvGrpSpPr>
          <p:grpSpPr>
            <a:xfrm>
              <a:off x="6367126" y="751835"/>
              <a:ext cx="1350897" cy="1100011"/>
              <a:chOff x="4917188" y="1046871"/>
              <a:chExt cx="1155798" cy="941065"/>
            </a:xfrm>
          </p:grpSpPr>
          <p:sp>
            <p:nvSpPr>
              <p:cNvPr id="898" name="Google Shape;898;p37">
                <a:extLst>
                  <a:ext uri="{FF2B5EF4-FFF2-40B4-BE49-F238E27FC236}">
                    <a16:creationId xmlns:a16="http://schemas.microsoft.com/office/drawing/2014/main" id="{BA0CC77B-1CB7-739B-D8A5-A7AFAD987EA9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>
                <a:extLst>
                  <a:ext uri="{FF2B5EF4-FFF2-40B4-BE49-F238E27FC236}">
                    <a16:creationId xmlns:a16="http://schemas.microsoft.com/office/drawing/2014/main" id="{A8848633-2208-750B-6258-56A86B227F73}"/>
                  </a:ext>
                </a:extLst>
              </p:cNvPr>
              <p:cNvSpPr/>
              <p:nvPr/>
            </p:nvSpPr>
            <p:spPr>
              <a:xfrm>
                <a:off x="4917188" y="1046871"/>
                <a:ext cx="83163" cy="4487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69" extrusionOk="0">
                    <a:moveTo>
                      <a:pt x="191" y="1"/>
                    </a:moveTo>
                    <a:cubicBezTo>
                      <a:pt x="86" y="1"/>
                      <a:pt x="0" y="89"/>
                      <a:pt x="0" y="202"/>
                    </a:cubicBezTo>
                    <a:cubicBezTo>
                      <a:pt x="0" y="307"/>
                      <a:pt x="86" y="395"/>
                      <a:pt x="191" y="395"/>
                    </a:cubicBezTo>
                    <a:cubicBezTo>
                      <a:pt x="307" y="395"/>
                      <a:pt x="393" y="307"/>
                      <a:pt x="393" y="202"/>
                    </a:cubicBezTo>
                    <a:cubicBezTo>
                      <a:pt x="393" y="89"/>
                      <a:pt x="307" y="1"/>
                      <a:pt x="191" y="1"/>
                    </a:cubicBezTo>
                    <a:close/>
                    <a:moveTo>
                      <a:pt x="191" y="595"/>
                    </a:moveTo>
                    <a:cubicBezTo>
                      <a:pt x="86" y="595"/>
                      <a:pt x="0" y="683"/>
                      <a:pt x="0" y="788"/>
                    </a:cubicBezTo>
                    <a:cubicBezTo>
                      <a:pt x="0" y="901"/>
                      <a:pt x="86" y="989"/>
                      <a:pt x="202" y="989"/>
                    </a:cubicBezTo>
                    <a:cubicBezTo>
                      <a:pt x="307" y="989"/>
                      <a:pt x="393" y="901"/>
                      <a:pt x="393" y="788"/>
                    </a:cubicBezTo>
                    <a:cubicBezTo>
                      <a:pt x="393" y="683"/>
                      <a:pt x="307" y="595"/>
                      <a:pt x="191" y="595"/>
                    </a:cubicBezTo>
                    <a:close/>
                    <a:moveTo>
                      <a:pt x="202" y="1182"/>
                    </a:moveTo>
                    <a:cubicBezTo>
                      <a:pt x="86" y="1182"/>
                      <a:pt x="0" y="1268"/>
                      <a:pt x="0" y="1381"/>
                    </a:cubicBezTo>
                    <a:cubicBezTo>
                      <a:pt x="0" y="1486"/>
                      <a:pt x="97" y="1575"/>
                      <a:pt x="202" y="1575"/>
                    </a:cubicBezTo>
                    <a:cubicBezTo>
                      <a:pt x="307" y="1575"/>
                      <a:pt x="393" y="1486"/>
                      <a:pt x="393" y="1381"/>
                    </a:cubicBezTo>
                    <a:cubicBezTo>
                      <a:pt x="393" y="1268"/>
                      <a:pt x="307" y="1182"/>
                      <a:pt x="202" y="1182"/>
                    </a:cubicBezTo>
                    <a:close/>
                    <a:moveTo>
                      <a:pt x="202" y="1776"/>
                    </a:moveTo>
                    <a:cubicBezTo>
                      <a:pt x="97" y="1776"/>
                      <a:pt x="9" y="1864"/>
                      <a:pt x="9" y="1969"/>
                    </a:cubicBezTo>
                    <a:cubicBezTo>
                      <a:pt x="9" y="2082"/>
                      <a:pt x="97" y="2168"/>
                      <a:pt x="202" y="2168"/>
                    </a:cubicBezTo>
                    <a:cubicBezTo>
                      <a:pt x="315" y="2168"/>
                      <a:pt x="401" y="2074"/>
                      <a:pt x="401" y="1969"/>
                    </a:cubicBezTo>
                    <a:cubicBezTo>
                      <a:pt x="401" y="1864"/>
                      <a:pt x="307" y="1776"/>
                      <a:pt x="202" y="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>
                <a:extLst>
                  <a:ext uri="{FF2B5EF4-FFF2-40B4-BE49-F238E27FC236}">
                    <a16:creationId xmlns:a16="http://schemas.microsoft.com/office/drawing/2014/main" id="{AAC52CF2-3FC3-1C91-DBCB-0F489655088B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>
                <a:extLst>
                  <a:ext uri="{FF2B5EF4-FFF2-40B4-BE49-F238E27FC236}">
                    <a16:creationId xmlns:a16="http://schemas.microsoft.com/office/drawing/2014/main" id="{DBB25F90-C377-A731-A08D-643C9F0B943A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>
                <a:extLst>
                  <a:ext uri="{FF2B5EF4-FFF2-40B4-BE49-F238E27FC236}">
                    <a16:creationId xmlns:a16="http://schemas.microsoft.com/office/drawing/2014/main" id="{DC89EDEC-1B26-E307-D7C0-0B200AA7C594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7">
              <a:extLst>
                <a:ext uri="{FF2B5EF4-FFF2-40B4-BE49-F238E27FC236}">
                  <a16:creationId xmlns:a16="http://schemas.microsoft.com/office/drawing/2014/main" id="{E2BA69AE-74DC-6B3B-5180-97BDD217B686}"/>
                </a:ext>
              </a:extLst>
            </p:cNvPr>
            <p:cNvGrpSpPr/>
            <p:nvPr/>
          </p:nvGrpSpPr>
          <p:grpSpPr>
            <a:xfrm flipH="1">
              <a:off x="5102801" y="827764"/>
              <a:ext cx="1073802" cy="1024081"/>
              <a:chOff x="5154265" y="1111830"/>
              <a:chExt cx="918722" cy="876107"/>
            </a:xfrm>
          </p:grpSpPr>
          <p:sp>
            <p:nvSpPr>
              <p:cNvPr id="904" name="Google Shape;904;p37">
                <a:extLst>
                  <a:ext uri="{FF2B5EF4-FFF2-40B4-BE49-F238E27FC236}">
                    <a16:creationId xmlns:a16="http://schemas.microsoft.com/office/drawing/2014/main" id="{55589EA2-56D6-4D0F-C9DD-FE48ABA5C036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>
                <a:extLst>
                  <a:ext uri="{FF2B5EF4-FFF2-40B4-BE49-F238E27FC236}">
                    <a16:creationId xmlns:a16="http://schemas.microsoft.com/office/drawing/2014/main" id="{0B4570BC-3CF4-0E92-0590-CA63E5713F02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>
                <a:extLst>
                  <a:ext uri="{FF2B5EF4-FFF2-40B4-BE49-F238E27FC236}">
                    <a16:creationId xmlns:a16="http://schemas.microsoft.com/office/drawing/2014/main" id="{20B7441F-71D3-40A2-18DF-D5E7DBEAA637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>
                <a:extLst>
                  <a:ext uri="{FF2B5EF4-FFF2-40B4-BE49-F238E27FC236}">
                    <a16:creationId xmlns:a16="http://schemas.microsoft.com/office/drawing/2014/main" id="{9129FA6D-9D8B-F54E-57E1-686367631CF7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7">
              <a:extLst>
                <a:ext uri="{FF2B5EF4-FFF2-40B4-BE49-F238E27FC236}">
                  <a16:creationId xmlns:a16="http://schemas.microsoft.com/office/drawing/2014/main" id="{69BA5293-0026-4006-0885-6886CC93E4F3}"/>
                </a:ext>
              </a:extLst>
            </p:cNvPr>
            <p:cNvGrpSpPr/>
            <p:nvPr/>
          </p:nvGrpSpPr>
          <p:grpSpPr>
            <a:xfrm>
              <a:off x="4738730" y="576402"/>
              <a:ext cx="133260" cy="129152"/>
              <a:chOff x="3739723" y="2282290"/>
              <a:chExt cx="690824" cy="669530"/>
            </a:xfrm>
          </p:grpSpPr>
          <p:sp>
            <p:nvSpPr>
              <p:cNvPr id="909" name="Google Shape;909;p37">
                <a:extLst>
                  <a:ext uri="{FF2B5EF4-FFF2-40B4-BE49-F238E27FC236}">
                    <a16:creationId xmlns:a16="http://schemas.microsoft.com/office/drawing/2014/main" id="{03C988BE-4DFF-4600-F8D0-67DDB4C4BD15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>
                <a:extLst>
                  <a:ext uri="{FF2B5EF4-FFF2-40B4-BE49-F238E27FC236}">
                    <a16:creationId xmlns:a16="http://schemas.microsoft.com/office/drawing/2014/main" id="{E8AC303E-A7F1-4A20-DA72-4098B2BDB468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>
                <a:extLst>
                  <a:ext uri="{FF2B5EF4-FFF2-40B4-BE49-F238E27FC236}">
                    <a16:creationId xmlns:a16="http://schemas.microsoft.com/office/drawing/2014/main" id="{2EBAB17A-4614-B2BA-44C6-11FCE58CB753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>
                <a:extLst>
                  <a:ext uri="{FF2B5EF4-FFF2-40B4-BE49-F238E27FC236}">
                    <a16:creationId xmlns:a16="http://schemas.microsoft.com/office/drawing/2014/main" id="{2A298F53-C341-BDC9-8A3F-3E9BE1052FD4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37">
              <a:extLst>
                <a:ext uri="{FF2B5EF4-FFF2-40B4-BE49-F238E27FC236}">
                  <a16:creationId xmlns:a16="http://schemas.microsoft.com/office/drawing/2014/main" id="{E8D9B1C9-BCA2-2F24-FAA6-EDB7EEA221D5}"/>
                </a:ext>
              </a:extLst>
            </p:cNvPr>
            <p:cNvGrpSpPr/>
            <p:nvPr/>
          </p:nvGrpSpPr>
          <p:grpSpPr>
            <a:xfrm rot="10800000">
              <a:off x="7611486" y="972830"/>
              <a:ext cx="371307" cy="91637"/>
              <a:chOff x="4241622" y="1303995"/>
              <a:chExt cx="1256112" cy="310004"/>
            </a:xfrm>
          </p:grpSpPr>
          <p:sp>
            <p:nvSpPr>
              <p:cNvPr id="914" name="Google Shape;914;p37">
                <a:extLst>
                  <a:ext uri="{FF2B5EF4-FFF2-40B4-BE49-F238E27FC236}">
                    <a16:creationId xmlns:a16="http://schemas.microsoft.com/office/drawing/2014/main" id="{412A3E2B-F4C2-3F93-2CD2-57EF1FE85524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>
                <a:extLst>
                  <a:ext uri="{FF2B5EF4-FFF2-40B4-BE49-F238E27FC236}">
                    <a16:creationId xmlns:a16="http://schemas.microsoft.com/office/drawing/2014/main" id="{D58CC305-C73F-BA6A-6D17-E3322A7C9199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>
                <a:extLst>
                  <a:ext uri="{FF2B5EF4-FFF2-40B4-BE49-F238E27FC236}">
                    <a16:creationId xmlns:a16="http://schemas.microsoft.com/office/drawing/2014/main" id="{A4EA6F2F-8EB4-70D1-A98C-A36A8B4EA63E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37">
              <a:extLst>
                <a:ext uri="{FF2B5EF4-FFF2-40B4-BE49-F238E27FC236}">
                  <a16:creationId xmlns:a16="http://schemas.microsoft.com/office/drawing/2014/main" id="{D92EE7BE-A19A-3D22-4CDE-3045077A6761}"/>
                </a:ext>
              </a:extLst>
            </p:cNvPr>
            <p:cNvSpPr/>
            <p:nvPr/>
          </p:nvSpPr>
          <p:spPr>
            <a:xfrm>
              <a:off x="6181334" y="30302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>
              <a:extLst>
                <a:ext uri="{FF2B5EF4-FFF2-40B4-BE49-F238E27FC236}">
                  <a16:creationId xmlns:a16="http://schemas.microsoft.com/office/drawing/2014/main" id="{DC77547C-0DB7-57D8-D625-DCB6FB7A47AB}"/>
                </a:ext>
              </a:extLst>
            </p:cNvPr>
            <p:cNvSpPr/>
            <p:nvPr/>
          </p:nvSpPr>
          <p:spPr>
            <a:xfrm>
              <a:off x="8345811" y="30551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>
              <a:extLst>
                <a:ext uri="{FF2B5EF4-FFF2-40B4-BE49-F238E27FC236}">
                  <a16:creationId xmlns:a16="http://schemas.microsoft.com/office/drawing/2014/main" id="{2B56C7D9-3B24-0CC6-377D-FB6F32250AF5}"/>
                </a:ext>
              </a:extLst>
            </p:cNvPr>
            <p:cNvSpPr/>
            <p:nvPr/>
          </p:nvSpPr>
          <p:spPr>
            <a:xfrm>
              <a:off x="8595797" y="19959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37">
              <a:extLst>
                <a:ext uri="{FF2B5EF4-FFF2-40B4-BE49-F238E27FC236}">
                  <a16:creationId xmlns:a16="http://schemas.microsoft.com/office/drawing/2014/main" id="{EACBEA2B-C28A-8964-436F-C456830D15E6}"/>
                </a:ext>
              </a:extLst>
            </p:cNvPr>
            <p:cNvGrpSpPr/>
            <p:nvPr/>
          </p:nvGrpSpPr>
          <p:grpSpPr>
            <a:xfrm>
              <a:off x="6888730" y="3068552"/>
              <a:ext cx="133260" cy="129152"/>
              <a:chOff x="3739723" y="2282290"/>
              <a:chExt cx="690824" cy="669530"/>
            </a:xfrm>
          </p:grpSpPr>
          <p:sp>
            <p:nvSpPr>
              <p:cNvPr id="921" name="Google Shape;921;p37">
                <a:extLst>
                  <a:ext uri="{FF2B5EF4-FFF2-40B4-BE49-F238E27FC236}">
                    <a16:creationId xmlns:a16="http://schemas.microsoft.com/office/drawing/2014/main" id="{DEC2AB89-F0FC-1052-16D9-3C66A01A37C5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>
                <a:extLst>
                  <a:ext uri="{FF2B5EF4-FFF2-40B4-BE49-F238E27FC236}">
                    <a16:creationId xmlns:a16="http://schemas.microsoft.com/office/drawing/2014/main" id="{4E4EE402-94A1-EBCB-E971-9A44AA1C314A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>
                <a:extLst>
                  <a:ext uri="{FF2B5EF4-FFF2-40B4-BE49-F238E27FC236}">
                    <a16:creationId xmlns:a16="http://schemas.microsoft.com/office/drawing/2014/main" id="{F1EBD0DD-ABFD-7455-36B4-44601B0AC899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>
                <a:extLst>
                  <a:ext uri="{FF2B5EF4-FFF2-40B4-BE49-F238E27FC236}">
                    <a16:creationId xmlns:a16="http://schemas.microsoft.com/office/drawing/2014/main" id="{AF35E720-4829-75FF-5718-7BFC5F52EA76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37">
              <a:extLst>
                <a:ext uri="{FF2B5EF4-FFF2-40B4-BE49-F238E27FC236}">
                  <a16:creationId xmlns:a16="http://schemas.microsoft.com/office/drawing/2014/main" id="{385C0D94-402D-A9B3-3236-128D31D73886}"/>
                </a:ext>
              </a:extLst>
            </p:cNvPr>
            <p:cNvSpPr/>
            <p:nvPr/>
          </p:nvSpPr>
          <p:spPr>
            <a:xfrm>
              <a:off x="3666161" y="11296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>
              <a:extLst>
                <a:ext uri="{FF2B5EF4-FFF2-40B4-BE49-F238E27FC236}">
                  <a16:creationId xmlns:a16="http://schemas.microsoft.com/office/drawing/2014/main" id="{52D3F937-5EB2-EAC3-964C-4C60C18FB350}"/>
                </a:ext>
              </a:extLst>
            </p:cNvPr>
            <p:cNvSpPr/>
            <p:nvPr/>
          </p:nvSpPr>
          <p:spPr>
            <a:xfrm rot="-8572390">
              <a:off x="5581055" y="1806471"/>
              <a:ext cx="1631716" cy="1211539"/>
            </a:xfrm>
            <a:custGeom>
              <a:avLst/>
              <a:gdLst/>
              <a:ahLst/>
              <a:cxnLst/>
              <a:rect l="l" t="t" r="r" b="b"/>
              <a:pathLst>
                <a:path w="6427" h="4772" extrusionOk="0">
                  <a:moveTo>
                    <a:pt x="6216" y="1"/>
                  </a:moveTo>
                  <a:cubicBezTo>
                    <a:pt x="6202" y="1"/>
                    <a:pt x="6187" y="2"/>
                    <a:pt x="6172" y="6"/>
                  </a:cubicBezTo>
                  <a:cubicBezTo>
                    <a:pt x="6068" y="33"/>
                    <a:pt x="5998" y="130"/>
                    <a:pt x="6026" y="243"/>
                  </a:cubicBezTo>
                  <a:cubicBezTo>
                    <a:pt x="6042" y="329"/>
                    <a:pt x="6120" y="400"/>
                    <a:pt x="6217" y="400"/>
                  </a:cubicBezTo>
                  <a:cubicBezTo>
                    <a:pt x="6225" y="400"/>
                    <a:pt x="6244" y="392"/>
                    <a:pt x="6252" y="392"/>
                  </a:cubicBezTo>
                  <a:cubicBezTo>
                    <a:pt x="6366" y="373"/>
                    <a:pt x="6426" y="268"/>
                    <a:pt x="6410" y="155"/>
                  </a:cubicBezTo>
                  <a:cubicBezTo>
                    <a:pt x="6386" y="64"/>
                    <a:pt x="6305" y="1"/>
                    <a:pt x="6216" y="1"/>
                  </a:cubicBezTo>
                  <a:close/>
                  <a:moveTo>
                    <a:pt x="5637" y="140"/>
                  </a:moveTo>
                  <a:cubicBezTo>
                    <a:pt x="5620" y="140"/>
                    <a:pt x="5604" y="142"/>
                    <a:pt x="5587" y="146"/>
                  </a:cubicBezTo>
                  <a:cubicBezTo>
                    <a:pt x="5482" y="172"/>
                    <a:pt x="5421" y="287"/>
                    <a:pt x="5448" y="392"/>
                  </a:cubicBezTo>
                  <a:cubicBezTo>
                    <a:pt x="5474" y="478"/>
                    <a:pt x="5553" y="530"/>
                    <a:pt x="5639" y="530"/>
                  </a:cubicBezTo>
                  <a:cubicBezTo>
                    <a:pt x="5658" y="530"/>
                    <a:pt x="5675" y="530"/>
                    <a:pt x="5692" y="522"/>
                  </a:cubicBezTo>
                  <a:cubicBezTo>
                    <a:pt x="5797" y="497"/>
                    <a:pt x="5858" y="392"/>
                    <a:pt x="5832" y="287"/>
                  </a:cubicBezTo>
                  <a:cubicBezTo>
                    <a:pt x="5810" y="199"/>
                    <a:pt x="5726" y="140"/>
                    <a:pt x="5637" y="140"/>
                  </a:cubicBezTo>
                  <a:close/>
                  <a:moveTo>
                    <a:pt x="5078" y="310"/>
                  </a:moveTo>
                  <a:cubicBezTo>
                    <a:pt x="5058" y="310"/>
                    <a:pt x="5038" y="314"/>
                    <a:pt x="5018" y="321"/>
                  </a:cubicBezTo>
                  <a:cubicBezTo>
                    <a:pt x="4913" y="356"/>
                    <a:pt x="4852" y="470"/>
                    <a:pt x="4888" y="566"/>
                  </a:cubicBezTo>
                  <a:cubicBezTo>
                    <a:pt x="4924" y="654"/>
                    <a:pt x="4993" y="707"/>
                    <a:pt x="5081" y="707"/>
                  </a:cubicBezTo>
                  <a:cubicBezTo>
                    <a:pt x="5098" y="707"/>
                    <a:pt x="5123" y="696"/>
                    <a:pt x="5142" y="696"/>
                  </a:cubicBezTo>
                  <a:cubicBezTo>
                    <a:pt x="5247" y="663"/>
                    <a:pt x="5299" y="549"/>
                    <a:pt x="5264" y="444"/>
                  </a:cubicBezTo>
                  <a:cubicBezTo>
                    <a:pt x="5235" y="361"/>
                    <a:pt x="5158" y="310"/>
                    <a:pt x="5078" y="310"/>
                  </a:cubicBezTo>
                  <a:close/>
                  <a:moveTo>
                    <a:pt x="4524" y="515"/>
                  </a:moveTo>
                  <a:cubicBezTo>
                    <a:pt x="4500" y="515"/>
                    <a:pt x="4475" y="520"/>
                    <a:pt x="4452" y="530"/>
                  </a:cubicBezTo>
                  <a:cubicBezTo>
                    <a:pt x="4347" y="574"/>
                    <a:pt x="4303" y="688"/>
                    <a:pt x="4347" y="784"/>
                  </a:cubicBezTo>
                  <a:cubicBezTo>
                    <a:pt x="4372" y="864"/>
                    <a:pt x="4452" y="906"/>
                    <a:pt x="4529" y="906"/>
                  </a:cubicBezTo>
                  <a:cubicBezTo>
                    <a:pt x="4546" y="906"/>
                    <a:pt x="4573" y="906"/>
                    <a:pt x="4598" y="898"/>
                  </a:cubicBezTo>
                  <a:cubicBezTo>
                    <a:pt x="4703" y="854"/>
                    <a:pt x="4748" y="740"/>
                    <a:pt x="4703" y="635"/>
                  </a:cubicBezTo>
                  <a:cubicBezTo>
                    <a:pt x="4678" y="562"/>
                    <a:pt x="4601" y="515"/>
                    <a:pt x="4524" y="515"/>
                  </a:cubicBezTo>
                  <a:close/>
                  <a:moveTo>
                    <a:pt x="3985" y="757"/>
                  </a:moveTo>
                  <a:cubicBezTo>
                    <a:pt x="3956" y="757"/>
                    <a:pt x="3927" y="764"/>
                    <a:pt x="3900" y="776"/>
                  </a:cubicBezTo>
                  <a:cubicBezTo>
                    <a:pt x="3803" y="828"/>
                    <a:pt x="3759" y="942"/>
                    <a:pt x="3812" y="1038"/>
                  </a:cubicBezTo>
                  <a:cubicBezTo>
                    <a:pt x="3847" y="1108"/>
                    <a:pt x="3916" y="1152"/>
                    <a:pt x="3988" y="1152"/>
                  </a:cubicBezTo>
                  <a:cubicBezTo>
                    <a:pt x="4013" y="1152"/>
                    <a:pt x="4049" y="1143"/>
                    <a:pt x="4074" y="1135"/>
                  </a:cubicBezTo>
                  <a:cubicBezTo>
                    <a:pt x="4170" y="1082"/>
                    <a:pt x="4214" y="969"/>
                    <a:pt x="4162" y="872"/>
                  </a:cubicBezTo>
                  <a:cubicBezTo>
                    <a:pt x="4130" y="797"/>
                    <a:pt x="4059" y="757"/>
                    <a:pt x="3985" y="757"/>
                  </a:cubicBezTo>
                  <a:close/>
                  <a:moveTo>
                    <a:pt x="3462" y="1031"/>
                  </a:moveTo>
                  <a:cubicBezTo>
                    <a:pt x="3429" y="1031"/>
                    <a:pt x="3397" y="1039"/>
                    <a:pt x="3367" y="1055"/>
                  </a:cubicBezTo>
                  <a:cubicBezTo>
                    <a:pt x="3270" y="1116"/>
                    <a:pt x="3245" y="1231"/>
                    <a:pt x="3297" y="1326"/>
                  </a:cubicBezTo>
                  <a:cubicBezTo>
                    <a:pt x="3331" y="1389"/>
                    <a:pt x="3402" y="1431"/>
                    <a:pt x="3463" y="1431"/>
                  </a:cubicBezTo>
                  <a:cubicBezTo>
                    <a:pt x="3497" y="1431"/>
                    <a:pt x="3532" y="1422"/>
                    <a:pt x="3568" y="1406"/>
                  </a:cubicBezTo>
                  <a:cubicBezTo>
                    <a:pt x="3654" y="1345"/>
                    <a:pt x="3690" y="1231"/>
                    <a:pt x="3637" y="1135"/>
                  </a:cubicBezTo>
                  <a:cubicBezTo>
                    <a:pt x="3601" y="1068"/>
                    <a:pt x="3533" y="1031"/>
                    <a:pt x="3462" y="1031"/>
                  </a:cubicBezTo>
                  <a:close/>
                  <a:moveTo>
                    <a:pt x="2965" y="1345"/>
                  </a:moveTo>
                  <a:cubicBezTo>
                    <a:pt x="2928" y="1345"/>
                    <a:pt x="2891" y="1356"/>
                    <a:pt x="2859" y="1378"/>
                  </a:cubicBezTo>
                  <a:cubicBezTo>
                    <a:pt x="2762" y="1441"/>
                    <a:pt x="2737" y="1563"/>
                    <a:pt x="2798" y="1651"/>
                  </a:cubicBezTo>
                  <a:cubicBezTo>
                    <a:pt x="2842" y="1712"/>
                    <a:pt x="2903" y="1737"/>
                    <a:pt x="2964" y="1737"/>
                  </a:cubicBezTo>
                  <a:cubicBezTo>
                    <a:pt x="2999" y="1737"/>
                    <a:pt x="3043" y="1729"/>
                    <a:pt x="3077" y="1704"/>
                  </a:cubicBezTo>
                  <a:cubicBezTo>
                    <a:pt x="3165" y="1641"/>
                    <a:pt x="3192" y="1519"/>
                    <a:pt x="3129" y="1431"/>
                  </a:cubicBezTo>
                  <a:cubicBezTo>
                    <a:pt x="3091" y="1376"/>
                    <a:pt x="3028" y="1345"/>
                    <a:pt x="2965" y="1345"/>
                  </a:cubicBezTo>
                  <a:close/>
                  <a:moveTo>
                    <a:pt x="2484" y="1686"/>
                  </a:moveTo>
                  <a:cubicBezTo>
                    <a:pt x="2443" y="1686"/>
                    <a:pt x="2402" y="1700"/>
                    <a:pt x="2370" y="1729"/>
                  </a:cubicBezTo>
                  <a:cubicBezTo>
                    <a:pt x="2282" y="1798"/>
                    <a:pt x="2265" y="1922"/>
                    <a:pt x="2326" y="2008"/>
                  </a:cubicBezTo>
                  <a:cubicBezTo>
                    <a:pt x="2370" y="2052"/>
                    <a:pt x="2431" y="2079"/>
                    <a:pt x="2483" y="2079"/>
                  </a:cubicBezTo>
                  <a:cubicBezTo>
                    <a:pt x="2527" y="2079"/>
                    <a:pt x="2571" y="2071"/>
                    <a:pt x="2605" y="2043"/>
                  </a:cubicBezTo>
                  <a:cubicBezTo>
                    <a:pt x="2693" y="1974"/>
                    <a:pt x="2710" y="1850"/>
                    <a:pt x="2640" y="1764"/>
                  </a:cubicBezTo>
                  <a:cubicBezTo>
                    <a:pt x="2600" y="1713"/>
                    <a:pt x="2541" y="1686"/>
                    <a:pt x="2484" y="1686"/>
                  </a:cubicBezTo>
                  <a:close/>
                  <a:moveTo>
                    <a:pt x="2030" y="2066"/>
                  </a:moveTo>
                  <a:cubicBezTo>
                    <a:pt x="1985" y="2066"/>
                    <a:pt x="1938" y="2081"/>
                    <a:pt x="1898" y="2113"/>
                  </a:cubicBezTo>
                  <a:cubicBezTo>
                    <a:pt x="1818" y="2184"/>
                    <a:pt x="1809" y="2314"/>
                    <a:pt x="1889" y="2394"/>
                  </a:cubicBezTo>
                  <a:cubicBezTo>
                    <a:pt x="1923" y="2438"/>
                    <a:pt x="1975" y="2455"/>
                    <a:pt x="2028" y="2455"/>
                  </a:cubicBezTo>
                  <a:cubicBezTo>
                    <a:pt x="2080" y="2455"/>
                    <a:pt x="2124" y="2446"/>
                    <a:pt x="2160" y="2411"/>
                  </a:cubicBezTo>
                  <a:cubicBezTo>
                    <a:pt x="2248" y="2333"/>
                    <a:pt x="2248" y="2209"/>
                    <a:pt x="2177" y="2132"/>
                  </a:cubicBezTo>
                  <a:cubicBezTo>
                    <a:pt x="2139" y="2088"/>
                    <a:pt x="2085" y="2066"/>
                    <a:pt x="2030" y="2066"/>
                  </a:cubicBezTo>
                  <a:close/>
                  <a:moveTo>
                    <a:pt x="1604" y="2473"/>
                  </a:moveTo>
                  <a:cubicBezTo>
                    <a:pt x="1553" y="2473"/>
                    <a:pt x="1501" y="2493"/>
                    <a:pt x="1461" y="2532"/>
                  </a:cubicBezTo>
                  <a:cubicBezTo>
                    <a:pt x="1390" y="2612"/>
                    <a:pt x="1390" y="2734"/>
                    <a:pt x="1469" y="2805"/>
                  </a:cubicBezTo>
                  <a:cubicBezTo>
                    <a:pt x="1503" y="2847"/>
                    <a:pt x="1555" y="2866"/>
                    <a:pt x="1600" y="2866"/>
                  </a:cubicBezTo>
                  <a:cubicBezTo>
                    <a:pt x="1652" y="2866"/>
                    <a:pt x="1704" y="2847"/>
                    <a:pt x="1749" y="2805"/>
                  </a:cubicBezTo>
                  <a:cubicBezTo>
                    <a:pt x="1818" y="2726"/>
                    <a:pt x="1818" y="2604"/>
                    <a:pt x="1740" y="2524"/>
                  </a:cubicBezTo>
                  <a:cubicBezTo>
                    <a:pt x="1701" y="2490"/>
                    <a:pt x="1653" y="2473"/>
                    <a:pt x="1604" y="2473"/>
                  </a:cubicBezTo>
                  <a:close/>
                  <a:moveTo>
                    <a:pt x="1209" y="2906"/>
                  </a:moveTo>
                  <a:cubicBezTo>
                    <a:pt x="1152" y="2906"/>
                    <a:pt x="1097" y="2930"/>
                    <a:pt x="1058" y="2979"/>
                  </a:cubicBezTo>
                  <a:cubicBezTo>
                    <a:pt x="989" y="3057"/>
                    <a:pt x="997" y="3181"/>
                    <a:pt x="1075" y="3250"/>
                  </a:cubicBezTo>
                  <a:cubicBezTo>
                    <a:pt x="1119" y="3286"/>
                    <a:pt x="1163" y="3303"/>
                    <a:pt x="1207" y="3303"/>
                  </a:cubicBezTo>
                  <a:cubicBezTo>
                    <a:pt x="1260" y="3303"/>
                    <a:pt x="1320" y="3277"/>
                    <a:pt x="1356" y="3233"/>
                  </a:cubicBezTo>
                  <a:cubicBezTo>
                    <a:pt x="1425" y="3145"/>
                    <a:pt x="1417" y="3024"/>
                    <a:pt x="1337" y="2952"/>
                  </a:cubicBezTo>
                  <a:cubicBezTo>
                    <a:pt x="1299" y="2922"/>
                    <a:pt x="1254" y="2906"/>
                    <a:pt x="1209" y="2906"/>
                  </a:cubicBezTo>
                  <a:close/>
                  <a:moveTo>
                    <a:pt x="838" y="3371"/>
                  </a:moveTo>
                  <a:cubicBezTo>
                    <a:pt x="778" y="3371"/>
                    <a:pt x="719" y="3399"/>
                    <a:pt x="682" y="3452"/>
                  </a:cubicBezTo>
                  <a:cubicBezTo>
                    <a:pt x="622" y="3540"/>
                    <a:pt x="638" y="3662"/>
                    <a:pt x="727" y="3722"/>
                  </a:cubicBezTo>
                  <a:cubicBezTo>
                    <a:pt x="760" y="3750"/>
                    <a:pt x="796" y="3766"/>
                    <a:pt x="840" y="3766"/>
                  </a:cubicBezTo>
                  <a:cubicBezTo>
                    <a:pt x="901" y="3766"/>
                    <a:pt x="962" y="3739"/>
                    <a:pt x="997" y="3687"/>
                  </a:cubicBezTo>
                  <a:cubicBezTo>
                    <a:pt x="1066" y="3592"/>
                    <a:pt x="1041" y="3468"/>
                    <a:pt x="953" y="3408"/>
                  </a:cubicBezTo>
                  <a:cubicBezTo>
                    <a:pt x="918" y="3383"/>
                    <a:pt x="878" y="3371"/>
                    <a:pt x="838" y="3371"/>
                  </a:cubicBezTo>
                  <a:close/>
                  <a:moveTo>
                    <a:pt x="513" y="3862"/>
                  </a:moveTo>
                  <a:cubicBezTo>
                    <a:pt x="447" y="3862"/>
                    <a:pt x="380" y="3893"/>
                    <a:pt x="340" y="3949"/>
                  </a:cubicBezTo>
                  <a:cubicBezTo>
                    <a:pt x="288" y="4046"/>
                    <a:pt x="315" y="4169"/>
                    <a:pt x="401" y="4222"/>
                  </a:cubicBezTo>
                  <a:cubicBezTo>
                    <a:pt x="437" y="4247"/>
                    <a:pt x="473" y="4255"/>
                    <a:pt x="506" y="4255"/>
                  </a:cubicBezTo>
                  <a:cubicBezTo>
                    <a:pt x="578" y="4255"/>
                    <a:pt x="638" y="4222"/>
                    <a:pt x="674" y="4159"/>
                  </a:cubicBezTo>
                  <a:cubicBezTo>
                    <a:pt x="735" y="4064"/>
                    <a:pt x="708" y="3949"/>
                    <a:pt x="611" y="3888"/>
                  </a:cubicBezTo>
                  <a:cubicBezTo>
                    <a:pt x="581" y="3870"/>
                    <a:pt x="547" y="3862"/>
                    <a:pt x="513" y="3862"/>
                  </a:cubicBezTo>
                  <a:close/>
                  <a:moveTo>
                    <a:pt x="224" y="4379"/>
                  </a:moveTo>
                  <a:cubicBezTo>
                    <a:pt x="147" y="4379"/>
                    <a:pt x="76" y="4423"/>
                    <a:pt x="44" y="4501"/>
                  </a:cubicBezTo>
                  <a:cubicBezTo>
                    <a:pt x="0" y="4598"/>
                    <a:pt x="53" y="4711"/>
                    <a:pt x="149" y="4755"/>
                  </a:cubicBezTo>
                  <a:cubicBezTo>
                    <a:pt x="175" y="4772"/>
                    <a:pt x="202" y="4772"/>
                    <a:pt x="227" y="4772"/>
                  </a:cubicBezTo>
                  <a:cubicBezTo>
                    <a:pt x="307" y="4772"/>
                    <a:pt x="376" y="4728"/>
                    <a:pt x="401" y="4658"/>
                  </a:cubicBezTo>
                  <a:cubicBezTo>
                    <a:pt x="445" y="4553"/>
                    <a:pt x="401" y="4440"/>
                    <a:pt x="307" y="4396"/>
                  </a:cubicBezTo>
                  <a:cubicBezTo>
                    <a:pt x="279" y="4385"/>
                    <a:pt x="251" y="4379"/>
                    <a:pt x="22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>
              <a:extLst>
                <a:ext uri="{FF2B5EF4-FFF2-40B4-BE49-F238E27FC236}">
                  <a16:creationId xmlns:a16="http://schemas.microsoft.com/office/drawing/2014/main" id="{0B1BBE88-F61D-D5A4-393C-59607229BC83}"/>
                </a:ext>
              </a:extLst>
            </p:cNvPr>
            <p:cNvSpPr/>
            <p:nvPr/>
          </p:nvSpPr>
          <p:spPr>
            <a:xfrm>
              <a:off x="5236087" y="212601"/>
              <a:ext cx="534077" cy="421372"/>
            </a:xfrm>
            <a:custGeom>
              <a:avLst/>
              <a:gdLst/>
              <a:ahLst/>
              <a:cxnLst/>
              <a:rect l="l" t="t" r="r" b="b"/>
              <a:pathLst>
                <a:path w="3770" h="2975" extrusionOk="0">
                  <a:moveTo>
                    <a:pt x="1058" y="1"/>
                  </a:moveTo>
                  <a:cubicBezTo>
                    <a:pt x="1058" y="1"/>
                    <a:pt x="1042" y="9"/>
                    <a:pt x="1014" y="9"/>
                  </a:cubicBezTo>
                  <a:cubicBezTo>
                    <a:pt x="998" y="20"/>
                    <a:pt x="970" y="20"/>
                    <a:pt x="945" y="28"/>
                  </a:cubicBezTo>
                  <a:cubicBezTo>
                    <a:pt x="918" y="36"/>
                    <a:pt x="901" y="45"/>
                    <a:pt x="876" y="45"/>
                  </a:cubicBezTo>
                  <a:cubicBezTo>
                    <a:pt x="857" y="53"/>
                    <a:pt x="849" y="62"/>
                    <a:pt x="840" y="62"/>
                  </a:cubicBezTo>
                  <a:cubicBezTo>
                    <a:pt x="586" y="211"/>
                    <a:pt x="393" y="387"/>
                    <a:pt x="255" y="597"/>
                  </a:cubicBezTo>
                  <a:cubicBezTo>
                    <a:pt x="114" y="815"/>
                    <a:pt x="36" y="1042"/>
                    <a:pt x="18" y="1296"/>
                  </a:cubicBezTo>
                  <a:cubicBezTo>
                    <a:pt x="9" y="1436"/>
                    <a:pt x="1" y="1566"/>
                    <a:pt x="1" y="1707"/>
                  </a:cubicBezTo>
                  <a:lnTo>
                    <a:pt x="1" y="2756"/>
                  </a:lnTo>
                  <a:cubicBezTo>
                    <a:pt x="1" y="2826"/>
                    <a:pt x="26" y="2878"/>
                    <a:pt x="70" y="2914"/>
                  </a:cubicBezTo>
                  <a:cubicBezTo>
                    <a:pt x="122" y="2947"/>
                    <a:pt x="167" y="2975"/>
                    <a:pt x="227" y="2975"/>
                  </a:cubicBezTo>
                  <a:lnTo>
                    <a:pt x="1401" y="2975"/>
                  </a:lnTo>
                  <a:cubicBezTo>
                    <a:pt x="1470" y="2975"/>
                    <a:pt x="1522" y="2947"/>
                    <a:pt x="1558" y="2914"/>
                  </a:cubicBezTo>
                  <a:cubicBezTo>
                    <a:pt x="1600" y="2878"/>
                    <a:pt x="1619" y="2826"/>
                    <a:pt x="1619" y="2756"/>
                  </a:cubicBezTo>
                  <a:lnTo>
                    <a:pt x="1619" y="1680"/>
                  </a:lnTo>
                  <a:cubicBezTo>
                    <a:pt x="1619" y="1619"/>
                    <a:pt x="1600" y="1566"/>
                    <a:pt x="1566" y="1522"/>
                  </a:cubicBezTo>
                  <a:cubicBezTo>
                    <a:pt x="1531" y="1489"/>
                    <a:pt x="1478" y="1470"/>
                    <a:pt x="1417" y="1470"/>
                  </a:cubicBezTo>
                  <a:lnTo>
                    <a:pt x="1138" y="1470"/>
                  </a:lnTo>
                  <a:cubicBezTo>
                    <a:pt x="1086" y="1453"/>
                    <a:pt x="1050" y="1426"/>
                    <a:pt x="1050" y="1365"/>
                  </a:cubicBezTo>
                  <a:lnTo>
                    <a:pt x="1050" y="1147"/>
                  </a:lnTo>
                  <a:cubicBezTo>
                    <a:pt x="1050" y="1050"/>
                    <a:pt x="1075" y="964"/>
                    <a:pt x="1119" y="884"/>
                  </a:cubicBezTo>
                  <a:cubicBezTo>
                    <a:pt x="1163" y="807"/>
                    <a:pt x="1207" y="735"/>
                    <a:pt x="1260" y="674"/>
                  </a:cubicBezTo>
                  <a:cubicBezTo>
                    <a:pt x="1312" y="614"/>
                    <a:pt x="1365" y="561"/>
                    <a:pt x="1409" y="517"/>
                  </a:cubicBezTo>
                  <a:cubicBezTo>
                    <a:pt x="1453" y="473"/>
                    <a:pt x="1470" y="429"/>
                    <a:pt x="1470" y="395"/>
                  </a:cubicBezTo>
                  <a:cubicBezTo>
                    <a:pt x="1470" y="368"/>
                    <a:pt x="1470" y="343"/>
                    <a:pt x="1461" y="316"/>
                  </a:cubicBezTo>
                  <a:cubicBezTo>
                    <a:pt x="1453" y="290"/>
                    <a:pt x="1417" y="255"/>
                    <a:pt x="1365" y="211"/>
                  </a:cubicBezTo>
                  <a:lnTo>
                    <a:pt x="1180" y="72"/>
                  </a:lnTo>
                  <a:cubicBezTo>
                    <a:pt x="1155" y="53"/>
                    <a:pt x="1138" y="36"/>
                    <a:pt x="1119" y="28"/>
                  </a:cubicBezTo>
                  <a:cubicBezTo>
                    <a:pt x="1111" y="9"/>
                    <a:pt x="1086" y="1"/>
                    <a:pt x="1058" y="1"/>
                  </a:cubicBezTo>
                  <a:close/>
                  <a:moveTo>
                    <a:pt x="3218" y="1"/>
                  </a:moveTo>
                  <a:cubicBezTo>
                    <a:pt x="3210" y="1"/>
                    <a:pt x="3193" y="9"/>
                    <a:pt x="3174" y="9"/>
                  </a:cubicBezTo>
                  <a:cubicBezTo>
                    <a:pt x="3149" y="20"/>
                    <a:pt x="3132" y="20"/>
                    <a:pt x="3105" y="28"/>
                  </a:cubicBezTo>
                  <a:cubicBezTo>
                    <a:pt x="3079" y="36"/>
                    <a:pt x="3052" y="45"/>
                    <a:pt x="3035" y="45"/>
                  </a:cubicBezTo>
                  <a:cubicBezTo>
                    <a:pt x="3016" y="53"/>
                    <a:pt x="3000" y="62"/>
                    <a:pt x="3000" y="62"/>
                  </a:cubicBezTo>
                  <a:cubicBezTo>
                    <a:pt x="2746" y="211"/>
                    <a:pt x="2555" y="387"/>
                    <a:pt x="2414" y="597"/>
                  </a:cubicBezTo>
                  <a:cubicBezTo>
                    <a:pt x="2274" y="815"/>
                    <a:pt x="2196" y="1042"/>
                    <a:pt x="2169" y="1296"/>
                  </a:cubicBezTo>
                  <a:cubicBezTo>
                    <a:pt x="2160" y="1436"/>
                    <a:pt x="2160" y="1566"/>
                    <a:pt x="2160" y="1707"/>
                  </a:cubicBezTo>
                  <a:lnTo>
                    <a:pt x="2160" y="2756"/>
                  </a:lnTo>
                  <a:cubicBezTo>
                    <a:pt x="2160" y="2826"/>
                    <a:pt x="2177" y="2878"/>
                    <a:pt x="2229" y="2914"/>
                  </a:cubicBezTo>
                  <a:cubicBezTo>
                    <a:pt x="2274" y="2947"/>
                    <a:pt x="2326" y="2975"/>
                    <a:pt x="2378" y="2975"/>
                  </a:cubicBezTo>
                  <a:lnTo>
                    <a:pt x="3560" y="2975"/>
                  </a:lnTo>
                  <a:cubicBezTo>
                    <a:pt x="3629" y="2975"/>
                    <a:pt x="3682" y="2947"/>
                    <a:pt x="3717" y="2914"/>
                  </a:cubicBezTo>
                  <a:cubicBezTo>
                    <a:pt x="3751" y="2878"/>
                    <a:pt x="3770" y="2826"/>
                    <a:pt x="3770" y="2756"/>
                  </a:cubicBezTo>
                  <a:lnTo>
                    <a:pt x="3770" y="1680"/>
                  </a:lnTo>
                  <a:cubicBezTo>
                    <a:pt x="3770" y="1619"/>
                    <a:pt x="3751" y="1566"/>
                    <a:pt x="3717" y="1522"/>
                  </a:cubicBezTo>
                  <a:cubicBezTo>
                    <a:pt x="3682" y="1489"/>
                    <a:pt x="3638" y="1470"/>
                    <a:pt x="3568" y="1470"/>
                  </a:cubicBezTo>
                  <a:lnTo>
                    <a:pt x="3298" y="1470"/>
                  </a:lnTo>
                  <a:cubicBezTo>
                    <a:pt x="3237" y="1453"/>
                    <a:pt x="3210" y="1426"/>
                    <a:pt x="3210" y="1365"/>
                  </a:cubicBezTo>
                  <a:lnTo>
                    <a:pt x="3210" y="1147"/>
                  </a:lnTo>
                  <a:cubicBezTo>
                    <a:pt x="3210" y="1050"/>
                    <a:pt x="3226" y="964"/>
                    <a:pt x="3270" y="884"/>
                  </a:cubicBezTo>
                  <a:cubicBezTo>
                    <a:pt x="3314" y="807"/>
                    <a:pt x="3367" y="735"/>
                    <a:pt x="3419" y="674"/>
                  </a:cubicBezTo>
                  <a:cubicBezTo>
                    <a:pt x="3472" y="614"/>
                    <a:pt x="3524" y="561"/>
                    <a:pt x="3568" y="517"/>
                  </a:cubicBezTo>
                  <a:cubicBezTo>
                    <a:pt x="3612" y="473"/>
                    <a:pt x="3629" y="429"/>
                    <a:pt x="3629" y="395"/>
                  </a:cubicBezTo>
                  <a:cubicBezTo>
                    <a:pt x="3629" y="368"/>
                    <a:pt x="3621" y="343"/>
                    <a:pt x="3612" y="316"/>
                  </a:cubicBezTo>
                  <a:cubicBezTo>
                    <a:pt x="3604" y="290"/>
                    <a:pt x="3577" y="255"/>
                    <a:pt x="3516" y="211"/>
                  </a:cubicBezTo>
                  <a:lnTo>
                    <a:pt x="3331" y="72"/>
                  </a:lnTo>
                  <a:cubicBezTo>
                    <a:pt x="3314" y="53"/>
                    <a:pt x="3298" y="36"/>
                    <a:pt x="3279" y="28"/>
                  </a:cubicBezTo>
                  <a:cubicBezTo>
                    <a:pt x="3262" y="9"/>
                    <a:pt x="3245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7">
              <a:extLst>
                <a:ext uri="{FF2B5EF4-FFF2-40B4-BE49-F238E27FC236}">
                  <a16:creationId xmlns:a16="http://schemas.microsoft.com/office/drawing/2014/main" id="{03C5E224-3DA5-3A52-4EB4-FDAFCCB43495}"/>
                </a:ext>
              </a:extLst>
            </p:cNvPr>
            <p:cNvGrpSpPr/>
            <p:nvPr/>
          </p:nvGrpSpPr>
          <p:grpSpPr>
            <a:xfrm>
              <a:off x="7545544" y="2179751"/>
              <a:ext cx="1188861" cy="547513"/>
              <a:chOff x="5309609" y="708872"/>
              <a:chExt cx="1108185" cy="510359"/>
            </a:xfrm>
          </p:grpSpPr>
          <p:sp>
            <p:nvSpPr>
              <p:cNvPr id="929" name="Google Shape;929;p37">
                <a:extLst>
                  <a:ext uri="{FF2B5EF4-FFF2-40B4-BE49-F238E27FC236}">
                    <a16:creationId xmlns:a16="http://schemas.microsoft.com/office/drawing/2014/main" id="{2856B1A2-3DBB-F503-C0C1-6DECD7C209BF}"/>
                  </a:ext>
                </a:extLst>
              </p:cNvPr>
              <p:cNvSpPr/>
              <p:nvPr/>
            </p:nvSpPr>
            <p:spPr>
              <a:xfrm>
                <a:off x="5377468" y="733899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>
                <a:extLst>
                  <a:ext uri="{FF2B5EF4-FFF2-40B4-BE49-F238E27FC236}">
                    <a16:creationId xmlns:a16="http://schemas.microsoft.com/office/drawing/2014/main" id="{593E61F6-47FB-1A5F-4B77-B6BD9B2111E9}"/>
                  </a:ext>
                </a:extLst>
              </p:cNvPr>
              <p:cNvSpPr/>
              <p:nvPr/>
            </p:nvSpPr>
            <p:spPr>
              <a:xfrm>
                <a:off x="6047795" y="1009460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>
                <a:extLst>
                  <a:ext uri="{FF2B5EF4-FFF2-40B4-BE49-F238E27FC236}">
                    <a16:creationId xmlns:a16="http://schemas.microsoft.com/office/drawing/2014/main" id="{60352EC4-03BA-D8FF-ECE9-5E95EADC1E95}"/>
                  </a:ext>
                </a:extLst>
              </p:cNvPr>
              <p:cNvSpPr/>
              <p:nvPr/>
            </p:nvSpPr>
            <p:spPr>
              <a:xfrm>
                <a:off x="5790552" y="819819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>
                <a:extLst>
                  <a:ext uri="{FF2B5EF4-FFF2-40B4-BE49-F238E27FC236}">
                    <a16:creationId xmlns:a16="http://schemas.microsoft.com/office/drawing/2014/main" id="{2531BB6F-1BED-8F49-886B-7BA2B1FAC7D5}"/>
                  </a:ext>
                </a:extLst>
              </p:cNvPr>
              <p:cNvSpPr/>
              <p:nvPr/>
            </p:nvSpPr>
            <p:spPr>
              <a:xfrm>
                <a:off x="5375145" y="711710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>
                <a:extLst>
                  <a:ext uri="{FF2B5EF4-FFF2-40B4-BE49-F238E27FC236}">
                    <a16:creationId xmlns:a16="http://schemas.microsoft.com/office/drawing/2014/main" id="{ABF091CC-DA2A-A91B-9BF9-709D78BCA983}"/>
                  </a:ext>
                </a:extLst>
              </p:cNvPr>
              <p:cNvSpPr/>
              <p:nvPr/>
            </p:nvSpPr>
            <p:spPr>
              <a:xfrm>
                <a:off x="5309609" y="708872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>
                <a:extLst>
                  <a:ext uri="{FF2B5EF4-FFF2-40B4-BE49-F238E27FC236}">
                    <a16:creationId xmlns:a16="http://schemas.microsoft.com/office/drawing/2014/main" id="{2B42BB41-EE15-285E-8CF4-64AAE5AB88B3}"/>
                  </a:ext>
                </a:extLst>
              </p:cNvPr>
              <p:cNvSpPr/>
              <p:nvPr/>
            </p:nvSpPr>
            <p:spPr>
              <a:xfrm>
                <a:off x="5400173" y="720225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45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>
          <a:extLst>
            <a:ext uri="{FF2B5EF4-FFF2-40B4-BE49-F238E27FC236}">
              <a16:creationId xmlns:a16="http://schemas.microsoft.com/office/drawing/2014/main" id="{6CA13C6B-2F21-7D5F-4307-7ACE1C303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1">
            <a:extLst>
              <a:ext uri="{FF2B5EF4-FFF2-40B4-BE49-F238E27FC236}">
                <a16:creationId xmlns:a16="http://schemas.microsoft.com/office/drawing/2014/main" id="{033C771C-6DD7-29D0-4051-0A335BCFA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2289" y="1523923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Physical document can be misplaced or damaged</a:t>
            </a:r>
          </a:p>
        </p:txBody>
      </p:sp>
      <p:sp>
        <p:nvSpPr>
          <p:cNvPr id="1033" name="Google Shape;1033;p41">
            <a:extLst>
              <a:ext uri="{FF2B5EF4-FFF2-40B4-BE49-F238E27FC236}">
                <a16:creationId xmlns:a16="http://schemas.microsoft.com/office/drawing/2014/main" id="{739CE969-ED7F-65D8-CBBB-CA7D4268F4A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943409" y="2537773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consuming and human-reliant</a:t>
            </a:r>
            <a:endParaRPr dirty="0"/>
          </a:p>
        </p:txBody>
      </p:sp>
      <p:sp>
        <p:nvSpPr>
          <p:cNvPr id="1034" name="Google Shape;1034;p41">
            <a:extLst>
              <a:ext uri="{FF2B5EF4-FFF2-40B4-BE49-F238E27FC236}">
                <a16:creationId xmlns:a16="http://schemas.microsoft.com/office/drawing/2014/main" id="{72E96396-03CE-1EE2-2088-B0678AB3F4D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494020" y="3245924"/>
            <a:ext cx="2628899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Physical record restrict access to authorized personal only when on site.</a:t>
            </a:r>
            <a:endParaRPr dirty="0"/>
          </a:p>
        </p:txBody>
      </p:sp>
      <p:sp>
        <p:nvSpPr>
          <p:cNvPr id="1035" name="Google Shape;1035;p41">
            <a:extLst>
              <a:ext uri="{FF2B5EF4-FFF2-40B4-BE49-F238E27FC236}">
                <a16:creationId xmlns:a16="http://schemas.microsoft.com/office/drawing/2014/main" id="{795B163A-98AB-6DC0-1619-E2F2C6EE50F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552" y="1257319"/>
            <a:ext cx="2460857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of Data Loss</a:t>
            </a:r>
            <a:endParaRPr dirty="0"/>
          </a:p>
        </p:txBody>
      </p:sp>
      <p:sp>
        <p:nvSpPr>
          <p:cNvPr id="1036" name="Google Shape;1036;p41">
            <a:extLst>
              <a:ext uri="{FF2B5EF4-FFF2-40B4-BE49-F238E27FC236}">
                <a16:creationId xmlns:a16="http://schemas.microsoft.com/office/drawing/2014/main" id="{C547676A-0BC7-5B2C-751B-83426CF801D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943406" y="2263549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Ineffiency</a:t>
            </a:r>
            <a:endParaRPr dirty="0"/>
          </a:p>
        </p:txBody>
      </p:sp>
      <p:sp>
        <p:nvSpPr>
          <p:cNvPr id="1037" name="Google Shape;1037;p41">
            <a:extLst>
              <a:ext uri="{FF2B5EF4-FFF2-40B4-BE49-F238E27FC236}">
                <a16:creationId xmlns:a16="http://schemas.microsoft.com/office/drawing/2014/main" id="{C7246673-F932-4C59-F46D-1F83308CB27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311542" y="2971700"/>
            <a:ext cx="2948537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Limited Accessablitiy</a:t>
            </a:r>
            <a:endParaRPr dirty="0"/>
          </a:p>
        </p:txBody>
      </p:sp>
      <p:sp>
        <p:nvSpPr>
          <p:cNvPr id="2" name="Google Shape;1059;p42">
            <a:extLst>
              <a:ext uri="{FF2B5EF4-FFF2-40B4-BE49-F238E27FC236}">
                <a16:creationId xmlns:a16="http://schemas.microsoft.com/office/drawing/2014/main" id="{8FC6F03F-6BFB-5C7B-E0C5-672AC2F3DE77}"/>
              </a:ext>
            </a:extLst>
          </p:cNvPr>
          <p:cNvSpPr/>
          <p:nvPr/>
        </p:nvSpPr>
        <p:spPr>
          <a:xfrm rot="10800000">
            <a:off x="1359096" y="45632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063;p42">
            <a:extLst>
              <a:ext uri="{FF2B5EF4-FFF2-40B4-BE49-F238E27FC236}">
                <a16:creationId xmlns:a16="http://schemas.microsoft.com/office/drawing/2014/main" id="{7E0FD6D6-05CB-EF92-6894-81C2093B5077}"/>
              </a:ext>
            </a:extLst>
          </p:cNvPr>
          <p:cNvSpPr/>
          <p:nvPr/>
        </p:nvSpPr>
        <p:spPr>
          <a:xfrm>
            <a:off x="1457775" y="560842"/>
            <a:ext cx="351325" cy="348975"/>
          </a:xfrm>
          <a:custGeom>
            <a:avLst/>
            <a:gdLst/>
            <a:ahLst/>
            <a:cxnLst/>
            <a:rect l="l" t="t" r="r" b="b"/>
            <a:pathLst>
              <a:path w="14053" h="13959" extrusionOk="0">
                <a:moveTo>
                  <a:pt x="7468" y="2025"/>
                </a:moveTo>
                <a:lnTo>
                  <a:pt x="7468" y="2118"/>
                </a:lnTo>
                <a:lnTo>
                  <a:pt x="7561" y="2118"/>
                </a:lnTo>
                <a:cubicBezTo>
                  <a:pt x="7561" y="2211"/>
                  <a:pt x="7655" y="2211"/>
                  <a:pt x="7655" y="2211"/>
                </a:cubicBezTo>
                <a:lnTo>
                  <a:pt x="7771" y="2211"/>
                </a:lnTo>
                <a:lnTo>
                  <a:pt x="7771" y="2327"/>
                </a:lnTo>
                <a:cubicBezTo>
                  <a:pt x="7957" y="2420"/>
                  <a:pt x="8050" y="2606"/>
                  <a:pt x="8050" y="2792"/>
                </a:cubicBezTo>
                <a:lnTo>
                  <a:pt x="8050" y="2909"/>
                </a:lnTo>
                <a:lnTo>
                  <a:pt x="8050" y="3002"/>
                </a:lnTo>
                <a:lnTo>
                  <a:pt x="8050" y="3095"/>
                </a:lnTo>
                <a:lnTo>
                  <a:pt x="8050" y="3188"/>
                </a:lnTo>
                <a:lnTo>
                  <a:pt x="8050" y="3281"/>
                </a:lnTo>
                <a:cubicBezTo>
                  <a:pt x="8050" y="3490"/>
                  <a:pt x="7957" y="3583"/>
                  <a:pt x="7864" y="3676"/>
                </a:cubicBezTo>
                <a:cubicBezTo>
                  <a:pt x="7864" y="3769"/>
                  <a:pt x="7864" y="3769"/>
                  <a:pt x="7771" y="3769"/>
                </a:cubicBezTo>
                <a:cubicBezTo>
                  <a:pt x="7655" y="3862"/>
                  <a:pt x="7561" y="3956"/>
                  <a:pt x="7468" y="4072"/>
                </a:cubicBezTo>
                <a:lnTo>
                  <a:pt x="7375" y="4072"/>
                </a:lnTo>
                <a:lnTo>
                  <a:pt x="7282" y="4165"/>
                </a:lnTo>
                <a:lnTo>
                  <a:pt x="6701" y="4165"/>
                </a:lnTo>
                <a:lnTo>
                  <a:pt x="6701" y="4072"/>
                </a:lnTo>
                <a:lnTo>
                  <a:pt x="6491" y="4072"/>
                </a:lnTo>
                <a:lnTo>
                  <a:pt x="6398" y="3956"/>
                </a:lnTo>
                <a:lnTo>
                  <a:pt x="6305" y="3956"/>
                </a:lnTo>
                <a:lnTo>
                  <a:pt x="6305" y="3862"/>
                </a:lnTo>
                <a:lnTo>
                  <a:pt x="6212" y="3862"/>
                </a:lnTo>
                <a:cubicBezTo>
                  <a:pt x="6119" y="3676"/>
                  <a:pt x="6026" y="3490"/>
                  <a:pt x="5910" y="3281"/>
                </a:cubicBezTo>
                <a:lnTo>
                  <a:pt x="5910" y="3188"/>
                </a:lnTo>
                <a:lnTo>
                  <a:pt x="5910" y="3095"/>
                </a:lnTo>
                <a:lnTo>
                  <a:pt x="5910" y="3002"/>
                </a:lnTo>
                <a:lnTo>
                  <a:pt x="5910" y="2909"/>
                </a:lnTo>
                <a:lnTo>
                  <a:pt x="5910" y="2792"/>
                </a:lnTo>
                <a:cubicBezTo>
                  <a:pt x="6026" y="2606"/>
                  <a:pt x="6119" y="2420"/>
                  <a:pt x="6212" y="2327"/>
                </a:cubicBezTo>
                <a:lnTo>
                  <a:pt x="6212" y="2211"/>
                </a:lnTo>
                <a:lnTo>
                  <a:pt x="6305" y="2211"/>
                </a:lnTo>
                <a:cubicBezTo>
                  <a:pt x="6398" y="2118"/>
                  <a:pt x="6398" y="2118"/>
                  <a:pt x="6491" y="2118"/>
                </a:cubicBezTo>
                <a:lnTo>
                  <a:pt x="6608" y="2025"/>
                </a:lnTo>
                <a:close/>
                <a:moveTo>
                  <a:pt x="6701" y="1"/>
                </a:moveTo>
                <a:cubicBezTo>
                  <a:pt x="6398" y="1"/>
                  <a:pt x="6212" y="187"/>
                  <a:pt x="6212" y="466"/>
                </a:cubicBezTo>
                <a:lnTo>
                  <a:pt x="6119" y="1048"/>
                </a:lnTo>
                <a:cubicBezTo>
                  <a:pt x="5910" y="1164"/>
                  <a:pt x="5817" y="1257"/>
                  <a:pt x="5631" y="1350"/>
                </a:cubicBezTo>
                <a:lnTo>
                  <a:pt x="5049" y="1164"/>
                </a:lnTo>
                <a:cubicBezTo>
                  <a:pt x="4970" y="1134"/>
                  <a:pt x="4893" y="1119"/>
                  <a:pt x="4821" y="1119"/>
                </a:cubicBezTo>
                <a:cubicBezTo>
                  <a:pt x="4614" y="1119"/>
                  <a:pt x="4443" y="1237"/>
                  <a:pt x="4374" y="1443"/>
                </a:cubicBezTo>
                <a:lnTo>
                  <a:pt x="4072" y="1932"/>
                </a:lnTo>
                <a:cubicBezTo>
                  <a:pt x="3979" y="2118"/>
                  <a:pt x="4072" y="2420"/>
                  <a:pt x="4281" y="2606"/>
                </a:cubicBezTo>
                <a:lnTo>
                  <a:pt x="4863" y="2909"/>
                </a:lnTo>
                <a:lnTo>
                  <a:pt x="4863" y="3095"/>
                </a:lnTo>
                <a:lnTo>
                  <a:pt x="4863" y="3188"/>
                </a:lnTo>
                <a:lnTo>
                  <a:pt x="4281" y="3676"/>
                </a:lnTo>
                <a:cubicBezTo>
                  <a:pt x="4072" y="3769"/>
                  <a:pt x="4072" y="4072"/>
                  <a:pt x="4165" y="4351"/>
                </a:cubicBezTo>
                <a:lnTo>
                  <a:pt x="4374" y="4747"/>
                </a:lnTo>
                <a:cubicBezTo>
                  <a:pt x="4514" y="4956"/>
                  <a:pt x="4719" y="5061"/>
                  <a:pt x="4891" y="5061"/>
                </a:cubicBezTo>
                <a:cubicBezTo>
                  <a:pt x="4949" y="5061"/>
                  <a:pt x="5002" y="5049"/>
                  <a:pt x="5049" y="5026"/>
                </a:cubicBezTo>
                <a:lnTo>
                  <a:pt x="5631" y="4840"/>
                </a:lnTo>
                <a:cubicBezTo>
                  <a:pt x="5817" y="4933"/>
                  <a:pt x="5910" y="4933"/>
                  <a:pt x="6119" y="5026"/>
                </a:cubicBezTo>
                <a:lnTo>
                  <a:pt x="6212" y="5700"/>
                </a:lnTo>
                <a:cubicBezTo>
                  <a:pt x="6212" y="5910"/>
                  <a:pt x="6491" y="6096"/>
                  <a:pt x="6794" y="6096"/>
                </a:cubicBezTo>
                <a:lnTo>
                  <a:pt x="7282" y="6096"/>
                </a:lnTo>
                <a:cubicBezTo>
                  <a:pt x="7468" y="6096"/>
                  <a:pt x="7771" y="5910"/>
                  <a:pt x="7771" y="5700"/>
                </a:cubicBezTo>
                <a:lnTo>
                  <a:pt x="7864" y="5026"/>
                </a:lnTo>
                <a:lnTo>
                  <a:pt x="8050" y="5026"/>
                </a:lnTo>
                <a:lnTo>
                  <a:pt x="8050" y="4933"/>
                </a:lnTo>
                <a:cubicBezTo>
                  <a:pt x="8143" y="4933"/>
                  <a:pt x="8236" y="4840"/>
                  <a:pt x="8352" y="4747"/>
                </a:cubicBezTo>
                <a:lnTo>
                  <a:pt x="9027" y="4933"/>
                </a:lnTo>
                <a:cubicBezTo>
                  <a:pt x="9078" y="4950"/>
                  <a:pt x="9127" y="4957"/>
                  <a:pt x="9174" y="4957"/>
                </a:cubicBezTo>
                <a:cubicBezTo>
                  <a:pt x="9382" y="4957"/>
                  <a:pt x="9550" y="4805"/>
                  <a:pt x="9702" y="4653"/>
                </a:cubicBezTo>
                <a:lnTo>
                  <a:pt x="9888" y="4165"/>
                </a:lnTo>
                <a:cubicBezTo>
                  <a:pt x="9981" y="3956"/>
                  <a:pt x="9888" y="3676"/>
                  <a:pt x="9702" y="3490"/>
                </a:cubicBezTo>
                <a:lnTo>
                  <a:pt x="9213" y="3095"/>
                </a:lnTo>
                <a:lnTo>
                  <a:pt x="9213" y="3002"/>
                </a:lnTo>
                <a:lnTo>
                  <a:pt x="9213" y="2909"/>
                </a:lnTo>
                <a:lnTo>
                  <a:pt x="9702" y="2513"/>
                </a:lnTo>
                <a:cubicBezTo>
                  <a:pt x="9888" y="2327"/>
                  <a:pt x="9981" y="2025"/>
                  <a:pt x="9888" y="1839"/>
                </a:cubicBezTo>
                <a:lnTo>
                  <a:pt x="9609" y="1350"/>
                </a:lnTo>
                <a:cubicBezTo>
                  <a:pt x="9451" y="1122"/>
                  <a:pt x="9306" y="1013"/>
                  <a:pt x="9125" y="1013"/>
                </a:cubicBezTo>
                <a:cubicBezTo>
                  <a:pt x="9066" y="1013"/>
                  <a:pt x="9003" y="1025"/>
                  <a:pt x="8934" y="1048"/>
                </a:cubicBezTo>
                <a:lnTo>
                  <a:pt x="8352" y="1350"/>
                </a:lnTo>
                <a:cubicBezTo>
                  <a:pt x="8236" y="1257"/>
                  <a:pt x="8143" y="1257"/>
                  <a:pt x="8143" y="1164"/>
                </a:cubicBezTo>
                <a:lnTo>
                  <a:pt x="8050" y="1164"/>
                </a:lnTo>
                <a:cubicBezTo>
                  <a:pt x="7957" y="1164"/>
                  <a:pt x="7957" y="1164"/>
                  <a:pt x="7957" y="1048"/>
                </a:cubicBezTo>
                <a:lnTo>
                  <a:pt x="7864" y="1048"/>
                </a:lnTo>
                <a:lnTo>
                  <a:pt x="7771" y="373"/>
                </a:lnTo>
                <a:cubicBezTo>
                  <a:pt x="7771" y="187"/>
                  <a:pt x="7468" y="1"/>
                  <a:pt x="7282" y="1"/>
                </a:cubicBezTo>
                <a:close/>
                <a:moveTo>
                  <a:pt x="2536" y="7654"/>
                </a:moveTo>
                <a:lnTo>
                  <a:pt x="5910" y="8608"/>
                </a:lnTo>
                <a:lnTo>
                  <a:pt x="4863" y="10074"/>
                </a:lnTo>
                <a:lnTo>
                  <a:pt x="1466" y="9004"/>
                </a:lnTo>
                <a:lnTo>
                  <a:pt x="2536" y="7654"/>
                </a:lnTo>
                <a:close/>
                <a:moveTo>
                  <a:pt x="11540" y="7654"/>
                </a:moveTo>
                <a:lnTo>
                  <a:pt x="12517" y="9004"/>
                </a:lnTo>
                <a:lnTo>
                  <a:pt x="9120" y="10074"/>
                </a:lnTo>
                <a:lnTo>
                  <a:pt x="8050" y="8608"/>
                </a:lnTo>
                <a:lnTo>
                  <a:pt x="11540" y="7654"/>
                </a:lnTo>
                <a:close/>
                <a:moveTo>
                  <a:pt x="6491" y="9771"/>
                </a:moveTo>
                <a:lnTo>
                  <a:pt x="6491" y="12796"/>
                </a:lnTo>
                <a:lnTo>
                  <a:pt x="6212" y="12796"/>
                </a:lnTo>
                <a:lnTo>
                  <a:pt x="3583" y="12005"/>
                </a:lnTo>
                <a:cubicBezTo>
                  <a:pt x="3118" y="11819"/>
                  <a:pt x="2723" y="11423"/>
                  <a:pt x="2723" y="10935"/>
                </a:cubicBezTo>
                <a:lnTo>
                  <a:pt x="2723" y="10562"/>
                </a:lnTo>
                <a:lnTo>
                  <a:pt x="4956" y="11237"/>
                </a:lnTo>
                <a:lnTo>
                  <a:pt x="5142" y="11237"/>
                </a:lnTo>
                <a:cubicBezTo>
                  <a:pt x="5235" y="11237"/>
                  <a:pt x="5444" y="11237"/>
                  <a:pt x="5537" y="11051"/>
                </a:cubicBezTo>
                <a:lnTo>
                  <a:pt x="6491" y="9771"/>
                </a:lnTo>
                <a:close/>
                <a:moveTo>
                  <a:pt x="7561" y="9771"/>
                </a:moveTo>
                <a:lnTo>
                  <a:pt x="8445" y="11051"/>
                </a:lnTo>
                <a:cubicBezTo>
                  <a:pt x="8539" y="11237"/>
                  <a:pt x="8725" y="11237"/>
                  <a:pt x="8934" y="11237"/>
                </a:cubicBezTo>
                <a:lnTo>
                  <a:pt x="9027" y="11237"/>
                </a:lnTo>
                <a:lnTo>
                  <a:pt x="11260" y="10562"/>
                </a:lnTo>
                <a:lnTo>
                  <a:pt x="11260" y="10935"/>
                </a:lnTo>
                <a:cubicBezTo>
                  <a:pt x="11260" y="11423"/>
                  <a:pt x="10958" y="11819"/>
                  <a:pt x="10469" y="12005"/>
                </a:cubicBezTo>
                <a:lnTo>
                  <a:pt x="7864" y="12796"/>
                </a:lnTo>
                <a:lnTo>
                  <a:pt x="7561" y="12796"/>
                </a:lnTo>
                <a:lnTo>
                  <a:pt x="7561" y="9771"/>
                </a:lnTo>
                <a:close/>
                <a:moveTo>
                  <a:pt x="2544" y="3559"/>
                </a:moveTo>
                <a:cubicBezTo>
                  <a:pt x="2499" y="3559"/>
                  <a:pt x="2457" y="3567"/>
                  <a:pt x="2420" y="3583"/>
                </a:cubicBezTo>
                <a:lnTo>
                  <a:pt x="396" y="4258"/>
                </a:lnTo>
                <a:cubicBezTo>
                  <a:pt x="210" y="4258"/>
                  <a:pt x="94" y="4351"/>
                  <a:pt x="94" y="4537"/>
                </a:cubicBezTo>
                <a:cubicBezTo>
                  <a:pt x="1" y="4747"/>
                  <a:pt x="1" y="4933"/>
                  <a:pt x="210" y="5026"/>
                </a:cubicBezTo>
                <a:lnTo>
                  <a:pt x="1652" y="6980"/>
                </a:lnTo>
                <a:lnTo>
                  <a:pt x="94" y="8911"/>
                </a:lnTo>
                <a:cubicBezTo>
                  <a:pt x="1" y="9097"/>
                  <a:pt x="1" y="9306"/>
                  <a:pt x="94" y="9399"/>
                </a:cubicBezTo>
                <a:cubicBezTo>
                  <a:pt x="94" y="9585"/>
                  <a:pt x="210" y="9771"/>
                  <a:pt x="396" y="9771"/>
                </a:cubicBezTo>
                <a:lnTo>
                  <a:pt x="1652" y="10167"/>
                </a:lnTo>
                <a:lnTo>
                  <a:pt x="1652" y="10935"/>
                </a:lnTo>
                <a:cubicBezTo>
                  <a:pt x="1652" y="11912"/>
                  <a:pt x="2327" y="12796"/>
                  <a:pt x="3211" y="12982"/>
                </a:cubicBezTo>
                <a:lnTo>
                  <a:pt x="5910" y="13750"/>
                </a:lnTo>
                <a:cubicBezTo>
                  <a:pt x="6305" y="13843"/>
                  <a:pt x="6701" y="13959"/>
                  <a:pt x="7073" y="13959"/>
                </a:cubicBezTo>
                <a:cubicBezTo>
                  <a:pt x="7375" y="13959"/>
                  <a:pt x="7771" y="13843"/>
                  <a:pt x="8143" y="13750"/>
                </a:cubicBezTo>
                <a:lnTo>
                  <a:pt x="10772" y="12982"/>
                </a:lnTo>
                <a:cubicBezTo>
                  <a:pt x="11726" y="12796"/>
                  <a:pt x="12424" y="11912"/>
                  <a:pt x="12424" y="10935"/>
                </a:cubicBezTo>
                <a:lnTo>
                  <a:pt x="12424" y="10167"/>
                </a:lnTo>
                <a:lnTo>
                  <a:pt x="13587" y="9771"/>
                </a:lnTo>
                <a:cubicBezTo>
                  <a:pt x="13773" y="9771"/>
                  <a:pt x="13866" y="9585"/>
                  <a:pt x="13959" y="9399"/>
                </a:cubicBezTo>
                <a:cubicBezTo>
                  <a:pt x="14052" y="9306"/>
                  <a:pt x="13959" y="9097"/>
                  <a:pt x="13866" y="8911"/>
                </a:cubicBezTo>
                <a:lnTo>
                  <a:pt x="12424" y="6980"/>
                </a:lnTo>
                <a:lnTo>
                  <a:pt x="13866" y="5026"/>
                </a:lnTo>
                <a:cubicBezTo>
                  <a:pt x="13959" y="4933"/>
                  <a:pt x="14052" y="4747"/>
                  <a:pt x="13959" y="4537"/>
                </a:cubicBezTo>
                <a:cubicBezTo>
                  <a:pt x="13866" y="4351"/>
                  <a:pt x="13773" y="4258"/>
                  <a:pt x="13587" y="4258"/>
                </a:cubicBezTo>
                <a:lnTo>
                  <a:pt x="11633" y="3583"/>
                </a:lnTo>
                <a:cubicBezTo>
                  <a:pt x="11583" y="3567"/>
                  <a:pt x="11533" y="3559"/>
                  <a:pt x="11483" y="3559"/>
                </a:cubicBezTo>
                <a:cubicBezTo>
                  <a:pt x="11253" y="3559"/>
                  <a:pt x="11035" y="3726"/>
                  <a:pt x="10958" y="3956"/>
                </a:cubicBezTo>
                <a:cubicBezTo>
                  <a:pt x="10865" y="4258"/>
                  <a:pt x="11051" y="4537"/>
                  <a:pt x="11353" y="4653"/>
                </a:cubicBezTo>
                <a:lnTo>
                  <a:pt x="12517" y="5026"/>
                </a:lnTo>
                <a:lnTo>
                  <a:pt x="11260" y="6584"/>
                </a:lnTo>
                <a:lnTo>
                  <a:pt x="7073" y="7748"/>
                </a:lnTo>
                <a:lnTo>
                  <a:pt x="6887" y="7748"/>
                </a:lnTo>
                <a:lnTo>
                  <a:pt x="2723" y="6584"/>
                </a:lnTo>
                <a:lnTo>
                  <a:pt x="1466" y="5026"/>
                </a:lnTo>
                <a:lnTo>
                  <a:pt x="2723" y="4653"/>
                </a:lnTo>
                <a:cubicBezTo>
                  <a:pt x="3002" y="4537"/>
                  <a:pt x="3118" y="4258"/>
                  <a:pt x="3118" y="3956"/>
                </a:cubicBezTo>
                <a:cubicBezTo>
                  <a:pt x="3022" y="3726"/>
                  <a:pt x="2753" y="3559"/>
                  <a:pt x="2544" y="35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" name="Google Shape;1097;p44">
            <a:extLst>
              <a:ext uri="{FF2B5EF4-FFF2-40B4-BE49-F238E27FC236}">
                <a16:creationId xmlns:a16="http://schemas.microsoft.com/office/drawing/2014/main" id="{5CC1E5C2-F59E-F992-E728-BBDC9F8F6790}"/>
              </a:ext>
            </a:extLst>
          </p:cNvPr>
          <p:cNvSpPr/>
          <p:nvPr/>
        </p:nvSpPr>
        <p:spPr>
          <a:xfrm rot="10800000">
            <a:off x="3807709" y="1478847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107;p44">
            <a:extLst>
              <a:ext uri="{FF2B5EF4-FFF2-40B4-BE49-F238E27FC236}">
                <a16:creationId xmlns:a16="http://schemas.microsoft.com/office/drawing/2014/main" id="{BE1AE7DA-5A4C-34E6-0BFD-1B7B223CEBDB}"/>
              </a:ext>
            </a:extLst>
          </p:cNvPr>
          <p:cNvSpPr/>
          <p:nvPr/>
        </p:nvSpPr>
        <p:spPr>
          <a:xfrm>
            <a:off x="3905234" y="1590347"/>
            <a:ext cx="353650" cy="325700"/>
          </a:xfrm>
          <a:custGeom>
            <a:avLst/>
            <a:gdLst/>
            <a:ahLst/>
            <a:cxnLst/>
            <a:rect l="l" t="t" r="r" b="b"/>
            <a:pathLst>
              <a:path w="14146" h="13028" extrusionOk="0">
                <a:moveTo>
                  <a:pt x="2607" y="2559"/>
                </a:moveTo>
                <a:cubicBezTo>
                  <a:pt x="2327" y="2559"/>
                  <a:pt x="2025" y="2838"/>
                  <a:pt x="2118" y="3233"/>
                </a:cubicBezTo>
                <a:cubicBezTo>
                  <a:pt x="2118" y="3513"/>
                  <a:pt x="2327" y="3722"/>
                  <a:pt x="2607" y="3722"/>
                </a:cubicBezTo>
                <a:lnTo>
                  <a:pt x="4933" y="3722"/>
                </a:lnTo>
                <a:cubicBezTo>
                  <a:pt x="5235" y="3722"/>
                  <a:pt x="5515" y="3513"/>
                  <a:pt x="5515" y="3233"/>
                </a:cubicBezTo>
                <a:cubicBezTo>
                  <a:pt x="5608" y="2838"/>
                  <a:pt x="5328" y="2559"/>
                  <a:pt x="5026" y="2559"/>
                </a:cubicBezTo>
                <a:close/>
                <a:moveTo>
                  <a:pt x="2607" y="4792"/>
                </a:moveTo>
                <a:cubicBezTo>
                  <a:pt x="2327" y="4792"/>
                  <a:pt x="2025" y="5071"/>
                  <a:pt x="2118" y="5374"/>
                </a:cubicBezTo>
                <a:cubicBezTo>
                  <a:pt x="2118" y="5653"/>
                  <a:pt x="2327" y="5839"/>
                  <a:pt x="2607" y="5839"/>
                </a:cubicBezTo>
                <a:lnTo>
                  <a:pt x="4165" y="5839"/>
                </a:lnTo>
                <a:cubicBezTo>
                  <a:pt x="4444" y="5839"/>
                  <a:pt x="4654" y="5653"/>
                  <a:pt x="4747" y="5374"/>
                </a:cubicBezTo>
                <a:cubicBezTo>
                  <a:pt x="4747" y="5071"/>
                  <a:pt x="4537" y="4792"/>
                  <a:pt x="4165" y="4792"/>
                </a:cubicBezTo>
                <a:close/>
                <a:moveTo>
                  <a:pt x="5421" y="1093"/>
                </a:moveTo>
                <a:cubicBezTo>
                  <a:pt x="6003" y="1093"/>
                  <a:pt x="6492" y="1582"/>
                  <a:pt x="6492" y="2163"/>
                </a:cubicBezTo>
                <a:lnTo>
                  <a:pt x="6492" y="8561"/>
                </a:lnTo>
                <a:lnTo>
                  <a:pt x="2211" y="8561"/>
                </a:lnTo>
                <a:cubicBezTo>
                  <a:pt x="1629" y="8561"/>
                  <a:pt x="1164" y="8072"/>
                  <a:pt x="1164" y="7398"/>
                </a:cubicBezTo>
                <a:lnTo>
                  <a:pt x="1164" y="1186"/>
                </a:lnTo>
                <a:cubicBezTo>
                  <a:pt x="1455" y="1244"/>
                  <a:pt x="1769" y="1273"/>
                  <a:pt x="2118" y="1273"/>
                </a:cubicBezTo>
                <a:cubicBezTo>
                  <a:pt x="2467" y="1273"/>
                  <a:pt x="2851" y="1244"/>
                  <a:pt x="3281" y="1186"/>
                </a:cubicBezTo>
                <a:cubicBezTo>
                  <a:pt x="3863" y="1186"/>
                  <a:pt x="4537" y="1093"/>
                  <a:pt x="5421" y="1093"/>
                </a:cubicBezTo>
                <a:close/>
                <a:moveTo>
                  <a:pt x="12340" y="7543"/>
                </a:moveTo>
                <a:cubicBezTo>
                  <a:pt x="12470" y="7543"/>
                  <a:pt x="12587" y="7595"/>
                  <a:pt x="12680" y="7700"/>
                </a:cubicBezTo>
                <a:cubicBezTo>
                  <a:pt x="12889" y="7979"/>
                  <a:pt x="12889" y="8282"/>
                  <a:pt x="12680" y="8468"/>
                </a:cubicBezTo>
                <a:lnTo>
                  <a:pt x="12587" y="8654"/>
                </a:lnTo>
                <a:lnTo>
                  <a:pt x="11819" y="7886"/>
                </a:lnTo>
                <a:lnTo>
                  <a:pt x="11912" y="7700"/>
                </a:lnTo>
                <a:cubicBezTo>
                  <a:pt x="12063" y="7595"/>
                  <a:pt x="12209" y="7543"/>
                  <a:pt x="12340" y="7543"/>
                </a:cubicBezTo>
                <a:close/>
                <a:moveTo>
                  <a:pt x="11051" y="8654"/>
                </a:moveTo>
                <a:lnTo>
                  <a:pt x="11819" y="9328"/>
                </a:lnTo>
                <a:lnTo>
                  <a:pt x="9888" y="11376"/>
                </a:lnTo>
                <a:lnTo>
                  <a:pt x="8725" y="11655"/>
                </a:lnTo>
                <a:lnTo>
                  <a:pt x="9097" y="10608"/>
                </a:lnTo>
                <a:lnTo>
                  <a:pt x="11051" y="8654"/>
                </a:lnTo>
                <a:close/>
                <a:moveTo>
                  <a:pt x="616" y="1"/>
                </a:moveTo>
                <a:cubicBezTo>
                  <a:pt x="352" y="1"/>
                  <a:pt x="79" y="185"/>
                  <a:pt x="1" y="418"/>
                </a:cubicBezTo>
                <a:lnTo>
                  <a:pt x="1" y="512"/>
                </a:lnTo>
                <a:lnTo>
                  <a:pt x="1" y="9631"/>
                </a:lnTo>
                <a:cubicBezTo>
                  <a:pt x="1" y="10608"/>
                  <a:pt x="676" y="11469"/>
                  <a:pt x="1746" y="11771"/>
                </a:cubicBezTo>
                <a:lnTo>
                  <a:pt x="6492" y="11771"/>
                </a:lnTo>
                <a:cubicBezTo>
                  <a:pt x="6980" y="11283"/>
                  <a:pt x="6585" y="10701"/>
                  <a:pt x="6189" y="10701"/>
                </a:cubicBezTo>
                <a:lnTo>
                  <a:pt x="2211" y="10701"/>
                </a:lnTo>
                <a:cubicBezTo>
                  <a:pt x="1932" y="10701"/>
                  <a:pt x="1746" y="10608"/>
                  <a:pt x="1536" y="10492"/>
                </a:cubicBezTo>
                <a:cubicBezTo>
                  <a:pt x="1257" y="10212"/>
                  <a:pt x="1164" y="9910"/>
                  <a:pt x="1164" y="9631"/>
                </a:cubicBezTo>
                <a:lnTo>
                  <a:pt x="1164" y="9328"/>
                </a:lnTo>
                <a:cubicBezTo>
                  <a:pt x="1443" y="9538"/>
                  <a:pt x="1839" y="9631"/>
                  <a:pt x="2211" y="9631"/>
                </a:cubicBezTo>
                <a:lnTo>
                  <a:pt x="6282" y="9631"/>
                </a:lnTo>
                <a:cubicBezTo>
                  <a:pt x="6399" y="9631"/>
                  <a:pt x="6492" y="9724"/>
                  <a:pt x="6492" y="9724"/>
                </a:cubicBezTo>
                <a:cubicBezTo>
                  <a:pt x="6585" y="9910"/>
                  <a:pt x="6771" y="10026"/>
                  <a:pt x="6980" y="10026"/>
                </a:cubicBezTo>
                <a:lnTo>
                  <a:pt x="7259" y="10026"/>
                </a:lnTo>
                <a:cubicBezTo>
                  <a:pt x="7352" y="9910"/>
                  <a:pt x="7445" y="9724"/>
                  <a:pt x="7562" y="9538"/>
                </a:cubicBezTo>
                <a:lnTo>
                  <a:pt x="7562" y="9445"/>
                </a:lnTo>
                <a:lnTo>
                  <a:pt x="7562" y="2163"/>
                </a:lnTo>
                <a:cubicBezTo>
                  <a:pt x="7562" y="1582"/>
                  <a:pt x="8027" y="1093"/>
                  <a:pt x="8609" y="1093"/>
                </a:cubicBezTo>
                <a:cubicBezTo>
                  <a:pt x="9400" y="1093"/>
                  <a:pt x="10074" y="1186"/>
                  <a:pt x="10749" y="1186"/>
                </a:cubicBezTo>
                <a:cubicBezTo>
                  <a:pt x="11133" y="1244"/>
                  <a:pt x="11499" y="1273"/>
                  <a:pt x="11854" y="1273"/>
                </a:cubicBezTo>
                <a:cubicBezTo>
                  <a:pt x="12209" y="1273"/>
                  <a:pt x="12552" y="1244"/>
                  <a:pt x="12889" y="1186"/>
                </a:cubicBezTo>
                <a:lnTo>
                  <a:pt x="12889" y="5164"/>
                </a:lnTo>
                <a:cubicBezTo>
                  <a:pt x="12889" y="5467"/>
                  <a:pt x="13075" y="5653"/>
                  <a:pt x="13378" y="5653"/>
                </a:cubicBezTo>
                <a:cubicBezTo>
                  <a:pt x="13415" y="5665"/>
                  <a:pt x="13453" y="5671"/>
                  <a:pt x="13490" y="5671"/>
                </a:cubicBezTo>
                <a:cubicBezTo>
                  <a:pt x="13732" y="5671"/>
                  <a:pt x="13959" y="5426"/>
                  <a:pt x="13959" y="5164"/>
                </a:cubicBezTo>
                <a:lnTo>
                  <a:pt x="13959" y="512"/>
                </a:lnTo>
                <a:cubicBezTo>
                  <a:pt x="13959" y="418"/>
                  <a:pt x="13843" y="232"/>
                  <a:pt x="13750" y="139"/>
                </a:cubicBezTo>
                <a:cubicBezTo>
                  <a:pt x="13564" y="23"/>
                  <a:pt x="13471" y="23"/>
                  <a:pt x="13261" y="23"/>
                </a:cubicBezTo>
                <a:cubicBezTo>
                  <a:pt x="12904" y="134"/>
                  <a:pt x="12521" y="160"/>
                  <a:pt x="12094" y="160"/>
                </a:cubicBezTo>
                <a:cubicBezTo>
                  <a:pt x="11715" y="160"/>
                  <a:pt x="11302" y="139"/>
                  <a:pt x="10842" y="139"/>
                </a:cubicBezTo>
                <a:cubicBezTo>
                  <a:pt x="10167" y="23"/>
                  <a:pt x="9493" y="23"/>
                  <a:pt x="8609" y="23"/>
                </a:cubicBezTo>
                <a:cubicBezTo>
                  <a:pt x="7934" y="23"/>
                  <a:pt x="7352" y="325"/>
                  <a:pt x="6980" y="721"/>
                </a:cubicBezTo>
                <a:cubicBezTo>
                  <a:pt x="6585" y="325"/>
                  <a:pt x="6003" y="23"/>
                  <a:pt x="5328" y="23"/>
                </a:cubicBezTo>
                <a:cubicBezTo>
                  <a:pt x="4537" y="23"/>
                  <a:pt x="3770" y="23"/>
                  <a:pt x="3188" y="139"/>
                </a:cubicBezTo>
                <a:cubicBezTo>
                  <a:pt x="2685" y="139"/>
                  <a:pt x="2248" y="160"/>
                  <a:pt x="1866" y="160"/>
                </a:cubicBezTo>
                <a:cubicBezTo>
                  <a:pt x="1437" y="160"/>
                  <a:pt x="1077" y="134"/>
                  <a:pt x="769" y="23"/>
                </a:cubicBezTo>
                <a:cubicBezTo>
                  <a:pt x="719" y="8"/>
                  <a:pt x="667" y="1"/>
                  <a:pt x="616" y="1"/>
                </a:cubicBezTo>
                <a:close/>
                <a:moveTo>
                  <a:pt x="12342" y="6496"/>
                </a:moveTo>
                <a:cubicBezTo>
                  <a:pt x="11918" y="6496"/>
                  <a:pt x="11482" y="6665"/>
                  <a:pt x="11144" y="7002"/>
                </a:cubicBezTo>
                <a:lnTo>
                  <a:pt x="8236" y="9910"/>
                </a:lnTo>
                <a:cubicBezTo>
                  <a:pt x="8143" y="10026"/>
                  <a:pt x="8027" y="10119"/>
                  <a:pt x="8027" y="10212"/>
                </a:cubicBezTo>
                <a:lnTo>
                  <a:pt x="7352" y="12353"/>
                </a:lnTo>
                <a:cubicBezTo>
                  <a:pt x="7352" y="12539"/>
                  <a:pt x="7352" y="12725"/>
                  <a:pt x="7562" y="12818"/>
                </a:cubicBezTo>
                <a:cubicBezTo>
                  <a:pt x="7655" y="12934"/>
                  <a:pt x="7748" y="13027"/>
                  <a:pt x="7934" y="13027"/>
                </a:cubicBezTo>
                <a:lnTo>
                  <a:pt x="8027" y="13027"/>
                </a:lnTo>
                <a:lnTo>
                  <a:pt x="10260" y="12446"/>
                </a:lnTo>
                <a:cubicBezTo>
                  <a:pt x="10353" y="12353"/>
                  <a:pt x="10470" y="12353"/>
                  <a:pt x="10470" y="12236"/>
                </a:cubicBezTo>
                <a:lnTo>
                  <a:pt x="13471" y="9235"/>
                </a:lnTo>
                <a:cubicBezTo>
                  <a:pt x="14145" y="8654"/>
                  <a:pt x="14145" y="7584"/>
                  <a:pt x="13471" y="7002"/>
                </a:cubicBezTo>
                <a:cubicBezTo>
                  <a:pt x="13180" y="6665"/>
                  <a:pt x="12767" y="6496"/>
                  <a:pt x="12342" y="64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1097;p44">
            <a:extLst>
              <a:ext uri="{FF2B5EF4-FFF2-40B4-BE49-F238E27FC236}">
                <a16:creationId xmlns:a16="http://schemas.microsoft.com/office/drawing/2014/main" id="{3D408106-5126-7B77-D77B-0BE64DFC3B15}"/>
              </a:ext>
            </a:extLst>
          </p:cNvPr>
          <p:cNvSpPr/>
          <p:nvPr/>
        </p:nvSpPr>
        <p:spPr>
          <a:xfrm rot="10800000">
            <a:off x="6446186" y="2170706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787;p64">
            <a:extLst>
              <a:ext uri="{FF2B5EF4-FFF2-40B4-BE49-F238E27FC236}">
                <a16:creationId xmlns:a16="http://schemas.microsoft.com/office/drawing/2014/main" id="{FB1B6978-2749-3CB2-2439-6A119DDB489D}"/>
              </a:ext>
            </a:extLst>
          </p:cNvPr>
          <p:cNvSpPr/>
          <p:nvPr/>
        </p:nvSpPr>
        <p:spPr>
          <a:xfrm>
            <a:off x="6564373" y="2275223"/>
            <a:ext cx="312325" cy="348975"/>
          </a:xfrm>
          <a:custGeom>
            <a:avLst/>
            <a:gdLst/>
            <a:ahLst/>
            <a:cxnLst/>
            <a:rect l="l" t="t" r="r" b="b"/>
            <a:pathLst>
              <a:path w="12493" h="13959" extrusionOk="0">
                <a:moveTo>
                  <a:pt x="2699" y="3281"/>
                </a:moveTo>
                <a:cubicBezTo>
                  <a:pt x="2420" y="3281"/>
                  <a:pt x="2210" y="3490"/>
                  <a:pt x="2117" y="3769"/>
                </a:cubicBezTo>
                <a:cubicBezTo>
                  <a:pt x="2117" y="4072"/>
                  <a:pt x="2420" y="4351"/>
                  <a:pt x="2699" y="4351"/>
                </a:cubicBezTo>
                <a:lnTo>
                  <a:pt x="8329" y="4351"/>
                </a:lnTo>
                <a:cubicBezTo>
                  <a:pt x="8608" y="4351"/>
                  <a:pt x="8817" y="4165"/>
                  <a:pt x="8817" y="3862"/>
                </a:cubicBezTo>
                <a:cubicBezTo>
                  <a:pt x="8910" y="3490"/>
                  <a:pt x="8608" y="3281"/>
                  <a:pt x="8329" y="3281"/>
                </a:cubicBezTo>
                <a:close/>
                <a:moveTo>
                  <a:pt x="2699" y="5421"/>
                </a:moveTo>
                <a:cubicBezTo>
                  <a:pt x="2420" y="5421"/>
                  <a:pt x="2210" y="5607"/>
                  <a:pt x="2117" y="5909"/>
                </a:cubicBezTo>
                <a:cubicBezTo>
                  <a:pt x="2117" y="6282"/>
                  <a:pt x="2420" y="6491"/>
                  <a:pt x="2699" y="6491"/>
                </a:cubicBezTo>
                <a:lnTo>
                  <a:pt x="8329" y="6491"/>
                </a:lnTo>
                <a:cubicBezTo>
                  <a:pt x="8608" y="6491"/>
                  <a:pt x="8910" y="6282"/>
                  <a:pt x="8817" y="5909"/>
                </a:cubicBezTo>
                <a:cubicBezTo>
                  <a:pt x="8817" y="5607"/>
                  <a:pt x="8608" y="5421"/>
                  <a:pt x="8329" y="5421"/>
                </a:cubicBezTo>
                <a:close/>
                <a:moveTo>
                  <a:pt x="2699" y="7654"/>
                </a:moveTo>
                <a:cubicBezTo>
                  <a:pt x="2420" y="7654"/>
                  <a:pt x="2117" y="7840"/>
                  <a:pt x="2117" y="8236"/>
                </a:cubicBezTo>
                <a:cubicBezTo>
                  <a:pt x="2210" y="8515"/>
                  <a:pt x="2420" y="8724"/>
                  <a:pt x="2699" y="8724"/>
                </a:cubicBezTo>
                <a:lnTo>
                  <a:pt x="5514" y="8724"/>
                </a:lnTo>
                <a:cubicBezTo>
                  <a:pt x="5816" y="8724"/>
                  <a:pt x="6095" y="8515"/>
                  <a:pt x="6095" y="8236"/>
                </a:cubicBezTo>
                <a:cubicBezTo>
                  <a:pt x="6095" y="7840"/>
                  <a:pt x="5909" y="7654"/>
                  <a:pt x="5514" y="7654"/>
                </a:cubicBezTo>
                <a:close/>
                <a:moveTo>
                  <a:pt x="8724" y="10260"/>
                </a:moveTo>
                <a:cubicBezTo>
                  <a:pt x="8143" y="10260"/>
                  <a:pt x="7747" y="10748"/>
                  <a:pt x="7747" y="11330"/>
                </a:cubicBezTo>
                <a:cubicBezTo>
                  <a:pt x="7747" y="11818"/>
                  <a:pt x="8143" y="12307"/>
                  <a:pt x="8724" y="12307"/>
                </a:cubicBezTo>
                <a:cubicBezTo>
                  <a:pt x="9306" y="12307"/>
                  <a:pt x="9771" y="11818"/>
                  <a:pt x="9771" y="11330"/>
                </a:cubicBezTo>
                <a:cubicBezTo>
                  <a:pt x="9771" y="10748"/>
                  <a:pt x="9306" y="10260"/>
                  <a:pt x="8724" y="10260"/>
                </a:cubicBezTo>
                <a:close/>
                <a:moveTo>
                  <a:pt x="8724" y="9678"/>
                </a:moveTo>
                <a:cubicBezTo>
                  <a:pt x="9492" y="9678"/>
                  <a:pt x="10353" y="10260"/>
                  <a:pt x="11237" y="11330"/>
                </a:cubicBezTo>
                <a:cubicBezTo>
                  <a:pt x="10353" y="12307"/>
                  <a:pt x="9492" y="12888"/>
                  <a:pt x="8724" y="12888"/>
                </a:cubicBezTo>
                <a:cubicBezTo>
                  <a:pt x="7933" y="12888"/>
                  <a:pt x="7072" y="12307"/>
                  <a:pt x="6188" y="11330"/>
                </a:cubicBezTo>
                <a:cubicBezTo>
                  <a:pt x="7072" y="10260"/>
                  <a:pt x="7933" y="9678"/>
                  <a:pt x="8724" y="9678"/>
                </a:cubicBezTo>
                <a:close/>
                <a:moveTo>
                  <a:pt x="2117" y="0"/>
                </a:moveTo>
                <a:cubicBezTo>
                  <a:pt x="954" y="0"/>
                  <a:pt x="0" y="954"/>
                  <a:pt x="0" y="2117"/>
                </a:cubicBezTo>
                <a:lnTo>
                  <a:pt x="0" y="11725"/>
                </a:lnTo>
                <a:cubicBezTo>
                  <a:pt x="0" y="12981"/>
                  <a:pt x="954" y="13959"/>
                  <a:pt x="2117" y="13959"/>
                </a:cubicBezTo>
                <a:lnTo>
                  <a:pt x="4537" y="13959"/>
                </a:lnTo>
                <a:cubicBezTo>
                  <a:pt x="5025" y="13959"/>
                  <a:pt x="5328" y="13377"/>
                  <a:pt x="4932" y="12981"/>
                </a:cubicBezTo>
                <a:cubicBezTo>
                  <a:pt x="4839" y="12888"/>
                  <a:pt x="4746" y="12888"/>
                  <a:pt x="4653" y="12888"/>
                </a:cubicBezTo>
                <a:lnTo>
                  <a:pt x="1629" y="12888"/>
                </a:lnTo>
                <a:cubicBezTo>
                  <a:pt x="1350" y="12888"/>
                  <a:pt x="1047" y="12586"/>
                  <a:pt x="1047" y="12307"/>
                </a:cubicBezTo>
                <a:lnTo>
                  <a:pt x="1047" y="2117"/>
                </a:lnTo>
                <a:cubicBezTo>
                  <a:pt x="1047" y="1536"/>
                  <a:pt x="1536" y="1047"/>
                  <a:pt x="2117" y="1047"/>
                </a:cubicBezTo>
                <a:lnTo>
                  <a:pt x="8817" y="1047"/>
                </a:lnTo>
                <a:cubicBezTo>
                  <a:pt x="9492" y="1047"/>
                  <a:pt x="9980" y="1536"/>
                  <a:pt x="9980" y="2117"/>
                </a:cubicBezTo>
                <a:lnTo>
                  <a:pt x="9980" y="7352"/>
                </a:lnTo>
                <a:cubicBezTo>
                  <a:pt x="9980" y="7665"/>
                  <a:pt x="10220" y="7902"/>
                  <a:pt x="10491" y="7902"/>
                </a:cubicBezTo>
                <a:cubicBezTo>
                  <a:pt x="10641" y="7902"/>
                  <a:pt x="10801" y="7829"/>
                  <a:pt x="10934" y="7654"/>
                </a:cubicBezTo>
                <a:cubicBezTo>
                  <a:pt x="11051" y="7654"/>
                  <a:pt x="11051" y="7654"/>
                  <a:pt x="11051" y="7561"/>
                </a:cubicBezTo>
                <a:lnTo>
                  <a:pt x="11051" y="582"/>
                </a:lnTo>
                <a:cubicBezTo>
                  <a:pt x="11051" y="280"/>
                  <a:pt x="10748" y="0"/>
                  <a:pt x="10469" y="0"/>
                </a:cubicBezTo>
                <a:close/>
                <a:moveTo>
                  <a:pt x="8724" y="8608"/>
                </a:moveTo>
                <a:cubicBezTo>
                  <a:pt x="7933" y="8608"/>
                  <a:pt x="7166" y="8910"/>
                  <a:pt x="6398" y="9585"/>
                </a:cubicBezTo>
                <a:cubicBezTo>
                  <a:pt x="5816" y="10074"/>
                  <a:pt x="5328" y="10562"/>
                  <a:pt x="5235" y="10748"/>
                </a:cubicBezTo>
                <a:lnTo>
                  <a:pt x="5025" y="10934"/>
                </a:lnTo>
                <a:cubicBezTo>
                  <a:pt x="4932" y="11144"/>
                  <a:pt x="4932" y="11423"/>
                  <a:pt x="5025" y="11632"/>
                </a:cubicBezTo>
                <a:cubicBezTo>
                  <a:pt x="5025" y="11632"/>
                  <a:pt x="5118" y="11725"/>
                  <a:pt x="5235" y="11818"/>
                </a:cubicBezTo>
                <a:cubicBezTo>
                  <a:pt x="5328" y="12004"/>
                  <a:pt x="5816" y="12493"/>
                  <a:pt x="6398" y="12981"/>
                </a:cubicBezTo>
                <a:cubicBezTo>
                  <a:pt x="7166" y="13656"/>
                  <a:pt x="7933" y="13959"/>
                  <a:pt x="8724" y="13959"/>
                </a:cubicBezTo>
                <a:cubicBezTo>
                  <a:pt x="9492" y="13959"/>
                  <a:pt x="10260" y="13656"/>
                  <a:pt x="11051" y="12981"/>
                </a:cubicBezTo>
                <a:cubicBezTo>
                  <a:pt x="11632" y="12493"/>
                  <a:pt x="12097" y="12004"/>
                  <a:pt x="12307" y="11818"/>
                </a:cubicBezTo>
                <a:cubicBezTo>
                  <a:pt x="12307" y="11725"/>
                  <a:pt x="12400" y="11632"/>
                  <a:pt x="12400" y="11632"/>
                </a:cubicBezTo>
                <a:cubicBezTo>
                  <a:pt x="12493" y="11423"/>
                  <a:pt x="12493" y="11144"/>
                  <a:pt x="12400" y="10934"/>
                </a:cubicBezTo>
                <a:cubicBezTo>
                  <a:pt x="12400" y="10934"/>
                  <a:pt x="12307" y="10841"/>
                  <a:pt x="12307" y="10748"/>
                </a:cubicBezTo>
                <a:cubicBezTo>
                  <a:pt x="12097" y="10562"/>
                  <a:pt x="11632" y="10074"/>
                  <a:pt x="11051" y="9585"/>
                </a:cubicBezTo>
                <a:cubicBezTo>
                  <a:pt x="10260" y="8910"/>
                  <a:pt x="9492" y="8608"/>
                  <a:pt x="8724" y="86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995A4865-2EFE-50E1-047F-56CC3908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>
            <a:extLst>
              <a:ext uri="{FF2B5EF4-FFF2-40B4-BE49-F238E27FC236}">
                <a16:creationId xmlns:a16="http://schemas.microsoft.com/office/drawing/2014/main" id="{8EDB5405-1505-1083-36C4-8B3595A07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endParaRPr dirty="0"/>
          </a:p>
        </p:txBody>
      </p:sp>
      <p:sp>
        <p:nvSpPr>
          <p:cNvPr id="852" name="Google Shape;852;p37">
            <a:extLst>
              <a:ext uri="{FF2B5EF4-FFF2-40B4-BE49-F238E27FC236}">
                <a16:creationId xmlns:a16="http://schemas.microsoft.com/office/drawing/2014/main" id="{6BB676A3-0128-3DF9-7BFC-60A2E8E47CA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853" name="Google Shape;853;p37">
            <a:extLst>
              <a:ext uri="{FF2B5EF4-FFF2-40B4-BE49-F238E27FC236}">
                <a16:creationId xmlns:a16="http://schemas.microsoft.com/office/drawing/2014/main" id="{0A58746E-D53A-3024-348A-2D34F2FA0AAD}"/>
              </a:ext>
            </a:extLst>
          </p:cNvPr>
          <p:cNvGrpSpPr/>
          <p:nvPr/>
        </p:nvGrpSpPr>
        <p:grpSpPr>
          <a:xfrm>
            <a:off x="3666161" y="303150"/>
            <a:ext cx="5236239" cy="4482989"/>
            <a:chOff x="3666161" y="170750"/>
            <a:chExt cx="5236239" cy="4482989"/>
          </a:xfrm>
        </p:grpSpPr>
        <p:sp>
          <p:nvSpPr>
            <p:cNvPr id="854" name="Google Shape;854;p37">
              <a:extLst>
                <a:ext uri="{FF2B5EF4-FFF2-40B4-BE49-F238E27FC236}">
                  <a16:creationId xmlns:a16="http://schemas.microsoft.com/office/drawing/2014/main" id="{7DC54446-9DDB-92B8-0185-6E986629EBA1}"/>
                </a:ext>
              </a:extLst>
            </p:cNvPr>
            <p:cNvSpPr/>
            <p:nvPr/>
          </p:nvSpPr>
          <p:spPr>
            <a:xfrm rot="511266" flipH="1">
              <a:off x="4048315" y="481781"/>
              <a:ext cx="4485860" cy="3860927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7">
              <a:extLst>
                <a:ext uri="{FF2B5EF4-FFF2-40B4-BE49-F238E27FC236}">
                  <a16:creationId xmlns:a16="http://schemas.microsoft.com/office/drawing/2014/main" id="{808BEEAC-DD72-9A74-3C43-BE3E9800DECE}"/>
                </a:ext>
              </a:extLst>
            </p:cNvPr>
            <p:cNvGrpSpPr/>
            <p:nvPr/>
          </p:nvGrpSpPr>
          <p:grpSpPr>
            <a:xfrm>
              <a:off x="5801425" y="1524099"/>
              <a:ext cx="1087294" cy="813578"/>
              <a:chOff x="3163375" y="4315288"/>
              <a:chExt cx="783918" cy="586574"/>
            </a:xfrm>
          </p:grpSpPr>
          <p:sp>
            <p:nvSpPr>
              <p:cNvPr id="856" name="Google Shape;856;p37">
                <a:extLst>
                  <a:ext uri="{FF2B5EF4-FFF2-40B4-BE49-F238E27FC236}">
                    <a16:creationId xmlns:a16="http://schemas.microsoft.com/office/drawing/2014/main" id="{B214D909-A495-FBE8-25A7-AC7E3F6FFF86}"/>
                  </a:ext>
                </a:extLst>
              </p:cNvPr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>
                <a:extLst>
                  <a:ext uri="{FF2B5EF4-FFF2-40B4-BE49-F238E27FC236}">
                    <a16:creationId xmlns:a16="http://schemas.microsoft.com/office/drawing/2014/main" id="{A9A86716-33B7-E496-14F5-A14738AFB118}"/>
                  </a:ext>
                </a:extLst>
              </p:cNvPr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>
                <a:extLst>
                  <a:ext uri="{FF2B5EF4-FFF2-40B4-BE49-F238E27FC236}">
                    <a16:creationId xmlns:a16="http://schemas.microsoft.com/office/drawing/2014/main" id="{86A4C0D3-CD52-305F-B702-A355700D4F53}"/>
                  </a:ext>
                </a:extLst>
              </p:cNvPr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>
                <a:extLst>
                  <a:ext uri="{FF2B5EF4-FFF2-40B4-BE49-F238E27FC236}">
                    <a16:creationId xmlns:a16="http://schemas.microsoft.com/office/drawing/2014/main" id="{77FCA213-4BCF-2301-4ABF-83F0AD9A810A}"/>
                  </a:ext>
                </a:extLst>
              </p:cNvPr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>
                <a:extLst>
                  <a:ext uri="{FF2B5EF4-FFF2-40B4-BE49-F238E27FC236}">
                    <a16:creationId xmlns:a16="http://schemas.microsoft.com/office/drawing/2014/main" id="{1CA0EB60-4671-C497-11BB-666E316BC93D}"/>
                  </a:ext>
                </a:extLst>
              </p:cNvPr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>
                <a:extLst>
                  <a:ext uri="{FF2B5EF4-FFF2-40B4-BE49-F238E27FC236}">
                    <a16:creationId xmlns:a16="http://schemas.microsoft.com/office/drawing/2014/main" id="{EAFE7F8A-61E5-3497-3F97-9989A0B16E88}"/>
                  </a:ext>
                </a:extLst>
              </p:cNvPr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>
                <a:extLst>
                  <a:ext uri="{FF2B5EF4-FFF2-40B4-BE49-F238E27FC236}">
                    <a16:creationId xmlns:a16="http://schemas.microsoft.com/office/drawing/2014/main" id="{139FAFC4-4DB9-177D-D544-C5FBA879E4F2}"/>
                  </a:ext>
                </a:extLst>
              </p:cNvPr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>
                <a:extLst>
                  <a:ext uri="{FF2B5EF4-FFF2-40B4-BE49-F238E27FC236}">
                    <a16:creationId xmlns:a16="http://schemas.microsoft.com/office/drawing/2014/main" id="{0912D4A5-7BAA-37FF-A8D3-D468D707F52C}"/>
                  </a:ext>
                </a:extLst>
              </p:cNvPr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>
                <a:extLst>
                  <a:ext uri="{FF2B5EF4-FFF2-40B4-BE49-F238E27FC236}">
                    <a16:creationId xmlns:a16="http://schemas.microsoft.com/office/drawing/2014/main" id="{D6EBA596-BC93-A21A-31E1-C31C57CF6671}"/>
                  </a:ext>
                </a:extLst>
              </p:cNvPr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>
                <a:extLst>
                  <a:ext uri="{FF2B5EF4-FFF2-40B4-BE49-F238E27FC236}">
                    <a16:creationId xmlns:a16="http://schemas.microsoft.com/office/drawing/2014/main" id="{4327772B-5CC9-25AD-AFCB-8289FDC7B7AA}"/>
                  </a:ext>
                </a:extLst>
              </p:cNvPr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>
                <a:extLst>
                  <a:ext uri="{FF2B5EF4-FFF2-40B4-BE49-F238E27FC236}">
                    <a16:creationId xmlns:a16="http://schemas.microsoft.com/office/drawing/2014/main" id="{8631995A-C92B-91F7-63F2-7144CF841139}"/>
                  </a:ext>
                </a:extLst>
              </p:cNvPr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>
                <a:extLst>
                  <a:ext uri="{FF2B5EF4-FFF2-40B4-BE49-F238E27FC236}">
                    <a16:creationId xmlns:a16="http://schemas.microsoft.com/office/drawing/2014/main" id="{E2B4985F-82CA-C38B-592D-6F1CCAF9A75F}"/>
                  </a:ext>
                </a:extLst>
              </p:cNvPr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>
                <a:extLst>
                  <a:ext uri="{FF2B5EF4-FFF2-40B4-BE49-F238E27FC236}">
                    <a16:creationId xmlns:a16="http://schemas.microsoft.com/office/drawing/2014/main" id="{64442D0C-5501-BD19-8B4B-7BEFFE23D17E}"/>
                  </a:ext>
                </a:extLst>
              </p:cNvPr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>
                <a:extLst>
                  <a:ext uri="{FF2B5EF4-FFF2-40B4-BE49-F238E27FC236}">
                    <a16:creationId xmlns:a16="http://schemas.microsoft.com/office/drawing/2014/main" id="{A294E625-BE9C-F8F0-E369-1AC39B405478}"/>
                  </a:ext>
                </a:extLst>
              </p:cNvPr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>
                <a:extLst>
                  <a:ext uri="{FF2B5EF4-FFF2-40B4-BE49-F238E27FC236}">
                    <a16:creationId xmlns:a16="http://schemas.microsoft.com/office/drawing/2014/main" id="{F3A1EBF1-4A95-EBEF-0FF0-60F1E481BFC2}"/>
                  </a:ext>
                </a:extLst>
              </p:cNvPr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>
                <a:extLst>
                  <a:ext uri="{FF2B5EF4-FFF2-40B4-BE49-F238E27FC236}">
                    <a16:creationId xmlns:a16="http://schemas.microsoft.com/office/drawing/2014/main" id="{48945C82-F130-195B-C00E-539707D899D0}"/>
                  </a:ext>
                </a:extLst>
              </p:cNvPr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>
                <a:extLst>
                  <a:ext uri="{FF2B5EF4-FFF2-40B4-BE49-F238E27FC236}">
                    <a16:creationId xmlns:a16="http://schemas.microsoft.com/office/drawing/2014/main" id="{37B6184F-0D37-605D-B1F6-E2669F3A8CC4}"/>
                  </a:ext>
                </a:extLst>
              </p:cNvPr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>
                <a:extLst>
                  <a:ext uri="{FF2B5EF4-FFF2-40B4-BE49-F238E27FC236}">
                    <a16:creationId xmlns:a16="http://schemas.microsoft.com/office/drawing/2014/main" id="{567013EA-0692-DF4A-D613-D36C6C2AC904}"/>
                  </a:ext>
                </a:extLst>
              </p:cNvPr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>
                <a:extLst>
                  <a:ext uri="{FF2B5EF4-FFF2-40B4-BE49-F238E27FC236}">
                    <a16:creationId xmlns:a16="http://schemas.microsoft.com/office/drawing/2014/main" id="{5481E79D-9216-03F3-B023-A99FF3FBAB7D}"/>
                  </a:ext>
                </a:extLst>
              </p:cNvPr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>
                <a:extLst>
                  <a:ext uri="{FF2B5EF4-FFF2-40B4-BE49-F238E27FC236}">
                    <a16:creationId xmlns:a16="http://schemas.microsoft.com/office/drawing/2014/main" id="{A32554CD-9047-7778-2CD5-EAE65E781225}"/>
                  </a:ext>
                </a:extLst>
              </p:cNvPr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876" name="Google Shape;876;p37">
                  <a:extLst>
                    <a:ext uri="{FF2B5EF4-FFF2-40B4-BE49-F238E27FC236}">
                      <a16:creationId xmlns:a16="http://schemas.microsoft.com/office/drawing/2014/main" id="{1F7D3F84-C917-8850-3C4C-45C0909AF020}"/>
                    </a:ext>
                  </a:extLst>
                </p:cNvPr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>
                  <a:extLst>
                    <a:ext uri="{FF2B5EF4-FFF2-40B4-BE49-F238E27FC236}">
                      <a16:creationId xmlns:a16="http://schemas.microsoft.com/office/drawing/2014/main" id="{1579FCBD-70D2-F635-0442-BDE5A85CAA1B}"/>
                    </a:ext>
                  </a:extLst>
                </p:cNvPr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8" name="Google Shape;878;p37">
              <a:extLst>
                <a:ext uri="{FF2B5EF4-FFF2-40B4-BE49-F238E27FC236}">
                  <a16:creationId xmlns:a16="http://schemas.microsoft.com/office/drawing/2014/main" id="{1024D402-D3C2-C562-B864-F6F94352F589}"/>
                </a:ext>
              </a:extLst>
            </p:cNvPr>
            <p:cNvGrpSpPr/>
            <p:nvPr/>
          </p:nvGrpSpPr>
          <p:grpSpPr>
            <a:xfrm>
              <a:off x="3757748" y="1626818"/>
              <a:ext cx="1532169" cy="1570875"/>
              <a:chOff x="7060723" y="716831"/>
              <a:chExt cx="1532169" cy="1570875"/>
            </a:xfrm>
          </p:grpSpPr>
          <p:sp>
            <p:nvSpPr>
              <p:cNvPr id="879" name="Google Shape;879;p37">
                <a:extLst>
                  <a:ext uri="{FF2B5EF4-FFF2-40B4-BE49-F238E27FC236}">
                    <a16:creationId xmlns:a16="http://schemas.microsoft.com/office/drawing/2014/main" id="{F7B5E9F9-F8F0-9CC2-ADB3-CD64FFEF3711}"/>
                  </a:ext>
                </a:extLst>
              </p:cNvPr>
              <p:cNvSpPr/>
              <p:nvPr/>
            </p:nvSpPr>
            <p:spPr>
              <a:xfrm flipH="1">
                <a:off x="7417173" y="1090836"/>
                <a:ext cx="1175719" cy="119686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4977" extrusionOk="0">
                    <a:moveTo>
                      <a:pt x="953" y="2257"/>
                    </a:moveTo>
                    <a:cubicBezTo>
                      <a:pt x="1069" y="2257"/>
                      <a:pt x="1174" y="2309"/>
                      <a:pt x="1243" y="2378"/>
                    </a:cubicBezTo>
                    <a:cubicBezTo>
                      <a:pt x="1312" y="2450"/>
                      <a:pt x="1356" y="2544"/>
                      <a:pt x="1400" y="2641"/>
                    </a:cubicBezTo>
                    <a:cubicBezTo>
                      <a:pt x="1392" y="2660"/>
                      <a:pt x="1373" y="2676"/>
                      <a:pt x="1356" y="2685"/>
                    </a:cubicBezTo>
                    <a:cubicBezTo>
                      <a:pt x="1274" y="2763"/>
                      <a:pt x="1157" y="2802"/>
                      <a:pt x="1043" y="2802"/>
                    </a:cubicBezTo>
                    <a:cubicBezTo>
                      <a:pt x="939" y="2802"/>
                      <a:pt x="838" y="2769"/>
                      <a:pt x="771" y="2702"/>
                    </a:cubicBezTo>
                    <a:cubicBezTo>
                      <a:pt x="710" y="2641"/>
                      <a:pt x="691" y="2536"/>
                      <a:pt x="718" y="2439"/>
                    </a:cubicBezTo>
                    <a:cubicBezTo>
                      <a:pt x="744" y="2353"/>
                      <a:pt x="807" y="2282"/>
                      <a:pt x="884" y="2265"/>
                    </a:cubicBezTo>
                    <a:cubicBezTo>
                      <a:pt x="911" y="2257"/>
                      <a:pt x="937" y="2257"/>
                      <a:pt x="953" y="2257"/>
                    </a:cubicBezTo>
                    <a:close/>
                    <a:moveTo>
                      <a:pt x="2013" y="1"/>
                    </a:moveTo>
                    <a:cubicBezTo>
                      <a:pt x="1680" y="1"/>
                      <a:pt x="1566" y="324"/>
                      <a:pt x="1566" y="603"/>
                    </a:cubicBezTo>
                    <a:lnTo>
                      <a:pt x="1566" y="1845"/>
                    </a:lnTo>
                    <a:cubicBezTo>
                      <a:pt x="1566" y="2020"/>
                      <a:pt x="1566" y="2204"/>
                      <a:pt x="1531" y="2370"/>
                    </a:cubicBezTo>
                    <a:cubicBezTo>
                      <a:pt x="1497" y="2309"/>
                      <a:pt x="1453" y="2257"/>
                      <a:pt x="1409" y="2213"/>
                    </a:cubicBezTo>
                    <a:cubicBezTo>
                      <a:pt x="1286" y="2090"/>
                      <a:pt x="1117" y="2021"/>
                      <a:pt x="957" y="2021"/>
                    </a:cubicBezTo>
                    <a:cubicBezTo>
                      <a:pt x="911" y="2021"/>
                      <a:pt x="866" y="2027"/>
                      <a:pt x="823" y="2038"/>
                    </a:cubicBezTo>
                    <a:cubicBezTo>
                      <a:pt x="666" y="2083"/>
                      <a:pt x="534" y="2204"/>
                      <a:pt x="492" y="2378"/>
                    </a:cubicBezTo>
                    <a:cubicBezTo>
                      <a:pt x="439" y="2563"/>
                      <a:pt x="481" y="2746"/>
                      <a:pt x="605" y="2870"/>
                    </a:cubicBezTo>
                    <a:cubicBezTo>
                      <a:pt x="717" y="2982"/>
                      <a:pt x="881" y="3039"/>
                      <a:pt x="1048" y="3039"/>
                    </a:cubicBezTo>
                    <a:cubicBezTo>
                      <a:pt x="1205" y="3039"/>
                      <a:pt x="1365" y="2988"/>
                      <a:pt x="1489" y="2886"/>
                    </a:cubicBezTo>
                    <a:lnTo>
                      <a:pt x="1489" y="2886"/>
                    </a:lnTo>
                    <a:cubicBezTo>
                      <a:pt x="1688" y="3516"/>
                      <a:pt x="1497" y="3944"/>
                      <a:pt x="1304" y="4198"/>
                    </a:cubicBezTo>
                    <a:cubicBezTo>
                      <a:pt x="1016" y="4567"/>
                      <a:pt x="559" y="4744"/>
                      <a:pt x="229" y="4744"/>
                    </a:cubicBezTo>
                    <a:cubicBezTo>
                      <a:pt x="199" y="4744"/>
                      <a:pt x="169" y="4742"/>
                      <a:pt x="141" y="4739"/>
                    </a:cubicBezTo>
                    <a:lnTo>
                      <a:pt x="28" y="4723"/>
                    </a:lnTo>
                    <a:lnTo>
                      <a:pt x="1" y="4958"/>
                    </a:lnTo>
                    <a:lnTo>
                      <a:pt x="114" y="4968"/>
                    </a:lnTo>
                    <a:cubicBezTo>
                      <a:pt x="150" y="4977"/>
                      <a:pt x="194" y="4977"/>
                      <a:pt x="238" y="4977"/>
                    </a:cubicBezTo>
                    <a:cubicBezTo>
                      <a:pt x="630" y="4977"/>
                      <a:pt x="1155" y="4775"/>
                      <a:pt x="1489" y="4339"/>
                    </a:cubicBezTo>
                    <a:cubicBezTo>
                      <a:pt x="1732" y="4024"/>
                      <a:pt x="1969" y="3480"/>
                      <a:pt x="1663" y="2685"/>
                    </a:cubicBezTo>
                    <a:lnTo>
                      <a:pt x="1663" y="2676"/>
                    </a:lnTo>
                    <a:cubicBezTo>
                      <a:pt x="1803" y="2431"/>
                      <a:pt x="1803" y="2116"/>
                      <a:pt x="1803" y="1845"/>
                    </a:cubicBezTo>
                    <a:lnTo>
                      <a:pt x="1803" y="603"/>
                    </a:lnTo>
                    <a:cubicBezTo>
                      <a:pt x="1803" y="561"/>
                      <a:pt x="1812" y="236"/>
                      <a:pt x="2013" y="236"/>
                    </a:cubicBezTo>
                    <a:cubicBezTo>
                      <a:pt x="2118" y="236"/>
                      <a:pt x="2223" y="271"/>
                      <a:pt x="2232" y="586"/>
                    </a:cubicBezTo>
                    <a:lnTo>
                      <a:pt x="2276" y="2116"/>
                    </a:lnTo>
                    <a:cubicBezTo>
                      <a:pt x="2276" y="2248"/>
                      <a:pt x="2284" y="2406"/>
                      <a:pt x="2362" y="2544"/>
                    </a:cubicBezTo>
                    <a:cubicBezTo>
                      <a:pt x="2432" y="2657"/>
                      <a:pt x="2570" y="2757"/>
                      <a:pt x="2720" y="2757"/>
                    </a:cubicBezTo>
                    <a:cubicBezTo>
                      <a:pt x="2758" y="2757"/>
                      <a:pt x="2796" y="2751"/>
                      <a:pt x="2834" y="2737"/>
                    </a:cubicBezTo>
                    <a:cubicBezTo>
                      <a:pt x="3071" y="2660"/>
                      <a:pt x="3105" y="2387"/>
                      <a:pt x="3123" y="2282"/>
                    </a:cubicBezTo>
                    <a:lnTo>
                      <a:pt x="3201" y="1636"/>
                    </a:lnTo>
                    <a:cubicBezTo>
                      <a:pt x="3220" y="1531"/>
                      <a:pt x="3237" y="1417"/>
                      <a:pt x="3289" y="1338"/>
                    </a:cubicBezTo>
                    <a:cubicBezTo>
                      <a:pt x="3321" y="1284"/>
                      <a:pt x="3392" y="1230"/>
                      <a:pt x="3457" y="1230"/>
                    </a:cubicBezTo>
                    <a:cubicBezTo>
                      <a:pt x="3466" y="1230"/>
                      <a:pt x="3474" y="1231"/>
                      <a:pt x="3482" y="1233"/>
                    </a:cubicBezTo>
                    <a:cubicBezTo>
                      <a:pt x="3577" y="1260"/>
                      <a:pt x="3621" y="1382"/>
                      <a:pt x="3621" y="1478"/>
                    </a:cubicBezTo>
                    <a:cubicBezTo>
                      <a:pt x="3629" y="1539"/>
                      <a:pt x="3629" y="1600"/>
                      <a:pt x="3629" y="1652"/>
                    </a:cubicBezTo>
                    <a:cubicBezTo>
                      <a:pt x="3640" y="1749"/>
                      <a:pt x="3640" y="1837"/>
                      <a:pt x="3640" y="1925"/>
                    </a:cubicBezTo>
                    <a:cubicBezTo>
                      <a:pt x="3640" y="2083"/>
                      <a:pt x="3692" y="2213"/>
                      <a:pt x="3797" y="2309"/>
                    </a:cubicBezTo>
                    <a:cubicBezTo>
                      <a:pt x="3973" y="2479"/>
                      <a:pt x="4261" y="2506"/>
                      <a:pt x="4507" y="2506"/>
                    </a:cubicBezTo>
                    <a:cubicBezTo>
                      <a:pt x="4578" y="2506"/>
                      <a:pt x="4645" y="2504"/>
                      <a:pt x="4706" y="2502"/>
                    </a:cubicBezTo>
                    <a:cubicBezTo>
                      <a:pt x="4731" y="2502"/>
                      <a:pt x="4750" y="2492"/>
                      <a:pt x="4775" y="2492"/>
                    </a:cubicBezTo>
                    <a:lnTo>
                      <a:pt x="4888" y="2492"/>
                    </a:lnTo>
                    <a:lnTo>
                      <a:pt x="4880" y="2257"/>
                    </a:lnTo>
                    <a:lnTo>
                      <a:pt x="4767" y="2257"/>
                    </a:lnTo>
                    <a:cubicBezTo>
                      <a:pt x="4741" y="2265"/>
                      <a:pt x="4723" y="2265"/>
                      <a:pt x="4697" y="2265"/>
                    </a:cubicBezTo>
                    <a:cubicBezTo>
                      <a:pt x="4636" y="2267"/>
                      <a:pt x="4562" y="2271"/>
                      <a:pt x="4484" y="2271"/>
                    </a:cubicBezTo>
                    <a:cubicBezTo>
                      <a:pt x="4288" y="2271"/>
                      <a:pt x="4067" y="2250"/>
                      <a:pt x="3954" y="2143"/>
                    </a:cubicBezTo>
                    <a:cubicBezTo>
                      <a:pt x="3902" y="2091"/>
                      <a:pt x="3875" y="2020"/>
                      <a:pt x="3875" y="1925"/>
                    </a:cubicBezTo>
                    <a:cubicBezTo>
                      <a:pt x="3875" y="1829"/>
                      <a:pt x="3875" y="1740"/>
                      <a:pt x="3866" y="1644"/>
                    </a:cubicBezTo>
                    <a:cubicBezTo>
                      <a:pt x="3866" y="1591"/>
                      <a:pt x="3866" y="1531"/>
                      <a:pt x="3858" y="1478"/>
                    </a:cubicBezTo>
                    <a:cubicBezTo>
                      <a:pt x="3858" y="1277"/>
                      <a:pt x="3753" y="1058"/>
                      <a:pt x="3535" y="1006"/>
                    </a:cubicBezTo>
                    <a:cubicBezTo>
                      <a:pt x="3510" y="1000"/>
                      <a:pt x="3484" y="998"/>
                      <a:pt x="3458" y="998"/>
                    </a:cubicBezTo>
                    <a:cubicBezTo>
                      <a:pt x="3321" y="998"/>
                      <a:pt x="3176" y="1075"/>
                      <a:pt x="3088" y="1207"/>
                    </a:cubicBezTo>
                    <a:cubicBezTo>
                      <a:pt x="3010" y="1338"/>
                      <a:pt x="2983" y="1487"/>
                      <a:pt x="2974" y="1600"/>
                    </a:cubicBezTo>
                    <a:lnTo>
                      <a:pt x="2886" y="2248"/>
                    </a:lnTo>
                    <a:cubicBezTo>
                      <a:pt x="2861" y="2414"/>
                      <a:pt x="2825" y="2492"/>
                      <a:pt x="2756" y="2519"/>
                    </a:cubicBezTo>
                    <a:cubicBezTo>
                      <a:pt x="2746" y="2523"/>
                      <a:pt x="2736" y="2525"/>
                      <a:pt x="2725" y="2525"/>
                    </a:cubicBezTo>
                    <a:cubicBezTo>
                      <a:pt x="2666" y="2525"/>
                      <a:pt x="2593" y="2474"/>
                      <a:pt x="2563" y="2423"/>
                    </a:cubicBezTo>
                    <a:cubicBezTo>
                      <a:pt x="2511" y="2334"/>
                      <a:pt x="2511" y="2221"/>
                      <a:pt x="2511" y="2116"/>
                    </a:cubicBezTo>
                    <a:lnTo>
                      <a:pt x="2467" y="578"/>
                    </a:lnTo>
                    <a:cubicBezTo>
                      <a:pt x="2450" y="97"/>
                      <a:pt x="2213" y="1"/>
                      <a:pt x="2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7">
                <a:extLst>
                  <a:ext uri="{FF2B5EF4-FFF2-40B4-BE49-F238E27FC236}">
                    <a16:creationId xmlns:a16="http://schemas.microsoft.com/office/drawing/2014/main" id="{D0895DDD-38C1-CA70-518F-27618D42A97A}"/>
                  </a:ext>
                </a:extLst>
              </p:cNvPr>
              <p:cNvGrpSpPr/>
              <p:nvPr/>
            </p:nvGrpSpPr>
            <p:grpSpPr>
              <a:xfrm rot="-938965" flipH="1">
                <a:off x="7176585" y="731870"/>
                <a:ext cx="233975" cy="891181"/>
                <a:chOff x="3841236" y="2462345"/>
                <a:chExt cx="261888" cy="997496"/>
              </a:xfrm>
            </p:grpSpPr>
            <p:sp>
              <p:nvSpPr>
                <p:cNvPr id="881" name="Google Shape;881;p37">
                  <a:extLst>
                    <a:ext uri="{FF2B5EF4-FFF2-40B4-BE49-F238E27FC236}">
                      <a16:creationId xmlns:a16="http://schemas.microsoft.com/office/drawing/2014/main" id="{160EE42F-BF11-59DA-8656-26CA1DDCC125}"/>
                    </a:ext>
                  </a:extLst>
                </p:cNvPr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>
                  <a:extLst>
                    <a:ext uri="{FF2B5EF4-FFF2-40B4-BE49-F238E27FC236}">
                      <a16:creationId xmlns:a16="http://schemas.microsoft.com/office/drawing/2014/main" id="{5D3F0F37-D25B-A432-8441-EAC7FB71665C}"/>
                    </a:ext>
                  </a:extLst>
                </p:cNvPr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>
                  <a:extLst>
                    <a:ext uri="{FF2B5EF4-FFF2-40B4-BE49-F238E27FC236}">
                      <a16:creationId xmlns:a16="http://schemas.microsoft.com/office/drawing/2014/main" id="{DC27059B-F983-73BD-68CA-B24EFB553F57}"/>
                    </a:ext>
                  </a:extLst>
                </p:cNvPr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>
                  <a:extLst>
                    <a:ext uri="{FF2B5EF4-FFF2-40B4-BE49-F238E27FC236}">
                      <a16:creationId xmlns:a16="http://schemas.microsoft.com/office/drawing/2014/main" id="{F6695C2E-2D8D-5F70-E92E-E8F67A4C77A4}"/>
                    </a:ext>
                  </a:extLst>
                </p:cNvPr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>
                  <a:extLst>
                    <a:ext uri="{FF2B5EF4-FFF2-40B4-BE49-F238E27FC236}">
                      <a16:creationId xmlns:a16="http://schemas.microsoft.com/office/drawing/2014/main" id="{F9BAAB2E-80B2-2754-8AE8-9EE90154B4FA}"/>
                    </a:ext>
                  </a:extLst>
                </p:cNvPr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>
                  <a:extLst>
                    <a:ext uri="{FF2B5EF4-FFF2-40B4-BE49-F238E27FC236}">
                      <a16:creationId xmlns:a16="http://schemas.microsoft.com/office/drawing/2014/main" id="{9E09DA08-1864-D84D-C35D-3CFE17EAC711}"/>
                    </a:ext>
                  </a:extLst>
                </p:cNvPr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7" name="Google Shape;887;p37">
              <a:extLst>
                <a:ext uri="{FF2B5EF4-FFF2-40B4-BE49-F238E27FC236}">
                  <a16:creationId xmlns:a16="http://schemas.microsoft.com/office/drawing/2014/main" id="{5A59D6F8-CFC5-1170-1E6D-429F04245F42}"/>
                </a:ext>
              </a:extLst>
            </p:cNvPr>
            <p:cNvSpPr/>
            <p:nvPr/>
          </p:nvSpPr>
          <p:spPr>
            <a:xfrm>
              <a:off x="4151425" y="862863"/>
              <a:ext cx="835678" cy="824878"/>
            </a:xfrm>
            <a:custGeom>
              <a:avLst/>
              <a:gdLst/>
              <a:ahLst/>
              <a:cxnLst/>
              <a:rect l="l" t="t" r="r" b="b"/>
              <a:pathLst>
                <a:path w="2782" h="2746" extrusionOk="0">
                  <a:moveTo>
                    <a:pt x="1382" y="760"/>
                  </a:moveTo>
                  <a:cubicBezTo>
                    <a:pt x="1715" y="760"/>
                    <a:pt x="1986" y="1031"/>
                    <a:pt x="1986" y="1373"/>
                  </a:cubicBezTo>
                  <a:cubicBezTo>
                    <a:pt x="1986" y="1704"/>
                    <a:pt x="1715" y="1984"/>
                    <a:pt x="1382" y="1984"/>
                  </a:cubicBezTo>
                  <a:cubicBezTo>
                    <a:pt x="1042" y="1984"/>
                    <a:pt x="771" y="1704"/>
                    <a:pt x="771" y="1373"/>
                  </a:cubicBezTo>
                  <a:cubicBezTo>
                    <a:pt x="771" y="1031"/>
                    <a:pt x="1042" y="760"/>
                    <a:pt x="1382" y="760"/>
                  </a:cubicBezTo>
                  <a:close/>
                  <a:moveTo>
                    <a:pt x="1111" y="0"/>
                  </a:moveTo>
                  <a:lnTo>
                    <a:pt x="804" y="95"/>
                  </a:lnTo>
                  <a:lnTo>
                    <a:pt x="893" y="525"/>
                  </a:lnTo>
                  <a:lnTo>
                    <a:pt x="727" y="638"/>
                  </a:lnTo>
                  <a:lnTo>
                    <a:pt x="360" y="428"/>
                  </a:lnTo>
                  <a:lnTo>
                    <a:pt x="166" y="682"/>
                  </a:lnTo>
                  <a:lnTo>
                    <a:pt x="481" y="962"/>
                  </a:lnTo>
                  <a:lnTo>
                    <a:pt x="420" y="1188"/>
                  </a:lnTo>
                  <a:lnTo>
                    <a:pt x="1" y="1215"/>
                  </a:lnTo>
                  <a:lnTo>
                    <a:pt x="1" y="1530"/>
                  </a:lnTo>
                  <a:lnTo>
                    <a:pt x="420" y="1574"/>
                  </a:lnTo>
                  <a:lnTo>
                    <a:pt x="490" y="1801"/>
                  </a:lnTo>
                  <a:lnTo>
                    <a:pt x="166" y="2063"/>
                  </a:lnTo>
                  <a:lnTo>
                    <a:pt x="360" y="2317"/>
                  </a:lnTo>
                  <a:lnTo>
                    <a:pt x="727" y="2107"/>
                  </a:lnTo>
                  <a:lnTo>
                    <a:pt x="909" y="2238"/>
                  </a:lnTo>
                  <a:lnTo>
                    <a:pt x="804" y="2649"/>
                  </a:lnTo>
                  <a:lnTo>
                    <a:pt x="1111" y="2745"/>
                  </a:lnTo>
                  <a:lnTo>
                    <a:pt x="1285" y="2351"/>
                  </a:lnTo>
                  <a:cubicBezTo>
                    <a:pt x="1338" y="2361"/>
                    <a:pt x="1329" y="2361"/>
                    <a:pt x="1382" y="2361"/>
                  </a:cubicBezTo>
                  <a:cubicBezTo>
                    <a:pt x="1434" y="2361"/>
                    <a:pt x="1453" y="2361"/>
                    <a:pt x="1505" y="2351"/>
                  </a:cubicBezTo>
                  <a:lnTo>
                    <a:pt x="1671" y="2745"/>
                  </a:lnTo>
                  <a:lnTo>
                    <a:pt x="1967" y="2649"/>
                  </a:lnTo>
                  <a:lnTo>
                    <a:pt x="1873" y="2229"/>
                  </a:lnTo>
                  <a:lnTo>
                    <a:pt x="2055" y="2088"/>
                  </a:lnTo>
                  <a:lnTo>
                    <a:pt x="2423" y="2317"/>
                  </a:lnTo>
                  <a:lnTo>
                    <a:pt x="2607" y="2063"/>
                  </a:lnTo>
                  <a:lnTo>
                    <a:pt x="2292" y="1774"/>
                  </a:lnTo>
                  <a:lnTo>
                    <a:pt x="2353" y="1574"/>
                  </a:lnTo>
                  <a:lnTo>
                    <a:pt x="2781" y="1530"/>
                  </a:lnTo>
                  <a:lnTo>
                    <a:pt x="2781" y="1215"/>
                  </a:lnTo>
                  <a:lnTo>
                    <a:pt x="2345" y="1180"/>
                  </a:lnTo>
                  <a:lnTo>
                    <a:pt x="2282" y="970"/>
                  </a:lnTo>
                  <a:lnTo>
                    <a:pt x="2607" y="682"/>
                  </a:lnTo>
                  <a:lnTo>
                    <a:pt x="2423" y="428"/>
                  </a:lnTo>
                  <a:lnTo>
                    <a:pt x="2047" y="655"/>
                  </a:lnTo>
                  <a:lnTo>
                    <a:pt x="1873" y="525"/>
                  </a:lnTo>
                  <a:lnTo>
                    <a:pt x="1967" y="95"/>
                  </a:lnTo>
                  <a:lnTo>
                    <a:pt x="1671" y="0"/>
                  </a:lnTo>
                  <a:lnTo>
                    <a:pt x="1487" y="401"/>
                  </a:lnTo>
                  <a:lnTo>
                    <a:pt x="1277" y="40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37">
              <a:extLst>
                <a:ext uri="{FF2B5EF4-FFF2-40B4-BE49-F238E27FC236}">
                  <a16:creationId xmlns:a16="http://schemas.microsoft.com/office/drawing/2014/main" id="{B57E6D77-D690-D6ED-9224-0F8EFE1FAB09}"/>
                </a:ext>
              </a:extLst>
            </p:cNvPr>
            <p:cNvGrpSpPr/>
            <p:nvPr/>
          </p:nvGrpSpPr>
          <p:grpSpPr>
            <a:xfrm>
              <a:off x="7947069" y="1014845"/>
              <a:ext cx="385817" cy="837006"/>
              <a:chOff x="4196857" y="2827220"/>
              <a:chExt cx="385817" cy="837006"/>
            </a:xfrm>
          </p:grpSpPr>
          <p:sp>
            <p:nvSpPr>
              <p:cNvPr id="889" name="Google Shape;889;p37">
                <a:extLst>
                  <a:ext uri="{FF2B5EF4-FFF2-40B4-BE49-F238E27FC236}">
                    <a16:creationId xmlns:a16="http://schemas.microsoft.com/office/drawing/2014/main" id="{A809933C-7CAB-24A8-5E20-B123B4320821}"/>
                  </a:ext>
                </a:extLst>
              </p:cNvPr>
              <p:cNvSpPr/>
              <p:nvPr/>
            </p:nvSpPr>
            <p:spPr>
              <a:xfrm>
                <a:off x="4196857" y="2827220"/>
                <a:ext cx="385817" cy="83700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046" extrusionOk="0">
                    <a:moveTo>
                      <a:pt x="1086" y="194"/>
                    </a:moveTo>
                    <a:cubicBezTo>
                      <a:pt x="1095" y="194"/>
                      <a:pt x="1104" y="196"/>
                      <a:pt x="1113" y="200"/>
                    </a:cubicBezTo>
                    <a:lnTo>
                      <a:pt x="1541" y="289"/>
                    </a:lnTo>
                    <a:cubicBezTo>
                      <a:pt x="1575" y="297"/>
                      <a:pt x="1610" y="322"/>
                      <a:pt x="1627" y="358"/>
                    </a:cubicBezTo>
                    <a:cubicBezTo>
                      <a:pt x="1654" y="383"/>
                      <a:pt x="1663" y="427"/>
                      <a:pt x="1654" y="463"/>
                    </a:cubicBezTo>
                    <a:lnTo>
                      <a:pt x="945" y="3732"/>
                    </a:lnTo>
                    <a:cubicBezTo>
                      <a:pt x="931" y="3801"/>
                      <a:pt x="871" y="3850"/>
                      <a:pt x="804" y="3850"/>
                    </a:cubicBezTo>
                    <a:cubicBezTo>
                      <a:pt x="793" y="3850"/>
                      <a:pt x="782" y="3848"/>
                      <a:pt x="771" y="3846"/>
                    </a:cubicBezTo>
                    <a:lnTo>
                      <a:pt x="351" y="3760"/>
                    </a:lnTo>
                    <a:cubicBezTo>
                      <a:pt x="274" y="3741"/>
                      <a:pt x="221" y="3663"/>
                      <a:pt x="238" y="3583"/>
                    </a:cubicBezTo>
                    <a:lnTo>
                      <a:pt x="937" y="314"/>
                    </a:lnTo>
                    <a:cubicBezTo>
                      <a:pt x="945" y="270"/>
                      <a:pt x="972" y="245"/>
                      <a:pt x="1008" y="217"/>
                    </a:cubicBezTo>
                    <a:cubicBezTo>
                      <a:pt x="1025" y="209"/>
                      <a:pt x="1042" y="200"/>
                      <a:pt x="1061" y="200"/>
                    </a:cubicBezTo>
                    <a:cubicBezTo>
                      <a:pt x="1069" y="196"/>
                      <a:pt x="1077" y="194"/>
                      <a:pt x="1086" y="194"/>
                    </a:cubicBezTo>
                    <a:close/>
                    <a:moveTo>
                      <a:pt x="1087" y="1"/>
                    </a:moveTo>
                    <a:cubicBezTo>
                      <a:pt x="1021" y="1"/>
                      <a:pt x="952" y="19"/>
                      <a:pt x="893" y="51"/>
                    </a:cubicBezTo>
                    <a:cubicBezTo>
                      <a:pt x="823" y="104"/>
                      <a:pt x="771" y="184"/>
                      <a:pt x="746" y="270"/>
                    </a:cubicBezTo>
                    <a:lnTo>
                      <a:pt x="45" y="3541"/>
                    </a:lnTo>
                    <a:cubicBezTo>
                      <a:pt x="1" y="3724"/>
                      <a:pt x="125" y="3909"/>
                      <a:pt x="307" y="3951"/>
                    </a:cubicBezTo>
                    <a:lnTo>
                      <a:pt x="735" y="4039"/>
                    </a:lnTo>
                    <a:cubicBezTo>
                      <a:pt x="757" y="4043"/>
                      <a:pt x="779" y="4045"/>
                      <a:pt x="801" y="4045"/>
                    </a:cubicBezTo>
                    <a:cubicBezTo>
                      <a:pt x="823" y="4045"/>
                      <a:pt x="845" y="4043"/>
                      <a:pt x="867" y="4039"/>
                    </a:cubicBezTo>
                    <a:cubicBezTo>
                      <a:pt x="998" y="4022"/>
                      <a:pt x="1113" y="3917"/>
                      <a:pt x="1138" y="3776"/>
                    </a:cubicBezTo>
                    <a:lnTo>
                      <a:pt x="1848" y="507"/>
                    </a:lnTo>
                    <a:cubicBezTo>
                      <a:pt x="1864" y="419"/>
                      <a:pt x="1848" y="322"/>
                      <a:pt x="1795" y="245"/>
                    </a:cubicBezTo>
                    <a:cubicBezTo>
                      <a:pt x="1751" y="173"/>
                      <a:pt x="1671" y="121"/>
                      <a:pt x="1575" y="96"/>
                    </a:cubicBezTo>
                    <a:lnTo>
                      <a:pt x="1155" y="7"/>
                    </a:lnTo>
                    <a:cubicBezTo>
                      <a:pt x="1133" y="3"/>
                      <a:pt x="1110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>
                <a:extLst>
                  <a:ext uri="{FF2B5EF4-FFF2-40B4-BE49-F238E27FC236}">
                    <a16:creationId xmlns:a16="http://schemas.microsoft.com/office/drawing/2014/main" id="{7CFA0DDE-016F-3CB2-673A-F8D1858463D7}"/>
                  </a:ext>
                </a:extLst>
              </p:cNvPr>
              <p:cNvSpPr/>
              <p:nvPr/>
            </p:nvSpPr>
            <p:spPr>
              <a:xfrm>
                <a:off x="4350977" y="3489007"/>
                <a:ext cx="83163" cy="5440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" extrusionOk="0">
                    <a:moveTo>
                      <a:pt x="34" y="0"/>
                    </a:moveTo>
                    <a:lnTo>
                      <a:pt x="1" y="193"/>
                    </a:lnTo>
                    <a:lnTo>
                      <a:pt x="357" y="263"/>
                    </a:lnTo>
                    <a:lnTo>
                      <a:pt x="402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>
                <a:extLst>
                  <a:ext uri="{FF2B5EF4-FFF2-40B4-BE49-F238E27FC236}">
                    <a16:creationId xmlns:a16="http://schemas.microsoft.com/office/drawing/2014/main" id="{E5227CBF-0B47-63CC-A91F-1854FB0812F5}"/>
                  </a:ext>
                </a:extLst>
              </p:cNvPr>
              <p:cNvSpPr/>
              <p:nvPr/>
            </p:nvSpPr>
            <p:spPr>
              <a:xfrm>
                <a:off x="4372699" y="3383915"/>
                <a:ext cx="83163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4" extrusionOk="0">
                    <a:moveTo>
                      <a:pt x="43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01" y="80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>
                <a:extLst>
                  <a:ext uri="{FF2B5EF4-FFF2-40B4-BE49-F238E27FC236}">
                    <a16:creationId xmlns:a16="http://schemas.microsoft.com/office/drawing/2014/main" id="{33ECB926-A891-41F4-4DE8-C9B765492662}"/>
                  </a:ext>
                </a:extLst>
              </p:cNvPr>
              <p:cNvSpPr/>
              <p:nvPr/>
            </p:nvSpPr>
            <p:spPr>
              <a:xfrm>
                <a:off x="4394421" y="3281099"/>
                <a:ext cx="84818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1" extrusionOk="0">
                    <a:moveTo>
                      <a:pt x="43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10" y="7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>
                <a:extLst>
                  <a:ext uri="{FF2B5EF4-FFF2-40B4-BE49-F238E27FC236}">
                    <a16:creationId xmlns:a16="http://schemas.microsoft.com/office/drawing/2014/main" id="{D9F7ECD4-D704-B5DA-01AB-16FD880DBAB1}"/>
                  </a:ext>
                </a:extLst>
              </p:cNvPr>
              <p:cNvSpPr/>
              <p:nvPr/>
            </p:nvSpPr>
            <p:spPr>
              <a:xfrm>
                <a:off x="4416142" y="3177663"/>
                <a:ext cx="8481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4" extrusionOk="0">
                    <a:moveTo>
                      <a:pt x="42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10" y="80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>
                <a:extLst>
                  <a:ext uri="{FF2B5EF4-FFF2-40B4-BE49-F238E27FC236}">
                    <a16:creationId xmlns:a16="http://schemas.microsoft.com/office/drawing/2014/main" id="{26A9F029-ECEB-4393-04AE-DEBB37CCCB38}"/>
                  </a:ext>
                </a:extLst>
              </p:cNvPr>
              <p:cNvSpPr/>
              <p:nvPr/>
            </p:nvSpPr>
            <p:spPr>
              <a:xfrm>
                <a:off x="4439519" y="3074847"/>
                <a:ext cx="8316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1" extrusionOk="0">
                    <a:moveTo>
                      <a:pt x="45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02" y="7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>
                <a:extLst>
                  <a:ext uri="{FF2B5EF4-FFF2-40B4-BE49-F238E27FC236}">
                    <a16:creationId xmlns:a16="http://schemas.microsoft.com/office/drawing/2014/main" id="{3D0A0DB1-011E-70D9-962F-A7BB62B54DC6}"/>
                  </a:ext>
                </a:extLst>
              </p:cNvPr>
              <p:cNvSpPr/>
              <p:nvPr/>
            </p:nvSpPr>
            <p:spPr>
              <a:xfrm>
                <a:off x="4461241" y="2971411"/>
                <a:ext cx="8543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4" extrusionOk="0">
                    <a:moveTo>
                      <a:pt x="45" y="1"/>
                    </a:moveTo>
                    <a:lnTo>
                      <a:pt x="1" y="194"/>
                    </a:lnTo>
                    <a:lnTo>
                      <a:pt x="368" y="274"/>
                    </a:lnTo>
                    <a:lnTo>
                      <a:pt x="412" y="81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7">
              <a:extLst>
                <a:ext uri="{FF2B5EF4-FFF2-40B4-BE49-F238E27FC236}">
                  <a16:creationId xmlns:a16="http://schemas.microsoft.com/office/drawing/2014/main" id="{18D694FC-AF94-01CD-0897-B046794F3704}"/>
                </a:ext>
              </a:extLst>
            </p:cNvPr>
            <p:cNvSpPr/>
            <p:nvPr/>
          </p:nvSpPr>
          <p:spPr>
            <a:xfrm rot="842705">
              <a:off x="7205862" y="2554294"/>
              <a:ext cx="422027" cy="877416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7">
              <a:extLst>
                <a:ext uri="{FF2B5EF4-FFF2-40B4-BE49-F238E27FC236}">
                  <a16:creationId xmlns:a16="http://schemas.microsoft.com/office/drawing/2014/main" id="{5144F81E-56B9-8360-1C24-B81CCE55886A}"/>
                </a:ext>
              </a:extLst>
            </p:cNvPr>
            <p:cNvGrpSpPr/>
            <p:nvPr/>
          </p:nvGrpSpPr>
          <p:grpSpPr>
            <a:xfrm>
              <a:off x="6367126" y="751835"/>
              <a:ext cx="1350897" cy="1100011"/>
              <a:chOff x="4917188" y="1046871"/>
              <a:chExt cx="1155798" cy="941065"/>
            </a:xfrm>
          </p:grpSpPr>
          <p:sp>
            <p:nvSpPr>
              <p:cNvPr id="898" name="Google Shape;898;p37">
                <a:extLst>
                  <a:ext uri="{FF2B5EF4-FFF2-40B4-BE49-F238E27FC236}">
                    <a16:creationId xmlns:a16="http://schemas.microsoft.com/office/drawing/2014/main" id="{7A58A2C7-D064-A86B-17FE-96208527A9E7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>
                <a:extLst>
                  <a:ext uri="{FF2B5EF4-FFF2-40B4-BE49-F238E27FC236}">
                    <a16:creationId xmlns:a16="http://schemas.microsoft.com/office/drawing/2014/main" id="{6D19CEC3-B078-DDEB-959B-2697F55CD75F}"/>
                  </a:ext>
                </a:extLst>
              </p:cNvPr>
              <p:cNvSpPr/>
              <p:nvPr/>
            </p:nvSpPr>
            <p:spPr>
              <a:xfrm>
                <a:off x="4917188" y="1046871"/>
                <a:ext cx="83163" cy="4487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69" extrusionOk="0">
                    <a:moveTo>
                      <a:pt x="191" y="1"/>
                    </a:moveTo>
                    <a:cubicBezTo>
                      <a:pt x="86" y="1"/>
                      <a:pt x="0" y="89"/>
                      <a:pt x="0" y="202"/>
                    </a:cubicBezTo>
                    <a:cubicBezTo>
                      <a:pt x="0" y="307"/>
                      <a:pt x="86" y="395"/>
                      <a:pt x="191" y="395"/>
                    </a:cubicBezTo>
                    <a:cubicBezTo>
                      <a:pt x="307" y="395"/>
                      <a:pt x="393" y="307"/>
                      <a:pt x="393" y="202"/>
                    </a:cubicBezTo>
                    <a:cubicBezTo>
                      <a:pt x="393" y="89"/>
                      <a:pt x="307" y="1"/>
                      <a:pt x="191" y="1"/>
                    </a:cubicBezTo>
                    <a:close/>
                    <a:moveTo>
                      <a:pt x="191" y="595"/>
                    </a:moveTo>
                    <a:cubicBezTo>
                      <a:pt x="86" y="595"/>
                      <a:pt x="0" y="683"/>
                      <a:pt x="0" y="788"/>
                    </a:cubicBezTo>
                    <a:cubicBezTo>
                      <a:pt x="0" y="901"/>
                      <a:pt x="86" y="989"/>
                      <a:pt x="202" y="989"/>
                    </a:cubicBezTo>
                    <a:cubicBezTo>
                      <a:pt x="307" y="989"/>
                      <a:pt x="393" y="901"/>
                      <a:pt x="393" y="788"/>
                    </a:cubicBezTo>
                    <a:cubicBezTo>
                      <a:pt x="393" y="683"/>
                      <a:pt x="307" y="595"/>
                      <a:pt x="191" y="595"/>
                    </a:cubicBezTo>
                    <a:close/>
                    <a:moveTo>
                      <a:pt x="202" y="1182"/>
                    </a:moveTo>
                    <a:cubicBezTo>
                      <a:pt x="86" y="1182"/>
                      <a:pt x="0" y="1268"/>
                      <a:pt x="0" y="1381"/>
                    </a:cubicBezTo>
                    <a:cubicBezTo>
                      <a:pt x="0" y="1486"/>
                      <a:pt x="97" y="1575"/>
                      <a:pt x="202" y="1575"/>
                    </a:cubicBezTo>
                    <a:cubicBezTo>
                      <a:pt x="307" y="1575"/>
                      <a:pt x="393" y="1486"/>
                      <a:pt x="393" y="1381"/>
                    </a:cubicBezTo>
                    <a:cubicBezTo>
                      <a:pt x="393" y="1268"/>
                      <a:pt x="307" y="1182"/>
                      <a:pt x="202" y="1182"/>
                    </a:cubicBezTo>
                    <a:close/>
                    <a:moveTo>
                      <a:pt x="202" y="1776"/>
                    </a:moveTo>
                    <a:cubicBezTo>
                      <a:pt x="97" y="1776"/>
                      <a:pt x="9" y="1864"/>
                      <a:pt x="9" y="1969"/>
                    </a:cubicBezTo>
                    <a:cubicBezTo>
                      <a:pt x="9" y="2082"/>
                      <a:pt x="97" y="2168"/>
                      <a:pt x="202" y="2168"/>
                    </a:cubicBezTo>
                    <a:cubicBezTo>
                      <a:pt x="315" y="2168"/>
                      <a:pt x="401" y="2074"/>
                      <a:pt x="401" y="1969"/>
                    </a:cubicBezTo>
                    <a:cubicBezTo>
                      <a:pt x="401" y="1864"/>
                      <a:pt x="307" y="1776"/>
                      <a:pt x="202" y="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>
                <a:extLst>
                  <a:ext uri="{FF2B5EF4-FFF2-40B4-BE49-F238E27FC236}">
                    <a16:creationId xmlns:a16="http://schemas.microsoft.com/office/drawing/2014/main" id="{A7F3C064-90C6-C6D9-82C4-DBD6EC62D6DF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>
                <a:extLst>
                  <a:ext uri="{FF2B5EF4-FFF2-40B4-BE49-F238E27FC236}">
                    <a16:creationId xmlns:a16="http://schemas.microsoft.com/office/drawing/2014/main" id="{EDD8AD70-A422-90D0-7328-785E5C0DCD44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>
                <a:extLst>
                  <a:ext uri="{FF2B5EF4-FFF2-40B4-BE49-F238E27FC236}">
                    <a16:creationId xmlns:a16="http://schemas.microsoft.com/office/drawing/2014/main" id="{9B9DF944-5D45-888B-ACA5-7B688E35BF13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7">
              <a:extLst>
                <a:ext uri="{FF2B5EF4-FFF2-40B4-BE49-F238E27FC236}">
                  <a16:creationId xmlns:a16="http://schemas.microsoft.com/office/drawing/2014/main" id="{D0D9D5CB-920D-66D2-E8A6-45450CD1C111}"/>
                </a:ext>
              </a:extLst>
            </p:cNvPr>
            <p:cNvGrpSpPr/>
            <p:nvPr/>
          </p:nvGrpSpPr>
          <p:grpSpPr>
            <a:xfrm flipH="1">
              <a:off x="5102801" y="827764"/>
              <a:ext cx="1073802" cy="1024081"/>
              <a:chOff x="5154265" y="1111830"/>
              <a:chExt cx="918722" cy="876107"/>
            </a:xfrm>
          </p:grpSpPr>
          <p:sp>
            <p:nvSpPr>
              <p:cNvPr id="904" name="Google Shape;904;p37">
                <a:extLst>
                  <a:ext uri="{FF2B5EF4-FFF2-40B4-BE49-F238E27FC236}">
                    <a16:creationId xmlns:a16="http://schemas.microsoft.com/office/drawing/2014/main" id="{692B6E12-61F5-A207-1D61-B313EE46ADAF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>
                <a:extLst>
                  <a:ext uri="{FF2B5EF4-FFF2-40B4-BE49-F238E27FC236}">
                    <a16:creationId xmlns:a16="http://schemas.microsoft.com/office/drawing/2014/main" id="{7C0D2469-C1CF-8613-6147-658A60F7BDB2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>
                <a:extLst>
                  <a:ext uri="{FF2B5EF4-FFF2-40B4-BE49-F238E27FC236}">
                    <a16:creationId xmlns:a16="http://schemas.microsoft.com/office/drawing/2014/main" id="{F98B1C29-C810-E07C-96A4-09EB83A71296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>
                <a:extLst>
                  <a:ext uri="{FF2B5EF4-FFF2-40B4-BE49-F238E27FC236}">
                    <a16:creationId xmlns:a16="http://schemas.microsoft.com/office/drawing/2014/main" id="{ABB2C4BB-7EC8-D789-85A9-C622E28DA260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7">
              <a:extLst>
                <a:ext uri="{FF2B5EF4-FFF2-40B4-BE49-F238E27FC236}">
                  <a16:creationId xmlns:a16="http://schemas.microsoft.com/office/drawing/2014/main" id="{834B4087-82C6-68CB-157C-BC5BF162FDEA}"/>
                </a:ext>
              </a:extLst>
            </p:cNvPr>
            <p:cNvGrpSpPr/>
            <p:nvPr/>
          </p:nvGrpSpPr>
          <p:grpSpPr>
            <a:xfrm>
              <a:off x="4738730" y="576402"/>
              <a:ext cx="133260" cy="129152"/>
              <a:chOff x="3739723" y="2282290"/>
              <a:chExt cx="690824" cy="669530"/>
            </a:xfrm>
          </p:grpSpPr>
          <p:sp>
            <p:nvSpPr>
              <p:cNvPr id="909" name="Google Shape;909;p37">
                <a:extLst>
                  <a:ext uri="{FF2B5EF4-FFF2-40B4-BE49-F238E27FC236}">
                    <a16:creationId xmlns:a16="http://schemas.microsoft.com/office/drawing/2014/main" id="{3923F0D9-DF83-B52F-DCB9-3BB80F44EC0A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>
                <a:extLst>
                  <a:ext uri="{FF2B5EF4-FFF2-40B4-BE49-F238E27FC236}">
                    <a16:creationId xmlns:a16="http://schemas.microsoft.com/office/drawing/2014/main" id="{C39D6DA9-9A62-EB57-E865-AEB4BC9E44F3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>
                <a:extLst>
                  <a:ext uri="{FF2B5EF4-FFF2-40B4-BE49-F238E27FC236}">
                    <a16:creationId xmlns:a16="http://schemas.microsoft.com/office/drawing/2014/main" id="{C77326DD-954A-D433-3A7F-E161F78B8358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>
                <a:extLst>
                  <a:ext uri="{FF2B5EF4-FFF2-40B4-BE49-F238E27FC236}">
                    <a16:creationId xmlns:a16="http://schemas.microsoft.com/office/drawing/2014/main" id="{25524EA8-45D8-41EE-260A-1D9D44E5002C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37">
              <a:extLst>
                <a:ext uri="{FF2B5EF4-FFF2-40B4-BE49-F238E27FC236}">
                  <a16:creationId xmlns:a16="http://schemas.microsoft.com/office/drawing/2014/main" id="{4C2A4DA4-078F-7480-4226-85DF65DBCE3F}"/>
                </a:ext>
              </a:extLst>
            </p:cNvPr>
            <p:cNvGrpSpPr/>
            <p:nvPr/>
          </p:nvGrpSpPr>
          <p:grpSpPr>
            <a:xfrm rot="10800000">
              <a:off x="7611486" y="972830"/>
              <a:ext cx="371307" cy="91637"/>
              <a:chOff x="4241622" y="1303995"/>
              <a:chExt cx="1256112" cy="310004"/>
            </a:xfrm>
          </p:grpSpPr>
          <p:sp>
            <p:nvSpPr>
              <p:cNvPr id="914" name="Google Shape;914;p37">
                <a:extLst>
                  <a:ext uri="{FF2B5EF4-FFF2-40B4-BE49-F238E27FC236}">
                    <a16:creationId xmlns:a16="http://schemas.microsoft.com/office/drawing/2014/main" id="{46A9A6B1-017A-F527-AA74-555F9E50D26B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>
                <a:extLst>
                  <a:ext uri="{FF2B5EF4-FFF2-40B4-BE49-F238E27FC236}">
                    <a16:creationId xmlns:a16="http://schemas.microsoft.com/office/drawing/2014/main" id="{9873377C-65BA-4A36-FCE8-8CCD3ACFC0E1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>
                <a:extLst>
                  <a:ext uri="{FF2B5EF4-FFF2-40B4-BE49-F238E27FC236}">
                    <a16:creationId xmlns:a16="http://schemas.microsoft.com/office/drawing/2014/main" id="{71B8D575-8735-D183-A346-340FF6B9B0C1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37">
              <a:extLst>
                <a:ext uri="{FF2B5EF4-FFF2-40B4-BE49-F238E27FC236}">
                  <a16:creationId xmlns:a16="http://schemas.microsoft.com/office/drawing/2014/main" id="{485CF01E-7A65-2FF2-E5D7-155897A9CF0D}"/>
                </a:ext>
              </a:extLst>
            </p:cNvPr>
            <p:cNvSpPr/>
            <p:nvPr/>
          </p:nvSpPr>
          <p:spPr>
            <a:xfrm>
              <a:off x="6181334" y="30302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>
              <a:extLst>
                <a:ext uri="{FF2B5EF4-FFF2-40B4-BE49-F238E27FC236}">
                  <a16:creationId xmlns:a16="http://schemas.microsoft.com/office/drawing/2014/main" id="{FDEBF03E-4D61-8498-325E-985DE48BA201}"/>
                </a:ext>
              </a:extLst>
            </p:cNvPr>
            <p:cNvSpPr/>
            <p:nvPr/>
          </p:nvSpPr>
          <p:spPr>
            <a:xfrm>
              <a:off x="8345811" y="30551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>
              <a:extLst>
                <a:ext uri="{FF2B5EF4-FFF2-40B4-BE49-F238E27FC236}">
                  <a16:creationId xmlns:a16="http://schemas.microsoft.com/office/drawing/2014/main" id="{7B40446D-FAD9-439B-E762-C4C5A91394FF}"/>
                </a:ext>
              </a:extLst>
            </p:cNvPr>
            <p:cNvSpPr/>
            <p:nvPr/>
          </p:nvSpPr>
          <p:spPr>
            <a:xfrm>
              <a:off x="8595797" y="19959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37">
              <a:extLst>
                <a:ext uri="{FF2B5EF4-FFF2-40B4-BE49-F238E27FC236}">
                  <a16:creationId xmlns:a16="http://schemas.microsoft.com/office/drawing/2014/main" id="{BA315DDD-ABBF-3CF7-7885-E10D23C2A9F6}"/>
                </a:ext>
              </a:extLst>
            </p:cNvPr>
            <p:cNvGrpSpPr/>
            <p:nvPr/>
          </p:nvGrpSpPr>
          <p:grpSpPr>
            <a:xfrm>
              <a:off x="6888730" y="3068552"/>
              <a:ext cx="133260" cy="129152"/>
              <a:chOff x="3739723" y="2282290"/>
              <a:chExt cx="690824" cy="669530"/>
            </a:xfrm>
          </p:grpSpPr>
          <p:sp>
            <p:nvSpPr>
              <p:cNvPr id="921" name="Google Shape;921;p37">
                <a:extLst>
                  <a:ext uri="{FF2B5EF4-FFF2-40B4-BE49-F238E27FC236}">
                    <a16:creationId xmlns:a16="http://schemas.microsoft.com/office/drawing/2014/main" id="{6AFEB060-975C-3DC7-586C-5DAA2873562A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>
                <a:extLst>
                  <a:ext uri="{FF2B5EF4-FFF2-40B4-BE49-F238E27FC236}">
                    <a16:creationId xmlns:a16="http://schemas.microsoft.com/office/drawing/2014/main" id="{5B3C7AC8-AEF7-857B-AA85-ADFF6036D1C2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>
                <a:extLst>
                  <a:ext uri="{FF2B5EF4-FFF2-40B4-BE49-F238E27FC236}">
                    <a16:creationId xmlns:a16="http://schemas.microsoft.com/office/drawing/2014/main" id="{BE0519A2-64B7-84C8-7703-46E83129F879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>
                <a:extLst>
                  <a:ext uri="{FF2B5EF4-FFF2-40B4-BE49-F238E27FC236}">
                    <a16:creationId xmlns:a16="http://schemas.microsoft.com/office/drawing/2014/main" id="{0C0C01DC-4C63-F12C-5A88-402C33ACCBF0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37">
              <a:extLst>
                <a:ext uri="{FF2B5EF4-FFF2-40B4-BE49-F238E27FC236}">
                  <a16:creationId xmlns:a16="http://schemas.microsoft.com/office/drawing/2014/main" id="{72E087EA-6CFD-B6C1-2E63-8ED60A3322A8}"/>
                </a:ext>
              </a:extLst>
            </p:cNvPr>
            <p:cNvSpPr/>
            <p:nvPr/>
          </p:nvSpPr>
          <p:spPr>
            <a:xfrm>
              <a:off x="3666161" y="11296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>
              <a:extLst>
                <a:ext uri="{FF2B5EF4-FFF2-40B4-BE49-F238E27FC236}">
                  <a16:creationId xmlns:a16="http://schemas.microsoft.com/office/drawing/2014/main" id="{47956940-4ECC-0D20-1118-81813F5289D3}"/>
                </a:ext>
              </a:extLst>
            </p:cNvPr>
            <p:cNvSpPr/>
            <p:nvPr/>
          </p:nvSpPr>
          <p:spPr>
            <a:xfrm rot="-8572390">
              <a:off x="5581055" y="1806471"/>
              <a:ext cx="1631716" cy="1211539"/>
            </a:xfrm>
            <a:custGeom>
              <a:avLst/>
              <a:gdLst/>
              <a:ahLst/>
              <a:cxnLst/>
              <a:rect l="l" t="t" r="r" b="b"/>
              <a:pathLst>
                <a:path w="6427" h="4772" extrusionOk="0">
                  <a:moveTo>
                    <a:pt x="6216" y="1"/>
                  </a:moveTo>
                  <a:cubicBezTo>
                    <a:pt x="6202" y="1"/>
                    <a:pt x="6187" y="2"/>
                    <a:pt x="6172" y="6"/>
                  </a:cubicBezTo>
                  <a:cubicBezTo>
                    <a:pt x="6068" y="33"/>
                    <a:pt x="5998" y="130"/>
                    <a:pt x="6026" y="243"/>
                  </a:cubicBezTo>
                  <a:cubicBezTo>
                    <a:pt x="6042" y="329"/>
                    <a:pt x="6120" y="400"/>
                    <a:pt x="6217" y="400"/>
                  </a:cubicBezTo>
                  <a:cubicBezTo>
                    <a:pt x="6225" y="400"/>
                    <a:pt x="6244" y="392"/>
                    <a:pt x="6252" y="392"/>
                  </a:cubicBezTo>
                  <a:cubicBezTo>
                    <a:pt x="6366" y="373"/>
                    <a:pt x="6426" y="268"/>
                    <a:pt x="6410" y="155"/>
                  </a:cubicBezTo>
                  <a:cubicBezTo>
                    <a:pt x="6386" y="64"/>
                    <a:pt x="6305" y="1"/>
                    <a:pt x="6216" y="1"/>
                  </a:cubicBezTo>
                  <a:close/>
                  <a:moveTo>
                    <a:pt x="5637" y="140"/>
                  </a:moveTo>
                  <a:cubicBezTo>
                    <a:pt x="5620" y="140"/>
                    <a:pt x="5604" y="142"/>
                    <a:pt x="5587" y="146"/>
                  </a:cubicBezTo>
                  <a:cubicBezTo>
                    <a:pt x="5482" y="172"/>
                    <a:pt x="5421" y="287"/>
                    <a:pt x="5448" y="392"/>
                  </a:cubicBezTo>
                  <a:cubicBezTo>
                    <a:pt x="5474" y="478"/>
                    <a:pt x="5553" y="530"/>
                    <a:pt x="5639" y="530"/>
                  </a:cubicBezTo>
                  <a:cubicBezTo>
                    <a:pt x="5658" y="530"/>
                    <a:pt x="5675" y="530"/>
                    <a:pt x="5692" y="522"/>
                  </a:cubicBezTo>
                  <a:cubicBezTo>
                    <a:pt x="5797" y="497"/>
                    <a:pt x="5858" y="392"/>
                    <a:pt x="5832" y="287"/>
                  </a:cubicBezTo>
                  <a:cubicBezTo>
                    <a:pt x="5810" y="199"/>
                    <a:pt x="5726" y="140"/>
                    <a:pt x="5637" y="140"/>
                  </a:cubicBezTo>
                  <a:close/>
                  <a:moveTo>
                    <a:pt x="5078" y="310"/>
                  </a:moveTo>
                  <a:cubicBezTo>
                    <a:pt x="5058" y="310"/>
                    <a:pt x="5038" y="314"/>
                    <a:pt x="5018" y="321"/>
                  </a:cubicBezTo>
                  <a:cubicBezTo>
                    <a:pt x="4913" y="356"/>
                    <a:pt x="4852" y="470"/>
                    <a:pt x="4888" y="566"/>
                  </a:cubicBezTo>
                  <a:cubicBezTo>
                    <a:pt x="4924" y="654"/>
                    <a:pt x="4993" y="707"/>
                    <a:pt x="5081" y="707"/>
                  </a:cubicBezTo>
                  <a:cubicBezTo>
                    <a:pt x="5098" y="707"/>
                    <a:pt x="5123" y="696"/>
                    <a:pt x="5142" y="696"/>
                  </a:cubicBezTo>
                  <a:cubicBezTo>
                    <a:pt x="5247" y="663"/>
                    <a:pt x="5299" y="549"/>
                    <a:pt x="5264" y="444"/>
                  </a:cubicBezTo>
                  <a:cubicBezTo>
                    <a:pt x="5235" y="361"/>
                    <a:pt x="5158" y="310"/>
                    <a:pt x="5078" y="310"/>
                  </a:cubicBezTo>
                  <a:close/>
                  <a:moveTo>
                    <a:pt x="4524" y="515"/>
                  </a:moveTo>
                  <a:cubicBezTo>
                    <a:pt x="4500" y="515"/>
                    <a:pt x="4475" y="520"/>
                    <a:pt x="4452" y="530"/>
                  </a:cubicBezTo>
                  <a:cubicBezTo>
                    <a:pt x="4347" y="574"/>
                    <a:pt x="4303" y="688"/>
                    <a:pt x="4347" y="784"/>
                  </a:cubicBezTo>
                  <a:cubicBezTo>
                    <a:pt x="4372" y="864"/>
                    <a:pt x="4452" y="906"/>
                    <a:pt x="4529" y="906"/>
                  </a:cubicBezTo>
                  <a:cubicBezTo>
                    <a:pt x="4546" y="906"/>
                    <a:pt x="4573" y="906"/>
                    <a:pt x="4598" y="898"/>
                  </a:cubicBezTo>
                  <a:cubicBezTo>
                    <a:pt x="4703" y="854"/>
                    <a:pt x="4748" y="740"/>
                    <a:pt x="4703" y="635"/>
                  </a:cubicBezTo>
                  <a:cubicBezTo>
                    <a:pt x="4678" y="562"/>
                    <a:pt x="4601" y="515"/>
                    <a:pt x="4524" y="515"/>
                  </a:cubicBezTo>
                  <a:close/>
                  <a:moveTo>
                    <a:pt x="3985" y="757"/>
                  </a:moveTo>
                  <a:cubicBezTo>
                    <a:pt x="3956" y="757"/>
                    <a:pt x="3927" y="764"/>
                    <a:pt x="3900" y="776"/>
                  </a:cubicBezTo>
                  <a:cubicBezTo>
                    <a:pt x="3803" y="828"/>
                    <a:pt x="3759" y="942"/>
                    <a:pt x="3812" y="1038"/>
                  </a:cubicBezTo>
                  <a:cubicBezTo>
                    <a:pt x="3847" y="1108"/>
                    <a:pt x="3916" y="1152"/>
                    <a:pt x="3988" y="1152"/>
                  </a:cubicBezTo>
                  <a:cubicBezTo>
                    <a:pt x="4013" y="1152"/>
                    <a:pt x="4049" y="1143"/>
                    <a:pt x="4074" y="1135"/>
                  </a:cubicBezTo>
                  <a:cubicBezTo>
                    <a:pt x="4170" y="1082"/>
                    <a:pt x="4214" y="969"/>
                    <a:pt x="4162" y="872"/>
                  </a:cubicBezTo>
                  <a:cubicBezTo>
                    <a:pt x="4130" y="797"/>
                    <a:pt x="4059" y="757"/>
                    <a:pt x="3985" y="757"/>
                  </a:cubicBezTo>
                  <a:close/>
                  <a:moveTo>
                    <a:pt x="3462" y="1031"/>
                  </a:moveTo>
                  <a:cubicBezTo>
                    <a:pt x="3429" y="1031"/>
                    <a:pt x="3397" y="1039"/>
                    <a:pt x="3367" y="1055"/>
                  </a:cubicBezTo>
                  <a:cubicBezTo>
                    <a:pt x="3270" y="1116"/>
                    <a:pt x="3245" y="1231"/>
                    <a:pt x="3297" y="1326"/>
                  </a:cubicBezTo>
                  <a:cubicBezTo>
                    <a:pt x="3331" y="1389"/>
                    <a:pt x="3402" y="1431"/>
                    <a:pt x="3463" y="1431"/>
                  </a:cubicBezTo>
                  <a:cubicBezTo>
                    <a:pt x="3497" y="1431"/>
                    <a:pt x="3532" y="1422"/>
                    <a:pt x="3568" y="1406"/>
                  </a:cubicBezTo>
                  <a:cubicBezTo>
                    <a:pt x="3654" y="1345"/>
                    <a:pt x="3690" y="1231"/>
                    <a:pt x="3637" y="1135"/>
                  </a:cubicBezTo>
                  <a:cubicBezTo>
                    <a:pt x="3601" y="1068"/>
                    <a:pt x="3533" y="1031"/>
                    <a:pt x="3462" y="1031"/>
                  </a:cubicBezTo>
                  <a:close/>
                  <a:moveTo>
                    <a:pt x="2965" y="1345"/>
                  </a:moveTo>
                  <a:cubicBezTo>
                    <a:pt x="2928" y="1345"/>
                    <a:pt x="2891" y="1356"/>
                    <a:pt x="2859" y="1378"/>
                  </a:cubicBezTo>
                  <a:cubicBezTo>
                    <a:pt x="2762" y="1441"/>
                    <a:pt x="2737" y="1563"/>
                    <a:pt x="2798" y="1651"/>
                  </a:cubicBezTo>
                  <a:cubicBezTo>
                    <a:pt x="2842" y="1712"/>
                    <a:pt x="2903" y="1737"/>
                    <a:pt x="2964" y="1737"/>
                  </a:cubicBezTo>
                  <a:cubicBezTo>
                    <a:pt x="2999" y="1737"/>
                    <a:pt x="3043" y="1729"/>
                    <a:pt x="3077" y="1704"/>
                  </a:cubicBezTo>
                  <a:cubicBezTo>
                    <a:pt x="3165" y="1641"/>
                    <a:pt x="3192" y="1519"/>
                    <a:pt x="3129" y="1431"/>
                  </a:cubicBezTo>
                  <a:cubicBezTo>
                    <a:pt x="3091" y="1376"/>
                    <a:pt x="3028" y="1345"/>
                    <a:pt x="2965" y="1345"/>
                  </a:cubicBezTo>
                  <a:close/>
                  <a:moveTo>
                    <a:pt x="2484" y="1686"/>
                  </a:moveTo>
                  <a:cubicBezTo>
                    <a:pt x="2443" y="1686"/>
                    <a:pt x="2402" y="1700"/>
                    <a:pt x="2370" y="1729"/>
                  </a:cubicBezTo>
                  <a:cubicBezTo>
                    <a:pt x="2282" y="1798"/>
                    <a:pt x="2265" y="1922"/>
                    <a:pt x="2326" y="2008"/>
                  </a:cubicBezTo>
                  <a:cubicBezTo>
                    <a:pt x="2370" y="2052"/>
                    <a:pt x="2431" y="2079"/>
                    <a:pt x="2483" y="2079"/>
                  </a:cubicBezTo>
                  <a:cubicBezTo>
                    <a:pt x="2527" y="2079"/>
                    <a:pt x="2571" y="2071"/>
                    <a:pt x="2605" y="2043"/>
                  </a:cubicBezTo>
                  <a:cubicBezTo>
                    <a:pt x="2693" y="1974"/>
                    <a:pt x="2710" y="1850"/>
                    <a:pt x="2640" y="1764"/>
                  </a:cubicBezTo>
                  <a:cubicBezTo>
                    <a:pt x="2600" y="1713"/>
                    <a:pt x="2541" y="1686"/>
                    <a:pt x="2484" y="1686"/>
                  </a:cubicBezTo>
                  <a:close/>
                  <a:moveTo>
                    <a:pt x="2030" y="2066"/>
                  </a:moveTo>
                  <a:cubicBezTo>
                    <a:pt x="1985" y="2066"/>
                    <a:pt x="1938" y="2081"/>
                    <a:pt x="1898" y="2113"/>
                  </a:cubicBezTo>
                  <a:cubicBezTo>
                    <a:pt x="1818" y="2184"/>
                    <a:pt x="1809" y="2314"/>
                    <a:pt x="1889" y="2394"/>
                  </a:cubicBezTo>
                  <a:cubicBezTo>
                    <a:pt x="1923" y="2438"/>
                    <a:pt x="1975" y="2455"/>
                    <a:pt x="2028" y="2455"/>
                  </a:cubicBezTo>
                  <a:cubicBezTo>
                    <a:pt x="2080" y="2455"/>
                    <a:pt x="2124" y="2446"/>
                    <a:pt x="2160" y="2411"/>
                  </a:cubicBezTo>
                  <a:cubicBezTo>
                    <a:pt x="2248" y="2333"/>
                    <a:pt x="2248" y="2209"/>
                    <a:pt x="2177" y="2132"/>
                  </a:cubicBezTo>
                  <a:cubicBezTo>
                    <a:pt x="2139" y="2088"/>
                    <a:pt x="2085" y="2066"/>
                    <a:pt x="2030" y="2066"/>
                  </a:cubicBezTo>
                  <a:close/>
                  <a:moveTo>
                    <a:pt x="1604" y="2473"/>
                  </a:moveTo>
                  <a:cubicBezTo>
                    <a:pt x="1553" y="2473"/>
                    <a:pt x="1501" y="2493"/>
                    <a:pt x="1461" y="2532"/>
                  </a:cubicBezTo>
                  <a:cubicBezTo>
                    <a:pt x="1390" y="2612"/>
                    <a:pt x="1390" y="2734"/>
                    <a:pt x="1469" y="2805"/>
                  </a:cubicBezTo>
                  <a:cubicBezTo>
                    <a:pt x="1503" y="2847"/>
                    <a:pt x="1555" y="2866"/>
                    <a:pt x="1600" y="2866"/>
                  </a:cubicBezTo>
                  <a:cubicBezTo>
                    <a:pt x="1652" y="2866"/>
                    <a:pt x="1704" y="2847"/>
                    <a:pt x="1749" y="2805"/>
                  </a:cubicBezTo>
                  <a:cubicBezTo>
                    <a:pt x="1818" y="2726"/>
                    <a:pt x="1818" y="2604"/>
                    <a:pt x="1740" y="2524"/>
                  </a:cubicBezTo>
                  <a:cubicBezTo>
                    <a:pt x="1701" y="2490"/>
                    <a:pt x="1653" y="2473"/>
                    <a:pt x="1604" y="2473"/>
                  </a:cubicBezTo>
                  <a:close/>
                  <a:moveTo>
                    <a:pt x="1209" y="2906"/>
                  </a:moveTo>
                  <a:cubicBezTo>
                    <a:pt x="1152" y="2906"/>
                    <a:pt x="1097" y="2930"/>
                    <a:pt x="1058" y="2979"/>
                  </a:cubicBezTo>
                  <a:cubicBezTo>
                    <a:pt x="989" y="3057"/>
                    <a:pt x="997" y="3181"/>
                    <a:pt x="1075" y="3250"/>
                  </a:cubicBezTo>
                  <a:cubicBezTo>
                    <a:pt x="1119" y="3286"/>
                    <a:pt x="1163" y="3303"/>
                    <a:pt x="1207" y="3303"/>
                  </a:cubicBezTo>
                  <a:cubicBezTo>
                    <a:pt x="1260" y="3303"/>
                    <a:pt x="1320" y="3277"/>
                    <a:pt x="1356" y="3233"/>
                  </a:cubicBezTo>
                  <a:cubicBezTo>
                    <a:pt x="1425" y="3145"/>
                    <a:pt x="1417" y="3024"/>
                    <a:pt x="1337" y="2952"/>
                  </a:cubicBezTo>
                  <a:cubicBezTo>
                    <a:pt x="1299" y="2922"/>
                    <a:pt x="1254" y="2906"/>
                    <a:pt x="1209" y="2906"/>
                  </a:cubicBezTo>
                  <a:close/>
                  <a:moveTo>
                    <a:pt x="838" y="3371"/>
                  </a:moveTo>
                  <a:cubicBezTo>
                    <a:pt x="778" y="3371"/>
                    <a:pt x="719" y="3399"/>
                    <a:pt x="682" y="3452"/>
                  </a:cubicBezTo>
                  <a:cubicBezTo>
                    <a:pt x="622" y="3540"/>
                    <a:pt x="638" y="3662"/>
                    <a:pt x="727" y="3722"/>
                  </a:cubicBezTo>
                  <a:cubicBezTo>
                    <a:pt x="760" y="3750"/>
                    <a:pt x="796" y="3766"/>
                    <a:pt x="840" y="3766"/>
                  </a:cubicBezTo>
                  <a:cubicBezTo>
                    <a:pt x="901" y="3766"/>
                    <a:pt x="962" y="3739"/>
                    <a:pt x="997" y="3687"/>
                  </a:cubicBezTo>
                  <a:cubicBezTo>
                    <a:pt x="1066" y="3592"/>
                    <a:pt x="1041" y="3468"/>
                    <a:pt x="953" y="3408"/>
                  </a:cubicBezTo>
                  <a:cubicBezTo>
                    <a:pt x="918" y="3383"/>
                    <a:pt x="878" y="3371"/>
                    <a:pt x="838" y="3371"/>
                  </a:cubicBezTo>
                  <a:close/>
                  <a:moveTo>
                    <a:pt x="513" y="3862"/>
                  </a:moveTo>
                  <a:cubicBezTo>
                    <a:pt x="447" y="3862"/>
                    <a:pt x="380" y="3893"/>
                    <a:pt x="340" y="3949"/>
                  </a:cubicBezTo>
                  <a:cubicBezTo>
                    <a:pt x="288" y="4046"/>
                    <a:pt x="315" y="4169"/>
                    <a:pt x="401" y="4222"/>
                  </a:cubicBezTo>
                  <a:cubicBezTo>
                    <a:pt x="437" y="4247"/>
                    <a:pt x="473" y="4255"/>
                    <a:pt x="506" y="4255"/>
                  </a:cubicBezTo>
                  <a:cubicBezTo>
                    <a:pt x="578" y="4255"/>
                    <a:pt x="638" y="4222"/>
                    <a:pt x="674" y="4159"/>
                  </a:cubicBezTo>
                  <a:cubicBezTo>
                    <a:pt x="735" y="4064"/>
                    <a:pt x="708" y="3949"/>
                    <a:pt x="611" y="3888"/>
                  </a:cubicBezTo>
                  <a:cubicBezTo>
                    <a:pt x="581" y="3870"/>
                    <a:pt x="547" y="3862"/>
                    <a:pt x="513" y="3862"/>
                  </a:cubicBezTo>
                  <a:close/>
                  <a:moveTo>
                    <a:pt x="224" y="4379"/>
                  </a:moveTo>
                  <a:cubicBezTo>
                    <a:pt x="147" y="4379"/>
                    <a:pt x="76" y="4423"/>
                    <a:pt x="44" y="4501"/>
                  </a:cubicBezTo>
                  <a:cubicBezTo>
                    <a:pt x="0" y="4598"/>
                    <a:pt x="53" y="4711"/>
                    <a:pt x="149" y="4755"/>
                  </a:cubicBezTo>
                  <a:cubicBezTo>
                    <a:pt x="175" y="4772"/>
                    <a:pt x="202" y="4772"/>
                    <a:pt x="227" y="4772"/>
                  </a:cubicBezTo>
                  <a:cubicBezTo>
                    <a:pt x="307" y="4772"/>
                    <a:pt x="376" y="4728"/>
                    <a:pt x="401" y="4658"/>
                  </a:cubicBezTo>
                  <a:cubicBezTo>
                    <a:pt x="445" y="4553"/>
                    <a:pt x="401" y="4440"/>
                    <a:pt x="307" y="4396"/>
                  </a:cubicBezTo>
                  <a:cubicBezTo>
                    <a:pt x="279" y="4385"/>
                    <a:pt x="251" y="4379"/>
                    <a:pt x="22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>
              <a:extLst>
                <a:ext uri="{FF2B5EF4-FFF2-40B4-BE49-F238E27FC236}">
                  <a16:creationId xmlns:a16="http://schemas.microsoft.com/office/drawing/2014/main" id="{6CCBF157-62DE-C1A6-A7F9-F0C8C225340B}"/>
                </a:ext>
              </a:extLst>
            </p:cNvPr>
            <p:cNvSpPr/>
            <p:nvPr/>
          </p:nvSpPr>
          <p:spPr>
            <a:xfrm>
              <a:off x="5236087" y="212601"/>
              <a:ext cx="534077" cy="421372"/>
            </a:xfrm>
            <a:custGeom>
              <a:avLst/>
              <a:gdLst/>
              <a:ahLst/>
              <a:cxnLst/>
              <a:rect l="l" t="t" r="r" b="b"/>
              <a:pathLst>
                <a:path w="3770" h="2975" extrusionOk="0">
                  <a:moveTo>
                    <a:pt x="1058" y="1"/>
                  </a:moveTo>
                  <a:cubicBezTo>
                    <a:pt x="1058" y="1"/>
                    <a:pt x="1042" y="9"/>
                    <a:pt x="1014" y="9"/>
                  </a:cubicBezTo>
                  <a:cubicBezTo>
                    <a:pt x="998" y="20"/>
                    <a:pt x="970" y="20"/>
                    <a:pt x="945" y="28"/>
                  </a:cubicBezTo>
                  <a:cubicBezTo>
                    <a:pt x="918" y="36"/>
                    <a:pt x="901" y="45"/>
                    <a:pt x="876" y="45"/>
                  </a:cubicBezTo>
                  <a:cubicBezTo>
                    <a:pt x="857" y="53"/>
                    <a:pt x="849" y="62"/>
                    <a:pt x="840" y="62"/>
                  </a:cubicBezTo>
                  <a:cubicBezTo>
                    <a:pt x="586" y="211"/>
                    <a:pt x="393" y="387"/>
                    <a:pt x="255" y="597"/>
                  </a:cubicBezTo>
                  <a:cubicBezTo>
                    <a:pt x="114" y="815"/>
                    <a:pt x="36" y="1042"/>
                    <a:pt x="18" y="1296"/>
                  </a:cubicBezTo>
                  <a:cubicBezTo>
                    <a:pt x="9" y="1436"/>
                    <a:pt x="1" y="1566"/>
                    <a:pt x="1" y="1707"/>
                  </a:cubicBezTo>
                  <a:lnTo>
                    <a:pt x="1" y="2756"/>
                  </a:lnTo>
                  <a:cubicBezTo>
                    <a:pt x="1" y="2826"/>
                    <a:pt x="26" y="2878"/>
                    <a:pt x="70" y="2914"/>
                  </a:cubicBezTo>
                  <a:cubicBezTo>
                    <a:pt x="122" y="2947"/>
                    <a:pt x="167" y="2975"/>
                    <a:pt x="227" y="2975"/>
                  </a:cubicBezTo>
                  <a:lnTo>
                    <a:pt x="1401" y="2975"/>
                  </a:lnTo>
                  <a:cubicBezTo>
                    <a:pt x="1470" y="2975"/>
                    <a:pt x="1522" y="2947"/>
                    <a:pt x="1558" y="2914"/>
                  </a:cubicBezTo>
                  <a:cubicBezTo>
                    <a:pt x="1600" y="2878"/>
                    <a:pt x="1619" y="2826"/>
                    <a:pt x="1619" y="2756"/>
                  </a:cubicBezTo>
                  <a:lnTo>
                    <a:pt x="1619" y="1680"/>
                  </a:lnTo>
                  <a:cubicBezTo>
                    <a:pt x="1619" y="1619"/>
                    <a:pt x="1600" y="1566"/>
                    <a:pt x="1566" y="1522"/>
                  </a:cubicBezTo>
                  <a:cubicBezTo>
                    <a:pt x="1531" y="1489"/>
                    <a:pt x="1478" y="1470"/>
                    <a:pt x="1417" y="1470"/>
                  </a:cubicBezTo>
                  <a:lnTo>
                    <a:pt x="1138" y="1470"/>
                  </a:lnTo>
                  <a:cubicBezTo>
                    <a:pt x="1086" y="1453"/>
                    <a:pt x="1050" y="1426"/>
                    <a:pt x="1050" y="1365"/>
                  </a:cubicBezTo>
                  <a:lnTo>
                    <a:pt x="1050" y="1147"/>
                  </a:lnTo>
                  <a:cubicBezTo>
                    <a:pt x="1050" y="1050"/>
                    <a:pt x="1075" y="964"/>
                    <a:pt x="1119" y="884"/>
                  </a:cubicBezTo>
                  <a:cubicBezTo>
                    <a:pt x="1163" y="807"/>
                    <a:pt x="1207" y="735"/>
                    <a:pt x="1260" y="674"/>
                  </a:cubicBezTo>
                  <a:cubicBezTo>
                    <a:pt x="1312" y="614"/>
                    <a:pt x="1365" y="561"/>
                    <a:pt x="1409" y="517"/>
                  </a:cubicBezTo>
                  <a:cubicBezTo>
                    <a:pt x="1453" y="473"/>
                    <a:pt x="1470" y="429"/>
                    <a:pt x="1470" y="395"/>
                  </a:cubicBezTo>
                  <a:cubicBezTo>
                    <a:pt x="1470" y="368"/>
                    <a:pt x="1470" y="343"/>
                    <a:pt x="1461" y="316"/>
                  </a:cubicBezTo>
                  <a:cubicBezTo>
                    <a:pt x="1453" y="290"/>
                    <a:pt x="1417" y="255"/>
                    <a:pt x="1365" y="211"/>
                  </a:cubicBezTo>
                  <a:lnTo>
                    <a:pt x="1180" y="72"/>
                  </a:lnTo>
                  <a:cubicBezTo>
                    <a:pt x="1155" y="53"/>
                    <a:pt x="1138" y="36"/>
                    <a:pt x="1119" y="28"/>
                  </a:cubicBezTo>
                  <a:cubicBezTo>
                    <a:pt x="1111" y="9"/>
                    <a:pt x="1086" y="1"/>
                    <a:pt x="1058" y="1"/>
                  </a:cubicBezTo>
                  <a:close/>
                  <a:moveTo>
                    <a:pt x="3218" y="1"/>
                  </a:moveTo>
                  <a:cubicBezTo>
                    <a:pt x="3210" y="1"/>
                    <a:pt x="3193" y="9"/>
                    <a:pt x="3174" y="9"/>
                  </a:cubicBezTo>
                  <a:cubicBezTo>
                    <a:pt x="3149" y="20"/>
                    <a:pt x="3132" y="20"/>
                    <a:pt x="3105" y="28"/>
                  </a:cubicBezTo>
                  <a:cubicBezTo>
                    <a:pt x="3079" y="36"/>
                    <a:pt x="3052" y="45"/>
                    <a:pt x="3035" y="45"/>
                  </a:cubicBezTo>
                  <a:cubicBezTo>
                    <a:pt x="3016" y="53"/>
                    <a:pt x="3000" y="62"/>
                    <a:pt x="3000" y="62"/>
                  </a:cubicBezTo>
                  <a:cubicBezTo>
                    <a:pt x="2746" y="211"/>
                    <a:pt x="2555" y="387"/>
                    <a:pt x="2414" y="597"/>
                  </a:cubicBezTo>
                  <a:cubicBezTo>
                    <a:pt x="2274" y="815"/>
                    <a:pt x="2196" y="1042"/>
                    <a:pt x="2169" y="1296"/>
                  </a:cubicBezTo>
                  <a:cubicBezTo>
                    <a:pt x="2160" y="1436"/>
                    <a:pt x="2160" y="1566"/>
                    <a:pt x="2160" y="1707"/>
                  </a:cubicBezTo>
                  <a:lnTo>
                    <a:pt x="2160" y="2756"/>
                  </a:lnTo>
                  <a:cubicBezTo>
                    <a:pt x="2160" y="2826"/>
                    <a:pt x="2177" y="2878"/>
                    <a:pt x="2229" y="2914"/>
                  </a:cubicBezTo>
                  <a:cubicBezTo>
                    <a:pt x="2274" y="2947"/>
                    <a:pt x="2326" y="2975"/>
                    <a:pt x="2378" y="2975"/>
                  </a:cubicBezTo>
                  <a:lnTo>
                    <a:pt x="3560" y="2975"/>
                  </a:lnTo>
                  <a:cubicBezTo>
                    <a:pt x="3629" y="2975"/>
                    <a:pt x="3682" y="2947"/>
                    <a:pt x="3717" y="2914"/>
                  </a:cubicBezTo>
                  <a:cubicBezTo>
                    <a:pt x="3751" y="2878"/>
                    <a:pt x="3770" y="2826"/>
                    <a:pt x="3770" y="2756"/>
                  </a:cubicBezTo>
                  <a:lnTo>
                    <a:pt x="3770" y="1680"/>
                  </a:lnTo>
                  <a:cubicBezTo>
                    <a:pt x="3770" y="1619"/>
                    <a:pt x="3751" y="1566"/>
                    <a:pt x="3717" y="1522"/>
                  </a:cubicBezTo>
                  <a:cubicBezTo>
                    <a:pt x="3682" y="1489"/>
                    <a:pt x="3638" y="1470"/>
                    <a:pt x="3568" y="1470"/>
                  </a:cubicBezTo>
                  <a:lnTo>
                    <a:pt x="3298" y="1470"/>
                  </a:lnTo>
                  <a:cubicBezTo>
                    <a:pt x="3237" y="1453"/>
                    <a:pt x="3210" y="1426"/>
                    <a:pt x="3210" y="1365"/>
                  </a:cubicBezTo>
                  <a:lnTo>
                    <a:pt x="3210" y="1147"/>
                  </a:lnTo>
                  <a:cubicBezTo>
                    <a:pt x="3210" y="1050"/>
                    <a:pt x="3226" y="964"/>
                    <a:pt x="3270" y="884"/>
                  </a:cubicBezTo>
                  <a:cubicBezTo>
                    <a:pt x="3314" y="807"/>
                    <a:pt x="3367" y="735"/>
                    <a:pt x="3419" y="674"/>
                  </a:cubicBezTo>
                  <a:cubicBezTo>
                    <a:pt x="3472" y="614"/>
                    <a:pt x="3524" y="561"/>
                    <a:pt x="3568" y="517"/>
                  </a:cubicBezTo>
                  <a:cubicBezTo>
                    <a:pt x="3612" y="473"/>
                    <a:pt x="3629" y="429"/>
                    <a:pt x="3629" y="395"/>
                  </a:cubicBezTo>
                  <a:cubicBezTo>
                    <a:pt x="3629" y="368"/>
                    <a:pt x="3621" y="343"/>
                    <a:pt x="3612" y="316"/>
                  </a:cubicBezTo>
                  <a:cubicBezTo>
                    <a:pt x="3604" y="290"/>
                    <a:pt x="3577" y="255"/>
                    <a:pt x="3516" y="211"/>
                  </a:cubicBezTo>
                  <a:lnTo>
                    <a:pt x="3331" y="72"/>
                  </a:lnTo>
                  <a:cubicBezTo>
                    <a:pt x="3314" y="53"/>
                    <a:pt x="3298" y="36"/>
                    <a:pt x="3279" y="28"/>
                  </a:cubicBezTo>
                  <a:cubicBezTo>
                    <a:pt x="3262" y="9"/>
                    <a:pt x="3245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7">
              <a:extLst>
                <a:ext uri="{FF2B5EF4-FFF2-40B4-BE49-F238E27FC236}">
                  <a16:creationId xmlns:a16="http://schemas.microsoft.com/office/drawing/2014/main" id="{511A0D21-59A0-D9A4-DF0D-8781A4E4B374}"/>
                </a:ext>
              </a:extLst>
            </p:cNvPr>
            <p:cNvGrpSpPr/>
            <p:nvPr/>
          </p:nvGrpSpPr>
          <p:grpSpPr>
            <a:xfrm>
              <a:off x="7545544" y="2179751"/>
              <a:ext cx="1188861" cy="547513"/>
              <a:chOff x="5309609" y="708872"/>
              <a:chExt cx="1108185" cy="510359"/>
            </a:xfrm>
          </p:grpSpPr>
          <p:sp>
            <p:nvSpPr>
              <p:cNvPr id="929" name="Google Shape;929;p37">
                <a:extLst>
                  <a:ext uri="{FF2B5EF4-FFF2-40B4-BE49-F238E27FC236}">
                    <a16:creationId xmlns:a16="http://schemas.microsoft.com/office/drawing/2014/main" id="{F2EC25DE-E5AE-851E-D965-16077C0D0C47}"/>
                  </a:ext>
                </a:extLst>
              </p:cNvPr>
              <p:cNvSpPr/>
              <p:nvPr/>
            </p:nvSpPr>
            <p:spPr>
              <a:xfrm>
                <a:off x="5377468" y="733899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>
                <a:extLst>
                  <a:ext uri="{FF2B5EF4-FFF2-40B4-BE49-F238E27FC236}">
                    <a16:creationId xmlns:a16="http://schemas.microsoft.com/office/drawing/2014/main" id="{C34C4F16-8954-21E5-6327-686415031FD6}"/>
                  </a:ext>
                </a:extLst>
              </p:cNvPr>
              <p:cNvSpPr/>
              <p:nvPr/>
            </p:nvSpPr>
            <p:spPr>
              <a:xfrm>
                <a:off x="6047795" y="1009460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>
                <a:extLst>
                  <a:ext uri="{FF2B5EF4-FFF2-40B4-BE49-F238E27FC236}">
                    <a16:creationId xmlns:a16="http://schemas.microsoft.com/office/drawing/2014/main" id="{14697777-073D-FCC0-34D2-8C4BFF3BF683}"/>
                  </a:ext>
                </a:extLst>
              </p:cNvPr>
              <p:cNvSpPr/>
              <p:nvPr/>
            </p:nvSpPr>
            <p:spPr>
              <a:xfrm>
                <a:off x="5790552" y="819819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>
                <a:extLst>
                  <a:ext uri="{FF2B5EF4-FFF2-40B4-BE49-F238E27FC236}">
                    <a16:creationId xmlns:a16="http://schemas.microsoft.com/office/drawing/2014/main" id="{B7E537BA-537A-4BB8-7A36-D36D86EE04B2}"/>
                  </a:ext>
                </a:extLst>
              </p:cNvPr>
              <p:cNvSpPr/>
              <p:nvPr/>
            </p:nvSpPr>
            <p:spPr>
              <a:xfrm>
                <a:off x="5375145" y="711710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>
                <a:extLst>
                  <a:ext uri="{FF2B5EF4-FFF2-40B4-BE49-F238E27FC236}">
                    <a16:creationId xmlns:a16="http://schemas.microsoft.com/office/drawing/2014/main" id="{6B487FEA-1D4B-0366-9BF0-D7B9D77DDE41}"/>
                  </a:ext>
                </a:extLst>
              </p:cNvPr>
              <p:cNvSpPr/>
              <p:nvPr/>
            </p:nvSpPr>
            <p:spPr>
              <a:xfrm>
                <a:off x="5309609" y="708872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>
                <a:extLst>
                  <a:ext uri="{FF2B5EF4-FFF2-40B4-BE49-F238E27FC236}">
                    <a16:creationId xmlns:a16="http://schemas.microsoft.com/office/drawing/2014/main" id="{D23D5A84-C34F-2F12-EA38-4E8133540B43}"/>
                  </a:ext>
                </a:extLst>
              </p:cNvPr>
              <p:cNvSpPr/>
              <p:nvPr/>
            </p:nvSpPr>
            <p:spPr>
              <a:xfrm>
                <a:off x="5400173" y="720225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85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Aiding Admin and Management</a:t>
            </a:r>
            <a:endParaRPr dirty="0"/>
          </a:p>
        </p:txBody>
      </p:sp>
      <p:sp>
        <p:nvSpPr>
          <p:cNvPr id="1032" name="Google Shape;1032;p41"/>
          <p:cNvSpPr txBox="1">
            <a:spLocks noGrp="1"/>
          </p:cNvSpPr>
          <p:nvPr>
            <p:ph type="subTitle" idx="1"/>
          </p:nvPr>
        </p:nvSpPr>
        <p:spPr>
          <a:xfrm>
            <a:off x="1006517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Allows for easy data entry and recording.</a:t>
            </a:r>
            <a:endParaRPr dirty="0"/>
          </a:p>
        </p:txBody>
      </p:sp>
      <p:sp>
        <p:nvSpPr>
          <p:cNvPr id="1033" name="Google Shape;1033;p41"/>
          <p:cNvSpPr txBox="1">
            <a:spLocks noGrp="1"/>
          </p:cNvSpPr>
          <p:nvPr>
            <p:ph type="subTitle" idx="2"/>
          </p:nvPr>
        </p:nvSpPr>
        <p:spPr>
          <a:xfrm>
            <a:off x="3433350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 a comprehensive view of registered students</a:t>
            </a:r>
            <a:endParaRPr dirty="0"/>
          </a:p>
        </p:txBody>
      </p:sp>
      <p:sp>
        <p:nvSpPr>
          <p:cNvPr id="1034" name="Google Shape;1034;p41"/>
          <p:cNvSpPr txBox="1">
            <a:spLocks noGrp="1"/>
          </p:cNvSpPr>
          <p:nvPr>
            <p:ph type="subTitle" idx="3"/>
          </p:nvPr>
        </p:nvSpPr>
        <p:spPr>
          <a:xfrm>
            <a:off x="5860183" y="2903024"/>
            <a:ext cx="2277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Enable efficient records modification</a:t>
            </a:r>
          </a:p>
        </p:txBody>
      </p:sp>
      <p:sp>
        <p:nvSpPr>
          <p:cNvPr id="1035" name="Google Shape;1035;p41"/>
          <p:cNvSpPr txBox="1">
            <a:spLocks noGrp="1"/>
          </p:cNvSpPr>
          <p:nvPr>
            <p:ph type="subTitle" idx="4"/>
          </p:nvPr>
        </p:nvSpPr>
        <p:spPr>
          <a:xfrm>
            <a:off x="1006517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Registration</a:t>
            </a:r>
            <a:endParaRPr dirty="0"/>
          </a:p>
        </p:txBody>
      </p:sp>
      <p:sp>
        <p:nvSpPr>
          <p:cNvPr id="1036" name="Google Shape;1036;p41"/>
          <p:cNvSpPr txBox="1">
            <a:spLocks noGrp="1"/>
          </p:cNvSpPr>
          <p:nvPr>
            <p:ph type="subTitle" idx="5"/>
          </p:nvPr>
        </p:nvSpPr>
        <p:spPr>
          <a:xfrm>
            <a:off x="3433347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Overview</a:t>
            </a:r>
            <a:endParaRPr dirty="0"/>
          </a:p>
        </p:txBody>
      </p:sp>
      <p:sp>
        <p:nvSpPr>
          <p:cNvPr id="1037" name="Google Shape;1037;p41"/>
          <p:cNvSpPr txBox="1">
            <a:spLocks noGrp="1"/>
          </p:cNvSpPr>
          <p:nvPr>
            <p:ph type="subTitle" idx="6"/>
          </p:nvPr>
        </p:nvSpPr>
        <p:spPr>
          <a:xfrm>
            <a:off x="5860183" y="2628800"/>
            <a:ext cx="2277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Records</a:t>
            </a:r>
            <a:endParaRPr dirty="0"/>
          </a:p>
        </p:txBody>
      </p:sp>
      <p:sp>
        <p:nvSpPr>
          <p:cNvPr id="1038" name="Google Shape;1038;p41"/>
          <p:cNvSpPr/>
          <p:nvPr/>
        </p:nvSpPr>
        <p:spPr>
          <a:xfrm rot="10800000">
            <a:off x="1870823" y="1668638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41"/>
          <p:cNvSpPr/>
          <p:nvPr/>
        </p:nvSpPr>
        <p:spPr>
          <a:xfrm rot="10800000">
            <a:off x="4305267" y="1668638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41"/>
          <p:cNvSpPr/>
          <p:nvPr/>
        </p:nvSpPr>
        <p:spPr>
          <a:xfrm rot="10800000">
            <a:off x="6724477" y="1672834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3" name="Google Shape;1043;p41"/>
          <p:cNvSpPr/>
          <p:nvPr/>
        </p:nvSpPr>
        <p:spPr>
          <a:xfrm>
            <a:off x="6823177" y="1787238"/>
            <a:ext cx="351300" cy="319900"/>
          </a:xfrm>
          <a:custGeom>
            <a:avLst/>
            <a:gdLst/>
            <a:ahLst/>
            <a:cxnLst/>
            <a:rect l="l" t="t" r="r" b="b"/>
            <a:pathLst>
              <a:path w="14052" h="12796" extrusionOk="0">
                <a:moveTo>
                  <a:pt x="8631" y="1047"/>
                </a:moveTo>
                <a:cubicBezTo>
                  <a:pt x="8538" y="1256"/>
                  <a:pt x="8538" y="1349"/>
                  <a:pt x="8538" y="1535"/>
                </a:cubicBezTo>
                <a:cubicBezTo>
                  <a:pt x="8538" y="1838"/>
                  <a:pt x="8538" y="1931"/>
                  <a:pt x="8631" y="2117"/>
                </a:cubicBezTo>
                <a:lnTo>
                  <a:pt x="1164" y="2117"/>
                </a:lnTo>
                <a:lnTo>
                  <a:pt x="1164" y="1535"/>
                </a:lnTo>
                <a:cubicBezTo>
                  <a:pt x="1164" y="1256"/>
                  <a:pt x="1350" y="1047"/>
                  <a:pt x="1652" y="1047"/>
                </a:cubicBezTo>
                <a:close/>
                <a:moveTo>
                  <a:pt x="10167" y="1047"/>
                </a:moveTo>
                <a:cubicBezTo>
                  <a:pt x="10469" y="1047"/>
                  <a:pt x="10655" y="1256"/>
                  <a:pt x="10655" y="1535"/>
                </a:cubicBezTo>
                <a:cubicBezTo>
                  <a:pt x="10655" y="1931"/>
                  <a:pt x="10469" y="2117"/>
                  <a:pt x="10167" y="2117"/>
                </a:cubicBezTo>
                <a:cubicBezTo>
                  <a:pt x="9887" y="2117"/>
                  <a:pt x="9585" y="1931"/>
                  <a:pt x="9585" y="1535"/>
                </a:cubicBezTo>
                <a:cubicBezTo>
                  <a:pt x="9585" y="1256"/>
                  <a:pt x="9887" y="1047"/>
                  <a:pt x="10167" y="1047"/>
                </a:cubicBezTo>
                <a:close/>
                <a:moveTo>
                  <a:pt x="12307" y="1047"/>
                </a:moveTo>
                <a:cubicBezTo>
                  <a:pt x="12609" y="1047"/>
                  <a:pt x="12888" y="1256"/>
                  <a:pt x="12888" y="1535"/>
                </a:cubicBezTo>
                <a:cubicBezTo>
                  <a:pt x="12888" y="1931"/>
                  <a:pt x="12609" y="2117"/>
                  <a:pt x="12307" y="2117"/>
                </a:cubicBezTo>
                <a:cubicBezTo>
                  <a:pt x="12028" y="2117"/>
                  <a:pt x="11818" y="1931"/>
                  <a:pt x="11818" y="1535"/>
                </a:cubicBezTo>
                <a:cubicBezTo>
                  <a:pt x="11818" y="1256"/>
                  <a:pt x="12028" y="1047"/>
                  <a:pt x="12307" y="1047"/>
                </a:cubicBezTo>
                <a:close/>
                <a:moveTo>
                  <a:pt x="6991" y="7427"/>
                </a:moveTo>
                <a:cubicBezTo>
                  <a:pt x="6590" y="7427"/>
                  <a:pt x="6200" y="7596"/>
                  <a:pt x="5909" y="7933"/>
                </a:cubicBezTo>
                <a:cubicBezTo>
                  <a:pt x="5235" y="8515"/>
                  <a:pt x="5235" y="9492"/>
                  <a:pt x="5909" y="10166"/>
                </a:cubicBezTo>
                <a:cubicBezTo>
                  <a:pt x="6212" y="10469"/>
                  <a:pt x="6584" y="10655"/>
                  <a:pt x="6979" y="10655"/>
                </a:cubicBezTo>
                <a:cubicBezTo>
                  <a:pt x="7375" y="10655"/>
                  <a:pt x="7747" y="10469"/>
                  <a:pt x="8143" y="10166"/>
                </a:cubicBezTo>
                <a:cubicBezTo>
                  <a:pt x="8329" y="9980"/>
                  <a:pt x="8329" y="9585"/>
                  <a:pt x="8143" y="9399"/>
                </a:cubicBezTo>
                <a:cubicBezTo>
                  <a:pt x="7991" y="9294"/>
                  <a:pt x="7846" y="9242"/>
                  <a:pt x="7715" y="9242"/>
                </a:cubicBezTo>
                <a:cubicBezTo>
                  <a:pt x="7584" y="9242"/>
                  <a:pt x="7468" y="9294"/>
                  <a:pt x="7375" y="9399"/>
                </a:cubicBezTo>
                <a:cubicBezTo>
                  <a:pt x="7270" y="9492"/>
                  <a:pt x="7125" y="9538"/>
                  <a:pt x="6979" y="9538"/>
                </a:cubicBezTo>
                <a:cubicBezTo>
                  <a:pt x="6834" y="9538"/>
                  <a:pt x="6689" y="9492"/>
                  <a:pt x="6584" y="9399"/>
                </a:cubicBezTo>
                <a:cubicBezTo>
                  <a:pt x="6398" y="9189"/>
                  <a:pt x="6398" y="8910"/>
                  <a:pt x="6584" y="8724"/>
                </a:cubicBezTo>
                <a:cubicBezTo>
                  <a:pt x="6689" y="8619"/>
                  <a:pt x="6834" y="8567"/>
                  <a:pt x="6979" y="8567"/>
                </a:cubicBezTo>
                <a:cubicBezTo>
                  <a:pt x="7125" y="8567"/>
                  <a:pt x="7270" y="8619"/>
                  <a:pt x="7375" y="8724"/>
                </a:cubicBezTo>
                <a:cubicBezTo>
                  <a:pt x="7468" y="8817"/>
                  <a:pt x="7584" y="8863"/>
                  <a:pt x="7715" y="8863"/>
                </a:cubicBezTo>
                <a:cubicBezTo>
                  <a:pt x="7846" y="8863"/>
                  <a:pt x="7991" y="8817"/>
                  <a:pt x="8143" y="8724"/>
                </a:cubicBezTo>
                <a:cubicBezTo>
                  <a:pt x="8329" y="8421"/>
                  <a:pt x="8329" y="8142"/>
                  <a:pt x="8143" y="7933"/>
                </a:cubicBezTo>
                <a:cubicBezTo>
                  <a:pt x="7805" y="7596"/>
                  <a:pt x="7392" y="7427"/>
                  <a:pt x="6991" y="7427"/>
                </a:cubicBezTo>
                <a:close/>
                <a:moveTo>
                  <a:pt x="6979" y="6398"/>
                </a:moveTo>
                <a:cubicBezTo>
                  <a:pt x="8422" y="6398"/>
                  <a:pt x="9701" y="7561"/>
                  <a:pt x="9701" y="9003"/>
                </a:cubicBezTo>
                <a:cubicBezTo>
                  <a:pt x="9701" y="10469"/>
                  <a:pt x="8422" y="11725"/>
                  <a:pt x="6979" y="11725"/>
                </a:cubicBezTo>
                <a:cubicBezTo>
                  <a:pt x="5514" y="11725"/>
                  <a:pt x="4258" y="10469"/>
                  <a:pt x="4258" y="9003"/>
                </a:cubicBezTo>
                <a:cubicBezTo>
                  <a:pt x="4258" y="7561"/>
                  <a:pt x="5514" y="6398"/>
                  <a:pt x="6979" y="6398"/>
                </a:cubicBezTo>
                <a:close/>
                <a:moveTo>
                  <a:pt x="1652" y="0"/>
                </a:moveTo>
                <a:cubicBezTo>
                  <a:pt x="768" y="0"/>
                  <a:pt x="0" y="675"/>
                  <a:pt x="0" y="1535"/>
                </a:cubicBezTo>
                <a:lnTo>
                  <a:pt x="0" y="12306"/>
                </a:lnTo>
                <a:cubicBezTo>
                  <a:pt x="0" y="12586"/>
                  <a:pt x="279" y="12795"/>
                  <a:pt x="582" y="12795"/>
                </a:cubicBezTo>
                <a:lnTo>
                  <a:pt x="3094" y="12795"/>
                </a:lnTo>
                <a:cubicBezTo>
                  <a:pt x="3583" y="12306"/>
                  <a:pt x="3187" y="11725"/>
                  <a:pt x="2815" y="11725"/>
                </a:cubicBezTo>
                <a:lnTo>
                  <a:pt x="2234" y="11725"/>
                </a:lnTo>
                <a:cubicBezTo>
                  <a:pt x="1652" y="11725"/>
                  <a:pt x="1164" y="11236"/>
                  <a:pt x="1164" y="10655"/>
                </a:cubicBezTo>
                <a:lnTo>
                  <a:pt x="1164" y="3280"/>
                </a:lnTo>
                <a:lnTo>
                  <a:pt x="12888" y="3280"/>
                </a:lnTo>
                <a:lnTo>
                  <a:pt x="12888" y="7933"/>
                </a:lnTo>
                <a:cubicBezTo>
                  <a:pt x="12888" y="8142"/>
                  <a:pt x="13075" y="8421"/>
                  <a:pt x="13377" y="8421"/>
                </a:cubicBezTo>
                <a:cubicBezTo>
                  <a:pt x="13414" y="8434"/>
                  <a:pt x="13452" y="8440"/>
                  <a:pt x="13489" y="8440"/>
                </a:cubicBezTo>
                <a:cubicBezTo>
                  <a:pt x="13731" y="8440"/>
                  <a:pt x="13959" y="8195"/>
                  <a:pt x="13959" y="7933"/>
                </a:cubicBezTo>
                <a:lnTo>
                  <a:pt x="13959" y="1535"/>
                </a:lnTo>
                <a:cubicBezTo>
                  <a:pt x="13959" y="675"/>
                  <a:pt x="13284" y="0"/>
                  <a:pt x="12307" y="0"/>
                </a:cubicBezTo>
                <a:close/>
                <a:moveTo>
                  <a:pt x="6979" y="5234"/>
                </a:moveTo>
                <a:cubicBezTo>
                  <a:pt x="4932" y="5234"/>
                  <a:pt x="3187" y="6979"/>
                  <a:pt x="3187" y="9003"/>
                </a:cubicBezTo>
                <a:cubicBezTo>
                  <a:pt x="3187" y="11143"/>
                  <a:pt x="4932" y="12795"/>
                  <a:pt x="6979" y="12795"/>
                </a:cubicBezTo>
                <a:cubicBezTo>
                  <a:pt x="9003" y="12795"/>
                  <a:pt x="10748" y="11143"/>
                  <a:pt x="10748" y="9003"/>
                </a:cubicBezTo>
                <a:cubicBezTo>
                  <a:pt x="10748" y="6979"/>
                  <a:pt x="9003" y="5234"/>
                  <a:pt x="6979" y="5234"/>
                </a:cubicBezTo>
                <a:close/>
                <a:moveTo>
                  <a:pt x="13463" y="10076"/>
                </a:moveTo>
                <a:cubicBezTo>
                  <a:pt x="13088" y="10076"/>
                  <a:pt x="12776" y="10505"/>
                  <a:pt x="12982" y="10934"/>
                </a:cubicBezTo>
                <a:cubicBezTo>
                  <a:pt x="13191" y="11329"/>
                  <a:pt x="12888" y="11725"/>
                  <a:pt x="12400" y="11725"/>
                </a:cubicBezTo>
                <a:lnTo>
                  <a:pt x="11144" y="11725"/>
                </a:lnTo>
                <a:cubicBezTo>
                  <a:pt x="10748" y="11725"/>
                  <a:pt x="10376" y="12306"/>
                  <a:pt x="10865" y="12679"/>
                </a:cubicBezTo>
                <a:cubicBezTo>
                  <a:pt x="10865" y="12795"/>
                  <a:pt x="10958" y="12795"/>
                  <a:pt x="11051" y="12795"/>
                </a:cubicBezTo>
                <a:lnTo>
                  <a:pt x="11818" y="12795"/>
                </a:lnTo>
                <a:cubicBezTo>
                  <a:pt x="13075" y="12795"/>
                  <a:pt x="14052" y="11725"/>
                  <a:pt x="13959" y="10469"/>
                </a:cubicBezTo>
                <a:cubicBezTo>
                  <a:pt x="13959" y="10352"/>
                  <a:pt x="13959" y="10259"/>
                  <a:pt x="13866" y="10259"/>
                </a:cubicBezTo>
                <a:cubicBezTo>
                  <a:pt x="13737" y="10131"/>
                  <a:pt x="13596" y="10076"/>
                  <a:pt x="13463" y="100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774;p64">
            <a:extLst>
              <a:ext uri="{FF2B5EF4-FFF2-40B4-BE49-F238E27FC236}">
                <a16:creationId xmlns:a16="http://schemas.microsoft.com/office/drawing/2014/main" id="{DC10FAA2-557C-36C1-EB90-BF306C63ED19}"/>
              </a:ext>
            </a:extLst>
          </p:cNvPr>
          <p:cNvSpPr/>
          <p:nvPr/>
        </p:nvSpPr>
        <p:spPr>
          <a:xfrm>
            <a:off x="1969511" y="1768505"/>
            <a:ext cx="351325" cy="349000"/>
          </a:xfrm>
          <a:custGeom>
            <a:avLst/>
            <a:gdLst/>
            <a:ahLst/>
            <a:cxnLst/>
            <a:rect l="l" t="t" r="r" b="b"/>
            <a:pathLst>
              <a:path w="14053" h="13960" extrusionOk="0">
                <a:moveTo>
                  <a:pt x="12889" y="2420"/>
                </a:moveTo>
                <a:lnTo>
                  <a:pt x="12889" y="3490"/>
                </a:lnTo>
                <a:lnTo>
                  <a:pt x="11819" y="3490"/>
                </a:lnTo>
                <a:lnTo>
                  <a:pt x="11819" y="2420"/>
                </a:lnTo>
                <a:close/>
                <a:moveTo>
                  <a:pt x="11237" y="1257"/>
                </a:moveTo>
                <a:cubicBezTo>
                  <a:pt x="10935" y="1257"/>
                  <a:pt x="10656" y="1536"/>
                  <a:pt x="10656" y="1839"/>
                </a:cubicBezTo>
                <a:lnTo>
                  <a:pt x="10656" y="2420"/>
                </a:lnTo>
                <a:lnTo>
                  <a:pt x="7352" y="2420"/>
                </a:lnTo>
                <a:cubicBezTo>
                  <a:pt x="7073" y="2420"/>
                  <a:pt x="6864" y="2606"/>
                  <a:pt x="6864" y="2909"/>
                </a:cubicBezTo>
                <a:lnTo>
                  <a:pt x="6864" y="4258"/>
                </a:lnTo>
                <a:cubicBezTo>
                  <a:pt x="6864" y="4654"/>
                  <a:pt x="7073" y="4840"/>
                  <a:pt x="7445" y="4840"/>
                </a:cubicBezTo>
                <a:cubicBezTo>
                  <a:pt x="7748" y="4840"/>
                  <a:pt x="7934" y="4537"/>
                  <a:pt x="7934" y="4258"/>
                </a:cubicBezTo>
                <a:lnTo>
                  <a:pt x="7934" y="3490"/>
                </a:lnTo>
                <a:lnTo>
                  <a:pt x="8725" y="3490"/>
                </a:lnTo>
                <a:lnTo>
                  <a:pt x="8725" y="4072"/>
                </a:lnTo>
                <a:cubicBezTo>
                  <a:pt x="8725" y="4351"/>
                  <a:pt x="9004" y="4537"/>
                  <a:pt x="9306" y="4537"/>
                </a:cubicBezTo>
                <a:cubicBezTo>
                  <a:pt x="9585" y="4537"/>
                  <a:pt x="9772" y="4258"/>
                  <a:pt x="9772" y="3956"/>
                </a:cubicBezTo>
                <a:lnTo>
                  <a:pt x="9772" y="3490"/>
                </a:lnTo>
                <a:lnTo>
                  <a:pt x="10656" y="3490"/>
                </a:lnTo>
                <a:lnTo>
                  <a:pt x="10656" y="4072"/>
                </a:lnTo>
                <a:cubicBezTo>
                  <a:pt x="10656" y="4351"/>
                  <a:pt x="10935" y="4537"/>
                  <a:pt x="11237" y="4537"/>
                </a:cubicBezTo>
                <a:lnTo>
                  <a:pt x="12889" y="4537"/>
                </a:lnTo>
                <a:cubicBezTo>
                  <a:pt x="13470" y="4537"/>
                  <a:pt x="13959" y="4072"/>
                  <a:pt x="13959" y="3490"/>
                </a:cubicBezTo>
                <a:lnTo>
                  <a:pt x="13959" y="2420"/>
                </a:lnTo>
                <a:cubicBezTo>
                  <a:pt x="13959" y="1746"/>
                  <a:pt x="13470" y="1257"/>
                  <a:pt x="12889" y="1257"/>
                </a:cubicBezTo>
                <a:close/>
                <a:moveTo>
                  <a:pt x="6980" y="1"/>
                </a:moveTo>
                <a:cubicBezTo>
                  <a:pt x="4933" y="1"/>
                  <a:pt x="3281" y="1629"/>
                  <a:pt x="3281" y="3676"/>
                </a:cubicBezTo>
                <a:cubicBezTo>
                  <a:pt x="3281" y="4933"/>
                  <a:pt x="3863" y="6003"/>
                  <a:pt x="4747" y="6678"/>
                </a:cubicBezTo>
                <a:cubicBezTo>
                  <a:pt x="3956" y="6980"/>
                  <a:pt x="3188" y="7352"/>
                  <a:pt x="2513" y="7934"/>
                </a:cubicBezTo>
                <a:cubicBezTo>
                  <a:pt x="1257" y="8911"/>
                  <a:pt x="373" y="10353"/>
                  <a:pt x="94" y="11912"/>
                </a:cubicBezTo>
                <a:cubicBezTo>
                  <a:pt x="1" y="12400"/>
                  <a:pt x="94" y="12982"/>
                  <a:pt x="373" y="13377"/>
                </a:cubicBezTo>
                <a:cubicBezTo>
                  <a:pt x="675" y="13750"/>
                  <a:pt x="1164" y="13959"/>
                  <a:pt x="1629" y="13959"/>
                </a:cubicBezTo>
                <a:lnTo>
                  <a:pt x="12307" y="13959"/>
                </a:lnTo>
                <a:cubicBezTo>
                  <a:pt x="12796" y="13959"/>
                  <a:pt x="13261" y="13750"/>
                  <a:pt x="13564" y="13377"/>
                </a:cubicBezTo>
                <a:cubicBezTo>
                  <a:pt x="13959" y="12982"/>
                  <a:pt x="14052" y="12400"/>
                  <a:pt x="13959" y="11912"/>
                </a:cubicBezTo>
                <a:cubicBezTo>
                  <a:pt x="13862" y="11679"/>
                  <a:pt x="13651" y="11494"/>
                  <a:pt x="13408" y="11494"/>
                </a:cubicBezTo>
                <a:cubicBezTo>
                  <a:pt x="13360" y="11494"/>
                  <a:pt x="13311" y="11501"/>
                  <a:pt x="13261" y="11516"/>
                </a:cubicBezTo>
                <a:cubicBezTo>
                  <a:pt x="12982" y="11633"/>
                  <a:pt x="12796" y="11912"/>
                  <a:pt x="12889" y="12214"/>
                </a:cubicBezTo>
                <a:cubicBezTo>
                  <a:pt x="12889" y="12307"/>
                  <a:pt x="12889" y="12493"/>
                  <a:pt x="12796" y="12680"/>
                </a:cubicBezTo>
                <a:cubicBezTo>
                  <a:pt x="12680" y="12680"/>
                  <a:pt x="12586" y="12889"/>
                  <a:pt x="12307" y="12889"/>
                </a:cubicBezTo>
                <a:lnTo>
                  <a:pt x="1629" y="12889"/>
                </a:lnTo>
                <a:cubicBezTo>
                  <a:pt x="1443" y="12889"/>
                  <a:pt x="1350" y="12680"/>
                  <a:pt x="1257" y="12680"/>
                </a:cubicBezTo>
                <a:cubicBezTo>
                  <a:pt x="1164" y="12493"/>
                  <a:pt x="1048" y="12307"/>
                  <a:pt x="1164" y="12214"/>
                </a:cubicBezTo>
                <a:cubicBezTo>
                  <a:pt x="1745" y="9492"/>
                  <a:pt x="4072" y="7445"/>
                  <a:pt x="6864" y="7352"/>
                </a:cubicBezTo>
                <a:lnTo>
                  <a:pt x="7166" y="7352"/>
                </a:lnTo>
                <a:cubicBezTo>
                  <a:pt x="9097" y="7445"/>
                  <a:pt x="10842" y="8422"/>
                  <a:pt x="12005" y="10074"/>
                </a:cubicBezTo>
                <a:cubicBezTo>
                  <a:pt x="12062" y="10189"/>
                  <a:pt x="12235" y="10268"/>
                  <a:pt x="12431" y="10268"/>
                </a:cubicBezTo>
                <a:cubicBezTo>
                  <a:pt x="12551" y="10268"/>
                  <a:pt x="12680" y="10238"/>
                  <a:pt x="12796" y="10167"/>
                </a:cubicBezTo>
                <a:cubicBezTo>
                  <a:pt x="12982" y="10074"/>
                  <a:pt x="13075" y="9679"/>
                  <a:pt x="12889" y="9492"/>
                </a:cubicBezTo>
                <a:cubicBezTo>
                  <a:pt x="12005" y="8143"/>
                  <a:pt x="10656" y="7166"/>
                  <a:pt x="9190" y="6678"/>
                </a:cubicBezTo>
                <a:cubicBezTo>
                  <a:pt x="9399" y="6491"/>
                  <a:pt x="9585" y="6398"/>
                  <a:pt x="9678" y="6189"/>
                </a:cubicBezTo>
                <a:cubicBezTo>
                  <a:pt x="9888" y="6003"/>
                  <a:pt x="9888" y="5607"/>
                  <a:pt x="9678" y="5421"/>
                </a:cubicBezTo>
                <a:cubicBezTo>
                  <a:pt x="9595" y="5338"/>
                  <a:pt x="9469" y="5292"/>
                  <a:pt x="9339" y="5292"/>
                </a:cubicBezTo>
                <a:cubicBezTo>
                  <a:pt x="9179" y="5292"/>
                  <a:pt x="9013" y="5361"/>
                  <a:pt x="8911" y="5514"/>
                </a:cubicBezTo>
                <a:cubicBezTo>
                  <a:pt x="8422" y="6003"/>
                  <a:pt x="7841" y="6282"/>
                  <a:pt x="7166" y="6282"/>
                </a:cubicBezTo>
                <a:lnTo>
                  <a:pt x="6864" y="6282"/>
                </a:lnTo>
                <a:cubicBezTo>
                  <a:pt x="5514" y="6189"/>
                  <a:pt x="4351" y="5119"/>
                  <a:pt x="4351" y="3676"/>
                </a:cubicBezTo>
                <a:cubicBezTo>
                  <a:pt x="4351" y="2211"/>
                  <a:pt x="5514" y="1048"/>
                  <a:pt x="6980" y="1048"/>
                </a:cubicBezTo>
                <a:cubicBezTo>
                  <a:pt x="7561" y="1048"/>
                  <a:pt x="8027" y="1257"/>
                  <a:pt x="8422" y="1536"/>
                </a:cubicBezTo>
                <a:cubicBezTo>
                  <a:pt x="8529" y="1610"/>
                  <a:pt x="8633" y="1643"/>
                  <a:pt x="8730" y="1643"/>
                </a:cubicBezTo>
                <a:cubicBezTo>
                  <a:pt x="8910" y="1643"/>
                  <a:pt x="9069" y="1531"/>
                  <a:pt x="9190" y="1350"/>
                </a:cubicBezTo>
                <a:cubicBezTo>
                  <a:pt x="9399" y="1164"/>
                  <a:pt x="9306" y="769"/>
                  <a:pt x="9097" y="675"/>
                </a:cubicBezTo>
                <a:cubicBezTo>
                  <a:pt x="8422" y="187"/>
                  <a:pt x="7748" y="1"/>
                  <a:pt x="69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" name="Google Shape;1768;p64">
            <a:extLst>
              <a:ext uri="{FF2B5EF4-FFF2-40B4-BE49-F238E27FC236}">
                <a16:creationId xmlns:a16="http://schemas.microsoft.com/office/drawing/2014/main" id="{9349D1C3-DDBB-34EA-C7E6-A2FA4B264F85}"/>
              </a:ext>
            </a:extLst>
          </p:cNvPr>
          <p:cNvSpPr/>
          <p:nvPr/>
        </p:nvSpPr>
        <p:spPr>
          <a:xfrm>
            <a:off x="4396350" y="1771578"/>
            <a:ext cx="351300" cy="348400"/>
          </a:xfrm>
          <a:custGeom>
            <a:avLst/>
            <a:gdLst/>
            <a:ahLst/>
            <a:cxnLst/>
            <a:rect l="l" t="t" r="r" b="b"/>
            <a:pathLst>
              <a:path w="14052" h="13936" extrusionOk="0">
                <a:moveTo>
                  <a:pt x="7072" y="1047"/>
                </a:moveTo>
                <a:lnTo>
                  <a:pt x="7957" y="1419"/>
                </a:lnTo>
                <a:lnTo>
                  <a:pt x="7072" y="1722"/>
                </a:lnTo>
                <a:lnTo>
                  <a:pt x="6212" y="1419"/>
                </a:lnTo>
                <a:lnTo>
                  <a:pt x="7072" y="1047"/>
                </a:lnTo>
                <a:close/>
                <a:moveTo>
                  <a:pt x="5235" y="2210"/>
                </a:moveTo>
                <a:lnTo>
                  <a:pt x="6607" y="2699"/>
                </a:lnTo>
                <a:lnTo>
                  <a:pt x="6607" y="4537"/>
                </a:lnTo>
                <a:lnTo>
                  <a:pt x="5235" y="4048"/>
                </a:lnTo>
                <a:lnTo>
                  <a:pt x="5235" y="2210"/>
                </a:lnTo>
                <a:close/>
                <a:moveTo>
                  <a:pt x="8934" y="2210"/>
                </a:moveTo>
                <a:lnTo>
                  <a:pt x="8934" y="4048"/>
                </a:lnTo>
                <a:lnTo>
                  <a:pt x="7654" y="4537"/>
                </a:lnTo>
                <a:lnTo>
                  <a:pt x="7654" y="2699"/>
                </a:lnTo>
                <a:lnTo>
                  <a:pt x="8934" y="2210"/>
                </a:lnTo>
                <a:close/>
                <a:moveTo>
                  <a:pt x="7084" y="0"/>
                </a:moveTo>
                <a:cubicBezTo>
                  <a:pt x="6962" y="0"/>
                  <a:pt x="6840" y="24"/>
                  <a:pt x="6700" y="70"/>
                </a:cubicBezTo>
                <a:lnTo>
                  <a:pt x="4862" y="745"/>
                </a:lnTo>
                <a:cubicBezTo>
                  <a:pt x="4374" y="954"/>
                  <a:pt x="4071" y="1326"/>
                  <a:pt x="4071" y="1815"/>
                </a:cubicBezTo>
                <a:lnTo>
                  <a:pt x="4071" y="4048"/>
                </a:lnTo>
                <a:cubicBezTo>
                  <a:pt x="4071" y="4537"/>
                  <a:pt x="4374" y="4909"/>
                  <a:pt x="4862" y="5025"/>
                </a:cubicBezTo>
                <a:lnTo>
                  <a:pt x="6700" y="5793"/>
                </a:lnTo>
                <a:lnTo>
                  <a:pt x="7468" y="5793"/>
                </a:lnTo>
                <a:lnTo>
                  <a:pt x="9306" y="5025"/>
                </a:lnTo>
                <a:cubicBezTo>
                  <a:pt x="9794" y="4909"/>
                  <a:pt x="10097" y="4537"/>
                  <a:pt x="10097" y="4048"/>
                </a:cubicBezTo>
                <a:lnTo>
                  <a:pt x="10097" y="1815"/>
                </a:lnTo>
                <a:cubicBezTo>
                  <a:pt x="10097" y="1326"/>
                  <a:pt x="9794" y="954"/>
                  <a:pt x="9306" y="745"/>
                </a:cubicBezTo>
                <a:lnTo>
                  <a:pt x="7468" y="70"/>
                </a:lnTo>
                <a:cubicBezTo>
                  <a:pt x="7328" y="24"/>
                  <a:pt x="7206" y="0"/>
                  <a:pt x="7084" y="0"/>
                </a:cubicBezTo>
                <a:close/>
                <a:moveTo>
                  <a:pt x="11632" y="2303"/>
                </a:moveTo>
                <a:cubicBezTo>
                  <a:pt x="11446" y="2303"/>
                  <a:pt x="11144" y="2489"/>
                  <a:pt x="11144" y="2792"/>
                </a:cubicBezTo>
                <a:cubicBezTo>
                  <a:pt x="11051" y="3071"/>
                  <a:pt x="11353" y="3374"/>
                  <a:pt x="11632" y="3374"/>
                </a:cubicBezTo>
                <a:lnTo>
                  <a:pt x="11842" y="3374"/>
                </a:lnTo>
                <a:lnTo>
                  <a:pt x="11842" y="6072"/>
                </a:lnTo>
                <a:cubicBezTo>
                  <a:pt x="11842" y="6375"/>
                  <a:pt x="12121" y="6654"/>
                  <a:pt x="12423" y="6654"/>
                </a:cubicBezTo>
                <a:cubicBezTo>
                  <a:pt x="12702" y="6561"/>
                  <a:pt x="12888" y="6375"/>
                  <a:pt x="12888" y="6072"/>
                </a:cubicBezTo>
                <a:lnTo>
                  <a:pt x="12888" y="2885"/>
                </a:lnTo>
                <a:cubicBezTo>
                  <a:pt x="12888" y="2583"/>
                  <a:pt x="12702" y="2303"/>
                  <a:pt x="12423" y="2303"/>
                </a:cubicBezTo>
                <a:close/>
                <a:moveTo>
                  <a:pt x="12028" y="10934"/>
                </a:moveTo>
                <a:lnTo>
                  <a:pt x="12888" y="12377"/>
                </a:lnTo>
                <a:lnTo>
                  <a:pt x="12888" y="12679"/>
                </a:lnTo>
                <a:cubicBezTo>
                  <a:pt x="12795" y="12772"/>
                  <a:pt x="12795" y="12772"/>
                  <a:pt x="12609" y="12772"/>
                </a:cubicBezTo>
                <a:lnTo>
                  <a:pt x="8934" y="12772"/>
                </a:lnTo>
                <a:cubicBezTo>
                  <a:pt x="8934" y="12586"/>
                  <a:pt x="8631" y="12283"/>
                  <a:pt x="8352" y="12283"/>
                </a:cubicBezTo>
                <a:lnTo>
                  <a:pt x="5630" y="12283"/>
                </a:lnTo>
                <a:cubicBezTo>
                  <a:pt x="5328" y="12283"/>
                  <a:pt x="5142" y="12586"/>
                  <a:pt x="5142" y="12772"/>
                </a:cubicBezTo>
                <a:lnTo>
                  <a:pt x="1466" y="12772"/>
                </a:lnTo>
                <a:cubicBezTo>
                  <a:pt x="1257" y="12772"/>
                  <a:pt x="1163" y="12679"/>
                  <a:pt x="1163" y="12679"/>
                </a:cubicBezTo>
                <a:cubicBezTo>
                  <a:pt x="1163" y="12586"/>
                  <a:pt x="1070" y="12470"/>
                  <a:pt x="1163" y="12377"/>
                </a:cubicBezTo>
                <a:lnTo>
                  <a:pt x="1954" y="10934"/>
                </a:lnTo>
                <a:close/>
                <a:moveTo>
                  <a:pt x="1745" y="2303"/>
                </a:moveTo>
                <a:cubicBezTo>
                  <a:pt x="1373" y="2303"/>
                  <a:pt x="1163" y="2583"/>
                  <a:pt x="1163" y="2885"/>
                </a:cubicBezTo>
                <a:lnTo>
                  <a:pt x="1163" y="10143"/>
                </a:lnTo>
                <a:lnTo>
                  <a:pt x="210" y="11888"/>
                </a:lnTo>
                <a:cubicBezTo>
                  <a:pt x="0" y="12283"/>
                  <a:pt x="0" y="12772"/>
                  <a:pt x="210" y="13261"/>
                </a:cubicBezTo>
                <a:cubicBezTo>
                  <a:pt x="489" y="13633"/>
                  <a:pt x="977" y="13935"/>
                  <a:pt x="1466" y="13935"/>
                </a:cubicBezTo>
                <a:lnTo>
                  <a:pt x="12609" y="13935"/>
                </a:lnTo>
                <a:cubicBezTo>
                  <a:pt x="13098" y="13935"/>
                  <a:pt x="13586" y="13633"/>
                  <a:pt x="13772" y="13261"/>
                </a:cubicBezTo>
                <a:cubicBezTo>
                  <a:pt x="14052" y="12865"/>
                  <a:pt x="14052" y="12283"/>
                  <a:pt x="13772" y="11888"/>
                </a:cubicBezTo>
                <a:lnTo>
                  <a:pt x="12888" y="10260"/>
                </a:lnTo>
                <a:lnTo>
                  <a:pt x="12888" y="8794"/>
                </a:lnTo>
                <a:cubicBezTo>
                  <a:pt x="12888" y="8608"/>
                  <a:pt x="12702" y="8305"/>
                  <a:pt x="12423" y="8305"/>
                </a:cubicBezTo>
                <a:cubicBezTo>
                  <a:pt x="12385" y="8294"/>
                  <a:pt x="12347" y="8288"/>
                  <a:pt x="12310" y="8288"/>
                </a:cubicBezTo>
                <a:cubicBezTo>
                  <a:pt x="12055" y="8288"/>
                  <a:pt x="11842" y="8550"/>
                  <a:pt x="11842" y="8794"/>
                </a:cubicBezTo>
                <a:lnTo>
                  <a:pt x="11842" y="9864"/>
                </a:lnTo>
                <a:lnTo>
                  <a:pt x="2234" y="9864"/>
                </a:lnTo>
                <a:lnTo>
                  <a:pt x="2234" y="3374"/>
                </a:lnTo>
                <a:lnTo>
                  <a:pt x="2420" y="3374"/>
                </a:lnTo>
                <a:cubicBezTo>
                  <a:pt x="2722" y="3374"/>
                  <a:pt x="3001" y="3164"/>
                  <a:pt x="3001" y="2978"/>
                </a:cubicBezTo>
                <a:cubicBezTo>
                  <a:pt x="3001" y="2583"/>
                  <a:pt x="2815" y="2303"/>
                  <a:pt x="2420" y="230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3A8E2280-7FF1-FA3B-BFF7-5D4324BF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">
            <a:extLst>
              <a:ext uri="{FF2B5EF4-FFF2-40B4-BE49-F238E27FC236}">
                <a16:creationId xmlns:a16="http://schemas.microsoft.com/office/drawing/2014/main" id="{E75DB921-3A3C-D57F-BC03-42C73A44C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550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Approach</a:t>
            </a:r>
            <a:endParaRPr dirty="0"/>
          </a:p>
        </p:txBody>
      </p:sp>
      <p:sp>
        <p:nvSpPr>
          <p:cNvPr id="852" name="Google Shape;852;p37">
            <a:extLst>
              <a:ext uri="{FF2B5EF4-FFF2-40B4-BE49-F238E27FC236}">
                <a16:creationId xmlns:a16="http://schemas.microsoft.com/office/drawing/2014/main" id="{B41A38FC-85D9-F687-EED9-02835BE8C77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33975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53" name="Google Shape;853;p37">
            <a:extLst>
              <a:ext uri="{FF2B5EF4-FFF2-40B4-BE49-F238E27FC236}">
                <a16:creationId xmlns:a16="http://schemas.microsoft.com/office/drawing/2014/main" id="{81815894-1FCF-F10F-A275-78ECE9BDC1AF}"/>
              </a:ext>
            </a:extLst>
          </p:cNvPr>
          <p:cNvGrpSpPr/>
          <p:nvPr/>
        </p:nvGrpSpPr>
        <p:grpSpPr>
          <a:xfrm>
            <a:off x="3666161" y="303150"/>
            <a:ext cx="5236239" cy="4482989"/>
            <a:chOff x="3666161" y="170750"/>
            <a:chExt cx="5236239" cy="4482989"/>
          </a:xfrm>
        </p:grpSpPr>
        <p:sp>
          <p:nvSpPr>
            <p:cNvPr id="854" name="Google Shape;854;p37">
              <a:extLst>
                <a:ext uri="{FF2B5EF4-FFF2-40B4-BE49-F238E27FC236}">
                  <a16:creationId xmlns:a16="http://schemas.microsoft.com/office/drawing/2014/main" id="{B5A37BE6-A899-A325-BC16-8B01DBC4C2AA}"/>
                </a:ext>
              </a:extLst>
            </p:cNvPr>
            <p:cNvSpPr/>
            <p:nvPr/>
          </p:nvSpPr>
          <p:spPr>
            <a:xfrm rot="511266" flipH="1">
              <a:off x="4048315" y="481781"/>
              <a:ext cx="4485860" cy="3860927"/>
            </a:xfrm>
            <a:custGeom>
              <a:avLst/>
              <a:gdLst/>
              <a:ahLst/>
              <a:cxnLst/>
              <a:rect l="l" t="t" r="r" b="b"/>
              <a:pathLst>
                <a:path w="26856" h="14473" extrusionOk="0">
                  <a:moveTo>
                    <a:pt x="10951" y="1"/>
                  </a:moveTo>
                  <a:cubicBezTo>
                    <a:pt x="9670" y="1"/>
                    <a:pt x="8389" y="14"/>
                    <a:pt x="7109" y="40"/>
                  </a:cubicBezTo>
                  <a:cubicBezTo>
                    <a:pt x="7050" y="41"/>
                    <a:pt x="6987" y="41"/>
                    <a:pt x="6920" y="41"/>
                  </a:cubicBezTo>
                  <a:cubicBezTo>
                    <a:pt x="6539" y="41"/>
                    <a:pt x="6052" y="27"/>
                    <a:pt x="5520" y="27"/>
                  </a:cubicBezTo>
                  <a:cubicBezTo>
                    <a:pt x="3918" y="27"/>
                    <a:pt x="1914" y="160"/>
                    <a:pt x="1216" y="1236"/>
                  </a:cubicBezTo>
                  <a:cubicBezTo>
                    <a:pt x="1" y="3116"/>
                    <a:pt x="1059" y="7043"/>
                    <a:pt x="2362" y="8661"/>
                  </a:cubicBezTo>
                  <a:cubicBezTo>
                    <a:pt x="3751" y="10381"/>
                    <a:pt x="6303" y="10697"/>
                    <a:pt x="8664" y="10697"/>
                  </a:cubicBezTo>
                  <a:cubicBezTo>
                    <a:pt x="9748" y="10697"/>
                    <a:pt x="10793" y="10630"/>
                    <a:pt x="11665" y="10602"/>
                  </a:cubicBezTo>
                  <a:cubicBezTo>
                    <a:pt x="12584" y="12088"/>
                    <a:pt x="13781" y="13391"/>
                    <a:pt x="15197" y="14441"/>
                  </a:cubicBezTo>
                  <a:cubicBezTo>
                    <a:pt x="15227" y="14463"/>
                    <a:pt x="15258" y="14473"/>
                    <a:pt x="15288" y="14473"/>
                  </a:cubicBezTo>
                  <a:cubicBezTo>
                    <a:pt x="15397" y="14473"/>
                    <a:pt x="15490" y="14341"/>
                    <a:pt x="15470" y="14231"/>
                  </a:cubicBezTo>
                  <a:cubicBezTo>
                    <a:pt x="15233" y="12963"/>
                    <a:pt x="15172" y="11687"/>
                    <a:pt x="15269" y="10401"/>
                  </a:cubicBezTo>
                  <a:cubicBezTo>
                    <a:pt x="18014" y="10182"/>
                    <a:pt x="20750" y="9780"/>
                    <a:pt x="23445" y="9116"/>
                  </a:cubicBezTo>
                  <a:cubicBezTo>
                    <a:pt x="26005" y="8487"/>
                    <a:pt x="26740" y="5740"/>
                    <a:pt x="26803" y="3450"/>
                  </a:cubicBezTo>
                  <a:cubicBezTo>
                    <a:pt x="26855" y="1666"/>
                    <a:pt x="25972" y="590"/>
                    <a:pt x="24135" y="460"/>
                  </a:cubicBezTo>
                  <a:cubicBezTo>
                    <a:pt x="19747" y="154"/>
                    <a:pt x="15348" y="1"/>
                    <a:pt x="10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7">
              <a:extLst>
                <a:ext uri="{FF2B5EF4-FFF2-40B4-BE49-F238E27FC236}">
                  <a16:creationId xmlns:a16="http://schemas.microsoft.com/office/drawing/2014/main" id="{682C31A3-7E70-6EC3-5F20-D84EC2902295}"/>
                </a:ext>
              </a:extLst>
            </p:cNvPr>
            <p:cNvGrpSpPr/>
            <p:nvPr/>
          </p:nvGrpSpPr>
          <p:grpSpPr>
            <a:xfrm>
              <a:off x="5801425" y="1524099"/>
              <a:ext cx="1087294" cy="813578"/>
              <a:chOff x="3163375" y="4315288"/>
              <a:chExt cx="783918" cy="586574"/>
            </a:xfrm>
          </p:grpSpPr>
          <p:sp>
            <p:nvSpPr>
              <p:cNvPr id="856" name="Google Shape;856;p37">
                <a:extLst>
                  <a:ext uri="{FF2B5EF4-FFF2-40B4-BE49-F238E27FC236}">
                    <a16:creationId xmlns:a16="http://schemas.microsoft.com/office/drawing/2014/main" id="{796C376D-4864-933E-7CB7-DDFB3AF05A0F}"/>
                  </a:ext>
                </a:extLst>
              </p:cNvPr>
              <p:cNvSpPr/>
              <p:nvPr/>
            </p:nvSpPr>
            <p:spPr>
              <a:xfrm>
                <a:off x="3394923" y="4464703"/>
                <a:ext cx="305787" cy="28304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506" extrusionOk="0">
                    <a:moveTo>
                      <a:pt x="1077" y="288"/>
                    </a:moveTo>
                    <a:cubicBezTo>
                      <a:pt x="1182" y="288"/>
                      <a:pt x="1268" y="376"/>
                      <a:pt x="1268" y="490"/>
                    </a:cubicBezTo>
                    <a:cubicBezTo>
                      <a:pt x="1268" y="561"/>
                      <a:pt x="1234" y="622"/>
                      <a:pt x="1182" y="655"/>
                    </a:cubicBezTo>
                    <a:cubicBezTo>
                      <a:pt x="1190" y="683"/>
                      <a:pt x="1199" y="718"/>
                      <a:pt x="1199" y="752"/>
                    </a:cubicBezTo>
                    <a:cubicBezTo>
                      <a:pt x="1199" y="937"/>
                      <a:pt x="1041" y="1094"/>
                      <a:pt x="857" y="1094"/>
                    </a:cubicBezTo>
                    <a:cubicBezTo>
                      <a:pt x="666" y="1094"/>
                      <a:pt x="517" y="937"/>
                      <a:pt x="517" y="752"/>
                    </a:cubicBezTo>
                    <a:cubicBezTo>
                      <a:pt x="517" y="561"/>
                      <a:pt x="666" y="412"/>
                      <a:pt x="857" y="412"/>
                    </a:cubicBezTo>
                    <a:lnTo>
                      <a:pt x="892" y="412"/>
                    </a:lnTo>
                    <a:cubicBezTo>
                      <a:pt x="928" y="341"/>
                      <a:pt x="997" y="288"/>
                      <a:pt x="1077" y="288"/>
                    </a:cubicBezTo>
                    <a:close/>
                    <a:moveTo>
                      <a:pt x="857" y="1"/>
                    </a:moveTo>
                    <a:cubicBezTo>
                      <a:pt x="552" y="1"/>
                      <a:pt x="263" y="183"/>
                      <a:pt x="149" y="481"/>
                    </a:cubicBezTo>
                    <a:cubicBezTo>
                      <a:pt x="0" y="876"/>
                      <a:pt x="202" y="1304"/>
                      <a:pt x="586" y="1453"/>
                    </a:cubicBezTo>
                    <a:cubicBezTo>
                      <a:pt x="674" y="1487"/>
                      <a:pt x="762" y="1505"/>
                      <a:pt x="857" y="1505"/>
                    </a:cubicBezTo>
                    <a:cubicBezTo>
                      <a:pt x="962" y="1505"/>
                      <a:pt x="1066" y="1487"/>
                      <a:pt x="1163" y="1434"/>
                    </a:cubicBezTo>
                    <a:cubicBezTo>
                      <a:pt x="1348" y="1356"/>
                      <a:pt x="1486" y="1207"/>
                      <a:pt x="1558" y="1023"/>
                    </a:cubicBezTo>
                    <a:cubicBezTo>
                      <a:pt x="1627" y="832"/>
                      <a:pt x="1627" y="630"/>
                      <a:pt x="1539" y="446"/>
                    </a:cubicBezTo>
                    <a:cubicBezTo>
                      <a:pt x="1461" y="263"/>
                      <a:pt x="1312" y="122"/>
                      <a:pt x="1119" y="45"/>
                    </a:cubicBezTo>
                    <a:cubicBezTo>
                      <a:pt x="1033" y="17"/>
                      <a:pt x="945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>
                <a:extLst>
                  <a:ext uri="{FF2B5EF4-FFF2-40B4-BE49-F238E27FC236}">
                    <a16:creationId xmlns:a16="http://schemas.microsoft.com/office/drawing/2014/main" id="{9C23F474-2EA2-8711-59D7-F4A2C558B6CC}"/>
                  </a:ext>
                </a:extLst>
              </p:cNvPr>
              <p:cNvSpPr/>
              <p:nvPr/>
            </p:nvSpPr>
            <p:spPr>
              <a:xfrm>
                <a:off x="3191003" y="4438391"/>
                <a:ext cx="728287" cy="333790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76" extrusionOk="0">
                    <a:moveTo>
                      <a:pt x="1942" y="19"/>
                    </a:moveTo>
                    <a:cubicBezTo>
                      <a:pt x="2405" y="19"/>
                      <a:pt x="2792" y="403"/>
                      <a:pt x="2792" y="867"/>
                    </a:cubicBezTo>
                    <a:cubicBezTo>
                      <a:pt x="2792" y="1339"/>
                      <a:pt x="2405" y="1715"/>
                      <a:pt x="1942" y="1715"/>
                    </a:cubicBezTo>
                    <a:cubicBezTo>
                      <a:pt x="1469" y="1715"/>
                      <a:pt x="1094" y="1339"/>
                      <a:pt x="1094" y="867"/>
                    </a:cubicBezTo>
                    <a:cubicBezTo>
                      <a:pt x="1094" y="403"/>
                      <a:pt x="1469" y="19"/>
                      <a:pt x="1942" y="19"/>
                    </a:cubicBezTo>
                    <a:close/>
                    <a:moveTo>
                      <a:pt x="850" y="0"/>
                    </a:moveTo>
                    <a:cubicBezTo>
                      <a:pt x="630" y="0"/>
                      <a:pt x="0" y="508"/>
                      <a:pt x="0" y="848"/>
                    </a:cubicBezTo>
                    <a:lnTo>
                      <a:pt x="0" y="936"/>
                    </a:lnTo>
                    <a:cubicBezTo>
                      <a:pt x="0" y="1400"/>
                      <a:pt x="710" y="1776"/>
                      <a:pt x="850" y="1776"/>
                    </a:cubicBezTo>
                    <a:lnTo>
                      <a:pt x="3035" y="1776"/>
                    </a:lnTo>
                    <a:cubicBezTo>
                      <a:pt x="3281" y="1776"/>
                      <a:pt x="3874" y="1287"/>
                      <a:pt x="3874" y="936"/>
                    </a:cubicBezTo>
                    <a:lnTo>
                      <a:pt x="3874" y="848"/>
                    </a:lnTo>
                    <a:cubicBezTo>
                      <a:pt x="3874" y="500"/>
                      <a:pt x="3297" y="0"/>
                      <a:pt x="3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>
                <a:extLst>
                  <a:ext uri="{FF2B5EF4-FFF2-40B4-BE49-F238E27FC236}">
                    <a16:creationId xmlns:a16="http://schemas.microsoft.com/office/drawing/2014/main" id="{36D663DE-B810-30CB-6A5E-3AFFD46ED4EC}"/>
                  </a:ext>
                </a:extLst>
              </p:cNvPr>
              <p:cNvSpPr/>
              <p:nvPr/>
            </p:nvSpPr>
            <p:spPr>
              <a:xfrm>
                <a:off x="3173148" y="4422228"/>
                <a:ext cx="765876" cy="368184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1959" extrusionOk="0">
                    <a:moveTo>
                      <a:pt x="3086" y="183"/>
                    </a:moveTo>
                    <a:cubicBezTo>
                      <a:pt x="3420" y="183"/>
                      <a:pt x="3743" y="724"/>
                      <a:pt x="3865" y="978"/>
                    </a:cubicBezTo>
                    <a:cubicBezTo>
                      <a:pt x="3743" y="1232"/>
                      <a:pt x="3420" y="1765"/>
                      <a:pt x="3086" y="1765"/>
                    </a:cubicBezTo>
                    <a:lnTo>
                      <a:pt x="987" y="1765"/>
                    </a:lnTo>
                    <a:cubicBezTo>
                      <a:pt x="656" y="1765"/>
                      <a:pt x="324" y="1232"/>
                      <a:pt x="200" y="978"/>
                    </a:cubicBezTo>
                    <a:cubicBezTo>
                      <a:pt x="324" y="724"/>
                      <a:pt x="656" y="183"/>
                      <a:pt x="987" y="183"/>
                    </a:cubicBezTo>
                    <a:close/>
                    <a:moveTo>
                      <a:pt x="987" y="0"/>
                    </a:moveTo>
                    <a:cubicBezTo>
                      <a:pt x="446" y="0"/>
                      <a:pt x="26" y="900"/>
                      <a:pt x="18" y="934"/>
                    </a:cubicBezTo>
                    <a:lnTo>
                      <a:pt x="1" y="978"/>
                    </a:lnTo>
                    <a:lnTo>
                      <a:pt x="18" y="1014"/>
                    </a:lnTo>
                    <a:cubicBezTo>
                      <a:pt x="26" y="1058"/>
                      <a:pt x="446" y="1958"/>
                      <a:pt x="987" y="1958"/>
                    </a:cubicBezTo>
                    <a:lnTo>
                      <a:pt x="3086" y="1958"/>
                    </a:lnTo>
                    <a:cubicBezTo>
                      <a:pt x="3629" y="1958"/>
                      <a:pt x="4041" y="1058"/>
                      <a:pt x="4058" y="1014"/>
                    </a:cubicBezTo>
                    <a:lnTo>
                      <a:pt x="4074" y="978"/>
                    </a:lnTo>
                    <a:lnTo>
                      <a:pt x="4058" y="934"/>
                    </a:lnTo>
                    <a:cubicBezTo>
                      <a:pt x="4041" y="900"/>
                      <a:pt x="3629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>
                <a:extLst>
                  <a:ext uri="{FF2B5EF4-FFF2-40B4-BE49-F238E27FC236}">
                    <a16:creationId xmlns:a16="http://schemas.microsoft.com/office/drawing/2014/main" id="{646B715F-EB6F-33F1-0636-6C70F8E17BDC}"/>
                  </a:ext>
                </a:extLst>
              </p:cNvPr>
              <p:cNvSpPr/>
              <p:nvPr/>
            </p:nvSpPr>
            <p:spPr>
              <a:xfrm>
                <a:off x="3373685" y="4428806"/>
                <a:ext cx="364989" cy="35484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888" extrusionOk="0">
                    <a:moveTo>
                      <a:pt x="970" y="192"/>
                    </a:moveTo>
                    <a:cubicBezTo>
                      <a:pt x="1058" y="192"/>
                      <a:pt x="1146" y="208"/>
                      <a:pt x="1232" y="236"/>
                    </a:cubicBezTo>
                    <a:cubicBezTo>
                      <a:pt x="1425" y="313"/>
                      <a:pt x="1574" y="454"/>
                      <a:pt x="1652" y="637"/>
                    </a:cubicBezTo>
                    <a:cubicBezTo>
                      <a:pt x="1740" y="821"/>
                      <a:pt x="1740" y="1023"/>
                      <a:pt x="1671" y="1214"/>
                    </a:cubicBezTo>
                    <a:cubicBezTo>
                      <a:pt x="1599" y="1398"/>
                      <a:pt x="1461" y="1547"/>
                      <a:pt x="1276" y="1625"/>
                    </a:cubicBezTo>
                    <a:cubicBezTo>
                      <a:pt x="1177" y="1673"/>
                      <a:pt x="1073" y="1697"/>
                      <a:pt x="967" y="1697"/>
                    </a:cubicBezTo>
                    <a:cubicBezTo>
                      <a:pt x="878" y="1697"/>
                      <a:pt x="787" y="1680"/>
                      <a:pt x="699" y="1644"/>
                    </a:cubicBezTo>
                    <a:cubicBezTo>
                      <a:pt x="315" y="1495"/>
                      <a:pt x="113" y="1067"/>
                      <a:pt x="262" y="672"/>
                    </a:cubicBezTo>
                    <a:cubicBezTo>
                      <a:pt x="376" y="374"/>
                      <a:pt x="665" y="192"/>
                      <a:pt x="970" y="192"/>
                    </a:cubicBezTo>
                    <a:close/>
                    <a:moveTo>
                      <a:pt x="968" y="0"/>
                    </a:moveTo>
                    <a:cubicBezTo>
                      <a:pt x="837" y="0"/>
                      <a:pt x="707" y="27"/>
                      <a:pt x="586" y="78"/>
                    </a:cubicBezTo>
                    <a:cubicBezTo>
                      <a:pt x="351" y="183"/>
                      <a:pt x="174" y="374"/>
                      <a:pt x="88" y="603"/>
                    </a:cubicBezTo>
                    <a:cubicBezTo>
                      <a:pt x="0" y="838"/>
                      <a:pt x="8" y="1100"/>
                      <a:pt x="105" y="1329"/>
                    </a:cubicBezTo>
                    <a:cubicBezTo>
                      <a:pt x="210" y="1556"/>
                      <a:pt x="392" y="1730"/>
                      <a:pt x="630" y="1827"/>
                    </a:cubicBezTo>
                    <a:cubicBezTo>
                      <a:pt x="743" y="1862"/>
                      <a:pt x="856" y="1887"/>
                      <a:pt x="970" y="1887"/>
                    </a:cubicBezTo>
                    <a:cubicBezTo>
                      <a:pt x="1102" y="1887"/>
                      <a:pt x="1232" y="1862"/>
                      <a:pt x="1356" y="1801"/>
                    </a:cubicBezTo>
                    <a:cubicBezTo>
                      <a:pt x="1582" y="1705"/>
                      <a:pt x="1757" y="1512"/>
                      <a:pt x="1853" y="1277"/>
                    </a:cubicBezTo>
                    <a:cubicBezTo>
                      <a:pt x="1941" y="1040"/>
                      <a:pt x="1933" y="786"/>
                      <a:pt x="1828" y="559"/>
                    </a:cubicBezTo>
                    <a:cubicBezTo>
                      <a:pt x="1723" y="322"/>
                      <a:pt x="1538" y="148"/>
                      <a:pt x="1303" y="59"/>
                    </a:cubicBezTo>
                    <a:cubicBezTo>
                      <a:pt x="1194" y="20"/>
                      <a:pt x="1080" y="0"/>
                      <a:pt x="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>
                <a:extLst>
                  <a:ext uri="{FF2B5EF4-FFF2-40B4-BE49-F238E27FC236}">
                    <a16:creationId xmlns:a16="http://schemas.microsoft.com/office/drawing/2014/main" id="{B53D78D1-8B7F-09E8-B343-E635D9DE0C10}"/>
                  </a:ext>
                </a:extLst>
              </p:cNvPr>
              <p:cNvSpPr/>
              <p:nvPr/>
            </p:nvSpPr>
            <p:spPr>
              <a:xfrm>
                <a:off x="3491903" y="4542136"/>
                <a:ext cx="128366" cy="12836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83" extrusionOk="0">
                    <a:moveTo>
                      <a:pt x="341" y="0"/>
                    </a:moveTo>
                    <a:cubicBezTo>
                      <a:pt x="150" y="0"/>
                      <a:pt x="1" y="149"/>
                      <a:pt x="1" y="340"/>
                    </a:cubicBezTo>
                    <a:cubicBezTo>
                      <a:pt x="1" y="525"/>
                      <a:pt x="150" y="682"/>
                      <a:pt x="341" y="682"/>
                    </a:cubicBezTo>
                    <a:cubicBezTo>
                      <a:pt x="525" y="682"/>
                      <a:pt x="683" y="525"/>
                      <a:pt x="683" y="340"/>
                    </a:cubicBezTo>
                    <a:cubicBezTo>
                      <a:pt x="683" y="149"/>
                      <a:pt x="525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>
                <a:extLst>
                  <a:ext uri="{FF2B5EF4-FFF2-40B4-BE49-F238E27FC236}">
                    <a16:creationId xmlns:a16="http://schemas.microsoft.com/office/drawing/2014/main" id="{9AA74A5E-8CC2-A346-382B-39A5C79084DB}"/>
                  </a:ext>
                </a:extLst>
              </p:cNvPr>
              <p:cNvSpPr/>
              <p:nvPr/>
            </p:nvSpPr>
            <p:spPr>
              <a:xfrm>
                <a:off x="3843735" y="4718052"/>
                <a:ext cx="103558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708" extrusionOk="0">
                    <a:moveTo>
                      <a:pt x="131" y="0"/>
                    </a:moveTo>
                    <a:lnTo>
                      <a:pt x="1" y="122"/>
                    </a:lnTo>
                    <a:lnTo>
                      <a:pt x="393" y="707"/>
                    </a:lnTo>
                    <a:lnTo>
                      <a:pt x="550" y="594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>
                <a:extLst>
                  <a:ext uri="{FF2B5EF4-FFF2-40B4-BE49-F238E27FC236}">
                    <a16:creationId xmlns:a16="http://schemas.microsoft.com/office/drawing/2014/main" id="{71215713-808C-E61B-8529-2BB89DA805DF}"/>
                  </a:ext>
                </a:extLst>
              </p:cNvPr>
              <p:cNvSpPr/>
              <p:nvPr/>
            </p:nvSpPr>
            <p:spPr>
              <a:xfrm>
                <a:off x="3762919" y="4757332"/>
                <a:ext cx="67660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17" extrusionOk="0">
                    <a:moveTo>
                      <a:pt x="185" y="1"/>
                    </a:moveTo>
                    <a:lnTo>
                      <a:pt x="0" y="43"/>
                    </a:lnTo>
                    <a:lnTo>
                      <a:pt x="177" y="717"/>
                    </a:lnTo>
                    <a:lnTo>
                      <a:pt x="359" y="672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>
                <a:extLst>
                  <a:ext uri="{FF2B5EF4-FFF2-40B4-BE49-F238E27FC236}">
                    <a16:creationId xmlns:a16="http://schemas.microsoft.com/office/drawing/2014/main" id="{35141EC4-9351-E725-294E-0005C9CF1F27}"/>
                  </a:ext>
                </a:extLst>
              </p:cNvPr>
              <p:cNvSpPr/>
              <p:nvPr/>
            </p:nvSpPr>
            <p:spPr>
              <a:xfrm>
                <a:off x="3654475" y="4768797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185" y="1"/>
                    </a:moveTo>
                    <a:lnTo>
                      <a:pt x="0" y="18"/>
                    </a:lnTo>
                    <a:lnTo>
                      <a:pt x="53" y="708"/>
                    </a:lnTo>
                    <a:lnTo>
                      <a:pt x="237" y="691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>
                <a:extLst>
                  <a:ext uri="{FF2B5EF4-FFF2-40B4-BE49-F238E27FC236}">
                    <a16:creationId xmlns:a16="http://schemas.microsoft.com/office/drawing/2014/main" id="{832440DB-1EDA-4EB6-48CC-1514F89360B4}"/>
                  </a:ext>
                </a:extLst>
              </p:cNvPr>
              <p:cNvSpPr/>
              <p:nvPr/>
            </p:nvSpPr>
            <p:spPr>
              <a:xfrm>
                <a:off x="3166570" y="4712789"/>
                <a:ext cx="101866" cy="13362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11" extrusionOk="0">
                    <a:moveTo>
                      <a:pt x="384" y="1"/>
                    </a:moveTo>
                    <a:lnTo>
                      <a:pt x="0" y="605"/>
                    </a:lnTo>
                    <a:lnTo>
                      <a:pt x="158" y="710"/>
                    </a:lnTo>
                    <a:lnTo>
                      <a:pt x="542" y="106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>
                <a:extLst>
                  <a:ext uri="{FF2B5EF4-FFF2-40B4-BE49-F238E27FC236}">
                    <a16:creationId xmlns:a16="http://schemas.microsoft.com/office/drawing/2014/main" id="{409BB7D2-3CB9-C191-4103-37180A9EF46D}"/>
                  </a:ext>
                </a:extLst>
              </p:cNvPr>
              <p:cNvSpPr/>
              <p:nvPr/>
            </p:nvSpPr>
            <p:spPr>
              <a:xfrm>
                <a:off x="3279713" y="4757332"/>
                <a:ext cx="69164" cy="134757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17" extrusionOk="0">
                    <a:moveTo>
                      <a:pt x="185" y="1"/>
                    </a:moveTo>
                    <a:lnTo>
                      <a:pt x="1" y="672"/>
                    </a:lnTo>
                    <a:lnTo>
                      <a:pt x="185" y="717"/>
                    </a:lnTo>
                    <a:lnTo>
                      <a:pt x="368" y="43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>
                <a:extLst>
                  <a:ext uri="{FF2B5EF4-FFF2-40B4-BE49-F238E27FC236}">
                    <a16:creationId xmlns:a16="http://schemas.microsoft.com/office/drawing/2014/main" id="{AC77D49A-1067-108A-B54F-068C52683C89}"/>
                  </a:ext>
                </a:extLst>
              </p:cNvPr>
              <p:cNvSpPr/>
              <p:nvPr/>
            </p:nvSpPr>
            <p:spPr>
              <a:xfrm>
                <a:off x="3538137" y="4770488"/>
                <a:ext cx="36085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>
                <a:extLst>
                  <a:ext uri="{FF2B5EF4-FFF2-40B4-BE49-F238E27FC236}">
                    <a16:creationId xmlns:a16="http://schemas.microsoft.com/office/drawing/2014/main" id="{3F24F28F-3AF4-C628-EB4C-DA93D0BDDBDD}"/>
                  </a:ext>
                </a:extLst>
              </p:cNvPr>
              <p:cNvSpPr/>
              <p:nvPr/>
            </p:nvSpPr>
            <p:spPr>
              <a:xfrm>
                <a:off x="3411462" y="4768797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53" y="1"/>
                    </a:moveTo>
                    <a:lnTo>
                      <a:pt x="1" y="691"/>
                    </a:lnTo>
                    <a:lnTo>
                      <a:pt x="191" y="708"/>
                    </a:lnTo>
                    <a:lnTo>
                      <a:pt x="244" y="18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>
                <a:extLst>
                  <a:ext uri="{FF2B5EF4-FFF2-40B4-BE49-F238E27FC236}">
                    <a16:creationId xmlns:a16="http://schemas.microsoft.com/office/drawing/2014/main" id="{E4B28173-9BE6-2B63-A47A-F7F4820E8E6C}"/>
                  </a:ext>
                </a:extLst>
              </p:cNvPr>
              <p:cNvSpPr/>
              <p:nvPr/>
            </p:nvSpPr>
            <p:spPr>
              <a:xfrm>
                <a:off x="3843735" y="4366221"/>
                <a:ext cx="103558" cy="12987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91" extrusionOk="0">
                    <a:moveTo>
                      <a:pt x="393" y="0"/>
                    </a:moveTo>
                    <a:lnTo>
                      <a:pt x="1" y="586"/>
                    </a:lnTo>
                    <a:lnTo>
                      <a:pt x="158" y="690"/>
                    </a:lnTo>
                    <a:lnTo>
                      <a:pt x="550" y="10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>
                <a:extLst>
                  <a:ext uri="{FF2B5EF4-FFF2-40B4-BE49-F238E27FC236}">
                    <a16:creationId xmlns:a16="http://schemas.microsoft.com/office/drawing/2014/main" id="{5ED78152-D87E-F771-1C18-EC0C1ED6EBB8}"/>
                  </a:ext>
                </a:extLst>
              </p:cNvPr>
              <p:cNvSpPr/>
              <p:nvPr/>
            </p:nvSpPr>
            <p:spPr>
              <a:xfrm>
                <a:off x="3762919" y="4323557"/>
                <a:ext cx="67660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725" extrusionOk="0">
                    <a:moveTo>
                      <a:pt x="177" y="0"/>
                    </a:moveTo>
                    <a:lnTo>
                      <a:pt x="0" y="672"/>
                    </a:lnTo>
                    <a:lnTo>
                      <a:pt x="185" y="724"/>
                    </a:lnTo>
                    <a:lnTo>
                      <a:pt x="359" y="5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>
                <a:extLst>
                  <a:ext uri="{FF2B5EF4-FFF2-40B4-BE49-F238E27FC236}">
                    <a16:creationId xmlns:a16="http://schemas.microsoft.com/office/drawing/2014/main" id="{D63C0C6D-1E0C-174F-0168-A1376C51E559}"/>
                  </a:ext>
                </a:extLst>
              </p:cNvPr>
              <p:cNvSpPr/>
              <p:nvPr/>
            </p:nvSpPr>
            <p:spPr>
              <a:xfrm>
                <a:off x="3654475" y="4315288"/>
                <a:ext cx="44731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708" extrusionOk="0">
                    <a:moveTo>
                      <a:pt x="53" y="0"/>
                    </a:moveTo>
                    <a:lnTo>
                      <a:pt x="0" y="691"/>
                    </a:lnTo>
                    <a:lnTo>
                      <a:pt x="185" y="708"/>
                    </a:lnTo>
                    <a:lnTo>
                      <a:pt x="237" y="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>
                <a:extLst>
                  <a:ext uri="{FF2B5EF4-FFF2-40B4-BE49-F238E27FC236}">
                    <a16:creationId xmlns:a16="http://schemas.microsoft.com/office/drawing/2014/main" id="{82F054F8-C4CA-E431-14DC-06B78EC508A3}"/>
                  </a:ext>
                </a:extLst>
              </p:cNvPr>
              <p:cNvSpPr/>
              <p:nvPr/>
            </p:nvSpPr>
            <p:spPr>
              <a:xfrm>
                <a:off x="3163375" y="4366221"/>
                <a:ext cx="101866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8" extrusionOk="0">
                    <a:moveTo>
                      <a:pt x="166" y="0"/>
                    </a:moveTo>
                    <a:lnTo>
                      <a:pt x="0" y="105"/>
                    </a:lnTo>
                    <a:lnTo>
                      <a:pt x="385" y="707"/>
                    </a:lnTo>
                    <a:lnTo>
                      <a:pt x="542" y="60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>
                <a:extLst>
                  <a:ext uri="{FF2B5EF4-FFF2-40B4-BE49-F238E27FC236}">
                    <a16:creationId xmlns:a16="http://schemas.microsoft.com/office/drawing/2014/main" id="{D567B0CE-1408-C9D7-0C6A-C3531FFD9286}"/>
                  </a:ext>
                </a:extLst>
              </p:cNvPr>
              <p:cNvSpPr/>
              <p:nvPr/>
            </p:nvSpPr>
            <p:spPr>
              <a:xfrm>
                <a:off x="3279713" y="4323557"/>
                <a:ext cx="69164" cy="13626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725" extrusionOk="0">
                    <a:moveTo>
                      <a:pt x="185" y="0"/>
                    </a:moveTo>
                    <a:lnTo>
                      <a:pt x="1" y="53"/>
                    </a:lnTo>
                    <a:lnTo>
                      <a:pt x="185" y="724"/>
                    </a:lnTo>
                    <a:lnTo>
                      <a:pt x="368" y="67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>
                <a:extLst>
                  <a:ext uri="{FF2B5EF4-FFF2-40B4-BE49-F238E27FC236}">
                    <a16:creationId xmlns:a16="http://schemas.microsoft.com/office/drawing/2014/main" id="{F1A1ADBA-785F-A233-8A80-11E2708DA426}"/>
                  </a:ext>
                </a:extLst>
              </p:cNvPr>
              <p:cNvSpPr/>
              <p:nvPr/>
            </p:nvSpPr>
            <p:spPr>
              <a:xfrm>
                <a:off x="3538137" y="4316791"/>
                <a:ext cx="36085" cy="13005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692" extrusionOk="0">
                    <a:moveTo>
                      <a:pt x="0" y="1"/>
                    </a:moveTo>
                    <a:lnTo>
                      <a:pt x="0" y="691"/>
                    </a:lnTo>
                    <a:lnTo>
                      <a:pt x="191" y="691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>
                <a:extLst>
                  <a:ext uri="{FF2B5EF4-FFF2-40B4-BE49-F238E27FC236}">
                    <a16:creationId xmlns:a16="http://schemas.microsoft.com/office/drawing/2014/main" id="{FCE02F71-8251-1BCA-8B3E-92AB0B5EADC9}"/>
                  </a:ext>
                </a:extLst>
              </p:cNvPr>
              <p:cNvSpPr/>
              <p:nvPr/>
            </p:nvSpPr>
            <p:spPr>
              <a:xfrm>
                <a:off x="3411462" y="4315288"/>
                <a:ext cx="45859" cy="13306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08" extrusionOk="0">
                    <a:moveTo>
                      <a:pt x="191" y="0"/>
                    </a:moveTo>
                    <a:lnTo>
                      <a:pt x="1" y="9"/>
                    </a:lnTo>
                    <a:lnTo>
                      <a:pt x="53" y="708"/>
                    </a:lnTo>
                    <a:lnTo>
                      <a:pt x="244" y="6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5" name="Google Shape;875;p37">
                <a:extLst>
                  <a:ext uri="{FF2B5EF4-FFF2-40B4-BE49-F238E27FC236}">
                    <a16:creationId xmlns:a16="http://schemas.microsoft.com/office/drawing/2014/main" id="{2EE9C7A1-AA3A-9D93-43F3-D6AD6C6E4D0B}"/>
                  </a:ext>
                </a:extLst>
              </p:cNvPr>
              <p:cNvGrpSpPr/>
              <p:nvPr/>
            </p:nvGrpSpPr>
            <p:grpSpPr>
              <a:xfrm>
                <a:off x="3559375" y="4518831"/>
                <a:ext cx="73862" cy="74238"/>
                <a:chOff x="3559375" y="4518831"/>
                <a:chExt cx="73862" cy="74238"/>
              </a:xfrm>
            </p:grpSpPr>
            <p:sp>
              <p:nvSpPr>
                <p:cNvPr id="876" name="Google Shape;876;p37">
                  <a:extLst>
                    <a:ext uri="{FF2B5EF4-FFF2-40B4-BE49-F238E27FC236}">
                      <a16:creationId xmlns:a16="http://schemas.microsoft.com/office/drawing/2014/main" id="{6AC1CFB2-409E-4546-A67A-F8C83A1DB6E0}"/>
                    </a:ext>
                  </a:extLst>
                </p:cNvPr>
                <p:cNvSpPr/>
                <p:nvPr/>
              </p:nvSpPr>
              <p:spPr>
                <a:xfrm>
                  <a:off x="3562570" y="4518831"/>
                  <a:ext cx="70667" cy="6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68" extrusionOk="0">
                      <a:moveTo>
                        <a:pt x="185" y="0"/>
                      </a:moveTo>
                      <a:cubicBezTo>
                        <a:pt x="105" y="0"/>
                        <a:pt x="36" y="53"/>
                        <a:pt x="0" y="124"/>
                      </a:cubicBezTo>
                      <a:cubicBezTo>
                        <a:pt x="141" y="141"/>
                        <a:pt x="254" y="237"/>
                        <a:pt x="290" y="367"/>
                      </a:cubicBezTo>
                      <a:cubicBezTo>
                        <a:pt x="342" y="334"/>
                        <a:pt x="376" y="273"/>
                        <a:pt x="376" y="202"/>
                      </a:cubicBezTo>
                      <a:cubicBezTo>
                        <a:pt x="376" y="88"/>
                        <a:pt x="290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37">
                  <a:extLst>
                    <a:ext uri="{FF2B5EF4-FFF2-40B4-BE49-F238E27FC236}">
                      <a16:creationId xmlns:a16="http://schemas.microsoft.com/office/drawing/2014/main" id="{4CDCBD99-3D51-E41D-6DDC-E433761FAFE5}"/>
                    </a:ext>
                  </a:extLst>
                </p:cNvPr>
                <p:cNvSpPr/>
                <p:nvPr/>
              </p:nvSpPr>
              <p:spPr>
                <a:xfrm>
                  <a:off x="3559375" y="4542136"/>
                  <a:ext cx="57699" cy="50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7" y="0"/>
                      </a:moveTo>
                      <a:cubicBezTo>
                        <a:pt x="9" y="25"/>
                        <a:pt x="1" y="53"/>
                        <a:pt x="1" y="78"/>
                      </a:cubicBezTo>
                      <a:cubicBezTo>
                        <a:pt x="1" y="183"/>
                        <a:pt x="87" y="271"/>
                        <a:pt x="202" y="271"/>
                      </a:cubicBezTo>
                      <a:cubicBezTo>
                        <a:pt x="236" y="271"/>
                        <a:pt x="280" y="262"/>
                        <a:pt x="307" y="243"/>
                      </a:cubicBezTo>
                      <a:cubicBezTo>
                        <a:pt x="271" y="113"/>
                        <a:pt x="158" y="17"/>
                        <a:pt x="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78" name="Google Shape;878;p37">
              <a:extLst>
                <a:ext uri="{FF2B5EF4-FFF2-40B4-BE49-F238E27FC236}">
                  <a16:creationId xmlns:a16="http://schemas.microsoft.com/office/drawing/2014/main" id="{9789060F-12D9-0E22-A758-02AE06BA6F74}"/>
                </a:ext>
              </a:extLst>
            </p:cNvPr>
            <p:cNvGrpSpPr/>
            <p:nvPr/>
          </p:nvGrpSpPr>
          <p:grpSpPr>
            <a:xfrm>
              <a:off x="3757748" y="1626818"/>
              <a:ext cx="1532169" cy="1570875"/>
              <a:chOff x="7060723" y="716831"/>
              <a:chExt cx="1532169" cy="1570875"/>
            </a:xfrm>
          </p:grpSpPr>
          <p:sp>
            <p:nvSpPr>
              <p:cNvPr id="879" name="Google Shape;879;p37">
                <a:extLst>
                  <a:ext uri="{FF2B5EF4-FFF2-40B4-BE49-F238E27FC236}">
                    <a16:creationId xmlns:a16="http://schemas.microsoft.com/office/drawing/2014/main" id="{59244EC4-221E-F9B6-2AFE-98F0FF16B24D}"/>
                  </a:ext>
                </a:extLst>
              </p:cNvPr>
              <p:cNvSpPr/>
              <p:nvPr/>
            </p:nvSpPr>
            <p:spPr>
              <a:xfrm flipH="1">
                <a:off x="7417173" y="1090836"/>
                <a:ext cx="1175719" cy="119686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4977" extrusionOk="0">
                    <a:moveTo>
                      <a:pt x="953" y="2257"/>
                    </a:moveTo>
                    <a:cubicBezTo>
                      <a:pt x="1069" y="2257"/>
                      <a:pt x="1174" y="2309"/>
                      <a:pt x="1243" y="2378"/>
                    </a:cubicBezTo>
                    <a:cubicBezTo>
                      <a:pt x="1312" y="2450"/>
                      <a:pt x="1356" y="2544"/>
                      <a:pt x="1400" y="2641"/>
                    </a:cubicBezTo>
                    <a:cubicBezTo>
                      <a:pt x="1392" y="2660"/>
                      <a:pt x="1373" y="2676"/>
                      <a:pt x="1356" y="2685"/>
                    </a:cubicBezTo>
                    <a:cubicBezTo>
                      <a:pt x="1274" y="2763"/>
                      <a:pt x="1157" y="2802"/>
                      <a:pt x="1043" y="2802"/>
                    </a:cubicBezTo>
                    <a:cubicBezTo>
                      <a:pt x="939" y="2802"/>
                      <a:pt x="838" y="2769"/>
                      <a:pt x="771" y="2702"/>
                    </a:cubicBezTo>
                    <a:cubicBezTo>
                      <a:pt x="710" y="2641"/>
                      <a:pt x="691" y="2536"/>
                      <a:pt x="718" y="2439"/>
                    </a:cubicBezTo>
                    <a:cubicBezTo>
                      <a:pt x="744" y="2353"/>
                      <a:pt x="807" y="2282"/>
                      <a:pt x="884" y="2265"/>
                    </a:cubicBezTo>
                    <a:cubicBezTo>
                      <a:pt x="911" y="2257"/>
                      <a:pt x="937" y="2257"/>
                      <a:pt x="953" y="2257"/>
                    </a:cubicBezTo>
                    <a:close/>
                    <a:moveTo>
                      <a:pt x="2013" y="1"/>
                    </a:moveTo>
                    <a:cubicBezTo>
                      <a:pt x="1680" y="1"/>
                      <a:pt x="1566" y="324"/>
                      <a:pt x="1566" y="603"/>
                    </a:cubicBezTo>
                    <a:lnTo>
                      <a:pt x="1566" y="1845"/>
                    </a:lnTo>
                    <a:cubicBezTo>
                      <a:pt x="1566" y="2020"/>
                      <a:pt x="1566" y="2204"/>
                      <a:pt x="1531" y="2370"/>
                    </a:cubicBezTo>
                    <a:cubicBezTo>
                      <a:pt x="1497" y="2309"/>
                      <a:pt x="1453" y="2257"/>
                      <a:pt x="1409" y="2213"/>
                    </a:cubicBezTo>
                    <a:cubicBezTo>
                      <a:pt x="1286" y="2090"/>
                      <a:pt x="1117" y="2021"/>
                      <a:pt x="957" y="2021"/>
                    </a:cubicBezTo>
                    <a:cubicBezTo>
                      <a:pt x="911" y="2021"/>
                      <a:pt x="866" y="2027"/>
                      <a:pt x="823" y="2038"/>
                    </a:cubicBezTo>
                    <a:cubicBezTo>
                      <a:pt x="666" y="2083"/>
                      <a:pt x="534" y="2204"/>
                      <a:pt x="492" y="2378"/>
                    </a:cubicBezTo>
                    <a:cubicBezTo>
                      <a:pt x="439" y="2563"/>
                      <a:pt x="481" y="2746"/>
                      <a:pt x="605" y="2870"/>
                    </a:cubicBezTo>
                    <a:cubicBezTo>
                      <a:pt x="717" y="2982"/>
                      <a:pt x="881" y="3039"/>
                      <a:pt x="1048" y="3039"/>
                    </a:cubicBezTo>
                    <a:cubicBezTo>
                      <a:pt x="1205" y="3039"/>
                      <a:pt x="1365" y="2988"/>
                      <a:pt x="1489" y="2886"/>
                    </a:cubicBezTo>
                    <a:lnTo>
                      <a:pt x="1489" y="2886"/>
                    </a:lnTo>
                    <a:cubicBezTo>
                      <a:pt x="1688" y="3516"/>
                      <a:pt x="1497" y="3944"/>
                      <a:pt x="1304" y="4198"/>
                    </a:cubicBezTo>
                    <a:cubicBezTo>
                      <a:pt x="1016" y="4567"/>
                      <a:pt x="559" y="4744"/>
                      <a:pt x="229" y="4744"/>
                    </a:cubicBezTo>
                    <a:cubicBezTo>
                      <a:pt x="199" y="4744"/>
                      <a:pt x="169" y="4742"/>
                      <a:pt x="141" y="4739"/>
                    </a:cubicBezTo>
                    <a:lnTo>
                      <a:pt x="28" y="4723"/>
                    </a:lnTo>
                    <a:lnTo>
                      <a:pt x="1" y="4958"/>
                    </a:lnTo>
                    <a:lnTo>
                      <a:pt x="114" y="4968"/>
                    </a:lnTo>
                    <a:cubicBezTo>
                      <a:pt x="150" y="4977"/>
                      <a:pt x="194" y="4977"/>
                      <a:pt x="238" y="4977"/>
                    </a:cubicBezTo>
                    <a:cubicBezTo>
                      <a:pt x="630" y="4977"/>
                      <a:pt x="1155" y="4775"/>
                      <a:pt x="1489" y="4339"/>
                    </a:cubicBezTo>
                    <a:cubicBezTo>
                      <a:pt x="1732" y="4024"/>
                      <a:pt x="1969" y="3480"/>
                      <a:pt x="1663" y="2685"/>
                    </a:cubicBezTo>
                    <a:lnTo>
                      <a:pt x="1663" y="2676"/>
                    </a:lnTo>
                    <a:cubicBezTo>
                      <a:pt x="1803" y="2431"/>
                      <a:pt x="1803" y="2116"/>
                      <a:pt x="1803" y="1845"/>
                    </a:cubicBezTo>
                    <a:lnTo>
                      <a:pt x="1803" y="603"/>
                    </a:lnTo>
                    <a:cubicBezTo>
                      <a:pt x="1803" y="561"/>
                      <a:pt x="1812" y="236"/>
                      <a:pt x="2013" y="236"/>
                    </a:cubicBezTo>
                    <a:cubicBezTo>
                      <a:pt x="2118" y="236"/>
                      <a:pt x="2223" y="271"/>
                      <a:pt x="2232" y="586"/>
                    </a:cubicBezTo>
                    <a:lnTo>
                      <a:pt x="2276" y="2116"/>
                    </a:lnTo>
                    <a:cubicBezTo>
                      <a:pt x="2276" y="2248"/>
                      <a:pt x="2284" y="2406"/>
                      <a:pt x="2362" y="2544"/>
                    </a:cubicBezTo>
                    <a:cubicBezTo>
                      <a:pt x="2432" y="2657"/>
                      <a:pt x="2570" y="2757"/>
                      <a:pt x="2720" y="2757"/>
                    </a:cubicBezTo>
                    <a:cubicBezTo>
                      <a:pt x="2758" y="2757"/>
                      <a:pt x="2796" y="2751"/>
                      <a:pt x="2834" y="2737"/>
                    </a:cubicBezTo>
                    <a:cubicBezTo>
                      <a:pt x="3071" y="2660"/>
                      <a:pt x="3105" y="2387"/>
                      <a:pt x="3123" y="2282"/>
                    </a:cubicBezTo>
                    <a:lnTo>
                      <a:pt x="3201" y="1636"/>
                    </a:lnTo>
                    <a:cubicBezTo>
                      <a:pt x="3220" y="1531"/>
                      <a:pt x="3237" y="1417"/>
                      <a:pt x="3289" y="1338"/>
                    </a:cubicBezTo>
                    <a:cubicBezTo>
                      <a:pt x="3321" y="1284"/>
                      <a:pt x="3392" y="1230"/>
                      <a:pt x="3457" y="1230"/>
                    </a:cubicBezTo>
                    <a:cubicBezTo>
                      <a:pt x="3466" y="1230"/>
                      <a:pt x="3474" y="1231"/>
                      <a:pt x="3482" y="1233"/>
                    </a:cubicBezTo>
                    <a:cubicBezTo>
                      <a:pt x="3577" y="1260"/>
                      <a:pt x="3621" y="1382"/>
                      <a:pt x="3621" y="1478"/>
                    </a:cubicBezTo>
                    <a:cubicBezTo>
                      <a:pt x="3629" y="1539"/>
                      <a:pt x="3629" y="1600"/>
                      <a:pt x="3629" y="1652"/>
                    </a:cubicBezTo>
                    <a:cubicBezTo>
                      <a:pt x="3640" y="1749"/>
                      <a:pt x="3640" y="1837"/>
                      <a:pt x="3640" y="1925"/>
                    </a:cubicBezTo>
                    <a:cubicBezTo>
                      <a:pt x="3640" y="2083"/>
                      <a:pt x="3692" y="2213"/>
                      <a:pt x="3797" y="2309"/>
                    </a:cubicBezTo>
                    <a:cubicBezTo>
                      <a:pt x="3973" y="2479"/>
                      <a:pt x="4261" y="2506"/>
                      <a:pt x="4507" y="2506"/>
                    </a:cubicBezTo>
                    <a:cubicBezTo>
                      <a:pt x="4578" y="2506"/>
                      <a:pt x="4645" y="2504"/>
                      <a:pt x="4706" y="2502"/>
                    </a:cubicBezTo>
                    <a:cubicBezTo>
                      <a:pt x="4731" y="2502"/>
                      <a:pt x="4750" y="2492"/>
                      <a:pt x="4775" y="2492"/>
                    </a:cubicBezTo>
                    <a:lnTo>
                      <a:pt x="4888" y="2492"/>
                    </a:lnTo>
                    <a:lnTo>
                      <a:pt x="4880" y="2257"/>
                    </a:lnTo>
                    <a:lnTo>
                      <a:pt x="4767" y="2257"/>
                    </a:lnTo>
                    <a:cubicBezTo>
                      <a:pt x="4741" y="2265"/>
                      <a:pt x="4723" y="2265"/>
                      <a:pt x="4697" y="2265"/>
                    </a:cubicBezTo>
                    <a:cubicBezTo>
                      <a:pt x="4636" y="2267"/>
                      <a:pt x="4562" y="2271"/>
                      <a:pt x="4484" y="2271"/>
                    </a:cubicBezTo>
                    <a:cubicBezTo>
                      <a:pt x="4288" y="2271"/>
                      <a:pt x="4067" y="2250"/>
                      <a:pt x="3954" y="2143"/>
                    </a:cubicBezTo>
                    <a:cubicBezTo>
                      <a:pt x="3902" y="2091"/>
                      <a:pt x="3875" y="2020"/>
                      <a:pt x="3875" y="1925"/>
                    </a:cubicBezTo>
                    <a:cubicBezTo>
                      <a:pt x="3875" y="1829"/>
                      <a:pt x="3875" y="1740"/>
                      <a:pt x="3866" y="1644"/>
                    </a:cubicBezTo>
                    <a:cubicBezTo>
                      <a:pt x="3866" y="1591"/>
                      <a:pt x="3866" y="1531"/>
                      <a:pt x="3858" y="1478"/>
                    </a:cubicBezTo>
                    <a:cubicBezTo>
                      <a:pt x="3858" y="1277"/>
                      <a:pt x="3753" y="1058"/>
                      <a:pt x="3535" y="1006"/>
                    </a:cubicBezTo>
                    <a:cubicBezTo>
                      <a:pt x="3510" y="1000"/>
                      <a:pt x="3484" y="998"/>
                      <a:pt x="3458" y="998"/>
                    </a:cubicBezTo>
                    <a:cubicBezTo>
                      <a:pt x="3321" y="998"/>
                      <a:pt x="3176" y="1075"/>
                      <a:pt x="3088" y="1207"/>
                    </a:cubicBezTo>
                    <a:cubicBezTo>
                      <a:pt x="3010" y="1338"/>
                      <a:pt x="2983" y="1487"/>
                      <a:pt x="2974" y="1600"/>
                    </a:cubicBezTo>
                    <a:lnTo>
                      <a:pt x="2886" y="2248"/>
                    </a:lnTo>
                    <a:cubicBezTo>
                      <a:pt x="2861" y="2414"/>
                      <a:pt x="2825" y="2492"/>
                      <a:pt x="2756" y="2519"/>
                    </a:cubicBezTo>
                    <a:cubicBezTo>
                      <a:pt x="2746" y="2523"/>
                      <a:pt x="2736" y="2525"/>
                      <a:pt x="2725" y="2525"/>
                    </a:cubicBezTo>
                    <a:cubicBezTo>
                      <a:pt x="2666" y="2525"/>
                      <a:pt x="2593" y="2474"/>
                      <a:pt x="2563" y="2423"/>
                    </a:cubicBezTo>
                    <a:cubicBezTo>
                      <a:pt x="2511" y="2334"/>
                      <a:pt x="2511" y="2221"/>
                      <a:pt x="2511" y="2116"/>
                    </a:cubicBezTo>
                    <a:lnTo>
                      <a:pt x="2467" y="578"/>
                    </a:lnTo>
                    <a:cubicBezTo>
                      <a:pt x="2450" y="97"/>
                      <a:pt x="2213" y="1"/>
                      <a:pt x="2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7">
                <a:extLst>
                  <a:ext uri="{FF2B5EF4-FFF2-40B4-BE49-F238E27FC236}">
                    <a16:creationId xmlns:a16="http://schemas.microsoft.com/office/drawing/2014/main" id="{81B1EE7F-3EE4-2A15-E9E6-BF9516305483}"/>
                  </a:ext>
                </a:extLst>
              </p:cNvPr>
              <p:cNvGrpSpPr/>
              <p:nvPr/>
            </p:nvGrpSpPr>
            <p:grpSpPr>
              <a:xfrm rot="-938965" flipH="1">
                <a:off x="7176585" y="731870"/>
                <a:ext cx="233975" cy="891181"/>
                <a:chOff x="3841236" y="2462345"/>
                <a:chExt cx="261888" cy="997496"/>
              </a:xfrm>
            </p:grpSpPr>
            <p:sp>
              <p:nvSpPr>
                <p:cNvPr id="881" name="Google Shape;881;p37">
                  <a:extLst>
                    <a:ext uri="{FF2B5EF4-FFF2-40B4-BE49-F238E27FC236}">
                      <a16:creationId xmlns:a16="http://schemas.microsoft.com/office/drawing/2014/main" id="{27F4CBC1-0571-970C-CFFF-922E1F948A78}"/>
                    </a:ext>
                  </a:extLst>
                </p:cNvPr>
                <p:cNvSpPr/>
                <p:nvPr/>
              </p:nvSpPr>
              <p:spPr>
                <a:xfrm>
                  <a:off x="3879165" y="3209042"/>
                  <a:ext cx="196867" cy="13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17" extrusionOk="0">
                      <a:moveTo>
                        <a:pt x="762" y="0"/>
                      </a:moveTo>
                      <a:lnTo>
                        <a:pt x="0" y="8"/>
                      </a:lnTo>
                      <a:lnTo>
                        <a:pt x="210" y="516"/>
                      </a:lnTo>
                      <a:lnTo>
                        <a:pt x="508" y="508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7">
                  <a:extLst>
                    <a:ext uri="{FF2B5EF4-FFF2-40B4-BE49-F238E27FC236}">
                      <a16:creationId xmlns:a16="http://schemas.microsoft.com/office/drawing/2014/main" id="{A385612E-B44B-F1B7-EB39-7DEC991D2C14}"/>
                    </a:ext>
                  </a:extLst>
                </p:cNvPr>
                <p:cNvSpPr/>
                <p:nvPr/>
              </p:nvSpPr>
              <p:spPr>
                <a:xfrm>
                  <a:off x="3868328" y="2487115"/>
                  <a:ext cx="207704" cy="72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807" extrusionOk="0">
                      <a:moveTo>
                        <a:pt x="735" y="1"/>
                      </a:moveTo>
                      <a:lnTo>
                        <a:pt x="0" y="17"/>
                      </a:lnTo>
                      <a:lnTo>
                        <a:pt x="42" y="2806"/>
                      </a:lnTo>
                      <a:lnTo>
                        <a:pt x="804" y="2798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7">
                  <a:extLst>
                    <a:ext uri="{FF2B5EF4-FFF2-40B4-BE49-F238E27FC236}">
                      <a16:creationId xmlns:a16="http://schemas.microsoft.com/office/drawing/2014/main" id="{9F4487D9-2AD2-E773-2612-90E0488E31F4}"/>
                    </a:ext>
                  </a:extLst>
                </p:cNvPr>
                <p:cNvSpPr/>
                <p:nvPr/>
              </p:nvSpPr>
              <p:spPr>
                <a:xfrm>
                  <a:off x="3938251" y="3315086"/>
                  <a:ext cx="74309" cy="50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194" extrusionOk="0">
                      <a:moveTo>
                        <a:pt x="0" y="0"/>
                      </a:moveTo>
                      <a:lnTo>
                        <a:pt x="9" y="193"/>
                      </a:lnTo>
                      <a:lnTo>
                        <a:pt x="288" y="19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7">
                  <a:extLst>
                    <a:ext uri="{FF2B5EF4-FFF2-40B4-BE49-F238E27FC236}">
                      <a16:creationId xmlns:a16="http://schemas.microsoft.com/office/drawing/2014/main" id="{B0C56410-2E82-50D6-B67A-E5F967FDB607}"/>
                    </a:ext>
                  </a:extLst>
                </p:cNvPr>
                <p:cNvSpPr/>
                <p:nvPr/>
              </p:nvSpPr>
              <p:spPr>
                <a:xfrm>
                  <a:off x="3874779" y="3190981"/>
                  <a:ext cx="187579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11" extrusionOk="0">
                      <a:moveTo>
                        <a:pt x="727" y="1"/>
                      </a:moveTo>
                      <a:lnTo>
                        <a:pt x="1" y="18"/>
                      </a:lnTo>
                      <a:lnTo>
                        <a:pt x="9" y="211"/>
                      </a:lnTo>
                      <a:lnTo>
                        <a:pt x="727" y="192"/>
                      </a:lnTo>
                      <a:lnTo>
                        <a:pt x="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7">
                  <a:extLst>
                    <a:ext uri="{FF2B5EF4-FFF2-40B4-BE49-F238E27FC236}">
                      <a16:creationId xmlns:a16="http://schemas.microsoft.com/office/drawing/2014/main" id="{E275A6D3-FD27-2F6E-FEBF-E3644E40CA6C}"/>
                    </a:ext>
                  </a:extLst>
                </p:cNvPr>
                <p:cNvSpPr/>
                <p:nvPr/>
              </p:nvSpPr>
              <p:spPr>
                <a:xfrm>
                  <a:off x="3841236" y="2462345"/>
                  <a:ext cx="261888" cy="99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3866" extrusionOk="0">
                      <a:moveTo>
                        <a:pt x="769" y="193"/>
                      </a:moveTo>
                      <a:lnTo>
                        <a:pt x="821" y="2902"/>
                      </a:lnTo>
                      <a:lnTo>
                        <a:pt x="534" y="3454"/>
                      </a:lnTo>
                      <a:lnTo>
                        <a:pt x="244" y="2911"/>
                      </a:lnTo>
                      <a:lnTo>
                        <a:pt x="191" y="202"/>
                      </a:lnTo>
                      <a:lnTo>
                        <a:pt x="769" y="193"/>
                      </a:lnTo>
                      <a:close/>
                      <a:moveTo>
                        <a:pt x="962" y="0"/>
                      </a:moveTo>
                      <a:lnTo>
                        <a:pt x="0" y="17"/>
                      </a:lnTo>
                      <a:lnTo>
                        <a:pt x="61" y="2955"/>
                      </a:lnTo>
                      <a:lnTo>
                        <a:pt x="534" y="3866"/>
                      </a:lnTo>
                      <a:lnTo>
                        <a:pt x="1014" y="2947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7">
                  <a:extLst>
                    <a:ext uri="{FF2B5EF4-FFF2-40B4-BE49-F238E27FC236}">
                      <a16:creationId xmlns:a16="http://schemas.microsoft.com/office/drawing/2014/main" id="{E6FD9F8D-E9EB-FB31-B3CF-D97E604113A5}"/>
                    </a:ext>
                  </a:extLst>
                </p:cNvPr>
                <p:cNvSpPr/>
                <p:nvPr/>
              </p:nvSpPr>
              <p:spPr>
                <a:xfrm>
                  <a:off x="3852073" y="2584129"/>
                  <a:ext cx="226023" cy="54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211" extrusionOk="0">
                      <a:moveTo>
                        <a:pt x="876" y="0"/>
                      </a:moveTo>
                      <a:lnTo>
                        <a:pt x="0" y="17"/>
                      </a:lnTo>
                      <a:lnTo>
                        <a:pt x="0" y="210"/>
                      </a:lnTo>
                      <a:lnTo>
                        <a:pt x="876" y="193"/>
                      </a:lnTo>
                      <a:lnTo>
                        <a:pt x="8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7" name="Google Shape;887;p37">
              <a:extLst>
                <a:ext uri="{FF2B5EF4-FFF2-40B4-BE49-F238E27FC236}">
                  <a16:creationId xmlns:a16="http://schemas.microsoft.com/office/drawing/2014/main" id="{E4BDE221-9E99-1B04-3E02-8CDDD7D49A26}"/>
                </a:ext>
              </a:extLst>
            </p:cNvPr>
            <p:cNvSpPr/>
            <p:nvPr/>
          </p:nvSpPr>
          <p:spPr>
            <a:xfrm>
              <a:off x="4151425" y="862863"/>
              <a:ext cx="835678" cy="824878"/>
            </a:xfrm>
            <a:custGeom>
              <a:avLst/>
              <a:gdLst/>
              <a:ahLst/>
              <a:cxnLst/>
              <a:rect l="l" t="t" r="r" b="b"/>
              <a:pathLst>
                <a:path w="2782" h="2746" extrusionOk="0">
                  <a:moveTo>
                    <a:pt x="1382" y="760"/>
                  </a:moveTo>
                  <a:cubicBezTo>
                    <a:pt x="1715" y="760"/>
                    <a:pt x="1986" y="1031"/>
                    <a:pt x="1986" y="1373"/>
                  </a:cubicBezTo>
                  <a:cubicBezTo>
                    <a:pt x="1986" y="1704"/>
                    <a:pt x="1715" y="1984"/>
                    <a:pt x="1382" y="1984"/>
                  </a:cubicBezTo>
                  <a:cubicBezTo>
                    <a:pt x="1042" y="1984"/>
                    <a:pt x="771" y="1704"/>
                    <a:pt x="771" y="1373"/>
                  </a:cubicBezTo>
                  <a:cubicBezTo>
                    <a:pt x="771" y="1031"/>
                    <a:pt x="1042" y="760"/>
                    <a:pt x="1382" y="760"/>
                  </a:cubicBezTo>
                  <a:close/>
                  <a:moveTo>
                    <a:pt x="1111" y="0"/>
                  </a:moveTo>
                  <a:lnTo>
                    <a:pt x="804" y="95"/>
                  </a:lnTo>
                  <a:lnTo>
                    <a:pt x="893" y="525"/>
                  </a:lnTo>
                  <a:lnTo>
                    <a:pt x="727" y="638"/>
                  </a:lnTo>
                  <a:lnTo>
                    <a:pt x="360" y="428"/>
                  </a:lnTo>
                  <a:lnTo>
                    <a:pt x="166" y="682"/>
                  </a:lnTo>
                  <a:lnTo>
                    <a:pt x="481" y="962"/>
                  </a:lnTo>
                  <a:lnTo>
                    <a:pt x="420" y="1188"/>
                  </a:lnTo>
                  <a:lnTo>
                    <a:pt x="1" y="1215"/>
                  </a:lnTo>
                  <a:lnTo>
                    <a:pt x="1" y="1530"/>
                  </a:lnTo>
                  <a:lnTo>
                    <a:pt x="420" y="1574"/>
                  </a:lnTo>
                  <a:lnTo>
                    <a:pt x="490" y="1801"/>
                  </a:lnTo>
                  <a:lnTo>
                    <a:pt x="166" y="2063"/>
                  </a:lnTo>
                  <a:lnTo>
                    <a:pt x="360" y="2317"/>
                  </a:lnTo>
                  <a:lnTo>
                    <a:pt x="727" y="2107"/>
                  </a:lnTo>
                  <a:lnTo>
                    <a:pt x="909" y="2238"/>
                  </a:lnTo>
                  <a:lnTo>
                    <a:pt x="804" y="2649"/>
                  </a:lnTo>
                  <a:lnTo>
                    <a:pt x="1111" y="2745"/>
                  </a:lnTo>
                  <a:lnTo>
                    <a:pt x="1285" y="2351"/>
                  </a:lnTo>
                  <a:cubicBezTo>
                    <a:pt x="1338" y="2361"/>
                    <a:pt x="1329" y="2361"/>
                    <a:pt x="1382" y="2361"/>
                  </a:cubicBezTo>
                  <a:cubicBezTo>
                    <a:pt x="1434" y="2361"/>
                    <a:pt x="1453" y="2361"/>
                    <a:pt x="1505" y="2351"/>
                  </a:cubicBezTo>
                  <a:lnTo>
                    <a:pt x="1671" y="2745"/>
                  </a:lnTo>
                  <a:lnTo>
                    <a:pt x="1967" y="2649"/>
                  </a:lnTo>
                  <a:lnTo>
                    <a:pt x="1873" y="2229"/>
                  </a:lnTo>
                  <a:lnTo>
                    <a:pt x="2055" y="2088"/>
                  </a:lnTo>
                  <a:lnTo>
                    <a:pt x="2423" y="2317"/>
                  </a:lnTo>
                  <a:lnTo>
                    <a:pt x="2607" y="2063"/>
                  </a:lnTo>
                  <a:lnTo>
                    <a:pt x="2292" y="1774"/>
                  </a:lnTo>
                  <a:lnTo>
                    <a:pt x="2353" y="1574"/>
                  </a:lnTo>
                  <a:lnTo>
                    <a:pt x="2781" y="1530"/>
                  </a:lnTo>
                  <a:lnTo>
                    <a:pt x="2781" y="1215"/>
                  </a:lnTo>
                  <a:lnTo>
                    <a:pt x="2345" y="1180"/>
                  </a:lnTo>
                  <a:lnTo>
                    <a:pt x="2282" y="970"/>
                  </a:lnTo>
                  <a:lnTo>
                    <a:pt x="2607" y="682"/>
                  </a:lnTo>
                  <a:lnTo>
                    <a:pt x="2423" y="428"/>
                  </a:lnTo>
                  <a:lnTo>
                    <a:pt x="2047" y="655"/>
                  </a:lnTo>
                  <a:lnTo>
                    <a:pt x="1873" y="525"/>
                  </a:lnTo>
                  <a:lnTo>
                    <a:pt x="1967" y="95"/>
                  </a:lnTo>
                  <a:lnTo>
                    <a:pt x="1671" y="0"/>
                  </a:lnTo>
                  <a:lnTo>
                    <a:pt x="1487" y="401"/>
                  </a:lnTo>
                  <a:lnTo>
                    <a:pt x="1277" y="401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37">
              <a:extLst>
                <a:ext uri="{FF2B5EF4-FFF2-40B4-BE49-F238E27FC236}">
                  <a16:creationId xmlns:a16="http://schemas.microsoft.com/office/drawing/2014/main" id="{E4D04DBA-8CD3-3784-62F6-D9322B8564EF}"/>
                </a:ext>
              </a:extLst>
            </p:cNvPr>
            <p:cNvGrpSpPr/>
            <p:nvPr/>
          </p:nvGrpSpPr>
          <p:grpSpPr>
            <a:xfrm>
              <a:off x="7947069" y="1014845"/>
              <a:ext cx="385817" cy="837006"/>
              <a:chOff x="4196857" y="2827220"/>
              <a:chExt cx="385817" cy="837006"/>
            </a:xfrm>
          </p:grpSpPr>
          <p:sp>
            <p:nvSpPr>
              <p:cNvPr id="889" name="Google Shape;889;p37">
                <a:extLst>
                  <a:ext uri="{FF2B5EF4-FFF2-40B4-BE49-F238E27FC236}">
                    <a16:creationId xmlns:a16="http://schemas.microsoft.com/office/drawing/2014/main" id="{E5FFFF89-0911-DB64-76A6-5BB7D26C5AEE}"/>
                  </a:ext>
                </a:extLst>
              </p:cNvPr>
              <p:cNvSpPr/>
              <p:nvPr/>
            </p:nvSpPr>
            <p:spPr>
              <a:xfrm>
                <a:off x="4196857" y="2827220"/>
                <a:ext cx="385817" cy="83700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046" extrusionOk="0">
                    <a:moveTo>
                      <a:pt x="1086" y="194"/>
                    </a:moveTo>
                    <a:cubicBezTo>
                      <a:pt x="1095" y="194"/>
                      <a:pt x="1104" y="196"/>
                      <a:pt x="1113" y="200"/>
                    </a:cubicBezTo>
                    <a:lnTo>
                      <a:pt x="1541" y="289"/>
                    </a:lnTo>
                    <a:cubicBezTo>
                      <a:pt x="1575" y="297"/>
                      <a:pt x="1610" y="322"/>
                      <a:pt x="1627" y="358"/>
                    </a:cubicBezTo>
                    <a:cubicBezTo>
                      <a:pt x="1654" y="383"/>
                      <a:pt x="1663" y="427"/>
                      <a:pt x="1654" y="463"/>
                    </a:cubicBezTo>
                    <a:lnTo>
                      <a:pt x="945" y="3732"/>
                    </a:lnTo>
                    <a:cubicBezTo>
                      <a:pt x="931" y="3801"/>
                      <a:pt x="871" y="3850"/>
                      <a:pt x="804" y="3850"/>
                    </a:cubicBezTo>
                    <a:cubicBezTo>
                      <a:pt x="793" y="3850"/>
                      <a:pt x="782" y="3848"/>
                      <a:pt x="771" y="3846"/>
                    </a:cubicBezTo>
                    <a:lnTo>
                      <a:pt x="351" y="3760"/>
                    </a:lnTo>
                    <a:cubicBezTo>
                      <a:pt x="274" y="3741"/>
                      <a:pt x="221" y="3663"/>
                      <a:pt x="238" y="3583"/>
                    </a:cubicBezTo>
                    <a:lnTo>
                      <a:pt x="937" y="314"/>
                    </a:lnTo>
                    <a:cubicBezTo>
                      <a:pt x="945" y="270"/>
                      <a:pt x="972" y="245"/>
                      <a:pt x="1008" y="217"/>
                    </a:cubicBezTo>
                    <a:cubicBezTo>
                      <a:pt x="1025" y="209"/>
                      <a:pt x="1042" y="200"/>
                      <a:pt x="1061" y="200"/>
                    </a:cubicBezTo>
                    <a:cubicBezTo>
                      <a:pt x="1069" y="196"/>
                      <a:pt x="1077" y="194"/>
                      <a:pt x="1086" y="194"/>
                    </a:cubicBezTo>
                    <a:close/>
                    <a:moveTo>
                      <a:pt x="1087" y="1"/>
                    </a:moveTo>
                    <a:cubicBezTo>
                      <a:pt x="1021" y="1"/>
                      <a:pt x="952" y="19"/>
                      <a:pt x="893" y="51"/>
                    </a:cubicBezTo>
                    <a:cubicBezTo>
                      <a:pt x="823" y="104"/>
                      <a:pt x="771" y="184"/>
                      <a:pt x="746" y="270"/>
                    </a:cubicBezTo>
                    <a:lnTo>
                      <a:pt x="45" y="3541"/>
                    </a:lnTo>
                    <a:cubicBezTo>
                      <a:pt x="1" y="3724"/>
                      <a:pt x="125" y="3909"/>
                      <a:pt x="307" y="3951"/>
                    </a:cubicBezTo>
                    <a:lnTo>
                      <a:pt x="735" y="4039"/>
                    </a:lnTo>
                    <a:cubicBezTo>
                      <a:pt x="757" y="4043"/>
                      <a:pt x="779" y="4045"/>
                      <a:pt x="801" y="4045"/>
                    </a:cubicBezTo>
                    <a:cubicBezTo>
                      <a:pt x="823" y="4045"/>
                      <a:pt x="845" y="4043"/>
                      <a:pt x="867" y="4039"/>
                    </a:cubicBezTo>
                    <a:cubicBezTo>
                      <a:pt x="998" y="4022"/>
                      <a:pt x="1113" y="3917"/>
                      <a:pt x="1138" y="3776"/>
                    </a:cubicBezTo>
                    <a:lnTo>
                      <a:pt x="1848" y="507"/>
                    </a:lnTo>
                    <a:cubicBezTo>
                      <a:pt x="1864" y="419"/>
                      <a:pt x="1848" y="322"/>
                      <a:pt x="1795" y="245"/>
                    </a:cubicBezTo>
                    <a:cubicBezTo>
                      <a:pt x="1751" y="173"/>
                      <a:pt x="1671" y="121"/>
                      <a:pt x="1575" y="96"/>
                    </a:cubicBezTo>
                    <a:lnTo>
                      <a:pt x="1155" y="7"/>
                    </a:lnTo>
                    <a:cubicBezTo>
                      <a:pt x="1133" y="3"/>
                      <a:pt x="1110" y="1"/>
                      <a:pt x="1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>
                <a:extLst>
                  <a:ext uri="{FF2B5EF4-FFF2-40B4-BE49-F238E27FC236}">
                    <a16:creationId xmlns:a16="http://schemas.microsoft.com/office/drawing/2014/main" id="{7A37AA08-F88A-7BED-0A74-29665924CAF0}"/>
                  </a:ext>
                </a:extLst>
              </p:cNvPr>
              <p:cNvSpPr/>
              <p:nvPr/>
            </p:nvSpPr>
            <p:spPr>
              <a:xfrm>
                <a:off x="4350977" y="3489007"/>
                <a:ext cx="83163" cy="5440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63" extrusionOk="0">
                    <a:moveTo>
                      <a:pt x="34" y="0"/>
                    </a:moveTo>
                    <a:lnTo>
                      <a:pt x="1" y="193"/>
                    </a:lnTo>
                    <a:lnTo>
                      <a:pt x="357" y="263"/>
                    </a:lnTo>
                    <a:lnTo>
                      <a:pt x="402" y="7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>
                <a:extLst>
                  <a:ext uri="{FF2B5EF4-FFF2-40B4-BE49-F238E27FC236}">
                    <a16:creationId xmlns:a16="http://schemas.microsoft.com/office/drawing/2014/main" id="{66D3DF54-895C-0769-32EE-DF33C279A73E}"/>
                  </a:ext>
                </a:extLst>
              </p:cNvPr>
              <p:cNvSpPr/>
              <p:nvPr/>
            </p:nvSpPr>
            <p:spPr>
              <a:xfrm>
                <a:off x="4372699" y="3383915"/>
                <a:ext cx="83163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4" extrusionOk="0">
                    <a:moveTo>
                      <a:pt x="43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01" y="80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>
                <a:extLst>
                  <a:ext uri="{FF2B5EF4-FFF2-40B4-BE49-F238E27FC236}">
                    <a16:creationId xmlns:a16="http://schemas.microsoft.com/office/drawing/2014/main" id="{92DF7C86-68C2-AA9B-FC95-5D3595079193}"/>
                  </a:ext>
                </a:extLst>
              </p:cNvPr>
              <p:cNvSpPr/>
              <p:nvPr/>
            </p:nvSpPr>
            <p:spPr>
              <a:xfrm>
                <a:off x="4394421" y="3281099"/>
                <a:ext cx="84818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1" extrusionOk="0">
                    <a:moveTo>
                      <a:pt x="43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10" y="7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>
                <a:extLst>
                  <a:ext uri="{FF2B5EF4-FFF2-40B4-BE49-F238E27FC236}">
                    <a16:creationId xmlns:a16="http://schemas.microsoft.com/office/drawing/2014/main" id="{FD68DB6C-C808-ADC3-5E3C-F7B200D01C78}"/>
                  </a:ext>
                </a:extLst>
              </p:cNvPr>
              <p:cNvSpPr/>
              <p:nvPr/>
            </p:nvSpPr>
            <p:spPr>
              <a:xfrm>
                <a:off x="4416142" y="3177663"/>
                <a:ext cx="8481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74" extrusionOk="0">
                    <a:moveTo>
                      <a:pt x="42" y="1"/>
                    </a:moveTo>
                    <a:lnTo>
                      <a:pt x="1" y="194"/>
                    </a:lnTo>
                    <a:lnTo>
                      <a:pt x="368" y="273"/>
                    </a:lnTo>
                    <a:lnTo>
                      <a:pt x="410" y="80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>
                <a:extLst>
                  <a:ext uri="{FF2B5EF4-FFF2-40B4-BE49-F238E27FC236}">
                    <a16:creationId xmlns:a16="http://schemas.microsoft.com/office/drawing/2014/main" id="{7173E8A5-1F27-BC0E-335F-C0F889E24D71}"/>
                  </a:ext>
                </a:extLst>
              </p:cNvPr>
              <p:cNvSpPr/>
              <p:nvPr/>
            </p:nvSpPr>
            <p:spPr>
              <a:xfrm>
                <a:off x="4439519" y="3074847"/>
                <a:ext cx="83163" cy="5606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71" extrusionOk="0">
                    <a:moveTo>
                      <a:pt x="45" y="0"/>
                    </a:moveTo>
                    <a:lnTo>
                      <a:pt x="1" y="193"/>
                    </a:lnTo>
                    <a:lnTo>
                      <a:pt x="368" y="271"/>
                    </a:lnTo>
                    <a:lnTo>
                      <a:pt x="402" y="7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>
                <a:extLst>
                  <a:ext uri="{FF2B5EF4-FFF2-40B4-BE49-F238E27FC236}">
                    <a16:creationId xmlns:a16="http://schemas.microsoft.com/office/drawing/2014/main" id="{BFC293B5-FA20-39C7-09E3-532AF3AFD086}"/>
                  </a:ext>
                </a:extLst>
              </p:cNvPr>
              <p:cNvSpPr/>
              <p:nvPr/>
            </p:nvSpPr>
            <p:spPr>
              <a:xfrm>
                <a:off x="4461241" y="2971411"/>
                <a:ext cx="85438" cy="5668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274" extrusionOk="0">
                    <a:moveTo>
                      <a:pt x="45" y="1"/>
                    </a:moveTo>
                    <a:lnTo>
                      <a:pt x="1" y="194"/>
                    </a:lnTo>
                    <a:lnTo>
                      <a:pt x="368" y="274"/>
                    </a:lnTo>
                    <a:lnTo>
                      <a:pt x="412" y="81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7">
              <a:extLst>
                <a:ext uri="{FF2B5EF4-FFF2-40B4-BE49-F238E27FC236}">
                  <a16:creationId xmlns:a16="http://schemas.microsoft.com/office/drawing/2014/main" id="{77E21D94-4A2B-42E4-6987-29A9E5DDC25D}"/>
                </a:ext>
              </a:extLst>
            </p:cNvPr>
            <p:cNvSpPr/>
            <p:nvPr/>
          </p:nvSpPr>
          <p:spPr>
            <a:xfrm rot="842705">
              <a:off x="7205862" y="2554294"/>
              <a:ext cx="422027" cy="877416"/>
            </a:xfrm>
            <a:custGeom>
              <a:avLst/>
              <a:gdLst/>
              <a:ahLst/>
              <a:cxnLst/>
              <a:rect l="l" t="t" r="r" b="b"/>
              <a:pathLst>
                <a:path w="2756" h="5730" extrusionOk="0">
                  <a:moveTo>
                    <a:pt x="2756" y="0"/>
                  </a:moveTo>
                  <a:lnTo>
                    <a:pt x="691" y="1820"/>
                  </a:lnTo>
                  <a:lnTo>
                    <a:pt x="1558" y="1908"/>
                  </a:lnTo>
                  <a:lnTo>
                    <a:pt x="298" y="3543"/>
                  </a:lnTo>
                  <a:lnTo>
                    <a:pt x="1392" y="3648"/>
                  </a:lnTo>
                  <a:lnTo>
                    <a:pt x="0" y="5729"/>
                  </a:lnTo>
                  <a:lnTo>
                    <a:pt x="2301" y="3228"/>
                  </a:lnTo>
                  <a:lnTo>
                    <a:pt x="1434" y="3175"/>
                  </a:lnTo>
                  <a:lnTo>
                    <a:pt x="2571" y="1522"/>
                  </a:lnTo>
                  <a:lnTo>
                    <a:pt x="1610" y="1392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7">
              <a:extLst>
                <a:ext uri="{FF2B5EF4-FFF2-40B4-BE49-F238E27FC236}">
                  <a16:creationId xmlns:a16="http://schemas.microsoft.com/office/drawing/2014/main" id="{9828C0ED-C678-C93F-D0E4-C09BA8321387}"/>
                </a:ext>
              </a:extLst>
            </p:cNvPr>
            <p:cNvGrpSpPr/>
            <p:nvPr/>
          </p:nvGrpSpPr>
          <p:grpSpPr>
            <a:xfrm>
              <a:off x="6367126" y="751835"/>
              <a:ext cx="1350897" cy="1100011"/>
              <a:chOff x="4917188" y="1046871"/>
              <a:chExt cx="1155798" cy="941065"/>
            </a:xfrm>
          </p:grpSpPr>
          <p:sp>
            <p:nvSpPr>
              <p:cNvPr id="898" name="Google Shape;898;p37">
                <a:extLst>
                  <a:ext uri="{FF2B5EF4-FFF2-40B4-BE49-F238E27FC236}">
                    <a16:creationId xmlns:a16="http://schemas.microsoft.com/office/drawing/2014/main" id="{855AAA5E-972F-6668-B58A-B143D2D79D17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>
                <a:extLst>
                  <a:ext uri="{FF2B5EF4-FFF2-40B4-BE49-F238E27FC236}">
                    <a16:creationId xmlns:a16="http://schemas.microsoft.com/office/drawing/2014/main" id="{F1014101-4701-44DC-888D-7F6C40A432C9}"/>
                  </a:ext>
                </a:extLst>
              </p:cNvPr>
              <p:cNvSpPr/>
              <p:nvPr/>
            </p:nvSpPr>
            <p:spPr>
              <a:xfrm>
                <a:off x="4917188" y="1046871"/>
                <a:ext cx="83163" cy="4487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169" extrusionOk="0">
                    <a:moveTo>
                      <a:pt x="191" y="1"/>
                    </a:moveTo>
                    <a:cubicBezTo>
                      <a:pt x="86" y="1"/>
                      <a:pt x="0" y="89"/>
                      <a:pt x="0" y="202"/>
                    </a:cubicBezTo>
                    <a:cubicBezTo>
                      <a:pt x="0" y="307"/>
                      <a:pt x="86" y="395"/>
                      <a:pt x="191" y="395"/>
                    </a:cubicBezTo>
                    <a:cubicBezTo>
                      <a:pt x="307" y="395"/>
                      <a:pt x="393" y="307"/>
                      <a:pt x="393" y="202"/>
                    </a:cubicBezTo>
                    <a:cubicBezTo>
                      <a:pt x="393" y="89"/>
                      <a:pt x="307" y="1"/>
                      <a:pt x="191" y="1"/>
                    </a:cubicBezTo>
                    <a:close/>
                    <a:moveTo>
                      <a:pt x="191" y="595"/>
                    </a:moveTo>
                    <a:cubicBezTo>
                      <a:pt x="86" y="595"/>
                      <a:pt x="0" y="683"/>
                      <a:pt x="0" y="788"/>
                    </a:cubicBezTo>
                    <a:cubicBezTo>
                      <a:pt x="0" y="901"/>
                      <a:pt x="86" y="989"/>
                      <a:pt x="202" y="989"/>
                    </a:cubicBezTo>
                    <a:cubicBezTo>
                      <a:pt x="307" y="989"/>
                      <a:pt x="393" y="901"/>
                      <a:pt x="393" y="788"/>
                    </a:cubicBezTo>
                    <a:cubicBezTo>
                      <a:pt x="393" y="683"/>
                      <a:pt x="307" y="595"/>
                      <a:pt x="191" y="595"/>
                    </a:cubicBezTo>
                    <a:close/>
                    <a:moveTo>
                      <a:pt x="202" y="1182"/>
                    </a:moveTo>
                    <a:cubicBezTo>
                      <a:pt x="86" y="1182"/>
                      <a:pt x="0" y="1268"/>
                      <a:pt x="0" y="1381"/>
                    </a:cubicBezTo>
                    <a:cubicBezTo>
                      <a:pt x="0" y="1486"/>
                      <a:pt x="97" y="1575"/>
                      <a:pt x="202" y="1575"/>
                    </a:cubicBezTo>
                    <a:cubicBezTo>
                      <a:pt x="307" y="1575"/>
                      <a:pt x="393" y="1486"/>
                      <a:pt x="393" y="1381"/>
                    </a:cubicBezTo>
                    <a:cubicBezTo>
                      <a:pt x="393" y="1268"/>
                      <a:pt x="307" y="1182"/>
                      <a:pt x="202" y="1182"/>
                    </a:cubicBezTo>
                    <a:close/>
                    <a:moveTo>
                      <a:pt x="202" y="1776"/>
                    </a:moveTo>
                    <a:cubicBezTo>
                      <a:pt x="97" y="1776"/>
                      <a:pt x="9" y="1864"/>
                      <a:pt x="9" y="1969"/>
                    </a:cubicBezTo>
                    <a:cubicBezTo>
                      <a:pt x="9" y="2082"/>
                      <a:pt x="97" y="2168"/>
                      <a:pt x="202" y="2168"/>
                    </a:cubicBezTo>
                    <a:cubicBezTo>
                      <a:pt x="315" y="2168"/>
                      <a:pt x="401" y="2074"/>
                      <a:pt x="401" y="1969"/>
                    </a:cubicBezTo>
                    <a:cubicBezTo>
                      <a:pt x="401" y="1864"/>
                      <a:pt x="307" y="1776"/>
                      <a:pt x="202" y="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>
                <a:extLst>
                  <a:ext uri="{FF2B5EF4-FFF2-40B4-BE49-F238E27FC236}">
                    <a16:creationId xmlns:a16="http://schemas.microsoft.com/office/drawing/2014/main" id="{4E17152F-18CD-7FB1-89D9-490F2F91AC82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>
                <a:extLst>
                  <a:ext uri="{FF2B5EF4-FFF2-40B4-BE49-F238E27FC236}">
                    <a16:creationId xmlns:a16="http://schemas.microsoft.com/office/drawing/2014/main" id="{5DA0395B-FD81-22E3-698E-948DE62C42C3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>
                <a:extLst>
                  <a:ext uri="{FF2B5EF4-FFF2-40B4-BE49-F238E27FC236}">
                    <a16:creationId xmlns:a16="http://schemas.microsoft.com/office/drawing/2014/main" id="{464139CD-513D-F3A0-72AC-07E1E0DA8218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37">
              <a:extLst>
                <a:ext uri="{FF2B5EF4-FFF2-40B4-BE49-F238E27FC236}">
                  <a16:creationId xmlns:a16="http://schemas.microsoft.com/office/drawing/2014/main" id="{0C642881-660E-21DC-ADE9-508F334EB186}"/>
                </a:ext>
              </a:extLst>
            </p:cNvPr>
            <p:cNvGrpSpPr/>
            <p:nvPr/>
          </p:nvGrpSpPr>
          <p:grpSpPr>
            <a:xfrm flipH="1">
              <a:off x="5102801" y="827764"/>
              <a:ext cx="1073802" cy="1024081"/>
              <a:chOff x="5154265" y="1111830"/>
              <a:chExt cx="918722" cy="876107"/>
            </a:xfrm>
          </p:grpSpPr>
          <p:sp>
            <p:nvSpPr>
              <p:cNvPr id="904" name="Google Shape;904;p37">
                <a:extLst>
                  <a:ext uri="{FF2B5EF4-FFF2-40B4-BE49-F238E27FC236}">
                    <a16:creationId xmlns:a16="http://schemas.microsoft.com/office/drawing/2014/main" id="{E875CC3D-A3CD-E082-509E-81A66EBF49ED}"/>
                  </a:ext>
                </a:extLst>
              </p:cNvPr>
              <p:cNvSpPr/>
              <p:nvPr/>
            </p:nvSpPr>
            <p:spPr>
              <a:xfrm>
                <a:off x="5154265" y="1111830"/>
                <a:ext cx="195495" cy="432777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92" extrusionOk="0">
                    <a:moveTo>
                      <a:pt x="718" y="1"/>
                    </a:moveTo>
                    <a:cubicBezTo>
                      <a:pt x="635" y="1"/>
                      <a:pt x="561" y="57"/>
                      <a:pt x="533" y="142"/>
                    </a:cubicBezTo>
                    <a:cubicBezTo>
                      <a:pt x="506" y="247"/>
                      <a:pt x="558" y="352"/>
                      <a:pt x="663" y="385"/>
                    </a:cubicBezTo>
                    <a:cubicBezTo>
                      <a:pt x="682" y="396"/>
                      <a:pt x="707" y="396"/>
                      <a:pt x="724" y="396"/>
                    </a:cubicBezTo>
                    <a:cubicBezTo>
                      <a:pt x="804" y="396"/>
                      <a:pt x="882" y="343"/>
                      <a:pt x="909" y="255"/>
                    </a:cubicBezTo>
                    <a:cubicBezTo>
                      <a:pt x="945" y="150"/>
                      <a:pt x="882" y="37"/>
                      <a:pt x="777" y="10"/>
                    </a:cubicBezTo>
                    <a:cubicBezTo>
                      <a:pt x="757" y="4"/>
                      <a:pt x="737" y="1"/>
                      <a:pt x="718" y="1"/>
                    </a:cubicBezTo>
                    <a:close/>
                    <a:moveTo>
                      <a:pt x="561" y="564"/>
                    </a:moveTo>
                    <a:cubicBezTo>
                      <a:pt x="472" y="564"/>
                      <a:pt x="389" y="622"/>
                      <a:pt x="367" y="711"/>
                    </a:cubicBezTo>
                    <a:cubicBezTo>
                      <a:pt x="332" y="816"/>
                      <a:pt x="393" y="921"/>
                      <a:pt x="498" y="954"/>
                    </a:cubicBezTo>
                    <a:cubicBezTo>
                      <a:pt x="514" y="954"/>
                      <a:pt x="533" y="963"/>
                      <a:pt x="550" y="963"/>
                    </a:cubicBezTo>
                    <a:cubicBezTo>
                      <a:pt x="638" y="963"/>
                      <a:pt x="716" y="902"/>
                      <a:pt x="743" y="824"/>
                    </a:cubicBezTo>
                    <a:cubicBezTo>
                      <a:pt x="777" y="719"/>
                      <a:pt x="716" y="606"/>
                      <a:pt x="611" y="570"/>
                    </a:cubicBezTo>
                    <a:cubicBezTo>
                      <a:pt x="594" y="566"/>
                      <a:pt x="578" y="564"/>
                      <a:pt x="561" y="564"/>
                    </a:cubicBezTo>
                    <a:close/>
                    <a:moveTo>
                      <a:pt x="389" y="1132"/>
                    </a:moveTo>
                    <a:cubicBezTo>
                      <a:pt x="303" y="1132"/>
                      <a:pt x="222" y="1183"/>
                      <a:pt x="200" y="1269"/>
                    </a:cubicBezTo>
                    <a:cubicBezTo>
                      <a:pt x="166" y="1374"/>
                      <a:pt x="227" y="1487"/>
                      <a:pt x="332" y="1515"/>
                    </a:cubicBezTo>
                    <a:cubicBezTo>
                      <a:pt x="349" y="1523"/>
                      <a:pt x="367" y="1523"/>
                      <a:pt x="384" y="1523"/>
                    </a:cubicBezTo>
                    <a:cubicBezTo>
                      <a:pt x="472" y="1523"/>
                      <a:pt x="550" y="1470"/>
                      <a:pt x="577" y="1382"/>
                    </a:cubicBezTo>
                    <a:cubicBezTo>
                      <a:pt x="603" y="1277"/>
                      <a:pt x="550" y="1172"/>
                      <a:pt x="445" y="1139"/>
                    </a:cubicBezTo>
                    <a:cubicBezTo>
                      <a:pt x="427" y="1134"/>
                      <a:pt x="408" y="1132"/>
                      <a:pt x="389" y="1132"/>
                    </a:cubicBezTo>
                    <a:close/>
                    <a:moveTo>
                      <a:pt x="210" y="1697"/>
                    </a:moveTo>
                    <a:cubicBezTo>
                      <a:pt x="128" y="1697"/>
                      <a:pt x="54" y="1753"/>
                      <a:pt x="25" y="1838"/>
                    </a:cubicBezTo>
                    <a:cubicBezTo>
                      <a:pt x="0" y="1943"/>
                      <a:pt x="61" y="2048"/>
                      <a:pt x="158" y="2083"/>
                    </a:cubicBezTo>
                    <a:cubicBezTo>
                      <a:pt x="183" y="2092"/>
                      <a:pt x="200" y="2092"/>
                      <a:pt x="218" y="2092"/>
                    </a:cubicBezTo>
                    <a:cubicBezTo>
                      <a:pt x="304" y="2092"/>
                      <a:pt x="384" y="2039"/>
                      <a:pt x="401" y="1951"/>
                    </a:cubicBezTo>
                    <a:cubicBezTo>
                      <a:pt x="437" y="1846"/>
                      <a:pt x="376" y="1733"/>
                      <a:pt x="271" y="1708"/>
                    </a:cubicBezTo>
                    <a:cubicBezTo>
                      <a:pt x="250" y="1701"/>
                      <a:pt x="230" y="1697"/>
                      <a:pt x="210" y="16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>
                <a:extLst>
                  <a:ext uri="{FF2B5EF4-FFF2-40B4-BE49-F238E27FC236}">
                    <a16:creationId xmlns:a16="http://schemas.microsoft.com/office/drawing/2014/main" id="{9675F29D-43E8-2299-EC66-3D686D0B440F}"/>
                  </a:ext>
                </a:extLst>
              </p:cNvPr>
              <p:cNvSpPr/>
              <p:nvPr/>
            </p:nvSpPr>
            <p:spPr>
              <a:xfrm>
                <a:off x="5508431" y="1468479"/>
                <a:ext cx="385817" cy="30058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453" extrusionOk="0">
                    <a:moveTo>
                      <a:pt x="1643" y="1"/>
                    </a:moveTo>
                    <a:cubicBezTo>
                      <a:pt x="1602" y="1"/>
                      <a:pt x="1559" y="15"/>
                      <a:pt x="1522" y="44"/>
                    </a:cubicBezTo>
                    <a:cubicBezTo>
                      <a:pt x="1436" y="105"/>
                      <a:pt x="1417" y="227"/>
                      <a:pt x="1478" y="315"/>
                    </a:cubicBezTo>
                    <a:cubicBezTo>
                      <a:pt x="1522" y="368"/>
                      <a:pt x="1583" y="393"/>
                      <a:pt x="1636" y="393"/>
                    </a:cubicBezTo>
                    <a:cubicBezTo>
                      <a:pt x="1680" y="393"/>
                      <a:pt x="1724" y="384"/>
                      <a:pt x="1759" y="359"/>
                    </a:cubicBezTo>
                    <a:cubicBezTo>
                      <a:pt x="1845" y="288"/>
                      <a:pt x="1864" y="166"/>
                      <a:pt x="1793" y="78"/>
                    </a:cubicBezTo>
                    <a:cubicBezTo>
                      <a:pt x="1757" y="28"/>
                      <a:pt x="1701" y="1"/>
                      <a:pt x="1643" y="1"/>
                    </a:cubicBezTo>
                    <a:close/>
                    <a:moveTo>
                      <a:pt x="1164" y="357"/>
                    </a:moveTo>
                    <a:cubicBezTo>
                      <a:pt x="1125" y="357"/>
                      <a:pt x="1085" y="369"/>
                      <a:pt x="1050" y="393"/>
                    </a:cubicBezTo>
                    <a:cubicBezTo>
                      <a:pt x="964" y="456"/>
                      <a:pt x="945" y="577"/>
                      <a:pt x="1006" y="666"/>
                    </a:cubicBezTo>
                    <a:cubicBezTo>
                      <a:pt x="1050" y="718"/>
                      <a:pt x="1102" y="752"/>
                      <a:pt x="1163" y="752"/>
                    </a:cubicBezTo>
                    <a:cubicBezTo>
                      <a:pt x="1207" y="752"/>
                      <a:pt x="1251" y="735"/>
                      <a:pt x="1287" y="708"/>
                    </a:cubicBezTo>
                    <a:cubicBezTo>
                      <a:pt x="1373" y="647"/>
                      <a:pt x="1392" y="525"/>
                      <a:pt x="1321" y="437"/>
                    </a:cubicBezTo>
                    <a:cubicBezTo>
                      <a:pt x="1284" y="385"/>
                      <a:pt x="1225" y="357"/>
                      <a:pt x="1164" y="357"/>
                    </a:cubicBezTo>
                    <a:close/>
                    <a:moveTo>
                      <a:pt x="693" y="707"/>
                    </a:moveTo>
                    <a:cubicBezTo>
                      <a:pt x="653" y="707"/>
                      <a:pt x="613" y="719"/>
                      <a:pt x="578" y="743"/>
                    </a:cubicBezTo>
                    <a:cubicBezTo>
                      <a:pt x="492" y="813"/>
                      <a:pt x="473" y="936"/>
                      <a:pt x="534" y="1022"/>
                    </a:cubicBezTo>
                    <a:cubicBezTo>
                      <a:pt x="569" y="1075"/>
                      <a:pt x="630" y="1102"/>
                      <a:pt x="691" y="1102"/>
                    </a:cubicBezTo>
                    <a:cubicBezTo>
                      <a:pt x="735" y="1102"/>
                      <a:pt x="779" y="1085"/>
                      <a:pt x="815" y="1058"/>
                    </a:cubicBezTo>
                    <a:cubicBezTo>
                      <a:pt x="893" y="997"/>
                      <a:pt x="920" y="875"/>
                      <a:pt x="849" y="787"/>
                    </a:cubicBezTo>
                    <a:cubicBezTo>
                      <a:pt x="812" y="734"/>
                      <a:pt x="753" y="707"/>
                      <a:pt x="693" y="707"/>
                    </a:cubicBezTo>
                    <a:close/>
                    <a:moveTo>
                      <a:pt x="227" y="1059"/>
                    </a:moveTo>
                    <a:cubicBezTo>
                      <a:pt x="185" y="1059"/>
                      <a:pt x="142" y="1073"/>
                      <a:pt x="106" y="1102"/>
                    </a:cubicBezTo>
                    <a:cubicBezTo>
                      <a:pt x="20" y="1163"/>
                      <a:pt x="1" y="1285"/>
                      <a:pt x="62" y="1373"/>
                    </a:cubicBezTo>
                    <a:cubicBezTo>
                      <a:pt x="97" y="1425"/>
                      <a:pt x="158" y="1453"/>
                      <a:pt x="219" y="1453"/>
                    </a:cubicBezTo>
                    <a:cubicBezTo>
                      <a:pt x="263" y="1453"/>
                      <a:pt x="299" y="1442"/>
                      <a:pt x="334" y="1417"/>
                    </a:cubicBezTo>
                    <a:cubicBezTo>
                      <a:pt x="420" y="1348"/>
                      <a:pt x="439" y="1224"/>
                      <a:pt x="376" y="1138"/>
                    </a:cubicBezTo>
                    <a:cubicBezTo>
                      <a:pt x="341" y="1086"/>
                      <a:pt x="285" y="1059"/>
                      <a:pt x="227" y="10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>
                <a:extLst>
                  <a:ext uri="{FF2B5EF4-FFF2-40B4-BE49-F238E27FC236}">
                    <a16:creationId xmlns:a16="http://schemas.microsoft.com/office/drawing/2014/main" id="{30A71388-808C-77AD-FF56-498E908940A4}"/>
                  </a:ext>
                </a:extLst>
              </p:cNvPr>
              <p:cNvSpPr/>
              <p:nvPr/>
            </p:nvSpPr>
            <p:spPr>
              <a:xfrm>
                <a:off x="5626142" y="1830713"/>
                <a:ext cx="446845" cy="15722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60" extrusionOk="0">
                    <a:moveTo>
                      <a:pt x="1944" y="1"/>
                    </a:moveTo>
                    <a:cubicBezTo>
                      <a:pt x="1929" y="1"/>
                      <a:pt x="1913" y="2"/>
                      <a:pt x="1898" y="6"/>
                    </a:cubicBezTo>
                    <a:cubicBezTo>
                      <a:pt x="1793" y="25"/>
                      <a:pt x="1732" y="130"/>
                      <a:pt x="1749" y="235"/>
                    </a:cubicBezTo>
                    <a:cubicBezTo>
                      <a:pt x="1767" y="331"/>
                      <a:pt x="1854" y="392"/>
                      <a:pt x="1942" y="392"/>
                    </a:cubicBezTo>
                    <a:lnTo>
                      <a:pt x="1986" y="392"/>
                    </a:lnTo>
                    <a:cubicBezTo>
                      <a:pt x="2091" y="365"/>
                      <a:pt x="2160" y="260"/>
                      <a:pt x="2135" y="155"/>
                    </a:cubicBezTo>
                    <a:cubicBezTo>
                      <a:pt x="2118" y="65"/>
                      <a:pt x="2038" y="1"/>
                      <a:pt x="1944" y="1"/>
                    </a:cubicBezTo>
                    <a:close/>
                    <a:moveTo>
                      <a:pt x="1369" y="124"/>
                    </a:moveTo>
                    <a:cubicBezTo>
                      <a:pt x="1353" y="124"/>
                      <a:pt x="1337" y="126"/>
                      <a:pt x="1320" y="130"/>
                    </a:cubicBezTo>
                    <a:cubicBezTo>
                      <a:pt x="1216" y="147"/>
                      <a:pt x="1155" y="251"/>
                      <a:pt x="1171" y="356"/>
                    </a:cubicBezTo>
                    <a:cubicBezTo>
                      <a:pt x="1190" y="453"/>
                      <a:pt x="1276" y="514"/>
                      <a:pt x="1365" y="514"/>
                    </a:cubicBezTo>
                    <a:lnTo>
                      <a:pt x="1409" y="514"/>
                    </a:lnTo>
                    <a:cubicBezTo>
                      <a:pt x="1514" y="489"/>
                      <a:pt x="1583" y="384"/>
                      <a:pt x="1558" y="279"/>
                    </a:cubicBezTo>
                    <a:cubicBezTo>
                      <a:pt x="1541" y="189"/>
                      <a:pt x="1462" y="124"/>
                      <a:pt x="1369" y="124"/>
                    </a:cubicBezTo>
                    <a:close/>
                    <a:moveTo>
                      <a:pt x="790" y="246"/>
                    </a:moveTo>
                    <a:cubicBezTo>
                      <a:pt x="775" y="246"/>
                      <a:pt x="759" y="248"/>
                      <a:pt x="743" y="251"/>
                    </a:cubicBezTo>
                    <a:cubicBezTo>
                      <a:pt x="638" y="268"/>
                      <a:pt x="578" y="373"/>
                      <a:pt x="594" y="478"/>
                    </a:cubicBezTo>
                    <a:cubicBezTo>
                      <a:pt x="613" y="575"/>
                      <a:pt x="699" y="636"/>
                      <a:pt x="787" y="636"/>
                    </a:cubicBezTo>
                    <a:lnTo>
                      <a:pt x="831" y="636"/>
                    </a:lnTo>
                    <a:cubicBezTo>
                      <a:pt x="936" y="610"/>
                      <a:pt x="1006" y="505"/>
                      <a:pt x="980" y="400"/>
                    </a:cubicBezTo>
                    <a:cubicBezTo>
                      <a:pt x="964" y="310"/>
                      <a:pt x="884" y="246"/>
                      <a:pt x="790" y="246"/>
                    </a:cubicBezTo>
                    <a:close/>
                    <a:moveTo>
                      <a:pt x="213" y="368"/>
                    </a:moveTo>
                    <a:cubicBezTo>
                      <a:pt x="198" y="368"/>
                      <a:pt x="182" y="370"/>
                      <a:pt x="166" y="373"/>
                    </a:cubicBezTo>
                    <a:cubicBezTo>
                      <a:pt x="61" y="392"/>
                      <a:pt x="0" y="497"/>
                      <a:pt x="17" y="602"/>
                    </a:cubicBezTo>
                    <a:cubicBezTo>
                      <a:pt x="36" y="698"/>
                      <a:pt x="122" y="759"/>
                      <a:pt x="210" y="759"/>
                    </a:cubicBezTo>
                    <a:lnTo>
                      <a:pt x="254" y="759"/>
                    </a:lnTo>
                    <a:cubicBezTo>
                      <a:pt x="359" y="732"/>
                      <a:pt x="429" y="627"/>
                      <a:pt x="403" y="522"/>
                    </a:cubicBezTo>
                    <a:cubicBezTo>
                      <a:pt x="387" y="432"/>
                      <a:pt x="307" y="368"/>
                      <a:pt x="213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>
                <a:extLst>
                  <a:ext uri="{FF2B5EF4-FFF2-40B4-BE49-F238E27FC236}">
                    <a16:creationId xmlns:a16="http://schemas.microsoft.com/office/drawing/2014/main" id="{4FCEBD81-0BC1-1387-6E0B-DF54BF47BA2E}"/>
                  </a:ext>
                </a:extLst>
              </p:cNvPr>
              <p:cNvSpPr/>
              <p:nvPr/>
            </p:nvSpPr>
            <p:spPr>
              <a:xfrm>
                <a:off x="5347484" y="1226437"/>
                <a:ext cx="287967" cy="39078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889" extrusionOk="0">
                    <a:moveTo>
                      <a:pt x="1168" y="0"/>
                    </a:moveTo>
                    <a:cubicBezTo>
                      <a:pt x="1103" y="0"/>
                      <a:pt x="1041" y="33"/>
                      <a:pt x="1007" y="94"/>
                    </a:cubicBezTo>
                    <a:cubicBezTo>
                      <a:pt x="944" y="182"/>
                      <a:pt x="972" y="304"/>
                      <a:pt x="1068" y="367"/>
                    </a:cubicBezTo>
                    <a:cubicBezTo>
                      <a:pt x="1093" y="383"/>
                      <a:pt x="1138" y="392"/>
                      <a:pt x="1173" y="392"/>
                    </a:cubicBezTo>
                    <a:cubicBezTo>
                      <a:pt x="1234" y="392"/>
                      <a:pt x="1295" y="356"/>
                      <a:pt x="1339" y="304"/>
                    </a:cubicBezTo>
                    <a:cubicBezTo>
                      <a:pt x="1391" y="209"/>
                      <a:pt x="1364" y="85"/>
                      <a:pt x="1278" y="33"/>
                    </a:cubicBezTo>
                    <a:cubicBezTo>
                      <a:pt x="1243" y="11"/>
                      <a:pt x="1205" y="0"/>
                      <a:pt x="1168" y="0"/>
                    </a:cubicBezTo>
                    <a:close/>
                    <a:moveTo>
                      <a:pt x="852" y="499"/>
                    </a:moveTo>
                    <a:cubicBezTo>
                      <a:pt x="787" y="499"/>
                      <a:pt x="726" y="532"/>
                      <a:pt x="693" y="593"/>
                    </a:cubicBezTo>
                    <a:cubicBezTo>
                      <a:pt x="630" y="681"/>
                      <a:pt x="657" y="803"/>
                      <a:pt x="753" y="864"/>
                    </a:cubicBezTo>
                    <a:cubicBezTo>
                      <a:pt x="779" y="881"/>
                      <a:pt x="823" y="891"/>
                      <a:pt x="858" y="891"/>
                    </a:cubicBezTo>
                    <a:cubicBezTo>
                      <a:pt x="919" y="891"/>
                      <a:pt x="989" y="856"/>
                      <a:pt x="1024" y="803"/>
                    </a:cubicBezTo>
                    <a:cubicBezTo>
                      <a:pt x="1077" y="707"/>
                      <a:pt x="1049" y="585"/>
                      <a:pt x="963" y="532"/>
                    </a:cubicBezTo>
                    <a:cubicBezTo>
                      <a:pt x="928" y="510"/>
                      <a:pt x="890" y="499"/>
                      <a:pt x="852" y="499"/>
                    </a:cubicBezTo>
                    <a:close/>
                    <a:moveTo>
                      <a:pt x="539" y="997"/>
                    </a:moveTo>
                    <a:cubicBezTo>
                      <a:pt x="473" y="997"/>
                      <a:pt x="411" y="1030"/>
                      <a:pt x="378" y="1091"/>
                    </a:cubicBezTo>
                    <a:cubicBezTo>
                      <a:pt x="315" y="1179"/>
                      <a:pt x="342" y="1300"/>
                      <a:pt x="439" y="1363"/>
                    </a:cubicBezTo>
                    <a:cubicBezTo>
                      <a:pt x="464" y="1380"/>
                      <a:pt x="508" y="1389"/>
                      <a:pt x="544" y="1389"/>
                    </a:cubicBezTo>
                    <a:cubicBezTo>
                      <a:pt x="604" y="1389"/>
                      <a:pt x="674" y="1363"/>
                      <a:pt x="709" y="1300"/>
                    </a:cubicBezTo>
                    <a:cubicBezTo>
                      <a:pt x="762" y="1206"/>
                      <a:pt x="735" y="1082"/>
                      <a:pt x="649" y="1030"/>
                    </a:cubicBezTo>
                    <a:cubicBezTo>
                      <a:pt x="614" y="1008"/>
                      <a:pt x="576" y="997"/>
                      <a:pt x="539" y="997"/>
                    </a:cubicBezTo>
                    <a:close/>
                    <a:moveTo>
                      <a:pt x="223" y="1496"/>
                    </a:moveTo>
                    <a:cubicBezTo>
                      <a:pt x="158" y="1496"/>
                      <a:pt x="96" y="1529"/>
                      <a:pt x="63" y="1590"/>
                    </a:cubicBezTo>
                    <a:cubicBezTo>
                      <a:pt x="0" y="1678"/>
                      <a:pt x="27" y="1800"/>
                      <a:pt x="124" y="1861"/>
                    </a:cubicBezTo>
                    <a:cubicBezTo>
                      <a:pt x="157" y="1878"/>
                      <a:pt x="193" y="1888"/>
                      <a:pt x="229" y="1888"/>
                    </a:cubicBezTo>
                    <a:cubicBezTo>
                      <a:pt x="290" y="1888"/>
                      <a:pt x="359" y="1861"/>
                      <a:pt x="395" y="1800"/>
                    </a:cubicBezTo>
                    <a:cubicBezTo>
                      <a:pt x="447" y="1703"/>
                      <a:pt x="420" y="1582"/>
                      <a:pt x="334" y="1529"/>
                    </a:cubicBezTo>
                    <a:cubicBezTo>
                      <a:pt x="299" y="1507"/>
                      <a:pt x="260" y="1496"/>
                      <a:pt x="223" y="1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37">
              <a:extLst>
                <a:ext uri="{FF2B5EF4-FFF2-40B4-BE49-F238E27FC236}">
                  <a16:creationId xmlns:a16="http://schemas.microsoft.com/office/drawing/2014/main" id="{87484B88-5C41-A6AA-3F17-715E48CF97F2}"/>
                </a:ext>
              </a:extLst>
            </p:cNvPr>
            <p:cNvGrpSpPr/>
            <p:nvPr/>
          </p:nvGrpSpPr>
          <p:grpSpPr>
            <a:xfrm>
              <a:off x="4738730" y="576402"/>
              <a:ext cx="133260" cy="129152"/>
              <a:chOff x="3739723" y="2282290"/>
              <a:chExt cx="690824" cy="669530"/>
            </a:xfrm>
          </p:grpSpPr>
          <p:sp>
            <p:nvSpPr>
              <p:cNvPr id="909" name="Google Shape;909;p37">
                <a:extLst>
                  <a:ext uri="{FF2B5EF4-FFF2-40B4-BE49-F238E27FC236}">
                    <a16:creationId xmlns:a16="http://schemas.microsoft.com/office/drawing/2014/main" id="{ED6C91C4-09E7-47C2-1404-B1AFCF80771C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>
                <a:extLst>
                  <a:ext uri="{FF2B5EF4-FFF2-40B4-BE49-F238E27FC236}">
                    <a16:creationId xmlns:a16="http://schemas.microsoft.com/office/drawing/2014/main" id="{1C8FBD2F-532C-23CB-D8AC-0D55C78097A5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>
                <a:extLst>
                  <a:ext uri="{FF2B5EF4-FFF2-40B4-BE49-F238E27FC236}">
                    <a16:creationId xmlns:a16="http://schemas.microsoft.com/office/drawing/2014/main" id="{57CF8266-EA56-F81B-8660-67B7CF16C0D7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>
                <a:extLst>
                  <a:ext uri="{FF2B5EF4-FFF2-40B4-BE49-F238E27FC236}">
                    <a16:creationId xmlns:a16="http://schemas.microsoft.com/office/drawing/2014/main" id="{E26CC29E-A0E6-9150-CB8C-933ECAF1F489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3" name="Google Shape;913;p37">
              <a:extLst>
                <a:ext uri="{FF2B5EF4-FFF2-40B4-BE49-F238E27FC236}">
                  <a16:creationId xmlns:a16="http://schemas.microsoft.com/office/drawing/2014/main" id="{D7B3A222-7FF7-77FF-6A1F-743F68F6A4A4}"/>
                </a:ext>
              </a:extLst>
            </p:cNvPr>
            <p:cNvGrpSpPr/>
            <p:nvPr/>
          </p:nvGrpSpPr>
          <p:grpSpPr>
            <a:xfrm rot="10800000">
              <a:off x="7611486" y="972830"/>
              <a:ext cx="371307" cy="91637"/>
              <a:chOff x="4241622" y="1303995"/>
              <a:chExt cx="1256112" cy="310004"/>
            </a:xfrm>
          </p:grpSpPr>
          <p:sp>
            <p:nvSpPr>
              <p:cNvPr id="914" name="Google Shape;914;p37">
                <a:extLst>
                  <a:ext uri="{FF2B5EF4-FFF2-40B4-BE49-F238E27FC236}">
                    <a16:creationId xmlns:a16="http://schemas.microsoft.com/office/drawing/2014/main" id="{992D7F5C-46C6-DE10-7745-DD960DAEA1E0}"/>
                  </a:ext>
                </a:extLst>
              </p:cNvPr>
              <p:cNvSpPr/>
              <p:nvPr/>
            </p:nvSpPr>
            <p:spPr>
              <a:xfrm>
                <a:off x="4644479" y="1305976"/>
                <a:ext cx="853255" cy="6734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72" extrusionOk="0">
                    <a:moveTo>
                      <a:pt x="141" y="1"/>
                    </a:moveTo>
                    <a:cubicBezTo>
                      <a:pt x="61" y="1"/>
                      <a:pt x="0" y="62"/>
                      <a:pt x="0" y="131"/>
                    </a:cubicBezTo>
                    <a:cubicBezTo>
                      <a:pt x="0" y="211"/>
                      <a:pt x="61" y="271"/>
                      <a:pt x="141" y="271"/>
                    </a:cubicBezTo>
                    <a:lnTo>
                      <a:pt x="3305" y="271"/>
                    </a:lnTo>
                    <a:cubicBezTo>
                      <a:pt x="3385" y="271"/>
                      <a:pt x="3446" y="211"/>
                      <a:pt x="3446" y="131"/>
                    </a:cubicBezTo>
                    <a:cubicBezTo>
                      <a:pt x="3446" y="62"/>
                      <a:pt x="3385" y="1"/>
                      <a:pt x="3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>
                <a:extLst>
                  <a:ext uri="{FF2B5EF4-FFF2-40B4-BE49-F238E27FC236}">
                    <a16:creationId xmlns:a16="http://schemas.microsoft.com/office/drawing/2014/main" id="{92CF4863-DF81-0105-F860-09F7D3C0DCAE}"/>
                  </a:ext>
                </a:extLst>
              </p:cNvPr>
              <p:cNvSpPr/>
              <p:nvPr/>
            </p:nvSpPr>
            <p:spPr>
              <a:xfrm>
                <a:off x="4241622" y="1303995"/>
                <a:ext cx="22111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80" extrusionOk="0">
                    <a:moveTo>
                      <a:pt x="133" y="0"/>
                    </a:moveTo>
                    <a:cubicBezTo>
                      <a:pt x="61" y="0"/>
                      <a:pt x="1" y="70"/>
                      <a:pt x="1" y="139"/>
                    </a:cubicBezTo>
                    <a:cubicBezTo>
                      <a:pt x="1" y="219"/>
                      <a:pt x="61" y="279"/>
                      <a:pt x="133" y="279"/>
                    </a:cubicBezTo>
                    <a:lnTo>
                      <a:pt x="754" y="279"/>
                    </a:lnTo>
                    <a:cubicBezTo>
                      <a:pt x="832" y="279"/>
                      <a:pt x="892" y="219"/>
                      <a:pt x="892" y="139"/>
                    </a:cubicBezTo>
                    <a:cubicBezTo>
                      <a:pt x="892" y="70"/>
                      <a:pt x="832" y="0"/>
                      <a:pt x="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>
                <a:extLst>
                  <a:ext uri="{FF2B5EF4-FFF2-40B4-BE49-F238E27FC236}">
                    <a16:creationId xmlns:a16="http://schemas.microsoft.com/office/drawing/2014/main" id="{2FBD91CA-B601-6971-5938-AD435860ECCB}"/>
                  </a:ext>
                </a:extLst>
              </p:cNvPr>
              <p:cNvSpPr/>
              <p:nvPr/>
            </p:nvSpPr>
            <p:spPr>
              <a:xfrm>
                <a:off x="4241622" y="1543926"/>
                <a:ext cx="853503" cy="7007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283" extrusionOk="0">
                    <a:moveTo>
                      <a:pt x="133" y="1"/>
                    </a:moveTo>
                    <a:cubicBezTo>
                      <a:pt x="61" y="1"/>
                      <a:pt x="1" y="62"/>
                      <a:pt x="1" y="141"/>
                    </a:cubicBezTo>
                    <a:cubicBezTo>
                      <a:pt x="1" y="219"/>
                      <a:pt x="61" y="282"/>
                      <a:pt x="133" y="282"/>
                    </a:cubicBezTo>
                    <a:lnTo>
                      <a:pt x="832" y="282"/>
                    </a:lnTo>
                    <a:cubicBezTo>
                      <a:pt x="901" y="282"/>
                      <a:pt x="972" y="219"/>
                      <a:pt x="972" y="141"/>
                    </a:cubicBezTo>
                    <a:cubicBezTo>
                      <a:pt x="972" y="62"/>
                      <a:pt x="901" y="1"/>
                      <a:pt x="832" y="1"/>
                    </a:cubicBezTo>
                    <a:close/>
                    <a:moveTo>
                      <a:pt x="1522" y="1"/>
                    </a:moveTo>
                    <a:cubicBezTo>
                      <a:pt x="1444" y="1"/>
                      <a:pt x="1384" y="62"/>
                      <a:pt x="1384" y="141"/>
                    </a:cubicBezTo>
                    <a:cubicBezTo>
                      <a:pt x="1384" y="219"/>
                      <a:pt x="1444" y="282"/>
                      <a:pt x="1522" y="282"/>
                    </a:cubicBezTo>
                    <a:lnTo>
                      <a:pt x="2213" y="282"/>
                    </a:lnTo>
                    <a:cubicBezTo>
                      <a:pt x="2292" y="282"/>
                      <a:pt x="2353" y="219"/>
                      <a:pt x="2353" y="141"/>
                    </a:cubicBezTo>
                    <a:cubicBezTo>
                      <a:pt x="2353" y="62"/>
                      <a:pt x="2292" y="1"/>
                      <a:pt x="2213" y="1"/>
                    </a:cubicBezTo>
                    <a:close/>
                    <a:moveTo>
                      <a:pt x="2913" y="1"/>
                    </a:moveTo>
                    <a:cubicBezTo>
                      <a:pt x="2834" y="1"/>
                      <a:pt x="2773" y="62"/>
                      <a:pt x="2773" y="141"/>
                    </a:cubicBezTo>
                    <a:cubicBezTo>
                      <a:pt x="2773" y="219"/>
                      <a:pt x="2834" y="282"/>
                      <a:pt x="2913" y="282"/>
                    </a:cubicBezTo>
                    <a:lnTo>
                      <a:pt x="3306" y="282"/>
                    </a:lnTo>
                    <a:cubicBezTo>
                      <a:pt x="3386" y="282"/>
                      <a:pt x="3447" y="219"/>
                      <a:pt x="3447" y="141"/>
                    </a:cubicBezTo>
                    <a:cubicBezTo>
                      <a:pt x="3447" y="62"/>
                      <a:pt x="3386" y="1"/>
                      <a:pt x="3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37">
              <a:extLst>
                <a:ext uri="{FF2B5EF4-FFF2-40B4-BE49-F238E27FC236}">
                  <a16:creationId xmlns:a16="http://schemas.microsoft.com/office/drawing/2014/main" id="{7CCF50CC-BA9D-CB51-B5E6-CB8F72C5B0AD}"/>
                </a:ext>
              </a:extLst>
            </p:cNvPr>
            <p:cNvSpPr/>
            <p:nvPr/>
          </p:nvSpPr>
          <p:spPr>
            <a:xfrm>
              <a:off x="6181334" y="303029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>
              <a:extLst>
                <a:ext uri="{FF2B5EF4-FFF2-40B4-BE49-F238E27FC236}">
                  <a16:creationId xmlns:a16="http://schemas.microsoft.com/office/drawing/2014/main" id="{4CB99A08-A511-20D7-2384-244A568BE848}"/>
                </a:ext>
              </a:extLst>
            </p:cNvPr>
            <p:cNvSpPr/>
            <p:nvPr/>
          </p:nvSpPr>
          <p:spPr>
            <a:xfrm>
              <a:off x="8345811" y="3055167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>
              <a:extLst>
                <a:ext uri="{FF2B5EF4-FFF2-40B4-BE49-F238E27FC236}">
                  <a16:creationId xmlns:a16="http://schemas.microsoft.com/office/drawing/2014/main" id="{80436458-3E51-5B8A-89B8-4EE1E89BDC20}"/>
                </a:ext>
              </a:extLst>
            </p:cNvPr>
            <p:cNvSpPr/>
            <p:nvPr/>
          </p:nvSpPr>
          <p:spPr>
            <a:xfrm>
              <a:off x="8595797" y="1995944"/>
              <a:ext cx="306603" cy="24885"/>
            </a:xfrm>
            <a:custGeom>
              <a:avLst/>
              <a:gdLst/>
              <a:ahLst/>
              <a:cxnLst/>
              <a:rect l="l" t="t" r="r" b="b"/>
              <a:pathLst>
                <a:path w="4189" h="340" extrusionOk="0">
                  <a:moveTo>
                    <a:pt x="166" y="0"/>
                  </a:moveTo>
                  <a:cubicBezTo>
                    <a:pt x="80" y="0"/>
                    <a:pt x="0" y="78"/>
                    <a:pt x="0" y="166"/>
                  </a:cubicBezTo>
                  <a:cubicBezTo>
                    <a:pt x="0" y="262"/>
                    <a:pt x="80" y="340"/>
                    <a:pt x="166" y="340"/>
                  </a:cubicBezTo>
                  <a:lnTo>
                    <a:pt x="657" y="340"/>
                  </a:lnTo>
                  <a:cubicBezTo>
                    <a:pt x="743" y="340"/>
                    <a:pt x="823" y="262"/>
                    <a:pt x="823" y="166"/>
                  </a:cubicBezTo>
                  <a:cubicBezTo>
                    <a:pt x="823" y="78"/>
                    <a:pt x="743" y="0"/>
                    <a:pt x="657" y="0"/>
                  </a:cubicBezTo>
                  <a:close/>
                  <a:moveTo>
                    <a:pt x="1496" y="0"/>
                  </a:moveTo>
                  <a:cubicBezTo>
                    <a:pt x="1400" y="0"/>
                    <a:pt x="1329" y="78"/>
                    <a:pt x="1329" y="166"/>
                  </a:cubicBezTo>
                  <a:cubicBezTo>
                    <a:pt x="1329" y="262"/>
                    <a:pt x="1400" y="340"/>
                    <a:pt x="1496" y="340"/>
                  </a:cubicBezTo>
                  <a:lnTo>
                    <a:pt x="2336" y="340"/>
                  </a:lnTo>
                  <a:cubicBezTo>
                    <a:pt x="2430" y="340"/>
                    <a:pt x="2510" y="262"/>
                    <a:pt x="2510" y="166"/>
                  </a:cubicBezTo>
                  <a:cubicBezTo>
                    <a:pt x="2510" y="78"/>
                    <a:pt x="2430" y="0"/>
                    <a:pt x="2336" y="0"/>
                  </a:cubicBezTo>
                  <a:close/>
                  <a:moveTo>
                    <a:pt x="3184" y="0"/>
                  </a:moveTo>
                  <a:cubicBezTo>
                    <a:pt x="3087" y="0"/>
                    <a:pt x="3007" y="78"/>
                    <a:pt x="3007" y="166"/>
                  </a:cubicBezTo>
                  <a:cubicBezTo>
                    <a:pt x="3007" y="262"/>
                    <a:pt x="3087" y="340"/>
                    <a:pt x="3184" y="340"/>
                  </a:cubicBezTo>
                  <a:lnTo>
                    <a:pt x="4023" y="340"/>
                  </a:lnTo>
                  <a:cubicBezTo>
                    <a:pt x="4120" y="340"/>
                    <a:pt x="4189" y="262"/>
                    <a:pt x="4189" y="166"/>
                  </a:cubicBezTo>
                  <a:cubicBezTo>
                    <a:pt x="4189" y="78"/>
                    <a:pt x="4120" y="0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37">
              <a:extLst>
                <a:ext uri="{FF2B5EF4-FFF2-40B4-BE49-F238E27FC236}">
                  <a16:creationId xmlns:a16="http://schemas.microsoft.com/office/drawing/2014/main" id="{4E458510-9D6F-040F-CB38-3CF6490202C3}"/>
                </a:ext>
              </a:extLst>
            </p:cNvPr>
            <p:cNvGrpSpPr/>
            <p:nvPr/>
          </p:nvGrpSpPr>
          <p:grpSpPr>
            <a:xfrm>
              <a:off x="6888730" y="3068552"/>
              <a:ext cx="133260" cy="129152"/>
              <a:chOff x="3739723" y="2282290"/>
              <a:chExt cx="690824" cy="669530"/>
            </a:xfrm>
          </p:grpSpPr>
          <p:sp>
            <p:nvSpPr>
              <p:cNvPr id="921" name="Google Shape;921;p37">
                <a:extLst>
                  <a:ext uri="{FF2B5EF4-FFF2-40B4-BE49-F238E27FC236}">
                    <a16:creationId xmlns:a16="http://schemas.microsoft.com/office/drawing/2014/main" id="{310FDAA3-CEDF-629A-1C56-046864D3D538}"/>
                  </a:ext>
                </a:extLst>
              </p:cNvPr>
              <p:cNvSpPr/>
              <p:nvPr/>
            </p:nvSpPr>
            <p:spPr>
              <a:xfrm>
                <a:off x="4027442" y="2698022"/>
                <a:ext cx="115137" cy="2537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5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20"/>
                      <a:pt x="106" y="1025"/>
                      <a:pt x="236" y="1025"/>
                    </a:cubicBezTo>
                    <a:cubicBezTo>
                      <a:pt x="360" y="1025"/>
                      <a:pt x="465" y="92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>
                <a:extLst>
                  <a:ext uri="{FF2B5EF4-FFF2-40B4-BE49-F238E27FC236}">
                    <a16:creationId xmlns:a16="http://schemas.microsoft.com/office/drawing/2014/main" id="{4D71F8BC-CF7D-B6F0-4221-34564D625B54}"/>
                  </a:ext>
                </a:extLst>
              </p:cNvPr>
              <p:cNvSpPr/>
              <p:nvPr/>
            </p:nvSpPr>
            <p:spPr>
              <a:xfrm>
                <a:off x="3739723" y="2564067"/>
                <a:ext cx="251074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73" extrusionOk="0">
                    <a:moveTo>
                      <a:pt x="235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8"/>
                      <a:pt x="105" y="473"/>
                      <a:pt x="235" y="473"/>
                    </a:cubicBezTo>
                    <a:lnTo>
                      <a:pt x="777" y="473"/>
                    </a:lnTo>
                    <a:cubicBezTo>
                      <a:pt x="909" y="473"/>
                      <a:pt x="1014" y="368"/>
                      <a:pt x="1014" y="235"/>
                    </a:cubicBezTo>
                    <a:cubicBezTo>
                      <a:pt x="1014" y="105"/>
                      <a:pt x="909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>
                <a:extLst>
                  <a:ext uri="{FF2B5EF4-FFF2-40B4-BE49-F238E27FC236}">
                    <a16:creationId xmlns:a16="http://schemas.microsoft.com/office/drawing/2014/main" id="{459B7E5C-A0EE-4BA6-249A-98249DD99382}"/>
                  </a:ext>
                </a:extLst>
              </p:cNvPr>
              <p:cNvSpPr/>
              <p:nvPr/>
            </p:nvSpPr>
            <p:spPr>
              <a:xfrm>
                <a:off x="4027442" y="2282290"/>
                <a:ext cx="115137" cy="25404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026" extrusionOk="0">
                    <a:moveTo>
                      <a:pt x="236" y="1"/>
                    </a:moveTo>
                    <a:cubicBezTo>
                      <a:pt x="106" y="1"/>
                      <a:pt x="1" y="106"/>
                      <a:pt x="1" y="238"/>
                    </a:cubicBezTo>
                    <a:lnTo>
                      <a:pt x="1" y="788"/>
                    </a:lnTo>
                    <a:cubicBezTo>
                      <a:pt x="1" y="910"/>
                      <a:pt x="106" y="1025"/>
                      <a:pt x="236" y="1025"/>
                    </a:cubicBezTo>
                    <a:cubicBezTo>
                      <a:pt x="360" y="1025"/>
                      <a:pt x="465" y="910"/>
                      <a:pt x="465" y="788"/>
                    </a:cubicBezTo>
                    <a:lnTo>
                      <a:pt x="465" y="238"/>
                    </a:lnTo>
                    <a:cubicBezTo>
                      <a:pt x="465" y="106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>
                <a:extLst>
                  <a:ext uri="{FF2B5EF4-FFF2-40B4-BE49-F238E27FC236}">
                    <a16:creationId xmlns:a16="http://schemas.microsoft.com/office/drawing/2014/main" id="{3BCFC0F9-06FE-22A7-7410-394291801F5E}"/>
                  </a:ext>
                </a:extLst>
              </p:cNvPr>
              <p:cNvSpPr/>
              <p:nvPr/>
            </p:nvSpPr>
            <p:spPr>
              <a:xfrm>
                <a:off x="4178730" y="2553172"/>
                <a:ext cx="251817" cy="11711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473" extrusionOk="0">
                    <a:moveTo>
                      <a:pt x="238" y="0"/>
                    </a:moveTo>
                    <a:cubicBezTo>
                      <a:pt x="106" y="0"/>
                      <a:pt x="1" y="105"/>
                      <a:pt x="1" y="235"/>
                    </a:cubicBezTo>
                    <a:cubicBezTo>
                      <a:pt x="1" y="368"/>
                      <a:pt x="106" y="473"/>
                      <a:pt x="238" y="473"/>
                    </a:cubicBezTo>
                    <a:lnTo>
                      <a:pt x="788" y="473"/>
                    </a:lnTo>
                    <a:cubicBezTo>
                      <a:pt x="911" y="473"/>
                      <a:pt x="1016" y="368"/>
                      <a:pt x="1016" y="235"/>
                    </a:cubicBezTo>
                    <a:cubicBezTo>
                      <a:pt x="1016" y="105"/>
                      <a:pt x="911" y="0"/>
                      <a:pt x="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37">
              <a:extLst>
                <a:ext uri="{FF2B5EF4-FFF2-40B4-BE49-F238E27FC236}">
                  <a16:creationId xmlns:a16="http://schemas.microsoft.com/office/drawing/2014/main" id="{581D5197-DD58-8E1C-5FB2-A3794577B818}"/>
                </a:ext>
              </a:extLst>
            </p:cNvPr>
            <p:cNvSpPr/>
            <p:nvPr/>
          </p:nvSpPr>
          <p:spPr>
            <a:xfrm>
              <a:off x="3666161" y="1129629"/>
              <a:ext cx="91582" cy="91638"/>
            </a:xfrm>
            <a:custGeom>
              <a:avLst/>
              <a:gdLst/>
              <a:ahLst/>
              <a:cxnLst/>
              <a:rect l="l" t="t" r="r" b="b"/>
              <a:pathLst>
                <a:path w="3279" h="3281" extrusionOk="0">
                  <a:moveTo>
                    <a:pt x="1644" y="0"/>
                  </a:moveTo>
                  <a:lnTo>
                    <a:pt x="1136" y="1129"/>
                  </a:lnTo>
                  <a:lnTo>
                    <a:pt x="1" y="1635"/>
                  </a:lnTo>
                  <a:lnTo>
                    <a:pt x="1136" y="2143"/>
                  </a:lnTo>
                  <a:lnTo>
                    <a:pt x="1644" y="3280"/>
                  </a:lnTo>
                  <a:lnTo>
                    <a:pt x="2152" y="2143"/>
                  </a:lnTo>
                  <a:lnTo>
                    <a:pt x="3279" y="1635"/>
                  </a:lnTo>
                  <a:lnTo>
                    <a:pt x="2152" y="112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>
              <a:extLst>
                <a:ext uri="{FF2B5EF4-FFF2-40B4-BE49-F238E27FC236}">
                  <a16:creationId xmlns:a16="http://schemas.microsoft.com/office/drawing/2014/main" id="{3CF75FA5-2DA0-42A3-E62D-0620EAA40911}"/>
                </a:ext>
              </a:extLst>
            </p:cNvPr>
            <p:cNvSpPr/>
            <p:nvPr/>
          </p:nvSpPr>
          <p:spPr>
            <a:xfrm rot="-8572390">
              <a:off x="5581055" y="1806471"/>
              <a:ext cx="1631716" cy="1211539"/>
            </a:xfrm>
            <a:custGeom>
              <a:avLst/>
              <a:gdLst/>
              <a:ahLst/>
              <a:cxnLst/>
              <a:rect l="l" t="t" r="r" b="b"/>
              <a:pathLst>
                <a:path w="6427" h="4772" extrusionOk="0">
                  <a:moveTo>
                    <a:pt x="6216" y="1"/>
                  </a:moveTo>
                  <a:cubicBezTo>
                    <a:pt x="6202" y="1"/>
                    <a:pt x="6187" y="2"/>
                    <a:pt x="6172" y="6"/>
                  </a:cubicBezTo>
                  <a:cubicBezTo>
                    <a:pt x="6068" y="33"/>
                    <a:pt x="5998" y="130"/>
                    <a:pt x="6026" y="243"/>
                  </a:cubicBezTo>
                  <a:cubicBezTo>
                    <a:pt x="6042" y="329"/>
                    <a:pt x="6120" y="400"/>
                    <a:pt x="6217" y="400"/>
                  </a:cubicBezTo>
                  <a:cubicBezTo>
                    <a:pt x="6225" y="400"/>
                    <a:pt x="6244" y="392"/>
                    <a:pt x="6252" y="392"/>
                  </a:cubicBezTo>
                  <a:cubicBezTo>
                    <a:pt x="6366" y="373"/>
                    <a:pt x="6426" y="268"/>
                    <a:pt x="6410" y="155"/>
                  </a:cubicBezTo>
                  <a:cubicBezTo>
                    <a:pt x="6386" y="64"/>
                    <a:pt x="6305" y="1"/>
                    <a:pt x="6216" y="1"/>
                  </a:cubicBezTo>
                  <a:close/>
                  <a:moveTo>
                    <a:pt x="5637" y="140"/>
                  </a:moveTo>
                  <a:cubicBezTo>
                    <a:pt x="5620" y="140"/>
                    <a:pt x="5604" y="142"/>
                    <a:pt x="5587" y="146"/>
                  </a:cubicBezTo>
                  <a:cubicBezTo>
                    <a:pt x="5482" y="172"/>
                    <a:pt x="5421" y="287"/>
                    <a:pt x="5448" y="392"/>
                  </a:cubicBezTo>
                  <a:cubicBezTo>
                    <a:pt x="5474" y="478"/>
                    <a:pt x="5553" y="530"/>
                    <a:pt x="5639" y="530"/>
                  </a:cubicBezTo>
                  <a:cubicBezTo>
                    <a:pt x="5658" y="530"/>
                    <a:pt x="5675" y="530"/>
                    <a:pt x="5692" y="522"/>
                  </a:cubicBezTo>
                  <a:cubicBezTo>
                    <a:pt x="5797" y="497"/>
                    <a:pt x="5858" y="392"/>
                    <a:pt x="5832" y="287"/>
                  </a:cubicBezTo>
                  <a:cubicBezTo>
                    <a:pt x="5810" y="199"/>
                    <a:pt x="5726" y="140"/>
                    <a:pt x="5637" y="140"/>
                  </a:cubicBezTo>
                  <a:close/>
                  <a:moveTo>
                    <a:pt x="5078" y="310"/>
                  </a:moveTo>
                  <a:cubicBezTo>
                    <a:pt x="5058" y="310"/>
                    <a:pt x="5038" y="314"/>
                    <a:pt x="5018" y="321"/>
                  </a:cubicBezTo>
                  <a:cubicBezTo>
                    <a:pt x="4913" y="356"/>
                    <a:pt x="4852" y="470"/>
                    <a:pt x="4888" y="566"/>
                  </a:cubicBezTo>
                  <a:cubicBezTo>
                    <a:pt x="4924" y="654"/>
                    <a:pt x="4993" y="707"/>
                    <a:pt x="5081" y="707"/>
                  </a:cubicBezTo>
                  <a:cubicBezTo>
                    <a:pt x="5098" y="707"/>
                    <a:pt x="5123" y="696"/>
                    <a:pt x="5142" y="696"/>
                  </a:cubicBezTo>
                  <a:cubicBezTo>
                    <a:pt x="5247" y="663"/>
                    <a:pt x="5299" y="549"/>
                    <a:pt x="5264" y="444"/>
                  </a:cubicBezTo>
                  <a:cubicBezTo>
                    <a:pt x="5235" y="361"/>
                    <a:pt x="5158" y="310"/>
                    <a:pt x="5078" y="310"/>
                  </a:cubicBezTo>
                  <a:close/>
                  <a:moveTo>
                    <a:pt x="4524" y="515"/>
                  </a:moveTo>
                  <a:cubicBezTo>
                    <a:pt x="4500" y="515"/>
                    <a:pt x="4475" y="520"/>
                    <a:pt x="4452" y="530"/>
                  </a:cubicBezTo>
                  <a:cubicBezTo>
                    <a:pt x="4347" y="574"/>
                    <a:pt x="4303" y="688"/>
                    <a:pt x="4347" y="784"/>
                  </a:cubicBezTo>
                  <a:cubicBezTo>
                    <a:pt x="4372" y="864"/>
                    <a:pt x="4452" y="906"/>
                    <a:pt x="4529" y="906"/>
                  </a:cubicBezTo>
                  <a:cubicBezTo>
                    <a:pt x="4546" y="906"/>
                    <a:pt x="4573" y="906"/>
                    <a:pt x="4598" y="898"/>
                  </a:cubicBezTo>
                  <a:cubicBezTo>
                    <a:pt x="4703" y="854"/>
                    <a:pt x="4748" y="740"/>
                    <a:pt x="4703" y="635"/>
                  </a:cubicBezTo>
                  <a:cubicBezTo>
                    <a:pt x="4678" y="562"/>
                    <a:pt x="4601" y="515"/>
                    <a:pt x="4524" y="515"/>
                  </a:cubicBezTo>
                  <a:close/>
                  <a:moveTo>
                    <a:pt x="3985" y="757"/>
                  </a:moveTo>
                  <a:cubicBezTo>
                    <a:pt x="3956" y="757"/>
                    <a:pt x="3927" y="764"/>
                    <a:pt x="3900" y="776"/>
                  </a:cubicBezTo>
                  <a:cubicBezTo>
                    <a:pt x="3803" y="828"/>
                    <a:pt x="3759" y="942"/>
                    <a:pt x="3812" y="1038"/>
                  </a:cubicBezTo>
                  <a:cubicBezTo>
                    <a:pt x="3847" y="1108"/>
                    <a:pt x="3916" y="1152"/>
                    <a:pt x="3988" y="1152"/>
                  </a:cubicBezTo>
                  <a:cubicBezTo>
                    <a:pt x="4013" y="1152"/>
                    <a:pt x="4049" y="1143"/>
                    <a:pt x="4074" y="1135"/>
                  </a:cubicBezTo>
                  <a:cubicBezTo>
                    <a:pt x="4170" y="1082"/>
                    <a:pt x="4214" y="969"/>
                    <a:pt x="4162" y="872"/>
                  </a:cubicBezTo>
                  <a:cubicBezTo>
                    <a:pt x="4130" y="797"/>
                    <a:pt x="4059" y="757"/>
                    <a:pt x="3985" y="757"/>
                  </a:cubicBezTo>
                  <a:close/>
                  <a:moveTo>
                    <a:pt x="3462" y="1031"/>
                  </a:moveTo>
                  <a:cubicBezTo>
                    <a:pt x="3429" y="1031"/>
                    <a:pt x="3397" y="1039"/>
                    <a:pt x="3367" y="1055"/>
                  </a:cubicBezTo>
                  <a:cubicBezTo>
                    <a:pt x="3270" y="1116"/>
                    <a:pt x="3245" y="1231"/>
                    <a:pt x="3297" y="1326"/>
                  </a:cubicBezTo>
                  <a:cubicBezTo>
                    <a:pt x="3331" y="1389"/>
                    <a:pt x="3402" y="1431"/>
                    <a:pt x="3463" y="1431"/>
                  </a:cubicBezTo>
                  <a:cubicBezTo>
                    <a:pt x="3497" y="1431"/>
                    <a:pt x="3532" y="1422"/>
                    <a:pt x="3568" y="1406"/>
                  </a:cubicBezTo>
                  <a:cubicBezTo>
                    <a:pt x="3654" y="1345"/>
                    <a:pt x="3690" y="1231"/>
                    <a:pt x="3637" y="1135"/>
                  </a:cubicBezTo>
                  <a:cubicBezTo>
                    <a:pt x="3601" y="1068"/>
                    <a:pt x="3533" y="1031"/>
                    <a:pt x="3462" y="1031"/>
                  </a:cubicBezTo>
                  <a:close/>
                  <a:moveTo>
                    <a:pt x="2965" y="1345"/>
                  </a:moveTo>
                  <a:cubicBezTo>
                    <a:pt x="2928" y="1345"/>
                    <a:pt x="2891" y="1356"/>
                    <a:pt x="2859" y="1378"/>
                  </a:cubicBezTo>
                  <a:cubicBezTo>
                    <a:pt x="2762" y="1441"/>
                    <a:pt x="2737" y="1563"/>
                    <a:pt x="2798" y="1651"/>
                  </a:cubicBezTo>
                  <a:cubicBezTo>
                    <a:pt x="2842" y="1712"/>
                    <a:pt x="2903" y="1737"/>
                    <a:pt x="2964" y="1737"/>
                  </a:cubicBezTo>
                  <a:cubicBezTo>
                    <a:pt x="2999" y="1737"/>
                    <a:pt x="3043" y="1729"/>
                    <a:pt x="3077" y="1704"/>
                  </a:cubicBezTo>
                  <a:cubicBezTo>
                    <a:pt x="3165" y="1641"/>
                    <a:pt x="3192" y="1519"/>
                    <a:pt x="3129" y="1431"/>
                  </a:cubicBezTo>
                  <a:cubicBezTo>
                    <a:pt x="3091" y="1376"/>
                    <a:pt x="3028" y="1345"/>
                    <a:pt x="2965" y="1345"/>
                  </a:cubicBezTo>
                  <a:close/>
                  <a:moveTo>
                    <a:pt x="2484" y="1686"/>
                  </a:moveTo>
                  <a:cubicBezTo>
                    <a:pt x="2443" y="1686"/>
                    <a:pt x="2402" y="1700"/>
                    <a:pt x="2370" y="1729"/>
                  </a:cubicBezTo>
                  <a:cubicBezTo>
                    <a:pt x="2282" y="1798"/>
                    <a:pt x="2265" y="1922"/>
                    <a:pt x="2326" y="2008"/>
                  </a:cubicBezTo>
                  <a:cubicBezTo>
                    <a:pt x="2370" y="2052"/>
                    <a:pt x="2431" y="2079"/>
                    <a:pt x="2483" y="2079"/>
                  </a:cubicBezTo>
                  <a:cubicBezTo>
                    <a:pt x="2527" y="2079"/>
                    <a:pt x="2571" y="2071"/>
                    <a:pt x="2605" y="2043"/>
                  </a:cubicBezTo>
                  <a:cubicBezTo>
                    <a:pt x="2693" y="1974"/>
                    <a:pt x="2710" y="1850"/>
                    <a:pt x="2640" y="1764"/>
                  </a:cubicBezTo>
                  <a:cubicBezTo>
                    <a:pt x="2600" y="1713"/>
                    <a:pt x="2541" y="1686"/>
                    <a:pt x="2484" y="1686"/>
                  </a:cubicBezTo>
                  <a:close/>
                  <a:moveTo>
                    <a:pt x="2030" y="2066"/>
                  </a:moveTo>
                  <a:cubicBezTo>
                    <a:pt x="1985" y="2066"/>
                    <a:pt x="1938" y="2081"/>
                    <a:pt x="1898" y="2113"/>
                  </a:cubicBezTo>
                  <a:cubicBezTo>
                    <a:pt x="1818" y="2184"/>
                    <a:pt x="1809" y="2314"/>
                    <a:pt x="1889" y="2394"/>
                  </a:cubicBezTo>
                  <a:cubicBezTo>
                    <a:pt x="1923" y="2438"/>
                    <a:pt x="1975" y="2455"/>
                    <a:pt x="2028" y="2455"/>
                  </a:cubicBezTo>
                  <a:cubicBezTo>
                    <a:pt x="2080" y="2455"/>
                    <a:pt x="2124" y="2446"/>
                    <a:pt x="2160" y="2411"/>
                  </a:cubicBezTo>
                  <a:cubicBezTo>
                    <a:pt x="2248" y="2333"/>
                    <a:pt x="2248" y="2209"/>
                    <a:pt x="2177" y="2132"/>
                  </a:cubicBezTo>
                  <a:cubicBezTo>
                    <a:pt x="2139" y="2088"/>
                    <a:pt x="2085" y="2066"/>
                    <a:pt x="2030" y="2066"/>
                  </a:cubicBezTo>
                  <a:close/>
                  <a:moveTo>
                    <a:pt x="1604" y="2473"/>
                  </a:moveTo>
                  <a:cubicBezTo>
                    <a:pt x="1553" y="2473"/>
                    <a:pt x="1501" y="2493"/>
                    <a:pt x="1461" y="2532"/>
                  </a:cubicBezTo>
                  <a:cubicBezTo>
                    <a:pt x="1390" y="2612"/>
                    <a:pt x="1390" y="2734"/>
                    <a:pt x="1469" y="2805"/>
                  </a:cubicBezTo>
                  <a:cubicBezTo>
                    <a:pt x="1503" y="2847"/>
                    <a:pt x="1555" y="2866"/>
                    <a:pt x="1600" y="2866"/>
                  </a:cubicBezTo>
                  <a:cubicBezTo>
                    <a:pt x="1652" y="2866"/>
                    <a:pt x="1704" y="2847"/>
                    <a:pt x="1749" y="2805"/>
                  </a:cubicBezTo>
                  <a:cubicBezTo>
                    <a:pt x="1818" y="2726"/>
                    <a:pt x="1818" y="2604"/>
                    <a:pt x="1740" y="2524"/>
                  </a:cubicBezTo>
                  <a:cubicBezTo>
                    <a:pt x="1701" y="2490"/>
                    <a:pt x="1653" y="2473"/>
                    <a:pt x="1604" y="2473"/>
                  </a:cubicBezTo>
                  <a:close/>
                  <a:moveTo>
                    <a:pt x="1209" y="2906"/>
                  </a:moveTo>
                  <a:cubicBezTo>
                    <a:pt x="1152" y="2906"/>
                    <a:pt x="1097" y="2930"/>
                    <a:pt x="1058" y="2979"/>
                  </a:cubicBezTo>
                  <a:cubicBezTo>
                    <a:pt x="989" y="3057"/>
                    <a:pt x="997" y="3181"/>
                    <a:pt x="1075" y="3250"/>
                  </a:cubicBezTo>
                  <a:cubicBezTo>
                    <a:pt x="1119" y="3286"/>
                    <a:pt x="1163" y="3303"/>
                    <a:pt x="1207" y="3303"/>
                  </a:cubicBezTo>
                  <a:cubicBezTo>
                    <a:pt x="1260" y="3303"/>
                    <a:pt x="1320" y="3277"/>
                    <a:pt x="1356" y="3233"/>
                  </a:cubicBezTo>
                  <a:cubicBezTo>
                    <a:pt x="1425" y="3145"/>
                    <a:pt x="1417" y="3024"/>
                    <a:pt x="1337" y="2952"/>
                  </a:cubicBezTo>
                  <a:cubicBezTo>
                    <a:pt x="1299" y="2922"/>
                    <a:pt x="1254" y="2906"/>
                    <a:pt x="1209" y="2906"/>
                  </a:cubicBezTo>
                  <a:close/>
                  <a:moveTo>
                    <a:pt x="838" y="3371"/>
                  </a:moveTo>
                  <a:cubicBezTo>
                    <a:pt x="778" y="3371"/>
                    <a:pt x="719" y="3399"/>
                    <a:pt x="682" y="3452"/>
                  </a:cubicBezTo>
                  <a:cubicBezTo>
                    <a:pt x="622" y="3540"/>
                    <a:pt x="638" y="3662"/>
                    <a:pt x="727" y="3722"/>
                  </a:cubicBezTo>
                  <a:cubicBezTo>
                    <a:pt x="760" y="3750"/>
                    <a:pt x="796" y="3766"/>
                    <a:pt x="840" y="3766"/>
                  </a:cubicBezTo>
                  <a:cubicBezTo>
                    <a:pt x="901" y="3766"/>
                    <a:pt x="962" y="3739"/>
                    <a:pt x="997" y="3687"/>
                  </a:cubicBezTo>
                  <a:cubicBezTo>
                    <a:pt x="1066" y="3592"/>
                    <a:pt x="1041" y="3468"/>
                    <a:pt x="953" y="3408"/>
                  </a:cubicBezTo>
                  <a:cubicBezTo>
                    <a:pt x="918" y="3383"/>
                    <a:pt x="878" y="3371"/>
                    <a:pt x="838" y="3371"/>
                  </a:cubicBezTo>
                  <a:close/>
                  <a:moveTo>
                    <a:pt x="513" y="3862"/>
                  </a:moveTo>
                  <a:cubicBezTo>
                    <a:pt x="447" y="3862"/>
                    <a:pt x="380" y="3893"/>
                    <a:pt x="340" y="3949"/>
                  </a:cubicBezTo>
                  <a:cubicBezTo>
                    <a:pt x="288" y="4046"/>
                    <a:pt x="315" y="4169"/>
                    <a:pt x="401" y="4222"/>
                  </a:cubicBezTo>
                  <a:cubicBezTo>
                    <a:pt x="437" y="4247"/>
                    <a:pt x="473" y="4255"/>
                    <a:pt x="506" y="4255"/>
                  </a:cubicBezTo>
                  <a:cubicBezTo>
                    <a:pt x="578" y="4255"/>
                    <a:pt x="638" y="4222"/>
                    <a:pt x="674" y="4159"/>
                  </a:cubicBezTo>
                  <a:cubicBezTo>
                    <a:pt x="735" y="4064"/>
                    <a:pt x="708" y="3949"/>
                    <a:pt x="611" y="3888"/>
                  </a:cubicBezTo>
                  <a:cubicBezTo>
                    <a:pt x="581" y="3870"/>
                    <a:pt x="547" y="3862"/>
                    <a:pt x="513" y="3862"/>
                  </a:cubicBezTo>
                  <a:close/>
                  <a:moveTo>
                    <a:pt x="224" y="4379"/>
                  </a:moveTo>
                  <a:cubicBezTo>
                    <a:pt x="147" y="4379"/>
                    <a:pt x="76" y="4423"/>
                    <a:pt x="44" y="4501"/>
                  </a:cubicBezTo>
                  <a:cubicBezTo>
                    <a:pt x="0" y="4598"/>
                    <a:pt x="53" y="4711"/>
                    <a:pt x="149" y="4755"/>
                  </a:cubicBezTo>
                  <a:cubicBezTo>
                    <a:pt x="175" y="4772"/>
                    <a:pt x="202" y="4772"/>
                    <a:pt x="227" y="4772"/>
                  </a:cubicBezTo>
                  <a:cubicBezTo>
                    <a:pt x="307" y="4772"/>
                    <a:pt x="376" y="4728"/>
                    <a:pt x="401" y="4658"/>
                  </a:cubicBezTo>
                  <a:cubicBezTo>
                    <a:pt x="445" y="4553"/>
                    <a:pt x="401" y="4440"/>
                    <a:pt x="307" y="4396"/>
                  </a:cubicBezTo>
                  <a:cubicBezTo>
                    <a:pt x="279" y="4385"/>
                    <a:pt x="251" y="4379"/>
                    <a:pt x="224" y="4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>
              <a:extLst>
                <a:ext uri="{FF2B5EF4-FFF2-40B4-BE49-F238E27FC236}">
                  <a16:creationId xmlns:a16="http://schemas.microsoft.com/office/drawing/2014/main" id="{406CEBBE-D8B7-122B-855B-35B0D5EAD3A5}"/>
                </a:ext>
              </a:extLst>
            </p:cNvPr>
            <p:cNvSpPr/>
            <p:nvPr/>
          </p:nvSpPr>
          <p:spPr>
            <a:xfrm>
              <a:off x="5236087" y="212601"/>
              <a:ext cx="534077" cy="421372"/>
            </a:xfrm>
            <a:custGeom>
              <a:avLst/>
              <a:gdLst/>
              <a:ahLst/>
              <a:cxnLst/>
              <a:rect l="l" t="t" r="r" b="b"/>
              <a:pathLst>
                <a:path w="3770" h="2975" extrusionOk="0">
                  <a:moveTo>
                    <a:pt x="1058" y="1"/>
                  </a:moveTo>
                  <a:cubicBezTo>
                    <a:pt x="1058" y="1"/>
                    <a:pt x="1042" y="9"/>
                    <a:pt x="1014" y="9"/>
                  </a:cubicBezTo>
                  <a:cubicBezTo>
                    <a:pt x="998" y="20"/>
                    <a:pt x="970" y="20"/>
                    <a:pt x="945" y="28"/>
                  </a:cubicBezTo>
                  <a:cubicBezTo>
                    <a:pt x="918" y="36"/>
                    <a:pt x="901" y="45"/>
                    <a:pt x="876" y="45"/>
                  </a:cubicBezTo>
                  <a:cubicBezTo>
                    <a:pt x="857" y="53"/>
                    <a:pt x="849" y="62"/>
                    <a:pt x="840" y="62"/>
                  </a:cubicBezTo>
                  <a:cubicBezTo>
                    <a:pt x="586" y="211"/>
                    <a:pt x="393" y="387"/>
                    <a:pt x="255" y="597"/>
                  </a:cubicBezTo>
                  <a:cubicBezTo>
                    <a:pt x="114" y="815"/>
                    <a:pt x="36" y="1042"/>
                    <a:pt x="18" y="1296"/>
                  </a:cubicBezTo>
                  <a:cubicBezTo>
                    <a:pt x="9" y="1436"/>
                    <a:pt x="1" y="1566"/>
                    <a:pt x="1" y="1707"/>
                  </a:cubicBezTo>
                  <a:lnTo>
                    <a:pt x="1" y="2756"/>
                  </a:lnTo>
                  <a:cubicBezTo>
                    <a:pt x="1" y="2826"/>
                    <a:pt x="26" y="2878"/>
                    <a:pt x="70" y="2914"/>
                  </a:cubicBezTo>
                  <a:cubicBezTo>
                    <a:pt x="122" y="2947"/>
                    <a:pt x="167" y="2975"/>
                    <a:pt x="227" y="2975"/>
                  </a:cubicBezTo>
                  <a:lnTo>
                    <a:pt x="1401" y="2975"/>
                  </a:lnTo>
                  <a:cubicBezTo>
                    <a:pt x="1470" y="2975"/>
                    <a:pt x="1522" y="2947"/>
                    <a:pt x="1558" y="2914"/>
                  </a:cubicBezTo>
                  <a:cubicBezTo>
                    <a:pt x="1600" y="2878"/>
                    <a:pt x="1619" y="2826"/>
                    <a:pt x="1619" y="2756"/>
                  </a:cubicBezTo>
                  <a:lnTo>
                    <a:pt x="1619" y="1680"/>
                  </a:lnTo>
                  <a:cubicBezTo>
                    <a:pt x="1619" y="1619"/>
                    <a:pt x="1600" y="1566"/>
                    <a:pt x="1566" y="1522"/>
                  </a:cubicBezTo>
                  <a:cubicBezTo>
                    <a:pt x="1531" y="1489"/>
                    <a:pt x="1478" y="1470"/>
                    <a:pt x="1417" y="1470"/>
                  </a:cubicBezTo>
                  <a:lnTo>
                    <a:pt x="1138" y="1470"/>
                  </a:lnTo>
                  <a:cubicBezTo>
                    <a:pt x="1086" y="1453"/>
                    <a:pt x="1050" y="1426"/>
                    <a:pt x="1050" y="1365"/>
                  </a:cubicBezTo>
                  <a:lnTo>
                    <a:pt x="1050" y="1147"/>
                  </a:lnTo>
                  <a:cubicBezTo>
                    <a:pt x="1050" y="1050"/>
                    <a:pt x="1075" y="964"/>
                    <a:pt x="1119" y="884"/>
                  </a:cubicBezTo>
                  <a:cubicBezTo>
                    <a:pt x="1163" y="807"/>
                    <a:pt x="1207" y="735"/>
                    <a:pt x="1260" y="674"/>
                  </a:cubicBezTo>
                  <a:cubicBezTo>
                    <a:pt x="1312" y="614"/>
                    <a:pt x="1365" y="561"/>
                    <a:pt x="1409" y="517"/>
                  </a:cubicBezTo>
                  <a:cubicBezTo>
                    <a:pt x="1453" y="473"/>
                    <a:pt x="1470" y="429"/>
                    <a:pt x="1470" y="395"/>
                  </a:cubicBezTo>
                  <a:cubicBezTo>
                    <a:pt x="1470" y="368"/>
                    <a:pt x="1470" y="343"/>
                    <a:pt x="1461" y="316"/>
                  </a:cubicBezTo>
                  <a:cubicBezTo>
                    <a:pt x="1453" y="290"/>
                    <a:pt x="1417" y="255"/>
                    <a:pt x="1365" y="211"/>
                  </a:cubicBezTo>
                  <a:lnTo>
                    <a:pt x="1180" y="72"/>
                  </a:lnTo>
                  <a:cubicBezTo>
                    <a:pt x="1155" y="53"/>
                    <a:pt x="1138" y="36"/>
                    <a:pt x="1119" y="28"/>
                  </a:cubicBezTo>
                  <a:cubicBezTo>
                    <a:pt x="1111" y="9"/>
                    <a:pt x="1086" y="1"/>
                    <a:pt x="1058" y="1"/>
                  </a:cubicBezTo>
                  <a:close/>
                  <a:moveTo>
                    <a:pt x="3218" y="1"/>
                  </a:moveTo>
                  <a:cubicBezTo>
                    <a:pt x="3210" y="1"/>
                    <a:pt x="3193" y="9"/>
                    <a:pt x="3174" y="9"/>
                  </a:cubicBezTo>
                  <a:cubicBezTo>
                    <a:pt x="3149" y="20"/>
                    <a:pt x="3132" y="20"/>
                    <a:pt x="3105" y="28"/>
                  </a:cubicBezTo>
                  <a:cubicBezTo>
                    <a:pt x="3079" y="36"/>
                    <a:pt x="3052" y="45"/>
                    <a:pt x="3035" y="45"/>
                  </a:cubicBezTo>
                  <a:cubicBezTo>
                    <a:pt x="3016" y="53"/>
                    <a:pt x="3000" y="62"/>
                    <a:pt x="3000" y="62"/>
                  </a:cubicBezTo>
                  <a:cubicBezTo>
                    <a:pt x="2746" y="211"/>
                    <a:pt x="2555" y="387"/>
                    <a:pt x="2414" y="597"/>
                  </a:cubicBezTo>
                  <a:cubicBezTo>
                    <a:pt x="2274" y="815"/>
                    <a:pt x="2196" y="1042"/>
                    <a:pt x="2169" y="1296"/>
                  </a:cubicBezTo>
                  <a:cubicBezTo>
                    <a:pt x="2160" y="1436"/>
                    <a:pt x="2160" y="1566"/>
                    <a:pt x="2160" y="1707"/>
                  </a:cubicBezTo>
                  <a:lnTo>
                    <a:pt x="2160" y="2756"/>
                  </a:lnTo>
                  <a:cubicBezTo>
                    <a:pt x="2160" y="2826"/>
                    <a:pt x="2177" y="2878"/>
                    <a:pt x="2229" y="2914"/>
                  </a:cubicBezTo>
                  <a:cubicBezTo>
                    <a:pt x="2274" y="2947"/>
                    <a:pt x="2326" y="2975"/>
                    <a:pt x="2378" y="2975"/>
                  </a:cubicBezTo>
                  <a:lnTo>
                    <a:pt x="3560" y="2975"/>
                  </a:lnTo>
                  <a:cubicBezTo>
                    <a:pt x="3629" y="2975"/>
                    <a:pt x="3682" y="2947"/>
                    <a:pt x="3717" y="2914"/>
                  </a:cubicBezTo>
                  <a:cubicBezTo>
                    <a:pt x="3751" y="2878"/>
                    <a:pt x="3770" y="2826"/>
                    <a:pt x="3770" y="2756"/>
                  </a:cubicBezTo>
                  <a:lnTo>
                    <a:pt x="3770" y="1680"/>
                  </a:lnTo>
                  <a:cubicBezTo>
                    <a:pt x="3770" y="1619"/>
                    <a:pt x="3751" y="1566"/>
                    <a:pt x="3717" y="1522"/>
                  </a:cubicBezTo>
                  <a:cubicBezTo>
                    <a:pt x="3682" y="1489"/>
                    <a:pt x="3638" y="1470"/>
                    <a:pt x="3568" y="1470"/>
                  </a:cubicBezTo>
                  <a:lnTo>
                    <a:pt x="3298" y="1470"/>
                  </a:lnTo>
                  <a:cubicBezTo>
                    <a:pt x="3237" y="1453"/>
                    <a:pt x="3210" y="1426"/>
                    <a:pt x="3210" y="1365"/>
                  </a:cubicBezTo>
                  <a:lnTo>
                    <a:pt x="3210" y="1147"/>
                  </a:lnTo>
                  <a:cubicBezTo>
                    <a:pt x="3210" y="1050"/>
                    <a:pt x="3226" y="964"/>
                    <a:pt x="3270" y="884"/>
                  </a:cubicBezTo>
                  <a:cubicBezTo>
                    <a:pt x="3314" y="807"/>
                    <a:pt x="3367" y="735"/>
                    <a:pt x="3419" y="674"/>
                  </a:cubicBezTo>
                  <a:cubicBezTo>
                    <a:pt x="3472" y="614"/>
                    <a:pt x="3524" y="561"/>
                    <a:pt x="3568" y="517"/>
                  </a:cubicBezTo>
                  <a:cubicBezTo>
                    <a:pt x="3612" y="473"/>
                    <a:pt x="3629" y="429"/>
                    <a:pt x="3629" y="395"/>
                  </a:cubicBezTo>
                  <a:cubicBezTo>
                    <a:pt x="3629" y="368"/>
                    <a:pt x="3621" y="343"/>
                    <a:pt x="3612" y="316"/>
                  </a:cubicBezTo>
                  <a:cubicBezTo>
                    <a:pt x="3604" y="290"/>
                    <a:pt x="3577" y="255"/>
                    <a:pt x="3516" y="211"/>
                  </a:cubicBezTo>
                  <a:lnTo>
                    <a:pt x="3331" y="72"/>
                  </a:lnTo>
                  <a:cubicBezTo>
                    <a:pt x="3314" y="53"/>
                    <a:pt x="3298" y="36"/>
                    <a:pt x="3279" y="28"/>
                  </a:cubicBezTo>
                  <a:cubicBezTo>
                    <a:pt x="3262" y="9"/>
                    <a:pt x="3245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7">
              <a:extLst>
                <a:ext uri="{FF2B5EF4-FFF2-40B4-BE49-F238E27FC236}">
                  <a16:creationId xmlns:a16="http://schemas.microsoft.com/office/drawing/2014/main" id="{85EAFF63-DE1E-CD60-38B6-5085BB1E77D7}"/>
                </a:ext>
              </a:extLst>
            </p:cNvPr>
            <p:cNvGrpSpPr/>
            <p:nvPr/>
          </p:nvGrpSpPr>
          <p:grpSpPr>
            <a:xfrm>
              <a:off x="7545544" y="2179751"/>
              <a:ext cx="1188861" cy="547513"/>
              <a:chOff x="5309609" y="708872"/>
              <a:chExt cx="1108185" cy="510359"/>
            </a:xfrm>
          </p:grpSpPr>
          <p:sp>
            <p:nvSpPr>
              <p:cNvPr id="929" name="Google Shape;929;p37">
                <a:extLst>
                  <a:ext uri="{FF2B5EF4-FFF2-40B4-BE49-F238E27FC236}">
                    <a16:creationId xmlns:a16="http://schemas.microsoft.com/office/drawing/2014/main" id="{014B6D12-55B5-F2C6-A185-376047D3564C}"/>
                  </a:ext>
                </a:extLst>
              </p:cNvPr>
              <p:cNvSpPr/>
              <p:nvPr/>
            </p:nvSpPr>
            <p:spPr>
              <a:xfrm>
                <a:off x="5377468" y="733899"/>
                <a:ext cx="959051" cy="440436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1707" extrusionOk="0">
                    <a:moveTo>
                      <a:pt x="3717" y="0"/>
                    </a:moveTo>
                    <a:lnTo>
                      <a:pt x="0" y="19"/>
                    </a:lnTo>
                    <a:lnTo>
                      <a:pt x="1864" y="1530"/>
                    </a:lnTo>
                    <a:lnTo>
                      <a:pt x="2240" y="1320"/>
                    </a:lnTo>
                    <a:lnTo>
                      <a:pt x="3165" y="1706"/>
                    </a:lnTo>
                    <a:lnTo>
                      <a:pt x="3262" y="569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>
                <a:extLst>
                  <a:ext uri="{FF2B5EF4-FFF2-40B4-BE49-F238E27FC236}">
                    <a16:creationId xmlns:a16="http://schemas.microsoft.com/office/drawing/2014/main" id="{D378546F-470B-B526-D30C-0C4D7E40B8A0}"/>
                  </a:ext>
                </a:extLst>
              </p:cNvPr>
              <p:cNvSpPr/>
              <p:nvPr/>
            </p:nvSpPr>
            <p:spPr>
              <a:xfrm>
                <a:off x="6047795" y="1009460"/>
                <a:ext cx="159971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03" extrusionOk="0">
                    <a:moveTo>
                      <a:pt x="620" y="0"/>
                    </a:moveTo>
                    <a:lnTo>
                      <a:pt x="586" y="462"/>
                    </a:lnTo>
                    <a:lnTo>
                      <a:pt x="603" y="445"/>
                    </a:lnTo>
                    <a:lnTo>
                      <a:pt x="620" y="0"/>
                    </a:lnTo>
                    <a:close/>
                    <a:moveTo>
                      <a:pt x="0" y="401"/>
                    </a:moveTo>
                    <a:lnTo>
                      <a:pt x="376" y="603"/>
                    </a:lnTo>
                    <a:lnTo>
                      <a:pt x="410" y="567"/>
                    </a:lnTo>
                    <a:lnTo>
                      <a:pt x="0" y="4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>
                <a:extLst>
                  <a:ext uri="{FF2B5EF4-FFF2-40B4-BE49-F238E27FC236}">
                    <a16:creationId xmlns:a16="http://schemas.microsoft.com/office/drawing/2014/main" id="{04FD47BB-8AFD-89FF-DA4E-72D6F763B174}"/>
                  </a:ext>
                </a:extLst>
              </p:cNvPr>
              <p:cNvSpPr/>
              <p:nvPr/>
            </p:nvSpPr>
            <p:spPr>
              <a:xfrm>
                <a:off x="5790552" y="819819"/>
                <a:ext cx="422117" cy="33619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303" extrusionOk="0">
                    <a:moveTo>
                      <a:pt x="87" y="1"/>
                    </a:moveTo>
                    <a:lnTo>
                      <a:pt x="1" y="123"/>
                    </a:lnTo>
                    <a:lnTo>
                      <a:pt x="1277" y="437"/>
                    </a:lnTo>
                    <a:lnTo>
                      <a:pt x="655" y="954"/>
                    </a:lnTo>
                    <a:lnTo>
                      <a:pt x="997" y="1136"/>
                    </a:lnTo>
                    <a:lnTo>
                      <a:pt x="1407" y="1302"/>
                    </a:lnTo>
                    <a:lnTo>
                      <a:pt x="1583" y="1197"/>
                    </a:lnTo>
                    <a:lnTo>
                      <a:pt x="1617" y="735"/>
                    </a:lnTo>
                    <a:lnTo>
                      <a:pt x="1635" y="22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>
                <a:extLst>
                  <a:ext uri="{FF2B5EF4-FFF2-40B4-BE49-F238E27FC236}">
                    <a16:creationId xmlns:a16="http://schemas.microsoft.com/office/drawing/2014/main" id="{2571F1F1-F980-46E8-4445-AFCE0D7AB231}"/>
                  </a:ext>
                </a:extLst>
              </p:cNvPr>
              <p:cNvSpPr/>
              <p:nvPr/>
            </p:nvSpPr>
            <p:spPr>
              <a:xfrm>
                <a:off x="5375145" y="711710"/>
                <a:ext cx="841911" cy="189643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735" extrusionOk="0">
                    <a:moveTo>
                      <a:pt x="37" y="0"/>
                    </a:moveTo>
                    <a:lnTo>
                      <a:pt x="1" y="191"/>
                    </a:lnTo>
                    <a:lnTo>
                      <a:pt x="3237" y="735"/>
                    </a:lnTo>
                    <a:lnTo>
                      <a:pt x="3262" y="55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>
                <a:extLst>
                  <a:ext uri="{FF2B5EF4-FFF2-40B4-BE49-F238E27FC236}">
                    <a16:creationId xmlns:a16="http://schemas.microsoft.com/office/drawing/2014/main" id="{BD66C733-A3E5-0B99-4D8E-73B9D77E60B0}"/>
                  </a:ext>
                </a:extLst>
              </p:cNvPr>
              <p:cNvSpPr/>
              <p:nvPr/>
            </p:nvSpPr>
            <p:spPr>
              <a:xfrm>
                <a:off x="5309609" y="708872"/>
                <a:ext cx="1108185" cy="510359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978" extrusionOk="0">
                    <a:moveTo>
                      <a:pt x="3831" y="194"/>
                    </a:moveTo>
                    <a:lnTo>
                      <a:pt x="3411" y="614"/>
                    </a:lnTo>
                    <a:lnTo>
                      <a:pt x="3376" y="1690"/>
                    </a:lnTo>
                    <a:lnTo>
                      <a:pt x="2685" y="1365"/>
                    </a:lnTo>
                    <a:lnTo>
                      <a:pt x="3201" y="937"/>
                    </a:lnTo>
                    <a:lnTo>
                      <a:pt x="3080" y="788"/>
                    </a:lnTo>
                    <a:lnTo>
                      <a:pt x="2188" y="1533"/>
                    </a:lnTo>
                    <a:lnTo>
                      <a:pt x="534" y="202"/>
                    </a:lnTo>
                    <a:lnTo>
                      <a:pt x="3831" y="194"/>
                    </a:lnTo>
                    <a:close/>
                    <a:moveTo>
                      <a:pt x="4295" y="1"/>
                    </a:moveTo>
                    <a:lnTo>
                      <a:pt x="1" y="11"/>
                    </a:lnTo>
                    <a:lnTo>
                      <a:pt x="2196" y="1785"/>
                    </a:lnTo>
                    <a:lnTo>
                      <a:pt x="2519" y="1505"/>
                    </a:lnTo>
                    <a:lnTo>
                      <a:pt x="3560" y="1978"/>
                    </a:lnTo>
                    <a:lnTo>
                      <a:pt x="3596" y="693"/>
                    </a:lnTo>
                    <a:lnTo>
                      <a:pt x="42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>
                <a:extLst>
                  <a:ext uri="{FF2B5EF4-FFF2-40B4-BE49-F238E27FC236}">
                    <a16:creationId xmlns:a16="http://schemas.microsoft.com/office/drawing/2014/main" id="{A2C08AD5-3F89-3B41-46EA-5764AB88027C}"/>
                  </a:ext>
                </a:extLst>
              </p:cNvPr>
              <p:cNvSpPr/>
              <p:nvPr/>
            </p:nvSpPr>
            <p:spPr>
              <a:xfrm>
                <a:off x="5400173" y="720225"/>
                <a:ext cx="825914" cy="465464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1804" extrusionOk="0">
                    <a:moveTo>
                      <a:pt x="45" y="1"/>
                    </a:moveTo>
                    <a:lnTo>
                      <a:pt x="0" y="185"/>
                    </a:lnTo>
                    <a:lnTo>
                      <a:pt x="2710" y="901"/>
                    </a:lnTo>
                    <a:lnTo>
                      <a:pt x="3025" y="1803"/>
                    </a:lnTo>
                    <a:lnTo>
                      <a:pt x="3201" y="1741"/>
                    </a:lnTo>
                    <a:lnTo>
                      <a:pt x="2859" y="744"/>
                    </a:ln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67541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Thinking Workshop by Slidesgo">
  <a:themeElements>
    <a:clrScheme name="Simple Light">
      <a:dk1>
        <a:srgbClr val="333333"/>
      </a:dk1>
      <a:lt1>
        <a:srgbClr val="F8F8F8"/>
      </a:lt1>
      <a:dk2>
        <a:srgbClr val="EBC122"/>
      </a:dk2>
      <a:lt2>
        <a:srgbClr val="6E6E6C"/>
      </a:lt2>
      <a:accent1>
        <a:srgbClr val="B4B4B2"/>
      </a:accent1>
      <a:accent2>
        <a:srgbClr val="E7E7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265</Words>
  <Application>Microsoft Office PowerPoint</Application>
  <PresentationFormat>On-screen Show (16:9)</PresentationFormat>
  <Paragraphs>63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Sora</vt:lpstr>
      <vt:lpstr>Open Sans</vt:lpstr>
      <vt:lpstr>Sora ExtraBold</vt:lpstr>
      <vt:lpstr>Figtree</vt:lpstr>
      <vt:lpstr>Lato</vt:lpstr>
      <vt:lpstr>Design Thinking Workshop by Slidesgo</vt:lpstr>
      <vt:lpstr>Project Design Thinking</vt:lpstr>
      <vt:lpstr>Table of contents</vt:lpstr>
      <vt:lpstr>Objective</vt:lpstr>
      <vt:lpstr>PowerPoint Presentation</vt:lpstr>
      <vt:lpstr>Problem Statement</vt:lpstr>
      <vt:lpstr>PowerPoint Presentation</vt:lpstr>
      <vt:lpstr>Project Scope</vt:lpstr>
      <vt:lpstr>Aiding Admin and Management</vt:lpstr>
      <vt:lpstr>Design Approach</vt:lpstr>
      <vt:lpstr>UI UX with Photoshop</vt:lpstr>
      <vt:lpstr>Mock-up Screens</vt:lpstr>
      <vt:lpstr>Login Page</vt:lpstr>
      <vt:lpstr>Landing Page</vt:lpstr>
      <vt:lpstr>Student Registration Page</vt:lpstr>
      <vt:lpstr>Student Record Management</vt:lpstr>
      <vt:lpstr>Presentation Plan</vt:lpstr>
      <vt:lpstr>Client Feedback  Expectation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Super SD</cp:lastModifiedBy>
  <cp:revision>3</cp:revision>
  <dcterms:modified xsi:type="dcterms:W3CDTF">2024-12-28T06:12:10Z</dcterms:modified>
</cp:coreProperties>
</file>