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6"/>
  </p:notesMasterIdLst>
  <p:sldIdLst>
    <p:sldId id="256" r:id="rId2"/>
    <p:sldId id="257" r:id="rId3"/>
    <p:sldId id="258" r:id="rId4"/>
    <p:sldId id="268" r:id="rId5"/>
    <p:sldId id="266" r:id="rId6"/>
    <p:sldId id="259" r:id="rId7"/>
    <p:sldId id="261" r:id="rId8"/>
    <p:sldId id="263" r:id="rId9"/>
    <p:sldId id="264" r:id="rId10"/>
    <p:sldId id="281" r:id="rId11"/>
    <p:sldId id="276" r:id="rId12"/>
    <p:sldId id="270" r:id="rId13"/>
    <p:sldId id="277" r:id="rId14"/>
    <p:sldId id="279" r:id="rId15"/>
  </p:sldIdLst>
  <p:sldSz cx="24377650" cy="13716000"/>
  <p:notesSz cx="6858000" cy="9144000"/>
  <p:defaultTextStyle>
    <a:defPPr>
      <a:defRPr lang="en-US"/>
    </a:defPPr>
    <a:lvl1pPr marL="0" algn="l" defTabSz="1828313" rtl="0" eaLnBrk="1" latinLnBrk="0" hangingPunct="1">
      <a:defRPr sz="3599" kern="1200">
        <a:solidFill>
          <a:schemeClr val="tx1"/>
        </a:solidFill>
        <a:latin typeface="+mn-lt"/>
        <a:ea typeface="+mn-ea"/>
        <a:cs typeface="+mn-cs"/>
      </a:defRPr>
    </a:lvl1pPr>
    <a:lvl2pPr marL="914157" algn="l" defTabSz="1828313" rtl="0" eaLnBrk="1" latinLnBrk="0" hangingPunct="1">
      <a:defRPr sz="3599" kern="1200">
        <a:solidFill>
          <a:schemeClr val="tx1"/>
        </a:solidFill>
        <a:latin typeface="+mn-lt"/>
        <a:ea typeface="+mn-ea"/>
        <a:cs typeface="+mn-cs"/>
      </a:defRPr>
    </a:lvl2pPr>
    <a:lvl3pPr marL="1828313" algn="l" defTabSz="1828313" rtl="0" eaLnBrk="1" latinLnBrk="0" hangingPunct="1">
      <a:defRPr sz="3599" kern="1200">
        <a:solidFill>
          <a:schemeClr val="tx1"/>
        </a:solidFill>
        <a:latin typeface="+mn-lt"/>
        <a:ea typeface="+mn-ea"/>
        <a:cs typeface="+mn-cs"/>
      </a:defRPr>
    </a:lvl3pPr>
    <a:lvl4pPr marL="2742472" algn="l" defTabSz="1828313" rtl="0" eaLnBrk="1" latinLnBrk="0" hangingPunct="1">
      <a:defRPr sz="3599" kern="1200">
        <a:solidFill>
          <a:schemeClr val="tx1"/>
        </a:solidFill>
        <a:latin typeface="+mn-lt"/>
        <a:ea typeface="+mn-ea"/>
        <a:cs typeface="+mn-cs"/>
      </a:defRPr>
    </a:lvl4pPr>
    <a:lvl5pPr marL="3656628" algn="l" defTabSz="1828313" rtl="0" eaLnBrk="1" latinLnBrk="0" hangingPunct="1">
      <a:defRPr sz="3599" kern="1200">
        <a:solidFill>
          <a:schemeClr val="tx1"/>
        </a:solidFill>
        <a:latin typeface="+mn-lt"/>
        <a:ea typeface="+mn-ea"/>
        <a:cs typeface="+mn-cs"/>
      </a:defRPr>
    </a:lvl5pPr>
    <a:lvl6pPr marL="4570785" algn="l" defTabSz="1828313" rtl="0" eaLnBrk="1" latinLnBrk="0" hangingPunct="1">
      <a:defRPr sz="3599" kern="1200">
        <a:solidFill>
          <a:schemeClr val="tx1"/>
        </a:solidFill>
        <a:latin typeface="+mn-lt"/>
        <a:ea typeface="+mn-ea"/>
        <a:cs typeface="+mn-cs"/>
      </a:defRPr>
    </a:lvl6pPr>
    <a:lvl7pPr marL="5484941" algn="l" defTabSz="1828313" rtl="0" eaLnBrk="1" latinLnBrk="0" hangingPunct="1">
      <a:defRPr sz="3599" kern="1200">
        <a:solidFill>
          <a:schemeClr val="tx1"/>
        </a:solidFill>
        <a:latin typeface="+mn-lt"/>
        <a:ea typeface="+mn-ea"/>
        <a:cs typeface="+mn-cs"/>
      </a:defRPr>
    </a:lvl7pPr>
    <a:lvl8pPr marL="6399098" algn="l" defTabSz="1828313" rtl="0" eaLnBrk="1" latinLnBrk="0" hangingPunct="1">
      <a:defRPr sz="3599" kern="1200">
        <a:solidFill>
          <a:schemeClr val="tx1"/>
        </a:solidFill>
        <a:latin typeface="+mn-lt"/>
        <a:ea typeface="+mn-ea"/>
        <a:cs typeface="+mn-cs"/>
      </a:defRPr>
    </a:lvl8pPr>
    <a:lvl9pPr marL="7313257" algn="l" defTabSz="1828313" rtl="0" eaLnBrk="1" latinLnBrk="0" hangingPunct="1">
      <a:defRPr sz="35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2F528F"/>
    <a:srgbClr val="FCECE7"/>
    <a:srgbClr val="F9D8CC"/>
    <a:srgbClr val="5FD6E3"/>
    <a:srgbClr val="86E0EA"/>
    <a:srgbClr val="00ACA8"/>
    <a:srgbClr val="18B6C1"/>
    <a:srgbClr val="009692"/>
    <a:srgbClr val="23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CC816-4FEF-43FA-8203-EE5EB4ABB9B8}" v="327" dt="2020-04-11T02:21:42.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43" d="100"/>
          <a:sy n="43"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Bhaseen" userId="915dde25618e8deb" providerId="LiveId" clId="{3CACC816-4FEF-43FA-8203-EE5EB4ABB9B8}"/>
    <pc:docChg chg="undo custSel modSld">
      <pc:chgData name="Varun Bhaseen" userId="915dde25618e8deb" providerId="LiveId" clId="{3CACC816-4FEF-43FA-8203-EE5EB4ABB9B8}" dt="2020-04-11T02:22:04.352" v="403" actId="20577"/>
      <pc:docMkLst>
        <pc:docMk/>
      </pc:docMkLst>
      <pc:sldChg chg="modSp">
        <pc:chgData name="Varun Bhaseen" userId="915dde25618e8deb" providerId="LiveId" clId="{3CACC816-4FEF-43FA-8203-EE5EB4ABB9B8}" dt="2020-04-11T02:10:25.151" v="4" actId="20577"/>
        <pc:sldMkLst>
          <pc:docMk/>
          <pc:sldMk cId="3941632353" sldId="259"/>
        </pc:sldMkLst>
        <pc:spChg chg="mod">
          <ac:chgData name="Varun Bhaseen" userId="915dde25618e8deb" providerId="LiveId" clId="{3CACC816-4FEF-43FA-8203-EE5EB4ABB9B8}" dt="2020-04-11T02:10:25.151" v="4" actId="20577"/>
          <ac:spMkLst>
            <pc:docMk/>
            <pc:sldMk cId="3941632353" sldId="259"/>
            <ac:spMk id="2" creationId="{D9C7C764-C887-43C7-B6E8-2A32E1BB314C}"/>
          </ac:spMkLst>
        </pc:spChg>
      </pc:sldChg>
      <pc:sldChg chg="addSp delSp modSp">
        <pc:chgData name="Varun Bhaseen" userId="915dde25618e8deb" providerId="LiveId" clId="{3CACC816-4FEF-43FA-8203-EE5EB4ABB9B8}" dt="2020-04-11T02:21:42.968" v="389" actId="14100"/>
        <pc:sldMkLst>
          <pc:docMk/>
          <pc:sldMk cId="1015275997" sldId="261"/>
        </pc:sldMkLst>
        <pc:spChg chg="mod">
          <ac:chgData name="Varun Bhaseen" userId="915dde25618e8deb" providerId="LiveId" clId="{3CACC816-4FEF-43FA-8203-EE5EB4ABB9B8}" dt="2020-04-11T02:20:02.433" v="376" actId="1076"/>
          <ac:spMkLst>
            <pc:docMk/>
            <pc:sldMk cId="1015275997" sldId="261"/>
            <ac:spMk id="2" creationId="{B0301238-A932-49A0-A986-366EC2C36D48}"/>
          </ac:spMkLst>
        </pc:spChg>
        <pc:spChg chg="add del mod">
          <ac:chgData name="Varun Bhaseen" userId="915dde25618e8deb" providerId="LiveId" clId="{3CACC816-4FEF-43FA-8203-EE5EB4ABB9B8}" dt="2020-04-11T02:19:26.954" v="356"/>
          <ac:spMkLst>
            <pc:docMk/>
            <pc:sldMk cId="1015275997" sldId="261"/>
            <ac:spMk id="3" creationId="{E1A9888D-7F4C-455C-8396-9695E28F986E}"/>
          </ac:spMkLst>
        </pc:spChg>
        <pc:picChg chg="add mod">
          <ac:chgData name="Varun Bhaseen" userId="915dde25618e8deb" providerId="LiveId" clId="{3CACC816-4FEF-43FA-8203-EE5EB4ABB9B8}" dt="2020-04-11T02:20:31.624" v="381" actId="1076"/>
          <ac:picMkLst>
            <pc:docMk/>
            <pc:sldMk cId="1015275997" sldId="261"/>
            <ac:picMk id="5" creationId="{2EEB55BC-6436-4BB3-9A09-17042F832B81}"/>
          </ac:picMkLst>
        </pc:picChg>
        <pc:picChg chg="mod">
          <ac:chgData name="Varun Bhaseen" userId="915dde25618e8deb" providerId="LiveId" clId="{3CACC816-4FEF-43FA-8203-EE5EB4ABB9B8}" dt="2020-04-11T02:19:53.733" v="373" actId="1076"/>
          <ac:picMkLst>
            <pc:docMk/>
            <pc:sldMk cId="1015275997" sldId="261"/>
            <ac:picMk id="8" creationId="{FC94D50D-2199-44C2-B4A2-476A26A7CF0A}"/>
          </ac:picMkLst>
        </pc:picChg>
        <pc:picChg chg="mod">
          <ac:chgData name="Varun Bhaseen" userId="915dde25618e8deb" providerId="LiveId" clId="{3CACC816-4FEF-43FA-8203-EE5EB4ABB9B8}" dt="2020-04-11T02:21:31.948" v="388" actId="1076"/>
          <ac:picMkLst>
            <pc:docMk/>
            <pc:sldMk cId="1015275997" sldId="261"/>
            <ac:picMk id="2058" creationId="{E45336A2-390D-44F4-BBB7-63E6FAEA300A}"/>
          </ac:picMkLst>
        </pc:picChg>
        <pc:picChg chg="mod">
          <ac:chgData name="Varun Bhaseen" userId="915dde25618e8deb" providerId="LiveId" clId="{3CACC816-4FEF-43FA-8203-EE5EB4ABB9B8}" dt="2020-04-11T02:20:36.200" v="382" actId="1076"/>
          <ac:picMkLst>
            <pc:docMk/>
            <pc:sldMk cId="1015275997" sldId="261"/>
            <ac:picMk id="2060" creationId="{C11C9291-BA94-4704-93D8-FB62741130F1}"/>
          </ac:picMkLst>
        </pc:picChg>
        <pc:picChg chg="mod">
          <ac:chgData name="Varun Bhaseen" userId="915dde25618e8deb" providerId="LiveId" clId="{3CACC816-4FEF-43FA-8203-EE5EB4ABB9B8}" dt="2020-04-11T02:19:01.184" v="346" actId="1076"/>
          <ac:picMkLst>
            <pc:docMk/>
            <pc:sldMk cId="1015275997" sldId="261"/>
            <ac:picMk id="2062" creationId="{DD8B9662-EA35-4FD0-B83F-A47F31C3A1EC}"/>
          </ac:picMkLst>
        </pc:picChg>
        <pc:picChg chg="mod">
          <ac:chgData name="Varun Bhaseen" userId="915dde25618e8deb" providerId="LiveId" clId="{3CACC816-4FEF-43FA-8203-EE5EB4ABB9B8}" dt="2020-04-11T02:21:42.968" v="389" actId="14100"/>
          <ac:picMkLst>
            <pc:docMk/>
            <pc:sldMk cId="1015275997" sldId="261"/>
            <ac:picMk id="2064" creationId="{6ABF2279-B2D9-475A-B3C7-52AE881ECB27}"/>
          </ac:picMkLst>
        </pc:picChg>
      </pc:sldChg>
      <pc:sldChg chg="modSp">
        <pc:chgData name="Varun Bhaseen" userId="915dde25618e8deb" providerId="LiveId" clId="{3CACC816-4FEF-43FA-8203-EE5EB4ABB9B8}" dt="2020-04-11T02:16:43.593" v="312" actId="20577"/>
        <pc:sldMkLst>
          <pc:docMk/>
          <pc:sldMk cId="3516411400" sldId="263"/>
        </pc:sldMkLst>
        <pc:graphicFrameChg chg="mod">
          <ac:chgData name="Varun Bhaseen" userId="915dde25618e8deb" providerId="LiveId" clId="{3CACC816-4FEF-43FA-8203-EE5EB4ABB9B8}" dt="2020-04-11T02:16:43.593" v="312" actId="20577"/>
          <ac:graphicFrameMkLst>
            <pc:docMk/>
            <pc:sldMk cId="3516411400" sldId="263"/>
            <ac:graphicFrameMk id="5" creationId="{B5AE1886-D8EE-4577-90AD-6DDB55AB7D0C}"/>
          </ac:graphicFrameMkLst>
        </pc:graphicFrameChg>
      </pc:sldChg>
      <pc:sldChg chg="addSp delSp modSp">
        <pc:chgData name="Varun Bhaseen" userId="915dde25618e8deb" providerId="LiveId" clId="{3CACC816-4FEF-43FA-8203-EE5EB4ABB9B8}" dt="2020-04-11T02:16:59.088" v="313" actId="478"/>
        <pc:sldMkLst>
          <pc:docMk/>
          <pc:sldMk cId="3085722564" sldId="270"/>
        </pc:sldMkLst>
        <pc:spChg chg="add mod">
          <ac:chgData name="Varun Bhaseen" userId="915dde25618e8deb" providerId="LiveId" clId="{3CACC816-4FEF-43FA-8203-EE5EB4ABB9B8}" dt="2020-04-11T02:16:59.088" v="313" actId="478"/>
          <ac:spMkLst>
            <pc:docMk/>
            <pc:sldMk cId="3085722564" sldId="270"/>
            <ac:spMk id="6" creationId="{C74F4C78-393D-4D71-9CBE-76B57FAF7809}"/>
          </ac:spMkLst>
        </pc:spChg>
        <pc:graphicFrameChg chg="del">
          <ac:chgData name="Varun Bhaseen" userId="915dde25618e8deb" providerId="LiveId" clId="{3CACC816-4FEF-43FA-8203-EE5EB4ABB9B8}" dt="2020-04-11T02:16:59.088" v="313" actId="478"/>
          <ac:graphicFrameMkLst>
            <pc:docMk/>
            <pc:sldMk cId="3085722564" sldId="270"/>
            <ac:graphicFrameMk id="4" creationId="{538E62F9-1810-407D-97E1-59C95D015750}"/>
          </ac:graphicFrameMkLst>
        </pc:graphicFrameChg>
      </pc:sldChg>
      <pc:sldChg chg="modSp">
        <pc:chgData name="Varun Bhaseen" userId="915dde25618e8deb" providerId="LiveId" clId="{3CACC816-4FEF-43FA-8203-EE5EB4ABB9B8}" dt="2020-04-11T02:22:04.352" v="403" actId="20577"/>
        <pc:sldMkLst>
          <pc:docMk/>
          <pc:sldMk cId="3040560392" sldId="276"/>
        </pc:sldMkLst>
        <pc:spChg chg="mod">
          <ac:chgData name="Varun Bhaseen" userId="915dde25618e8deb" providerId="LiveId" clId="{3CACC816-4FEF-43FA-8203-EE5EB4ABB9B8}" dt="2020-04-11T02:22:04.352" v="403" actId="20577"/>
          <ac:spMkLst>
            <pc:docMk/>
            <pc:sldMk cId="3040560392" sldId="276"/>
            <ac:spMk id="2" creationId="{8AD97607-68BC-4D75-A863-A1F54D294961}"/>
          </ac:spMkLst>
        </pc:spChg>
      </pc:sldChg>
    </pc:docChg>
  </pc:docChgLst>
  <pc:docChgLst>
    <pc:chgData name="Varun Bhaseen" userId="915dde25618e8deb" providerId="LiveId" clId="{096F1C1C-EA64-45BB-A2BF-D157E112DD73}"/>
    <pc:docChg chg="undo redo custSel addSld delSld modSld sldOrd modMainMaster">
      <pc:chgData name="Varun Bhaseen" userId="915dde25618e8deb" providerId="LiveId" clId="{096F1C1C-EA64-45BB-A2BF-D157E112DD73}" dt="2019-12-05T09:16:10.968" v="5852" actId="1076"/>
      <pc:docMkLst>
        <pc:docMk/>
      </pc:docMkLst>
      <pc:sldChg chg="modSp">
        <pc:chgData name="Varun Bhaseen" userId="915dde25618e8deb" providerId="LiveId" clId="{096F1C1C-EA64-45BB-A2BF-D157E112DD73}" dt="2019-12-05T08:15:30.029" v="5399" actId="20577"/>
        <pc:sldMkLst>
          <pc:docMk/>
          <pc:sldMk cId="1349625685" sldId="256"/>
        </pc:sldMkLst>
        <pc:spChg chg="mod">
          <ac:chgData name="Varun Bhaseen" userId="915dde25618e8deb" providerId="LiveId" clId="{096F1C1C-EA64-45BB-A2BF-D157E112DD73}" dt="2019-12-05T08:15:30.029" v="5399" actId="20577"/>
          <ac:spMkLst>
            <pc:docMk/>
            <pc:sldMk cId="1349625685" sldId="256"/>
            <ac:spMk id="2" creationId="{A0D9B276-E403-4154-9514-62B7553638E1}"/>
          </ac:spMkLst>
        </pc:spChg>
        <pc:spChg chg="mod">
          <ac:chgData name="Varun Bhaseen" userId="915dde25618e8deb" providerId="LiveId" clId="{096F1C1C-EA64-45BB-A2BF-D157E112DD73}" dt="2019-12-05T08:05:29.891" v="5255" actId="20577"/>
          <ac:spMkLst>
            <pc:docMk/>
            <pc:sldMk cId="1349625685" sldId="256"/>
            <ac:spMk id="3" creationId="{67D96F49-8B58-42A5-878C-5E470819785E}"/>
          </ac:spMkLst>
        </pc:spChg>
      </pc:sldChg>
      <pc:sldChg chg="addSp delSp modSp">
        <pc:chgData name="Varun Bhaseen" userId="915dde25618e8deb" providerId="LiveId" clId="{096F1C1C-EA64-45BB-A2BF-D157E112DD73}" dt="2019-12-05T07:48:21.677" v="5150"/>
        <pc:sldMkLst>
          <pc:docMk/>
          <pc:sldMk cId="551082982" sldId="257"/>
        </pc:sldMkLst>
        <pc:graphicFrameChg chg="mod">
          <ac:chgData name="Varun Bhaseen" userId="915dde25618e8deb" providerId="LiveId" clId="{096F1C1C-EA64-45BB-A2BF-D157E112DD73}" dt="2019-12-05T07:48:21.677" v="5150"/>
          <ac:graphicFrameMkLst>
            <pc:docMk/>
            <pc:sldMk cId="551082982" sldId="257"/>
            <ac:graphicFrameMk id="5" creationId="{84FAC807-2F8E-41BF-BB40-0E435B1EA938}"/>
          </ac:graphicFrameMkLst>
        </pc:graphicFrameChg>
        <pc:picChg chg="add del">
          <ac:chgData name="Varun Bhaseen" userId="915dde25618e8deb" providerId="LiveId" clId="{096F1C1C-EA64-45BB-A2BF-D157E112DD73}" dt="2019-12-05T07:38:52.776" v="5016"/>
          <ac:picMkLst>
            <pc:docMk/>
            <pc:sldMk cId="551082982" sldId="257"/>
            <ac:picMk id="3074" creationId="{40F372FA-0162-4006-9CD0-A4BD2AFB6D27}"/>
          </ac:picMkLst>
        </pc:picChg>
      </pc:sldChg>
      <pc:sldChg chg="addSp delSp modSp">
        <pc:chgData name="Varun Bhaseen" userId="915dde25618e8deb" providerId="LiveId" clId="{096F1C1C-EA64-45BB-A2BF-D157E112DD73}" dt="2019-12-05T06:03:47.500" v="3749" actId="12100"/>
        <pc:sldMkLst>
          <pc:docMk/>
          <pc:sldMk cId="1974137900" sldId="258"/>
        </pc:sldMkLst>
        <pc:spChg chg="add del mod">
          <ac:chgData name="Varun Bhaseen" userId="915dde25618e8deb" providerId="LiveId" clId="{096F1C1C-EA64-45BB-A2BF-D157E112DD73}" dt="2019-12-05T06:01:04.616" v="3736" actId="478"/>
          <ac:spMkLst>
            <pc:docMk/>
            <pc:sldMk cId="1974137900" sldId="258"/>
            <ac:spMk id="3" creationId="{79636B95-CFC3-4850-A631-29C9FB5DF31B}"/>
          </ac:spMkLst>
        </pc:spChg>
        <pc:spChg chg="mod">
          <ac:chgData name="Varun Bhaseen" userId="915dde25618e8deb" providerId="LiveId" clId="{096F1C1C-EA64-45BB-A2BF-D157E112DD73}" dt="2019-12-05T03:32:07.392" v="1114" actId="1076"/>
          <ac:spMkLst>
            <pc:docMk/>
            <pc:sldMk cId="1974137900" sldId="258"/>
            <ac:spMk id="4" creationId="{19CECF31-0981-4646-B3A1-997F8C0A3C94}"/>
          </ac:spMkLst>
        </pc:spChg>
        <pc:graphicFrameChg chg="mod">
          <ac:chgData name="Varun Bhaseen" userId="915dde25618e8deb" providerId="LiveId" clId="{096F1C1C-EA64-45BB-A2BF-D157E112DD73}" dt="2019-12-05T06:03:47.500" v="3749" actId="12100"/>
          <ac:graphicFrameMkLst>
            <pc:docMk/>
            <pc:sldMk cId="1974137900" sldId="258"/>
            <ac:graphicFrameMk id="2" creationId="{CF273219-4371-4F4E-802B-7AB9DDABE4EC}"/>
          </ac:graphicFrameMkLst>
        </pc:graphicFrameChg>
        <pc:graphicFrameChg chg="add mod">
          <ac:chgData name="Varun Bhaseen" userId="915dde25618e8deb" providerId="LiveId" clId="{096F1C1C-EA64-45BB-A2BF-D157E112DD73}" dt="2019-12-05T06:03:09.309" v="3748" actId="1076"/>
          <ac:graphicFrameMkLst>
            <pc:docMk/>
            <pc:sldMk cId="1974137900" sldId="258"/>
            <ac:graphicFrameMk id="5" creationId="{32203FF4-FEB8-425C-B3BA-6ED2D67A8921}"/>
          </ac:graphicFrameMkLst>
        </pc:graphicFrameChg>
      </pc:sldChg>
      <pc:sldChg chg="modSp">
        <pc:chgData name="Varun Bhaseen" userId="915dde25618e8deb" providerId="LiveId" clId="{096F1C1C-EA64-45BB-A2BF-D157E112DD73}" dt="2019-12-05T08:32:24.031" v="5611" actId="5793"/>
        <pc:sldMkLst>
          <pc:docMk/>
          <pc:sldMk cId="3941632353" sldId="259"/>
        </pc:sldMkLst>
        <pc:spChg chg="mod">
          <ac:chgData name="Varun Bhaseen" userId="915dde25618e8deb" providerId="LiveId" clId="{096F1C1C-EA64-45BB-A2BF-D157E112DD73}" dt="2019-12-05T08:32:24.031" v="5611" actId="5793"/>
          <ac:spMkLst>
            <pc:docMk/>
            <pc:sldMk cId="3941632353" sldId="259"/>
            <ac:spMk id="21" creationId="{9B1DEFA4-8835-4B61-AD95-DDA38948270B}"/>
          </ac:spMkLst>
        </pc:spChg>
        <pc:graphicFrameChg chg="mod">
          <ac:chgData name="Varun Bhaseen" userId="915dde25618e8deb" providerId="LiveId" clId="{096F1C1C-EA64-45BB-A2BF-D157E112DD73}" dt="2019-12-05T08:32:07.844" v="5603" actId="20577"/>
          <ac:graphicFrameMkLst>
            <pc:docMk/>
            <pc:sldMk cId="3941632353" sldId="259"/>
            <ac:graphicFrameMk id="20" creationId="{DEA2207A-EE0C-4BCB-9B1F-B12B3D2D707D}"/>
          </ac:graphicFrameMkLst>
        </pc:graphicFrameChg>
      </pc:sldChg>
      <pc:sldChg chg="addSp delSp modSp add">
        <pc:chgData name="Varun Bhaseen" userId="915dde25618e8deb" providerId="LiveId" clId="{096F1C1C-EA64-45BB-A2BF-D157E112DD73}" dt="2019-12-05T08:37:40.355" v="5621" actId="14100"/>
        <pc:sldMkLst>
          <pc:docMk/>
          <pc:sldMk cId="1187345850" sldId="260"/>
        </pc:sldMkLst>
        <pc:spChg chg="mod">
          <ac:chgData name="Varun Bhaseen" userId="915dde25618e8deb" providerId="LiveId" clId="{096F1C1C-EA64-45BB-A2BF-D157E112DD73}" dt="2019-12-05T00:58:40.535" v="94" actId="20577"/>
          <ac:spMkLst>
            <pc:docMk/>
            <pc:sldMk cId="1187345850" sldId="260"/>
            <ac:spMk id="2" creationId="{092C085A-157D-40CA-A5CA-A3F4ECF66C76}"/>
          </ac:spMkLst>
        </pc:spChg>
        <pc:spChg chg="del">
          <ac:chgData name="Varun Bhaseen" userId="915dde25618e8deb" providerId="LiveId" clId="{096F1C1C-EA64-45BB-A2BF-D157E112DD73}" dt="2019-12-05T01:03:16.938" v="95" actId="1032"/>
          <ac:spMkLst>
            <pc:docMk/>
            <pc:sldMk cId="1187345850" sldId="260"/>
            <ac:spMk id="3" creationId="{922FD59E-4AB0-4A08-9EBC-22881E38BAB5}"/>
          </ac:spMkLst>
        </pc:spChg>
        <pc:spChg chg="add mod">
          <ac:chgData name="Varun Bhaseen" userId="915dde25618e8deb" providerId="LiveId" clId="{096F1C1C-EA64-45BB-A2BF-D157E112DD73}" dt="2019-12-05T08:25:27.864" v="5476" actId="20577"/>
          <ac:spMkLst>
            <pc:docMk/>
            <pc:sldMk cId="1187345850" sldId="260"/>
            <ac:spMk id="5" creationId="{5750BD4B-A4F8-46CF-9F38-3602DC0D145B}"/>
          </ac:spMkLst>
        </pc:spChg>
        <pc:spChg chg="add del mod">
          <ac:chgData name="Varun Bhaseen" userId="915dde25618e8deb" providerId="LiveId" clId="{096F1C1C-EA64-45BB-A2BF-D157E112DD73}" dt="2019-12-05T08:26:15.632" v="5477" actId="931"/>
          <ac:spMkLst>
            <pc:docMk/>
            <pc:sldMk cId="1187345850" sldId="260"/>
            <ac:spMk id="6" creationId="{ED96DE43-521A-4D6F-B756-A86A2D112330}"/>
          </ac:spMkLst>
        </pc:spChg>
        <pc:spChg chg="add del mod">
          <ac:chgData name="Varun Bhaseen" userId="915dde25618e8deb" providerId="LiveId" clId="{096F1C1C-EA64-45BB-A2BF-D157E112DD73}" dt="2019-12-05T08:37:03.262" v="5612" actId="478"/>
          <ac:spMkLst>
            <pc:docMk/>
            <pc:sldMk cId="1187345850" sldId="260"/>
            <ac:spMk id="9" creationId="{7F063D22-D579-49A8-92A1-C44D56BFD4F6}"/>
          </ac:spMkLst>
        </pc:spChg>
        <pc:spChg chg="add del mod">
          <ac:chgData name="Varun Bhaseen" userId="915dde25618e8deb" providerId="LiveId" clId="{096F1C1C-EA64-45BB-A2BF-D157E112DD73}" dt="2019-12-05T08:37:18.890" v="5613" actId="931"/>
          <ac:spMkLst>
            <pc:docMk/>
            <pc:sldMk cId="1187345850" sldId="260"/>
            <ac:spMk id="11" creationId="{BCB11E91-E877-4854-9510-0157A8A35139}"/>
          </ac:spMkLst>
        </pc:spChg>
        <pc:graphicFrameChg chg="add del mod">
          <ac:chgData name="Varun Bhaseen" userId="915dde25618e8deb" providerId="LiveId" clId="{096F1C1C-EA64-45BB-A2BF-D157E112DD73}" dt="2019-12-05T08:24:14.709" v="5400" actId="478"/>
          <ac:graphicFrameMkLst>
            <pc:docMk/>
            <pc:sldMk cId="1187345850" sldId="260"/>
            <ac:graphicFrameMk id="4" creationId="{930A870F-04B3-441C-A52C-D3488F942626}"/>
          </ac:graphicFrameMkLst>
        </pc:graphicFrameChg>
        <pc:picChg chg="add del mod">
          <ac:chgData name="Varun Bhaseen" userId="915dde25618e8deb" providerId="LiveId" clId="{096F1C1C-EA64-45BB-A2BF-D157E112DD73}" dt="2019-12-05T08:37:03.262" v="5612" actId="478"/>
          <ac:picMkLst>
            <pc:docMk/>
            <pc:sldMk cId="1187345850" sldId="260"/>
            <ac:picMk id="8" creationId="{B3952BF3-EE8A-4493-AF15-29EE4B6AA7E2}"/>
          </ac:picMkLst>
        </pc:picChg>
        <pc:picChg chg="add mod">
          <ac:chgData name="Varun Bhaseen" userId="915dde25618e8deb" providerId="LiveId" clId="{096F1C1C-EA64-45BB-A2BF-D157E112DD73}" dt="2019-12-05T08:37:40.355" v="5621" actId="14100"/>
          <ac:picMkLst>
            <pc:docMk/>
            <pc:sldMk cId="1187345850" sldId="260"/>
            <ac:picMk id="13" creationId="{AE4B8CDB-9682-429D-AB89-756CF7B2D5FD}"/>
          </ac:picMkLst>
        </pc:picChg>
      </pc:sldChg>
      <pc:sldChg chg="addSp delSp modSp add">
        <pc:chgData name="Varun Bhaseen" userId="915dde25618e8deb" providerId="LiveId" clId="{096F1C1C-EA64-45BB-A2BF-D157E112DD73}" dt="2019-12-05T08:38:18.916" v="5626" actId="20577"/>
        <pc:sldMkLst>
          <pc:docMk/>
          <pc:sldMk cId="1015275997" sldId="261"/>
        </pc:sldMkLst>
        <pc:spChg chg="mod">
          <ac:chgData name="Varun Bhaseen" userId="915dde25618e8deb" providerId="LiveId" clId="{096F1C1C-EA64-45BB-A2BF-D157E112DD73}" dt="2019-12-05T01:10:26.584" v="320" actId="1076"/>
          <ac:spMkLst>
            <pc:docMk/>
            <pc:sldMk cId="1015275997" sldId="261"/>
            <ac:spMk id="2" creationId="{B0301238-A932-49A0-A986-366EC2C36D48}"/>
          </ac:spMkLst>
        </pc:spChg>
        <pc:spChg chg="del">
          <ac:chgData name="Varun Bhaseen" userId="915dde25618e8deb" providerId="LiveId" clId="{096F1C1C-EA64-45BB-A2BF-D157E112DD73}" dt="2019-12-05T01:09:15.872" v="222" actId="1032"/>
          <ac:spMkLst>
            <pc:docMk/>
            <pc:sldMk cId="1015275997" sldId="261"/>
            <ac:spMk id="3" creationId="{F5BE17A0-8477-4A92-A0D5-35CD60EA75FD}"/>
          </ac:spMkLst>
        </pc:spChg>
        <pc:spChg chg="add del mod">
          <ac:chgData name="Varun Bhaseen" userId="915dde25618e8deb" providerId="LiveId" clId="{096F1C1C-EA64-45BB-A2BF-D157E112DD73}" dt="2019-12-05T08:38:18.916" v="5626" actId="20577"/>
          <ac:spMkLst>
            <pc:docMk/>
            <pc:sldMk cId="1015275997" sldId="261"/>
            <ac:spMk id="5" creationId="{0B5A83D1-3FA6-4296-8111-4ACB4D60643F}"/>
          </ac:spMkLst>
        </pc:spChg>
        <pc:spChg chg="add del mod modCrop">
          <ac:chgData name="Varun Bhaseen" userId="915dde25618e8deb" providerId="LiveId" clId="{096F1C1C-EA64-45BB-A2BF-D157E112DD73}" dt="2019-12-05T07:42:31.130" v="5049"/>
          <ac:spMkLst>
            <pc:docMk/>
            <pc:sldMk cId="1015275997" sldId="261"/>
            <ac:spMk id="7" creationId="{DE925E91-32FF-428F-A4CF-CB1B625B44A4}"/>
          </ac:spMkLst>
        </pc:spChg>
        <pc:spChg chg="add del">
          <ac:chgData name="Varun Bhaseen" userId="915dde25618e8deb" providerId="LiveId" clId="{096F1C1C-EA64-45BB-A2BF-D157E112DD73}" dt="2019-12-05T07:42:59.944" v="5052"/>
          <ac:spMkLst>
            <pc:docMk/>
            <pc:sldMk cId="1015275997" sldId="261"/>
            <ac:spMk id="8" creationId="{EA7109CF-09AE-4560-860F-CBC07A4731EA}"/>
          </ac:spMkLst>
        </pc:spChg>
        <pc:graphicFrameChg chg="add mod">
          <ac:chgData name="Varun Bhaseen" userId="915dde25618e8deb" providerId="LiveId" clId="{096F1C1C-EA64-45BB-A2BF-D157E112DD73}" dt="2019-12-05T08:14:07.464" v="5384" actId="207"/>
          <ac:graphicFrameMkLst>
            <pc:docMk/>
            <pc:sldMk cId="1015275997" sldId="261"/>
            <ac:graphicFrameMk id="4" creationId="{38CEA36B-12B2-4F3E-95D5-E57DF3CB335D}"/>
          </ac:graphicFrameMkLst>
        </pc:graphicFrameChg>
        <pc:picChg chg="add del mod">
          <ac:chgData name="Varun Bhaseen" userId="915dde25618e8deb" providerId="LiveId" clId="{096F1C1C-EA64-45BB-A2BF-D157E112DD73}" dt="2019-12-05T07:05:45.721" v="3826"/>
          <ac:picMkLst>
            <pc:docMk/>
            <pc:sldMk cId="1015275997" sldId="261"/>
            <ac:picMk id="2050" creationId="{8B54959A-9AFE-4B53-8579-ECDC00958268}"/>
          </ac:picMkLst>
        </pc:picChg>
        <pc:picChg chg="add del">
          <ac:chgData name="Varun Bhaseen" userId="915dde25618e8deb" providerId="LiveId" clId="{096F1C1C-EA64-45BB-A2BF-D157E112DD73}" dt="2019-12-05T07:37:35.489" v="4990"/>
          <ac:picMkLst>
            <pc:docMk/>
            <pc:sldMk cId="1015275997" sldId="261"/>
            <ac:picMk id="2052" creationId="{B3177AB5-5811-4AAD-A903-5CA3CB0ACA2A}"/>
          </ac:picMkLst>
        </pc:picChg>
      </pc:sldChg>
      <pc:sldChg chg="addSp delSp modSp add ord">
        <pc:chgData name="Varun Bhaseen" userId="915dde25618e8deb" providerId="LiveId" clId="{096F1C1C-EA64-45BB-A2BF-D157E112DD73}" dt="2019-12-05T07:47:34.668" v="5149"/>
        <pc:sldMkLst>
          <pc:docMk/>
          <pc:sldMk cId="1358122731" sldId="262"/>
        </pc:sldMkLst>
        <pc:spChg chg="del">
          <ac:chgData name="Varun Bhaseen" userId="915dde25618e8deb" providerId="LiveId" clId="{096F1C1C-EA64-45BB-A2BF-D157E112DD73}" dt="2019-12-05T01:10:54.575" v="355"/>
          <ac:spMkLst>
            <pc:docMk/>
            <pc:sldMk cId="1358122731" sldId="262"/>
            <ac:spMk id="2" creationId="{8DBD4FE1-AE15-4095-A23B-EA9179E55376}"/>
          </ac:spMkLst>
        </pc:spChg>
        <pc:spChg chg="mod">
          <ac:chgData name="Varun Bhaseen" userId="915dde25618e8deb" providerId="LiveId" clId="{096F1C1C-EA64-45BB-A2BF-D157E112DD73}" dt="2019-12-05T01:10:54.703" v="356" actId="27636"/>
          <ac:spMkLst>
            <pc:docMk/>
            <pc:sldMk cId="1358122731" sldId="262"/>
            <ac:spMk id="3" creationId="{271FFB19-9FDC-4A5C-BC68-8E5AEB7A1EB5}"/>
          </ac:spMkLst>
        </pc:spChg>
        <pc:spChg chg="del">
          <ac:chgData name="Varun Bhaseen" userId="915dde25618e8deb" providerId="LiveId" clId="{096F1C1C-EA64-45BB-A2BF-D157E112DD73}" dt="2019-12-05T01:10:54.575" v="355"/>
          <ac:spMkLst>
            <pc:docMk/>
            <pc:sldMk cId="1358122731" sldId="262"/>
            <ac:spMk id="4" creationId="{AAE861B4-1FFB-42C7-8990-34892E2E8AD1}"/>
          </ac:spMkLst>
        </pc:spChg>
        <pc:spChg chg="add del mod">
          <ac:chgData name="Varun Bhaseen" userId="915dde25618e8deb" providerId="LiveId" clId="{096F1C1C-EA64-45BB-A2BF-D157E112DD73}" dt="2019-12-05T01:15:30.122" v="605" actId="1032"/>
          <ac:spMkLst>
            <pc:docMk/>
            <pc:sldMk cId="1358122731" sldId="262"/>
            <ac:spMk id="5" creationId="{CCBFA2A9-3073-41C4-8E91-3B16131AE41E}"/>
          </ac:spMkLst>
        </pc:spChg>
        <pc:graphicFrameChg chg="add mod">
          <ac:chgData name="Varun Bhaseen" userId="915dde25618e8deb" providerId="LiveId" clId="{096F1C1C-EA64-45BB-A2BF-D157E112DD73}" dt="2019-12-05T07:12:52.416" v="3863"/>
          <ac:graphicFrameMkLst>
            <pc:docMk/>
            <pc:sldMk cId="1358122731" sldId="262"/>
            <ac:graphicFrameMk id="6" creationId="{F80E054F-5992-4F36-AD3C-55B023804DFD}"/>
          </ac:graphicFrameMkLst>
        </pc:graphicFrameChg>
      </pc:sldChg>
      <pc:sldChg chg="addSp modSp add ord">
        <pc:chgData name="Varun Bhaseen" userId="915dde25618e8deb" providerId="LiveId" clId="{096F1C1C-EA64-45BB-A2BF-D157E112DD73}" dt="2019-12-05T09:16:10.968" v="5852" actId="1076"/>
        <pc:sldMkLst>
          <pc:docMk/>
          <pc:sldMk cId="3516411400" sldId="263"/>
        </pc:sldMkLst>
        <pc:spChg chg="mod">
          <ac:chgData name="Varun Bhaseen" userId="915dde25618e8deb" providerId="LiveId" clId="{096F1C1C-EA64-45BB-A2BF-D157E112DD73}" dt="2019-12-05T08:07:28.046" v="5344" actId="6549"/>
          <ac:spMkLst>
            <pc:docMk/>
            <pc:sldMk cId="3516411400" sldId="263"/>
            <ac:spMk id="2" creationId="{7C0755A8-7949-40A0-9224-C8494244BEFA}"/>
          </ac:spMkLst>
        </pc:spChg>
        <pc:spChg chg="mod">
          <ac:chgData name="Varun Bhaseen" userId="915dde25618e8deb" providerId="LiveId" clId="{096F1C1C-EA64-45BB-A2BF-D157E112DD73}" dt="2019-12-05T09:10:55.991" v="5837"/>
          <ac:spMkLst>
            <pc:docMk/>
            <pc:sldMk cId="3516411400" sldId="263"/>
            <ac:spMk id="3" creationId="{537E29A3-CB70-4F55-8713-B12FB6D2BAFC}"/>
          </ac:spMkLst>
        </pc:spChg>
        <pc:graphicFrameChg chg="add mod">
          <ac:chgData name="Varun Bhaseen" userId="915dde25618e8deb" providerId="LiveId" clId="{096F1C1C-EA64-45BB-A2BF-D157E112DD73}" dt="2019-12-05T09:16:10.968" v="5852" actId="1076"/>
          <ac:graphicFrameMkLst>
            <pc:docMk/>
            <pc:sldMk cId="3516411400" sldId="263"/>
            <ac:graphicFrameMk id="4" creationId="{2B50A7D1-33A6-4E3B-B99B-B1223F907108}"/>
          </ac:graphicFrameMkLst>
        </pc:graphicFrameChg>
      </pc:sldChg>
      <pc:sldChg chg="addSp delSp modSp add ord">
        <pc:chgData name="Varun Bhaseen" userId="915dde25618e8deb" providerId="LiveId" clId="{096F1C1C-EA64-45BB-A2BF-D157E112DD73}" dt="2019-12-05T08:40:02.499" v="5630" actId="14100"/>
        <pc:sldMkLst>
          <pc:docMk/>
          <pc:sldMk cId="228090823" sldId="264"/>
        </pc:sldMkLst>
        <pc:spChg chg="mod">
          <ac:chgData name="Varun Bhaseen" userId="915dde25618e8deb" providerId="LiveId" clId="{096F1C1C-EA64-45BB-A2BF-D157E112DD73}" dt="2019-12-05T03:49:32.876" v="1322" actId="20577"/>
          <ac:spMkLst>
            <pc:docMk/>
            <pc:sldMk cId="228090823" sldId="264"/>
            <ac:spMk id="2" creationId="{337443E9-BBE2-4946-8A52-DDDBEFAB6A87}"/>
          </ac:spMkLst>
        </pc:spChg>
        <pc:spChg chg="del mod">
          <ac:chgData name="Varun Bhaseen" userId="915dde25618e8deb" providerId="LiveId" clId="{096F1C1C-EA64-45BB-A2BF-D157E112DD73}" dt="2019-12-05T03:22:31.360" v="974" actId="1032"/>
          <ac:spMkLst>
            <pc:docMk/>
            <pc:sldMk cId="228090823" sldId="264"/>
            <ac:spMk id="3" creationId="{F5CB9C73-C28E-4011-9027-867047E3FF41}"/>
          </ac:spMkLst>
        </pc:spChg>
        <pc:spChg chg="add mod">
          <ac:chgData name="Varun Bhaseen" userId="915dde25618e8deb" providerId="LiveId" clId="{096F1C1C-EA64-45BB-A2BF-D157E112DD73}" dt="2019-12-05T08:40:02.499" v="5630" actId="14100"/>
          <ac:spMkLst>
            <pc:docMk/>
            <pc:sldMk cId="228090823" sldId="264"/>
            <ac:spMk id="4" creationId="{E050A8D0-1199-4186-8D92-919A2005A2CB}"/>
          </ac:spMkLst>
        </pc:spChg>
        <pc:graphicFrameChg chg="add mod">
          <ac:chgData name="Varun Bhaseen" userId="915dde25618e8deb" providerId="LiveId" clId="{096F1C1C-EA64-45BB-A2BF-D157E112DD73}" dt="2019-12-05T07:13:23.707" v="3864" actId="33524"/>
          <ac:graphicFrameMkLst>
            <pc:docMk/>
            <pc:sldMk cId="228090823" sldId="264"/>
            <ac:graphicFrameMk id="5" creationId="{4F78A4CF-77F8-4764-B649-A2DBD37494BD}"/>
          </ac:graphicFrameMkLst>
        </pc:graphicFrameChg>
      </pc:sldChg>
      <pc:sldChg chg="modSp add del">
        <pc:chgData name="Varun Bhaseen" userId="915dde25618e8deb" providerId="LiveId" clId="{096F1C1C-EA64-45BB-A2BF-D157E112DD73}" dt="2019-12-05T04:24:19.542" v="1825" actId="47"/>
        <pc:sldMkLst>
          <pc:docMk/>
          <pc:sldMk cId="2140738928" sldId="265"/>
        </pc:sldMkLst>
        <pc:spChg chg="mod">
          <ac:chgData name="Varun Bhaseen" userId="915dde25618e8deb" providerId="LiveId" clId="{096F1C1C-EA64-45BB-A2BF-D157E112DD73}" dt="2019-12-05T03:26:15.332" v="1056" actId="20577"/>
          <ac:spMkLst>
            <pc:docMk/>
            <pc:sldMk cId="2140738928" sldId="265"/>
            <ac:spMk id="2" creationId="{DD8E992F-1967-418B-92A7-7F50F5E9FB8C}"/>
          </ac:spMkLst>
        </pc:spChg>
        <pc:spChg chg="mod">
          <ac:chgData name="Varun Bhaseen" userId="915dde25618e8deb" providerId="LiveId" clId="{096F1C1C-EA64-45BB-A2BF-D157E112DD73}" dt="2019-12-05T03:59:20.802" v="1515" actId="6549"/>
          <ac:spMkLst>
            <pc:docMk/>
            <pc:sldMk cId="2140738928" sldId="265"/>
            <ac:spMk id="3" creationId="{29DD1F35-108C-4A41-B16B-9226A1E18723}"/>
          </ac:spMkLst>
        </pc:spChg>
      </pc:sldChg>
      <pc:sldChg chg="addSp delSp modSp add">
        <pc:chgData name="Varun Bhaseen" userId="915dde25618e8deb" providerId="LiveId" clId="{096F1C1C-EA64-45BB-A2BF-D157E112DD73}" dt="2019-12-05T08:27:30.369" v="5489"/>
        <pc:sldMkLst>
          <pc:docMk/>
          <pc:sldMk cId="3087320117" sldId="266"/>
        </pc:sldMkLst>
        <pc:spChg chg="add del mod">
          <ac:chgData name="Varun Bhaseen" userId="915dde25618e8deb" providerId="LiveId" clId="{096F1C1C-EA64-45BB-A2BF-D157E112DD73}" dt="2019-12-05T08:27:14.344" v="5483" actId="931"/>
          <ac:spMkLst>
            <pc:docMk/>
            <pc:sldMk cId="3087320117" sldId="266"/>
            <ac:spMk id="2" creationId="{14A4C5AE-7913-49B0-9A0C-17C204DBC490}"/>
          </ac:spMkLst>
        </pc:spChg>
        <pc:spChg chg="del">
          <ac:chgData name="Varun Bhaseen" userId="915dde25618e8deb" providerId="LiveId" clId="{096F1C1C-EA64-45BB-A2BF-D157E112DD73}" dt="2019-12-05T03:26:34.047" v="1058"/>
          <ac:spMkLst>
            <pc:docMk/>
            <pc:sldMk cId="3087320117" sldId="266"/>
            <ac:spMk id="2" creationId="{F76CAC09-664C-463A-AF5C-06AA3E1971A3}"/>
          </ac:spMkLst>
        </pc:spChg>
        <pc:spChg chg="del">
          <ac:chgData name="Varun Bhaseen" userId="915dde25618e8deb" providerId="LiveId" clId="{096F1C1C-EA64-45BB-A2BF-D157E112DD73}" dt="2019-12-05T03:26:34.047" v="1058"/>
          <ac:spMkLst>
            <pc:docMk/>
            <pc:sldMk cId="3087320117" sldId="266"/>
            <ac:spMk id="3" creationId="{A60F6405-D5ED-42DF-ACF2-5C779918472F}"/>
          </ac:spMkLst>
        </pc:spChg>
        <pc:spChg chg="del">
          <ac:chgData name="Varun Bhaseen" userId="915dde25618e8deb" providerId="LiveId" clId="{096F1C1C-EA64-45BB-A2BF-D157E112DD73}" dt="2019-12-05T03:26:34.047" v="1058"/>
          <ac:spMkLst>
            <pc:docMk/>
            <pc:sldMk cId="3087320117" sldId="266"/>
            <ac:spMk id="4" creationId="{EEC5098C-0599-4094-9911-6DC1EA579107}"/>
          </ac:spMkLst>
        </pc:spChg>
        <pc:spChg chg="add del mod">
          <ac:chgData name="Varun Bhaseen" userId="915dde25618e8deb" providerId="LiveId" clId="{096F1C1C-EA64-45BB-A2BF-D157E112DD73}" dt="2019-12-05T03:26:37.758" v="1059"/>
          <ac:spMkLst>
            <pc:docMk/>
            <pc:sldMk cId="3087320117" sldId="266"/>
            <ac:spMk id="5" creationId="{482496F5-8188-4527-A55F-9F1998E4CD1B}"/>
          </ac:spMkLst>
        </pc:spChg>
        <pc:spChg chg="add del mod">
          <ac:chgData name="Varun Bhaseen" userId="915dde25618e8deb" providerId="LiveId" clId="{096F1C1C-EA64-45BB-A2BF-D157E112DD73}" dt="2019-12-05T03:26:37.758" v="1059"/>
          <ac:spMkLst>
            <pc:docMk/>
            <pc:sldMk cId="3087320117" sldId="266"/>
            <ac:spMk id="6" creationId="{01AA82A7-867E-41CD-A233-4183F4E4FA7A}"/>
          </ac:spMkLst>
        </pc:spChg>
        <pc:spChg chg="add del mod">
          <ac:chgData name="Varun Bhaseen" userId="915dde25618e8deb" providerId="LiveId" clId="{096F1C1C-EA64-45BB-A2BF-D157E112DD73}" dt="2019-12-05T03:27:09.218" v="1086"/>
          <ac:spMkLst>
            <pc:docMk/>
            <pc:sldMk cId="3087320117" sldId="266"/>
            <ac:spMk id="7" creationId="{D78A4C7A-B66A-4314-A10F-77FF669878A1}"/>
          </ac:spMkLst>
        </pc:spChg>
        <pc:spChg chg="add mod">
          <ac:chgData name="Varun Bhaseen" userId="915dde25618e8deb" providerId="LiveId" clId="{096F1C1C-EA64-45BB-A2BF-D157E112DD73}" dt="2019-12-05T03:28:30.152" v="1102" actId="1076"/>
          <ac:spMkLst>
            <pc:docMk/>
            <pc:sldMk cId="3087320117" sldId="266"/>
            <ac:spMk id="8" creationId="{3385D0F5-9A13-4E73-9A5F-BF3498458072}"/>
          </ac:spMkLst>
        </pc:spChg>
        <pc:spChg chg="add del mod">
          <ac:chgData name="Varun Bhaseen" userId="915dde25618e8deb" providerId="LiveId" clId="{096F1C1C-EA64-45BB-A2BF-D157E112DD73}" dt="2019-12-05T03:27:29.571" v="1089" actId="478"/>
          <ac:spMkLst>
            <pc:docMk/>
            <pc:sldMk cId="3087320117" sldId="266"/>
            <ac:spMk id="9" creationId="{35149A33-8043-46E1-9549-52D9790246FD}"/>
          </ac:spMkLst>
        </pc:spChg>
        <pc:spChg chg="add del mod">
          <ac:chgData name="Varun Bhaseen" userId="915dde25618e8deb" providerId="LiveId" clId="{096F1C1C-EA64-45BB-A2BF-D157E112DD73}" dt="2019-12-05T03:28:10.502" v="1098"/>
          <ac:spMkLst>
            <pc:docMk/>
            <pc:sldMk cId="3087320117" sldId="266"/>
            <ac:spMk id="10" creationId="{4C266A02-8568-4BBA-BBFC-1E70AFAF667F}"/>
          </ac:spMkLst>
        </pc:spChg>
        <pc:spChg chg="add del mod">
          <ac:chgData name="Varun Bhaseen" userId="915dde25618e8deb" providerId="LiveId" clId="{096F1C1C-EA64-45BB-A2BF-D157E112DD73}" dt="2019-12-05T03:28:23.842" v="1101" actId="478"/>
          <ac:spMkLst>
            <pc:docMk/>
            <pc:sldMk cId="3087320117" sldId="266"/>
            <ac:spMk id="11" creationId="{4FF368A1-1CAA-4972-B14C-94F3599F041A}"/>
          </ac:spMkLst>
        </pc:spChg>
        <pc:picChg chg="add mod">
          <ac:chgData name="Varun Bhaseen" userId="915dde25618e8deb" providerId="LiveId" clId="{096F1C1C-EA64-45BB-A2BF-D157E112DD73}" dt="2019-12-05T08:27:30.369" v="5489"/>
          <ac:picMkLst>
            <pc:docMk/>
            <pc:sldMk cId="3087320117" sldId="266"/>
            <ac:picMk id="4" creationId="{B66E8963-6316-4AD9-BE25-475B76AC0B16}"/>
          </ac:picMkLst>
        </pc:picChg>
        <pc:picChg chg="add del mod">
          <ac:chgData name="Varun Bhaseen" userId="915dde25618e8deb" providerId="LiveId" clId="{096F1C1C-EA64-45BB-A2BF-D157E112DD73}" dt="2019-12-05T08:26:37.230" v="5482" actId="478"/>
          <ac:picMkLst>
            <pc:docMk/>
            <pc:sldMk cId="3087320117" sldId="266"/>
            <ac:picMk id="14" creationId="{83B7C3C2-6042-405B-AA09-5E16C4FC1B62}"/>
          </ac:picMkLst>
        </pc:picChg>
        <pc:picChg chg="add del">
          <ac:chgData name="Varun Bhaseen" userId="915dde25618e8deb" providerId="LiveId" clId="{096F1C1C-EA64-45BB-A2BF-D157E112DD73}" dt="2019-12-05T03:27:25.078" v="1088" actId="478"/>
          <ac:picMkLst>
            <pc:docMk/>
            <pc:sldMk cId="3087320117" sldId="266"/>
            <ac:picMk id="1026" creationId="{40A3E121-4A6E-41CD-9BD1-0592586BE4CB}"/>
          </ac:picMkLst>
        </pc:picChg>
        <pc:picChg chg="add del mod">
          <ac:chgData name="Varun Bhaseen" userId="915dde25618e8deb" providerId="LiveId" clId="{096F1C1C-EA64-45BB-A2BF-D157E112DD73}" dt="2019-12-05T03:28:08.828" v="1097"/>
          <ac:picMkLst>
            <pc:docMk/>
            <pc:sldMk cId="3087320117" sldId="266"/>
            <ac:picMk id="1028" creationId="{38B748EC-C23E-4592-8124-615AB6660605}"/>
          </ac:picMkLst>
        </pc:picChg>
      </pc:sldChg>
      <pc:sldChg chg="addSp delSp modSp add del">
        <pc:chgData name="Varun Bhaseen" userId="915dde25618e8deb" providerId="LiveId" clId="{096F1C1C-EA64-45BB-A2BF-D157E112DD73}" dt="2019-12-05T07:16:57.728" v="4004" actId="47"/>
        <pc:sldMkLst>
          <pc:docMk/>
          <pc:sldMk cId="1019946171" sldId="267"/>
        </pc:sldMkLst>
        <pc:spChg chg="mod">
          <ac:chgData name="Varun Bhaseen" userId="915dde25618e8deb" providerId="LiveId" clId="{096F1C1C-EA64-45BB-A2BF-D157E112DD73}" dt="2019-12-05T07:14:53.028" v="3910" actId="21"/>
          <ac:spMkLst>
            <pc:docMk/>
            <pc:sldMk cId="1019946171" sldId="267"/>
            <ac:spMk id="2" creationId="{0F90232E-0608-412E-81EB-D59A389C8242}"/>
          </ac:spMkLst>
        </pc:spChg>
        <pc:spChg chg="add del mod">
          <ac:chgData name="Varun Bhaseen" userId="915dde25618e8deb" providerId="LiveId" clId="{096F1C1C-EA64-45BB-A2BF-D157E112DD73}" dt="2019-12-05T07:14:54.366" v="3913" actId="6549"/>
          <ac:spMkLst>
            <pc:docMk/>
            <pc:sldMk cId="1019946171" sldId="267"/>
            <ac:spMk id="3" creationId="{0F5DA9B4-092C-4C53-90EF-A99C055B3699}"/>
          </ac:spMkLst>
        </pc:spChg>
        <pc:spChg chg="add del mod">
          <ac:chgData name="Varun Bhaseen" userId="915dde25618e8deb" providerId="LiveId" clId="{096F1C1C-EA64-45BB-A2BF-D157E112DD73}" dt="2019-12-05T07:14:53.528" v="3912"/>
          <ac:spMkLst>
            <pc:docMk/>
            <pc:sldMk cId="1019946171" sldId="267"/>
            <ac:spMk id="4" creationId="{4ECD675C-B6A5-4049-9B34-25D0266DA658}"/>
          </ac:spMkLst>
        </pc:spChg>
        <pc:spChg chg="add del mod">
          <ac:chgData name="Varun Bhaseen" userId="915dde25618e8deb" providerId="LiveId" clId="{096F1C1C-EA64-45BB-A2BF-D157E112DD73}" dt="2019-12-05T07:14:53.528" v="3912"/>
          <ac:spMkLst>
            <pc:docMk/>
            <pc:sldMk cId="1019946171" sldId="267"/>
            <ac:spMk id="5" creationId="{B65BBDF0-5B1C-4998-8F7B-9EFB356A24A4}"/>
          </ac:spMkLst>
        </pc:spChg>
        <pc:spChg chg="add del mod">
          <ac:chgData name="Varun Bhaseen" userId="915dde25618e8deb" providerId="LiveId" clId="{096F1C1C-EA64-45BB-A2BF-D157E112DD73}" dt="2019-12-05T07:14:53.528" v="3912"/>
          <ac:spMkLst>
            <pc:docMk/>
            <pc:sldMk cId="1019946171" sldId="267"/>
            <ac:spMk id="6" creationId="{CCD18E57-35FD-44FD-831F-9BB2EEA7C4A6}"/>
          </ac:spMkLst>
        </pc:spChg>
        <pc:spChg chg="add del mod">
          <ac:chgData name="Varun Bhaseen" userId="915dde25618e8deb" providerId="LiveId" clId="{096F1C1C-EA64-45BB-A2BF-D157E112DD73}" dt="2019-12-05T07:14:53.528" v="3912"/>
          <ac:spMkLst>
            <pc:docMk/>
            <pc:sldMk cId="1019946171" sldId="267"/>
            <ac:spMk id="7" creationId="{2E92F1D8-8E91-45B1-AAD2-88B05C0585B6}"/>
          </ac:spMkLst>
        </pc:spChg>
        <pc:spChg chg="add del mod">
          <ac:chgData name="Varun Bhaseen" userId="915dde25618e8deb" providerId="LiveId" clId="{096F1C1C-EA64-45BB-A2BF-D157E112DD73}" dt="2019-12-05T07:14:53.528" v="3912"/>
          <ac:spMkLst>
            <pc:docMk/>
            <pc:sldMk cId="1019946171" sldId="267"/>
            <ac:spMk id="8" creationId="{1661886B-E073-4A03-8DDB-71CDEA34675A}"/>
          </ac:spMkLst>
        </pc:spChg>
        <pc:spChg chg="add del mod">
          <ac:chgData name="Varun Bhaseen" userId="915dde25618e8deb" providerId="LiveId" clId="{096F1C1C-EA64-45BB-A2BF-D157E112DD73}" dt="2019-12-05T07:14:53.528" v="3912"/>
          <ac:spMkLst>
            <pc:docMk/>
            <pc:sldMk cId="1019946171" sldId="267"/>
            <ac:spMk id="9" creationId="{E9DDBBEF-4811-474C-ABA6-7D5CD9A65A66}"/>
          </ac:spMkLst>
        </pc:spChg>
        <pc:spChg chg="add del mod">
          <ac:chgData name="Varun Bhaseen" userId="915dde25618e8deb" providerId="LiveId" clId="{096F1C1C-EA64-45BB-A2BF-D157E112DD73}" dt="2019-12-05T07:14:53.528" v="3912"/>
          <ac:spMkLst>
            <pc:docMk/>
            <pc:sldMk cId="1019946171" sldId="267"/>
            <ac:spMk id="10" creationId="{92850FE4-B042-4933-84A6-B9C17ABA9E4E}"/>
          </ac:spMkLst>
        </pc:spChg>
      </pc:sldChg>
      <pc:sldChg chg="addSp delSp modSp add">
        <pc:chgData name="Varun Bhaseen" userId="915dde25618e8deb" providerId="LiveId" clId="{096F1C1C-EA64-45BB-A2BF-D157E112DD73}" dt="2019-12-05T07:49:26.643" v="5155" actId="14100"/>
        <pc:sldMkLst>
          <pc:docMk/>
          <pc:sldMk cId="820820667" sldId="268"/>
        </pc:sldMkLst>
        <pc:spChg chg="mod">
          <ac:chgData name="Varun Bhaseen" userId="915dde25618e8deb" providerId="LiveId" clId="{096F1C1C-EA64-45BB-A2BF-D157E112DD73}" dt="2019-12-05T07:19:26.731" v="4020" actId="1076"/>
          <ac:spMkLst>
            <pc:docMk/>
            <pc:sldMk cId="820820667" sldId="268"/>
            <ac:spMk id="2" creationId="{ACA278F2-FF65-4BAF-A7B8-432DA76A4D8C}"/>
          </ac:spMkLst>
        </pc:spChg>
        <pc:spChg chg="del mod">
          <ac:chgData name="Varun Bhaseen" userId="915dde25618e8deb" providerId="LiveId" clId="{096F1C1C-EA64-45BB-A2BF-D157E112DD73}" dt="2019-12-05T07:18:23.631" v="4006"/>
          <ac:spMkLst>
            <pc:docMk/>
            <pc:sldMk cId="820820667" sldId="268"/>
            <ac:spMk id="3" creationId="{C7941771-F961-4469-AF3A-004C86C4F71A}"/>
          </ac:spMkLst>
        </pc:spChg>
        <pc:spChg chg="add mod">
          <ac:chgData name="Varun Bhaseen" userId="915dde25618e8deb" providerId="LiveId" clId="{096F1C1C-EA64-45BB-A2BF-D157E112DD73}" dt="2019-12-05T07:20:30.880" v="4179" actId="1076"/>
          <ac:spMkLst>
            <pc:docMk/>
            <pc:sldMk cId="820820667" sldId="268"/>
            <ac:spMk id="5" creationId="{76F7BB63-D937-4592-AFE8-6486BA5A4A8E}"/>
          </ac:spMkLst>
        </pc:spChg>
        <pc:picChg chg="add mod">
          <ac:chgData name="Varun Bhaseen" userId="915dde25618e8deb" providerId="LiveId" clId="{096F1C1C-EA64-45BB-A2BF-D157E112DD73}" dt="2019-12-05T07:49:26.643" v="5155" actId="14100"/>
          <ac:picMkLst>
            <pc:docMk/>
            <pc:sldMk cId="820820667" sldId="268"/>
            <ac:picMk id="4" creationId="{265BD887-1CAD-4CF2-BBF1-9EA6FBE3D0DA}"/>
          </ac:picMkLst>
        </pc:picChg>
        <pc:picChg chg="add mod">
          <ac:chgData name="Varun Bhaseen" userId="915dde25618e8deb" providerId="LiveId" clId="{096F1C1C-EA64-45BB-A2BF-D157E112DD73}" dt="2019-12-05T07:19:39.838" v="4022" actId="1076"/>
          <ac:picMkLst>
            <pc:docMk/>
            <pc:sldMk cId="820820667" sldId="268"/>
            <ac:picMk id="6" creationId="{5E5AB748-F3BF-40AA-BCBA-0B9995D390F9}"/>
          </ac:picMkLst>
        </pc:picChg>
      </pc:sldChg>
      <pc:sldChg chg="addSp delSp modSp add">
        <pc:chgData name="Varun Bhaseen" userId="915dde25618e8deb" providerId="LiveId" clId="{096F1C1C-EA64-45BB-A2BF-D157E112DD73}" dt="2019-12-05T04:10:07.109" v="1670" actId="20577"/>
        <pc:sldMkLst>
          <pc:docMk/>
          <pc:sldMk cId="60246758" sldId="269"/>
        </pc:sldMkLst>
        <pc:spChg chg="mod">
          <ac:chgData name="Varun Bhaseen" userId="915dde25618e8deb" providerId="LiveId" clId="{096F1C1C-EA64-45BB-A2BF-D157E112DD73}" dt="2019-12-05T04:01:52.083" v="1572" actId="20577"/>
          <ac:spMkLst>
            <pc:docMk/>
            <pc:sldMk cId="60246758" sldId="269"/>
            <ac:spMk id="2" creationId="{8B843A99-53F0-496A-8DDC-DD7DBB9A45D2}"/>
          </ac:spMkLst>
        </pc:spChg>
        <pc:spChg chg="del">
          <ac:chgData name="Varun Bhaseen" userId="915dde25618e8deb" providerId="LiveId" clId="{096F1C1C-EA64-45BB-A2BF-D157E112DD73}" dt="2019-12-05T04:02:11.249" v="1573" actId="1032"/>
          <ac:spMkLst>
            <pc:docMk/>
            <pc:sldMk cId="60246758" sldId="269"/>
            <ac:spMk id="3" creationId="{95080377-54D5-495F-97F9-6E9E0AA38AF9}"/>
          </ac:spMkLst>
        </pc:spChg>
        <pc:graphicFrameChg chg="add mod">
          <ac:chgData name="Varun Bhaseen" userId="915dde25618e8deb" providerId="LiveId" clId="{096F1C1C-EA64-45BB-A2BF-D157E112DD73}" dt="2019-12-05T04:10:07.109" v="1670" actId="20577"/>
          <ac:graphicFrameMkLst>
            <pc:docMk/>
            <pc:sldMk cId="60246758" sldId="269"/>
            <ac:graphicFrameMk id="4" creationId="{1C425A1A-3F59-473A-A666-B6CEC70C4FF4}"/>
          </ac:graphicFrameMkLst>
        </pc:graphicFrameChg>
      </pc:sldChg>
      <pc:sldChg chg="addSp delSp modSp add">
        <pc:chgData name="Varun Bhaseen" userId="915dde25618e8deb" providerId="LiveId" clId="{096F1C1C-EA64-45BB-A2BF-D157E112DD73}" dt="2019-12-05T04:36:00" v="1972" actId="13782"/>
        <pc:sldMkLst>
          <pc:docMk/>
          <pc:sldMk cId="3085722564" sldId="270"/>
        </pc:sldMkLst>
        <pc:spChg chg="mod">
          <ac:chgData name="Varun Bhaseen" userId="915dde25618e8deb" providerId="LiveId" clId="{096F1C1C-EA64-45BB-A2BF-D157E112DD73}" dt="2019-12-05T04:24:35.803" v="1826" actId="6549"/>
          <ac:spMkLst>
            <pc:docMk/>
            <pc:sldMk cId="3085722564" sldId="270"/>
            <ac:spMk id="2" creationId="{9B4029E1-8F44-4DC7-A888-072B126CCB44}"/>
          </ac:spMkLst>
        </pc:spChg>
        <pc:spChg chg="del">
          <ac:chgData name="Varun Bhaseen" userId="915dde25618e8deb" providerId="LiveId" clId="{096F1C1C-EA64-45BB-A2BF-D157E112DD73}" dt="2019-12-05T04:27:39.231" v="1827" actId="1032"/>
          <ac:spMkLst>
            <pc:docMk/>
            <pc:sldMk cId="3085722564" sldId="270"/>
            <ac:spMk id="3" creationId="{10072373-D1CD-4150-8C81-9F3999F186E4}"/>
          </ac:spMkLst>
        </pc:spChg>
        <pc:graphicFrameChg chg="add mod">
          <ac:chgData name="Varun Bhaseen" userId="915dde25618e8deb" providerId="LiveId" clId="{096F1C1C-EA64-45BB-A2BF-D157E112DD73}" dt="2019-12-05T04:36:00" v="1972" actId="13782"/>
          <ac:graphicFrameMkLst>
            <pc:docMk/>
            <pc:sldMk cId="3085722564" sldId="270"/>
            <ac:graphicFrameMk id="4" creationId="{538E62F9-1810-407D-97E1-59C95D015750}"/>
          </ac:graphicFrameMkLst>
        </pc:graphicFrameChg>
      </pc:sldChg>
      <pc:sldChg chg="addSp delSp modSp add">
        <pc:chgData name="Varun Bhaseen" userId="915dde25618e8deb" providerId="LiveId" clId="{096F1C1C-EA64-45BB-A2BF-D157E112DD73}" dt="2019-12-05T07:21:50.172" v="4237"/>
        <pc:sldMkLst>
          <pc:docMk/>
          <pc:sldMk cId="928659529" sldId="271"/>
        </pc:sldMkLst>
        <pc:spChg chg="mod">
          <ac:chgData name="Varun Bhaseen" userId="915dde25618e8deb" providerId="LiveId" clId="{096F1C1C-EA64-45BB-A2BF-D157E112DD73}" dt="2019-12-05T04:12:28.169" v="1698" actId="20577"/>
          <ac:spMkLst>
            <pc:docMk/>
            <pc:sldMk cId="928659529" sldId="271"/>
            <ac:spMk id="2" creationId="{BF6615DD-DE9D-4A92-97B4-B88F3529D384}"/>
          </ac:spMkLst>
        </pc:spChg>
        <pc:spChg chg="del mod">
          <ac:chgData name="Varun Bhaseen" userId="915dde25618e8deb" providerId="LiveId" clId="{096F1C1C-EA64-45BB-A2BF-D157E112DD73}" dt="2019-12-05T04:36:43.408" v="1974" actId="1032"/>
          <ac:spMkLst>
            <pc:docMk/>
            <pc:sldMk cId="928659529" sldId="271"/>
            <ac:spMk id="3" creationId="{2E526D20-BFC7-4BC0-9431-9EE6DBBE19AA}"/>
          </ac:spMkLst>
        </pc:spChg>
        <pc:graphicFrameChg chg="add mod">
          <ac:chgData name="Varun Bhaseen" userId="915dde25618e8deb" providerId="LiveId" clId="{096F1C1C-EA64-45BB-A2BF-D157E112DD73}" dt="2019-12-05T07:21:50.172" v="4237"/>
          <ac:graphicFrameMkLst>
            <pc:docMk/>
            <pc:sldMk cId="928659529" sldId="271"/>
            <ac:graphicFrameMk id="4" creationId="{05942A2A-BB72-4711-A834-A1C54DECFF3C}"/>
          </ac:graphicFrameMkLst>
        </pc:graphicFrameChg>
      </pc:sldChg>
      <pc:sldChg chg="addSp delSp modSp add">
        <pc:chgData name="Varun Bhaseen" userId="915dde25618e8deb" providerId="LiveId" clId="{096F1C1C-EA64-45BB-A2BF-D157E112DD73}" dt="2019-12-05T04:55:25.142" v="2646" actId="20577"/>
        <pc:sldMkLst>
          <pc:docMk/>
          <pc:sldMk cId="2064008920" sldId="272"/>
        </pc:sldMkLst>
        <pc:spChg chg="mod">
          <ac:chgData name="Varun Bhaseen" userId="915dde25618e8deb" providerId="LiveId" clId="{096F1C1C-EA64-45BB-A2BF-D157E112DD73}" dt="2019-12-05T04:45:31.297" v="2361" actId="1076"/>
          <ac:spMkLst>
            <pc:docMk/>
            <pc:sldMk cId="2064008920" sldId="272"/>
            <ac:spMk id="2" creationId="{83186CBF-8D86-4EEC-951B-92DBEED8FB03}"/>
          </ac:spMkLst>
        </pc:spChg>
        <pc:spChg chg="del">
          <ac:chgData name="Varun Bhaseen" userId="915dde25618e8deb" providerId="LiveId" clId="{096F1C1C-EA64-45BB-A2BF-D157E112DD73}" dt="2019-12-05T04:41:29.573" v="2219" actId="1032"/>
          <ac:spMkLst>
            <pc:docMk/>
            <pc:sldMk cId="2064008920" sldId="272"/>
            <ac:spMk id="3" creationId="{ED86B9B8-1114-4B53-822A-41D20EF36C59}"/>
          </ac:spMkLst>
        </pc:spChg>
        <pc:spChg chg="add del mod">
          <ac:chgData name="Varun Bhaseen" userId="915dde25618e8deb" providerId="LiveId" clId="{096F1C1C-EA64-45BB-A2BF-D157E112DD73}" dt="2019-12-05T04:45:08.347" v="2357" actId="478"/>
          <ac:spMkLst>
            <pc:docMk/>
            <pc:sldMk cId="2064008920" sldId="272"/>
            <ac:spMk id="5" creationId="{1EC0A793-CAC9-4EEA-900F-6377B1A8FC48}"/>
          </ac:spMkLst>
        </pc:spChg>
        <pc:graphicFrameChg chg="add mod">
          <ac:chgData name="Varun Bhaseen" userId="915dde25618e8deb" providerId="LiveId" clId="{096F1C1C-EA64-45BB-A2BF-D157E112DD73}" dt="2019-12-05T04:55:25.142" v="2646" actId="20577"/>
          <ac:graphicFrameMkLst>
            <pc:docMk/>
            <pc:sldMk cId="2064008920" sldId="272"/>
            <ac:graphicFrameMk id="4" creationId="{572014F6-9E99-4D1E-8A8B-B4316B52D110}"/>
          </ac:graphicFrameMkLst>
        </pc:graphicFrameChg>
      </pc:sldChg>
      <pc:sldChg chg="modSp add ord">
        <pc:chgData name="Varun Bhaseen" userId="915dde25618e8deb" providerId="LiveId" clId="{096F1C1C-EA64-45BB-A2BF-D157E112DD73}" dt="2019-12-05T05:55:14.947" v="3516"/>
        <pc:sldMkLst>
          <pc:docMk/>
          <pc:sldMk cId="3396096537" sldId="273"/>
        </pc:sldMkLst>
        <pc:spChg chg="mod">
          <ac:chgData name="Varun Bhaseen" userId="915dde25618e8deb" providerId="LiveId" clId="{096F1C1C-EA64-45BB-A2BF-D157E112DD73}" dt="2019-12-05T04:14:55.251" v="1725"/>
          <ac:spMkLst>
            <pc:docMk/>
            <pc:sldMk cId="3396096537" sldId="273"/>
            <ac:spMk id="2" creationId="{187F17F6-4414-4913-B630-777329A71C3A}"/>
          </ac:spMkLst>
        </pc:spChg>
        <pc:spChg chg="mod">
          <ac:chgData name="Varun Bhaseen" userId="915dde25618e8deb" providerId="LiveId" clId="{096F1C1C-EA64-45BB-A2BF-D157E112DD73}" dt="2019-12-05T04:55:42.928" v="2660" actId="20577"/>
          <ac:spMkLst>
            <pc:docMk/>
            <pc:sldMk cId="3396096537" sldId="273"/>
            <ac:spMk id="3" creationId="{D0E69002-E1B6-43D5-BD5B-DBB8977BB522}"/>
          </ac:spMkLst>
        </pc:spChg>
      </pc:sldChg>
      <pc:sldChg chg="addSp delSp modSp add">
        <pc:chgData name="Varun Bhaseen" userId="915dde25618e8deb" providerId="LiveId" clId="{096F1C1C-EA64-45BB-A2BF-D157E112DD73}" dt="2019-12-05T07:22:36.679" v="4243" actId="1076"/>
        <pc:sldMkLst>
          <pc:docMk/>
          <pc:sldMk cId="172130132" sldId="274"/>
        </pc:sldMkLst>
        <pc:spChg chg="mod">
          <ac:chgData name="Varun Bhaseen" userId="915dde25618e8deb" providerId="LiveId" clId="{096F1C1C-EA64-45BB-A2BF-D157E112DD73}" dt="2019-12-05T07:22:07.436" v="4238" actId="1076"/>
          <ac:spMkLst>
            <pc:docMk/>
            <pc:sldMk cId="172130132" sldId="274"/>
            <ac:spMk id="2" creationId="{2A31BE4F-B7E4-417D-96AE-2A112276B393}"/>
          </ac:spMkLst>
        </pc:spChg>
        <pc:spChg chg="del">
          <ac:chgData name="Varun Bhaseen" userId="915dde25618e8deb" providerId="LiveId" clId="{096F1C1C-EA64-45BB-A2BF-D157E112DD73}" dt="2019-12-05T05:02:50.625" v="2661" actId="1032"/>
          <ac:spMkLst>
            <pc:docMk/>
            <pc:sldMk cId="172130132" sldId="274"/>
            <ac:spMk id="3" creationId="{E00FCF89-AEF4-4F21-81E9-87AC1A1CE720}"/>
          </ac:spMkLst>
        </pc:spChg>
        <pc:spChg chg="add del mod">
          <ac:chgData name="Varun Bhaseen" userId="915dde25618e8deb" providerId="LiveId" clId="{096F1C1C-EA64-45BB-A2BF-D157E112DD73}" dt="2019-12-05T05:04:39.343" v="2695" actId="1032"/>
          <ac:spMkLst>
            <pc:docMk/>
            <pc:sldMk cId="172130132" sldId="274"/>
            <ac:spMk id="6" creationId="{7CC6647A-10B6-4CA8-80DE-3BF496E1985D}"/>
          </ac:spMkLst>
        </pc:spChg>
        <pc:spChg chg="add del mod">
          <ac:chgData name="Varun Bhaseen" userId="915dde25618e8deb" providerId="LiveId" clId="{096F1C1C-EA64-45BB-A2BF-D157E112DD73}" dt="2019-12-05T05:22:26.894" v="3156" actId="478"/>
          <ac:spMkLst>
            <pc:docMk/>
            <pc:sldMk cId="172130132" sldId="274"/>
            <ac:spMk id="8" creationId="{0FE04AAF-7D03-4177-AFEC-F3E26B8FF47D}"/>
          </ac:spMkLst>
        </pc:spChg>
        <pc:spChg chg="add mod">
          <ac:chgData name="Varun Bhaseen" userId="915dde25618e8deb" providerId="LiveId" clId="{096F1C1C-EA64-45BB-A2BF-D157E112DD73}" dt="2019-12-05T07:22:36.679" v="4243" actId="1076"/>
          <ac:spMkLst>
            <pc:docMk/>
            <pc:sldMk cId="172130132" sldId="274"/>
            <ac:spMk id="9" creationId="{6D621656-625A-4DE6-83F6-605654BCE1F1}"/>
          </ac:spMkLst>
        </pc:spChg>
        <pc:spChg chg="add del">
          <ac:chgData name="Varun Bhaseen" userId="915dde25618e8deb" providerId="LiveId" clId="{096F1C1C-EA64-45BB-A2BF-D157E112DD73}" dt="2019-12-05T07:22:11.644" v="4240"/>
          <ac:spMkLst>
            <pc:docMk/>
            <pc:sldMk cId="172130132" sldId="274"/>
            <ac:spMk id="10" creationId="{2078ABE0-304E-4770-9ABB-834E4EB8E449}"/>
          </ac:spMkLst>
        </pc:spChg>
        <pc:graphicFrameChg chg="add del mod">
          <ac:chgData name="Varun Bhaseen" userId="915dde25618e8deb" providerId="LiveId" clId="{096F1C1C-EA64-45BB-A2BF-D157E112DD73}" dt="2019-12-05T05:04:31.211" v="2694" actId="478"/>
          <ac:graphicFrameMkLst>
            <pc:docMk/>
            <pc:sldMk cId="172130132" sldId="274"/>
            <ac:graphicFrameMk id="4" creationId="{547ECEEB-FC35-40F8-A03D-5F9E7125E625}"/>
          </ac:graphicFrameMkLst>
        </pc:graphicFrameChg>
        <pc:graphicFrameChg chg="add mod">
          <ac:chgData name="Varun Bhaseen" userId="915dde25618e8deb" providerId="LiveId" clId="{096F1C1C-EA64-45BB-A2BF-D157E112DD73}" dt="2019-12-05T05:11:26.843" v="2955" actId="20577"/>
          <ac:graphicFrameMkLst>
            <pc:docMk/>
            <pc:sldMk cId="172130132" sldId="274"/>
            <ac:graphicFrameMk id="7" creationId="{EA242D1A-B317-4C76-B81A-CAEC54E15F6E}"/>
          </ac:graphicFrameMkLst>
        </pc:graphicFrameChg>
        <pc:picChg chg="add mod">
          <ac:chgData name="Varun Bhaseen" userId="915dde25618e8deb" providerId="LiveId" clId="{096F1C1C-EA64-45BB-A2BF-D157E112DD73}" dt="2019-12-05T07:22:32.167" v="4242" actId="1076"/>
          <ac:picMkLst>
            <pc:docMk/>
            <pc:sldMk cId="172130132" sldId="274"/>
            <ac:picMk id="11" creationId="{B7254EB5-3DA0-4728-831E-42E1DCCF8213}"/>
          </ac:picMkLst>
        </pc:picChg>
      </pc:sldChg>
      <pc:sldChg chg="modSp add ord">
        <pc:chgData name="Varun Bhaseen" userId="915dde25618e8deb" providerId="LiveId" clId="{096F1C1C-EA64-45BB-A2BF-D157E112DD73}" dt="2019-12-05T09:08:26.131" v="5835" actId="33524"/>
        <pc:sldMkLst>
          <pc:docMk/>
          <pc:sldMk cId="2106489277" sldId="275"/>
        </pc:sldMkLst>
        <pc:spChg chg="mod">
          <ac:chgData name="Varun Bhaseen" userId="915dde25618e8deb" providerId="LiveId" clId="{096F1C1C-EA64-45BB-A2BF-D157E112DD73}" dt="2019-12-05T04:16:26.490" v="1729"/>
          <ac:spMkLst>
            <pc:docMk/>
            <pc:sldMk cId="2106489277" sldId="275"/>
            <ac:spMk id="2" creationId="{3DA964FD-6021-4A72-96BF-A821BD2A1969}"/>
          </ac:spMkLst>
        </pc:spChg>
        <pc:spChg chg="mod">
          <ac:chgData name="Varun Bhaseen" userId="915dde25618e8deb" providerId="LiveId" clId="{096F1C1C-EA64-45BB-A2BF-D157E112DD73}" dt="2019-12-05T09:08:26.131" v="5835" actId="33524"/>
          <ac:spMkLst>
            <pc:docMk/>
            <pc:sldMk cId="2106489277" sldId="275"/>
            <ac:spMk id="3" creationId="{8E621DE5-C788-412D-B8C1-CC9307D667AB}"/>
          </ac:spMkLst>
        </pc:spChg>
      </pc:sldChg>
      <pc:sldChg chg="addSp delSp modSp add ord">
        <pc:chgData name="Varun Bhaseen" userId="915dde25618e8deb" providerId="LiveId" clId="{096F1C1C-EA64-45BB-A2BF-D157E112DD73}" dt="2019-12-05T07:31:42.303" v="4448" actId="20577"/>
        <pc:sldMkLst>
          <pc:docMk/>
          <pc:sldMk cId="3040560392" sldId="276"/>
        </pc:sldMkLst>
        <pc:spChg chg="mod">
          <ac:chgData name="Varun Bhaseen" userId="915dde25618e8deb" providerId="LiveId" clId="{096F1C1C-EA64-45BB-A2BF-D157E112DD73}" dt="2019-12-05T07:31:42.303" v="4448" actId="20577"/>
          <ac:spMkLst>
            <pc:docMk/>
            <pc:sldMk cId="3040560392" sldId="276"/>
            <ac:spMk id="2" creationId="{8AD97607-68BC-4D75-A863-A1F54D294961}"/>
          </ac:spMkLst>
        </pc:spChg>
        <pc:spChg chg="del">
          <ac:chgData name="Varun Bhaseen" userId="915dde25618e8deb" providerId="LiveId" clId="{096F1C1C-EA64-45BB-A2BF-D157E112DD73}" dt="2019-12-05T07:23:44.859" v="4244"/>
          <ac:spMkLst>
            <pc:docMk/>
            <pc:sldMk cId="3040560392" sldId="276"/>
            <ac:spMk id="3" creationId="{5CF547FF-2414-4AC4-B60D-8B6686991A33}"/>
          </ac:spMkLst>
        </pc:spChg>
        <pc:spChg chg="add del mod">
          <ac:chgData name="Varun Bhaseen" userId="915dde25618e8deb" providerId="LiveId" clId="{096F1C1C-EA64-45BB-A2BF-D157E112DD73}" dt="2019-12-05T07:24:46.650" v="4294" actId="478"/>
          <ac:spMkLst>
            <pc:docMk/>
            <pc:sldMk cId="3040560392" sldId="276"/>
            <ac:spMk id="5" creationId="{18BCFF5E-7698-4B24-975A-910F01691A80}"/>
          </ac:spMkLst>
        </pc:spChg>
        <pc:spChg chg="add mod">
          <ac:chgData name="Varun Bhaseen" userId="915dde25618e8deb" providerId="LiveId" clId="{096F1C1C-EA64-45BB-A2BF-D157E112DD73}" dt="2019-12-05T07:31:01.862" v="4421" actId="1076"/>
          <ac:spMkLst>
            <pc:docMk/>
            <pc:sldMk cId="3040560392" sldId="276"/>
            <ac:spMk id="6" creationId="{A894E6C8-1BBF-4F81-8FA6-6CA0F591DEC6}"/>
          </ac:spMkLst>
        </pc:spChg>
        <pc:spChg chg="add mod">
          <ac:chgData name="Varun Bhaseen" userId="915dde25618e8deb" providerId="LiveId" clId="{096F1C1C-EA64-45BB-A2BF-D157E112DD73}" dt="2019-12-05T07:31:14.467" v="4422" actId="1076"/>
          <ac:spMkLst>
            <pc:docMk/>
            <pc:sldMk cId="3040560392" sldId="276"/>
            <ac:spMk id="8" creationId="{450A680F-DF4B-48C9-B1C1-50690C5B3CAB}"/>
          </ac:spMkLst>
        </pc:spChg>
        <pc:spChg chg="add mod">
          <ac:chgData name="Varun Bhaseen" userId="915dde25618e8deb" providerId="LiveId" clId="{096F1C1C-EA64-45BB-A2BF-D157E112DD73}" dt="2019-12-05T07:31:25.670" v="4423" actId="1076"/>
          <ac:spMkLst>
            <pc:docMk/>
            <pc:sldMk cId="3040560392" sldId="276"/>
            <ac:spMk id="10" creationId="{101BC54F-4DA8-43BA-9026-C768C23DB578}"/>
          </ac:spMkLst>
        </pc:spChg>
        <pc:picChg chg="add mod modCrop">
          <ac:chgData name="Varun Bhaseen" userId="915dde25618e8deb" providerId="LiveId" clId="{096F1C1C-EA64-45BB-A2BF-D157E112DD73}" dt="2019-12-05T07:31:14.467" v="4422" actId="1076"/>
          <ac:picMkLst>
            <pc:docMk/>
            <pc:sldMk cId="3040560392" sldId="276"/>
            <ac:picMk id="4" creationId="{24BE042B-AA53-433A-A895-281E4128E158}"/>
          </ac:picMkLst>
        </pc:picChg>
        <pc:picChg chg="add mod">
          <ac:chgData name="Varun Bhaseen" userId="915dde25618e8deb" providerId="LiveId" clId="{096F1C1C-EA64-45BB-A2BF-D157E112DD73}" dt="2019-12-05T07:31:01.862" v="4421" actId="1076"/>
          <ac:picMkLst>
            <pc:docMk/>
            <pc:sldMk cId="3040560392" sldId="276"/>
            <ac:picMk id="7" creationId="{A863E8E0-3ADD-467A-9A6F-1F0846B088C4}"/>
          </ac:picMkLst>
        </pc:picChg>
        <pc:picChg chg="add mod">
          <ac:chgData name="Varun Bhaseen" userId="915dde25618e8deb" providerId="LiveId" clId="{096F1C1C-EA64-45BB-A2BF-D157E112DD73}" dt="2019-12-05T07:31:25.670" v="4423" actId="1076"/>
          <ac:picMkLst>
            <pc:docMk/>
            <pc:sldMk cId="3040560392" sldId="276"/>
            <ac:picMk id="9" creationId="{D5BA344C-30A2-4532-A2E3-F7DA1F2E452F}"/>
          </ac:picMkLst>
        </pc:picChg>
      </pc:sldChg>
      <pc:sldChg chg="addSp delSp modSp add ord">
        <pc:chgData name="Varun Bhaseen" userId="915dde25618e8deb" providerId="LiveId" clId="{096F1C1C-EA64-45BB-A2BF-D157E112DD73}" dt="2019-12-05T05:55:57.046" v="3521"/>
        <pc:sldMkLst>
          <pc:docMk/>
          <pc:sldMk cId="2713058117" sldId="277"/>
        </pc:sldMkLst>
        <pc:spChg chg="mod">
          <ac:chgData name="Varun Bhaseen" userId="915dde25618e8deb" providerId="LiveId" clId="{096F1C1C-EA64-45BB-A2BF-D157E112DD73}" dt="2019-12-05T04:17:03.900" v="1733"/>
          <ac:spMkLst>
            <pc:docMk/>
            <pc:sldMk cId="2713058117" sldId="277"/>
            <ac:spMk id="2" creationId="{918E392D-E922-4F00-90C5-B2991BC8180C}"/>
          </ac:spMkLst>
        </pc:spChg>
        <pc:spChg chg="del">
          <ac:chgData name="Varun Bhaseen" userId="915dde25618e8deb" providerId="LiveId" clId="{096F1C1C-EA64-45BB-A2BF-D157E112DD73}" dt="2019-12-05T05:29:06.507" v="3226"/>
          <ac:spMkLst>
            <pc:docMk/>
            <pc:sldMk cId="2713058117" sldId="277"/>
            <ac:spMk id="3" creationId="{7547F388-023C-47CB-966B-F5FC7B579A90}"/>
          </ac:spMkLst>
        </pc:spChg>
        <pc:spChg chg="add del mod">
          <ac:chgData name="Varun Bhaseen" userId="915dde25618e8deb" providerId="LiveId" clId="{096F1C1C-EA64-45BB-A2BF-D157E112DD73}" dt="2019-12-05T05:35:05.573" v="3230"/>
          <ac:spMkLst>
            <pc:docMk/>
            <pc:sldMk cId="2713058117" sldId="277"/>
            <ac:spMk id="6" creationId="{5F022061-2AE0-48AF-B7FB-C74480C56522}"/>
          </ac:spMkLst>
        </pc:spChg>
        <pc:spChg chg="add del mod">
          <ac:chgData name="Varun Bhaseen" userId="915dde25618e8deb" providerId="LiveId" clId="{096F1C1C-EA64-45BB-A2BF-D157E112DD73}" dt="2019-12-05T05:40:49.529" v="3334" actId="478"/>
          <ac:spMkLst>
            <pc:docMk/>
            <pc:sldMk cId="2713058117" sldId="277"/>
            <ac:spMk id="7" creationId="{83739FB3-72AD-4A0D-95E2-B6C5400F4508}"/>
          </ac:spMkLst>
        </pc:spChg>
        <pc:spChg chg="add del mod">
          <ac:chgData name="Varun Bhaseen" userId="915dde25618e8deb" providerId="LiveId" clId="{096F1C1C-EA64-45BB-A2BF-D157E112DD73}" dt="2019-12-05T05:35:11.722" v="3231" actId="478"/>
          <ac:spMkLst>
            <pc:docMk/>
            <pc:sldMk cId="2713058117" sldId="277"/>
            <ac:spMk id="8" creationId="{CCBB6FF5-C227-4979-AAC0-BC40173BC588}"/>
          </ac:spMkLst>
        </pc:spChg>
        <pc:spChg chg="add mod">
          <ac:chgData name="Varun Bhaseen" userId="915dde25618e8deb" providerId="LiveId" clId="{096F1C1C-EA64-45BB-A2BF-D157E112DD73}" dt="2019-12-05T05:43:39.382" v="3396" actId="1076"/>
          <ac:spMkLst>
            <pc:docMk/>
            <pc:sldMk cId="2713058117" sldId="277"/>
            <ac:spMk id="9" creationId="{3D179C74-F900-4C70-92A0-01929A36EE0F}"/>
          </ac:spMkLst>
        </pc:spChg>
        <pc:spChg chg="add del mod">
          <ac:chgData name="Varun Bhaseen" userId="915dde25618e8deb" providerId="LiveId" clId="{096F1C1C-EA64-45BB-A2BF-D157E112DD73}" dt="2019-12-05T05:35:15.362" v="3232" actId="478"/>
          <ac:spMkLst>
            <pc:docMk/>
            <pc:sldMk cId="2713058117" sldId="277"/>
            <ac:spMk id="10" creationId="{1C8A4046-287A-4A22-AED8-BD12C5BFDF87}"/>
          </ac:spMkLst>
        </pc:spChg>
        <pc:spChg chg="add mod">
          <ac:chgData name="Varun Bhaseen" userId="915dde25618e8deb" providerId="LiveId" clId="{096F1C1C-EA64-45BB-A2BF-D157E112DD73}" dt="2019-12-05T05:43:39.382" v="3396" actId="1076"/>
          <ac:spMkLst>
            <pc:docMk/>
            <pc:sldMk cId="2713058117" sldId="277"/>
            <ac:spMk id="11" creationId="{6223AE70-3946-470C-A515-087BF3D7C476}"/>
          </ac:spMkLst>
        </pc:spChg>
        <pc:spChg chg="add del mod">
          <ac:chgData name="Varun Bhaseen" userId="915dde25618e8deb" providerId="LiveId" clId="{096F1C1C-EA64-45BB-A2BF-D157E112DD73}" dt="2019-12-05T05:39:28.852" v="3319" actId="478"/>
          <ac:spMkLst>
            <pc:docMk/>
            <pc:sldMk cId="2713058117" sldId="277"/>
            <ac:spMk id="12" creationId="{59E47284-8422-4BA1-A43F-46A3BC14B87E}"/>
          </ac:spMkLst>
        </pc:spChg>
        <pc:spChg chg="add del mod">
          <ac:chgData name="Varun Bhaseen" userId="915dde25618e8deb" providerId="LiveId" clId="{096F1C1C-EA64-45BB-A2BF-D157E112DD73}" dt="2019-12-05T05:39:07.877" v="3314" actId="478"/>
          <ac:spMkLst>
            <pc:docMk/>
            <pc:sldMk cId="2713058117" sldId="277"/>
            <ac:spMk id="13" creationId="{B828CB57-8B8C-4A72-A04B-93AC48D5C5C7}"/>
          </ac:spMkLst>
        </pc:spChg>
        <pc:spChg chg="add mod">
          <ac:chgData name="Varun Bhaseen" userId="915dde25618e8deb" providerId="LiveId" clId="{096F1C1C-EA64-45BB-A2BF-D157E112DD73}" dt="2019-12-05T05:43:39.382" v="3396" actId="1076"/>
          <ac:spMkLst>
            <pc:docMk/>
            <pc:sldMk cId="2713058117" sldId="277"/>
            <ac:spMk id="14" creationId="{E315DD6A-0C86-45FD-8CB2-D173CF0A0333}"/>
          </ac:spMkLst>
        </pc:spChg>
        <pc:spChg chg="add mod">
          <ac:chgData name="Varun Bhaseen" userId="915dde25618e8deb" providerId="LiveId" clId="{096F1C1C-EA64-45BB-A2BF-D157E112DD73}" dt="2019-12-05T05:43:39.382" v="3396" actId="1076"/>
          <ac:spMkLst>
            <pc:docMk/>
            <pc:sldMk cId="2713058117" sldId="277"/>
            <ac:spMk id="15" creationId="{D52AD8C3-9066-4486-9864-CF1A6B7A886E}"/>
          </ac:spMkLst>
        </pc:spChg>
        <pc:spChg chg="add del mod">
          <ac:chgData name="Varun Bhaseen" userId="915dde25618e8deb" providerId="LiveId" clId="{096F1C1C-EA64-45BB-A2BF-D157E112DD73}" dt="2019-12-05T05:39:34.888" v="3321" actId="478"/>
          <ac:spMkLst>
            <pc:docMk/>
            <pc:sldMk cId="2713058117" sldId="277"/>
            <ac:spMk id="17" creationId="{1E7CF349-7BEB-466B-937D-0E59B7FE3767}"/>
          </ac:spMkLst>
        </pc:spChg>
        <pc:graphicFrameChg chg="add mod modGraphic">
          <ac:chgData name="Varun Bhaseen" userId="915dde25618e8deb" providerId="LiveId" clId="{096F1C1C-EA64-45BB-A2BF-D157E112DD73}" dt="2019-12-05T05:43:12.593" v="3395" actId="1076"/>
          <ac:graphicFrameMkLst>
            <pc:docMk/>
            <pc:sldMk cId="2713058117" sldId="277"/>
            <ac:graphicFrameMk id="18" creationId="{7E424D9A-0DB8-4604-A8AA-507B4F50F67C}"/>
          </ac:graphicFrameMkLst>
        </pc:graphicFrameChg>
        <pc:picChg chg="add del mod">
          <ac:chgData name="Varun Bhaseen" userId="915dde25618e8deb" providerId="LiveId" clId="{096F1C1C-EA64-45BB-A2BF-D157E112DD73}" dt="2019-12-05T05:34:50.003" v="3229" actId="478"/>
          <ac:picMkLst>
            <pc:docMk/>
            <pc:sldMk cId="2713058117" sldId="277"/>
            <ac:picMk id="4" creationId="{9FC31CC5-51B0-49DA-A192-3103E8255BAA}"/>
          </ac:picMkLst>
        </pc:picChg>
      </pc:sldChg>
      <pc:sldChg chg="addSp delSp modSp add ord">
        <pc:chgData name="Varun Bhaseen" userId="915dde25618e8deb" providerId="LiveId" clId="{096F1C1C-EA64-45BB-A2BF-D157E112DD73}" dt="2019-12-05T09:00:25.270" v="5660"/>
        <pc:sldMkLst>
          <pc:docMk/>
          <pc:sldMk cId="1937236129" sldId="278"/>
        </pc:sldMkLst>
        <pc:spChg chg="mod">
          <ac:chgData name="Varun Bhaseen" userId="915dde25618e8deb" providerId="LiveId" clId="{096F1C1C-EA64-45BB-A2BF-D157E112DD73}" dt="2019-12-05T04:17:26.105" v="1737" actId="20577"/>
          <ac:spMkLst>
            <pc:docMk/>
            <pc:sldMk cId="1937236129" sldId="278"/>
            <ac:spMk id="2" creationId="{418940B2-2CBB-45A4-91BD-C7D31AFD9D5A}"/>
          </ac:spMkLst>
        </pc:spChg>
        <pc:spChg chg="del">
          <ac:chgData name="Varun Bhaseen" userId="915dde25618e8deb" providerId="LiveId" clId="{096F1C1C-EA64-45BB-A2BF-D157E112DD73}" dt="2019-12-05T05:44:54.703" v="3397" actId="1032"/>
          <ac:spMkLst>
            <pc:docMk/>
            <pc:sldMk cId="1937236129" sldId="278"/>
            <ac:spMk id="3" creationId="{26A86C9E-1924-444B-ABD8-CBD5B3D63D62}"/>
          </ac:spMkLst>
        </pc:spChg>
        <pc:graphicFrameChg chg="add mod">
          <ac:chgData name="Varun Bhaseen" userId="915dde25618e8deb" providerId="LiveId" clId="{096F1C1C-EA64-45BB-A2BF-D157E112DD73}" dt="2019-12-05T05:46:07.169" v="3453" actId="20577"/>
          <ac:graphicFrameMkLst>
            <pc:docMk/>
            <pc:sldMk cId="1937236129" sldId="278"/>
            <ac:graphicFrameMk id="4" creationId="{69F575C4-299B-4016-99E3-E66BBF8E3E6B}"/>
          </ac:graphicFrameMkLst>
        </pc:graphicFrameChg>
      </pc:sldChg>
      <pc:sldChg chg="addSp delSp modSp add">
        <pc:chgData name="Varun Bhaseen" userId="915dde25618e8deb" providerId="LiveId" clId="{096F1C1C-EA64-45BB-A2BF-D157E112DD73}" dt="2019-12-05T05:25:57.623" v="3225" actId="20577"/>
        <pc:sldMkLst>
          <pc:docMk/>
          <pc:sldMk cId="3668409994" sldId="279"/>
        </pc:sldMkLst>
        <pc:spChg chg="del">
          <ac:chgData name="Varun Bhaseen" userId="915dde25618e8deb" providerId="LiveId" clId="{096F1C1C-EA64-45BB-A2BF-D157E112DD73}" dt="2019-12-05T05:24:46.024" v="3159"/>
          <ac:spMkLst>
            <pc:docMk/>
            <pc:sldMk cId="3668409994" sldId="279"/>
            <ac:spMk id="2" creationId="{CFB7C051-BF02-4C39-B968-5742E7680F2D}"/>
          </ac:spMkLst>
        </pc:spChg>
        <pc:spChg chg="del">
          <ac:chgData name="Varun Bhaseen" userId="915dde25618e8deb" providerId="LiveId" clId="{096F1C1C-EA64-45BB-A2BF-D157E112DD73}" dt="2019-12-05T05:24:46.024" v="3159"/>
          <ac:spMkLst>
            <pc:docMk/>
            <pc:sldMk cId="3668409994" sldId="279"/>
            <ac:spMk id="3" creationId="{C4603CAC-5517-4C1D-9199-3577BB9D1858}"/>
          </ac:spMkLst>
        </pc:spChg>
        <pc:spChg chg="add del mod">
          <ac:chgData name="Varun Bhaseen" userId="915dde25618e8deb" providerId="LiveId" clId="{096F1C1C-EA64-45BB-A2BF-D157E112DD73}" dt="2019-12-05T05:25:07.292" v="3163"/>
          <ac:spMkLst>
            <pc:docMk/>
            <pc:sldMk cId="3668409994" sldId="279"/>
            <ac:spMk id="4" creationId="{47173FD8-C824-4AEE-91F9-5A13D9FED4B6}"/>
          </ac:spMkLst>
        </pc:spChg>
        <pc:spChg chg="add del mod">
          <ac:chgData name="Varun Bhaseen" userId="915dde25618e8deb" providerId="LiveId" clId="{096F1C1C-EA64-45BB-A2BF-D157E112DD73}" dt="2019-12-05T05:25:07.292" v="3163"/>
          <ac:spMkLst>
            <pc:docMk/>
            <pc:sldMk cId="3668409994" sldId="279"/>
            <ac:spMk id="5" creationId="{70FFDDAF-CA11-42B3-8495-7305DAC86B7F}"/>
          </ac:spMkLst>
        </pc:spChg>
        <pc:spChg chg="add del mod">
          <ac:chgData name="Varun Bhaseen" userId="915dde25618e8deb" providerId="LiveId" clId="{096F1C1C-EA64-45BB-A2BF-D157E112DD73}" dt="2019-12-05T05:25:07.292" v="3163"/>
          <ac:spMkLst>
            <pc:docMk/>
            <pc:sldMk cId="3668409994" sldId="279"/>
            <ac:spMk id="6" creationId="{2FC51F25-04D8-4D05-976A-B58787A92A52}"/>
          </ac:spMkLst>
        </pc:spChg>
        <pc:spChg chg="add del mod">
          <ac:chgData name="Varun Bhaseen" userId="915dde25618e8deb" providerId="LiveId" clId="{096F1C1C-EA64-45BB-A2BF-D157E112DD73}" dt="2019-12-05T05:24:56.840" v="3160" actId="478"/>
          <ac:spMkLst>
            <pc:docMk/>
            <pc:sldMk cId="3668409994" sldId="279"/>
            <ac:spMk id="7" creationId="{6802259A-4116-469A-AD40-64B142C12C9A}"/>
          </ac:spMkLst>
        </pc:spChg>
        <pc:spChg chg="add del mod">
          <ac:chgData name="Varun Bhaseen" userId="915dde25618e8deb" providerId="LiveId" clId="{096F1C1C-EA64-45BB-A2BF-D157E112DD73}" dt="2019-12-05T05:24:59.746" v="3161" actId="478"/>
          <ac:spMkLst>
            <pc:docMk/>
            <pc:sldMk cId="3668409994" sldId="279"/>
            <ac:spMk id="8" creationId="{FE04CC52-B248-4185-9CD6-ED24DD282084}"/>
          </ac:spMkLst>
        </pc:spChg>
        <pc:spChg chg="add del mod">
          <ac:chgData name="Varun Bhaseen" userId="915dde25618e8deb" providerId="LiveId" clId="{096F1C1C-EA64-45BB-A2BF-D157E112DD73}" dt="2019-12-05T05:25:03.541" v="3162" actId="478"/>
          <ac:spMkLst>
            <pc:docMk/>
            <pc:sldMk cId="3668409994" sldId="279"/>
            <ac:spMk id="9" creationId="{87CC891A-DAC1-47D9-B166-5A5092F6E329}"/>
          </ac:spMkLst>
        </pc:spChg>
        <pc:spChg chg="add del mod">
          <ac:chgData name="Varun Bhaseen" userId="915dde25618e8deb" providerId="LiveId" clId="{096F1C1C-EA64-45BB-A2BF-D157E112DD73}" dt="2019-12-05T05:25:07.292" v="3163"/>
          <ac:spMkLst>
            <pc:docMk/>
            <pc:sldMk cId="3668409994" sldId="279"/>
            <ac:spMk id="10" creationId="{17270C41-7060-4EED-B250-1ECCE04EF5BB}"/>
          </ac:spMkLst>
        </pc:spChg>
        <pc:spChg chg="add del mod">
          <ac:chgData name="Varun Bhaseen" userId="915dde25618e8deb" providerId="LiveId" clId="{096F1C1C-EA64-45BB-A2BF-D157E112DD73}" dt="2019-12-05T05:25:07.292" v="3163"/>
          <ac:spMkLst>
            <pc:docMk/>
            <pc:sldMk cId="3668409994" sldId="279"/>
            <ac:spMk id="11" creationId="{C66910C3-782E-4DCB-BC2E-CF80D7FA397D}"/>
          </ac:spMkLst>
        </pc:spChg>
        <pc:spChg chg="add del mod">
          <ac:chgData name="Varun Bhaseen" userId="915dde25618e8deb" providerId="LiveId" clId="{096F1C1C-EA64-45BB-A2BF-D157E112DD73}" dt="2019-12-05T05:25:07.292" v="3163"/>
          <ac:spMkLst>
            <pc:docMk/>
            <pc:sldMk cId="3668409994" sldId="279"/>
            <ac:spMk id="12" creationId="{9C974DEF-ECAB-4D94-8B14-D8A2FB9A51AA}"/>
          </ac:spMkLst>
        </pc:spChg>
        <pc:spChg chg="add del mod">
          <ac:chgData name="Varun Bhaseen" userId="915dde25618e8deb" providerId="LiveId" clId="{096F1C1C-EA64-45BB-A2BF-D157E112DD73}" dt="2019-12-05T05:25:07.292" v="3163"/>
          <ac:spMkLst>
            <pc:docMk/>
            <pc:sldMk cId="3668409994" sldId="279"/>
            <ac:spMk id="13" creationId="{C6054FF4-29CA-405F-8D26-59FC00F2881E}"/>
          </ac:spMkLst>
        </pc:spChg>
        <pc:spChg chg="add del mod">
          <ac:chgData name="Varun Bhaseen" userId="915dde25618e8deb" providerId="LiveId" clId="{096F1C1C-EA64-45BB-A2BF-D157E112DD73}" dt="2019-12-05T05:25:07.292" v="3163"/>
          <ac:spMkLst>
            <pc:docMk/>
            <pc:sldMk cId="3668409994" sldId="279"/>
            <ac:spMk id="14" creationId="{8382EE92-C6B1-4868-B8E1-B884670EA2F7}"/>
          </ac:spMkLst>
        </pc:spChg>
        <pc:spChg chg="add del mod">
          <ac:chgData name="Varun Bhaseen" userId="915dde25618e8deb" providerId="LiveId" clId="{096F1C1C-EA64-45BB-A2BF-D157E112DD73}" dt="2019-12-05T05:25:07.292" v="3163"/>
          <ac:spMkLst>
            <pc:docMk/>
            <pc:sldMk cId="3668409994" sldId="279"/>
            <ac:spMk id="15" creationId="{547CF433-06BE-453E-B934-C53316B27046}"/>
          </ac:spMkLst>
        </pc:spChg>
        <pc:spChg chg="add del mod">
          <ac:chgData name="Varun Bhaseen" userId="915dde25618e8deb" providerId="LiveId" clId="{096F1C1C-EA64-45BB-A2BF-D157E112DD73}" dt="2019-12-05T05:25:07.292" v="3163"/>
          <ac:spMkLst>
            <pc:docMk/>
            <pc:sldMk cId="3668409994" sldId="279"/>
            <ac:spMk id="16" creationId="{F3F3BC1F-8254-408D-8D42-FC3D291CA326}"/>
          </ac:spMkLst>
        </pc:spChg>
        <pc:spChg chg="add del mod">
          <ac:chgData name="Varun Bhaseen" userId="915dde25618e8deb" providerId="LiveId" clId="{096F1C1C-EA64-45BB-A2BF-D157E112DD73}" dt="2019-12-05T05:25:07.292" v="3163"/>
          <ac:spMkLst>
            <pc:docMk/>
            <pc:sldMk cId="3668409994" sldId="279"/>
            <ac:spMk id="17" creationId="{A4FD1660-E32F-4220-AF69-07E53437AE1F}"/>
          </ac:spMkLst>
        </pc:spChg>
        <pc:spChg chg="add del mod">
          <ac:chgData name="Varun Bhaseen" userId="915dde25618e8deb" providerId="LiveId" clId="{096F1C1C-EA64-45BB-A2BF-D157E112DD73}" dt="2019-12-05T05:25:07.292" v="3163"/>
          <ac:spMkLst>
            <pc:docMk/>
            <pc:sldMk cId="3668409994" sldId="279"/>
            <ac:spMk id="18" creationId="{A305CD77-9359-4ECB-9298-B33422FAE659}"/>
          </ac:spMkLst>
        </pc:spChg>
        <pc:spChg chg="add del mod">
          <ac:chgData name="Varun Bhaseen" userId="915dde25618e8deb" providerId="LiveId" clId="{096F1C1C-EA64-45BB-A2BF-D157E112DD73}" dt="2019-12-05T05:25:07.292" v="3163"/>
          <ac:spMkLst>
            <pc:docMk/>
            <pc:sldMk cId="3668409994" sldId="279"/>
            <ac:spMk id="19" creationId="{968A799E-4E85-4B40-A490-58EE0513407F}"/>
          </ac:spMkLst>
        </pc:spChg>
        <pc:spChg chg="add mod">
          <ac:chgData name="Varun Bhaseen" userId="915dde25618e8deb" providerId="LiveId" clId="{096F1C1C-EA64-45BB-A2BF-D157E112DD73}" dt="2019-12-05T05:25:12.057" v="3173" actId="20577"/>
          <ac:spMkLst>
            <pc:docMk/>
            <pc:sldMk cId="3668409994" sldId="279"/>
            <ac:spMk id="20" creationId="{F5D9E26B-6EAD-408A-8C5B-5ED9CF221889}"/>
          </ac:spMkLst>
        </pc:spChg>
        <pc:spChg chg="add mod">
          <ac:chgData name="Varun Bhaseen" userId="915dde25618e8deb" providerId="LiveId" clId="{096F1C1C-EA64-45BB-A2BF-D157E112DD73}" dt="2019-12-05T05:25:57.623" v="3225" actId="20577"/>
          <ac:spMkLst>
            <pc:docMk/>
            <pc:sldMk cId="3668409994" sldId="279"/>
            <ac:spMk id="21" creationId="{91FB9161-47A8-4083-A733-5F4DCFAAB461}"/>
          </ac:spMkLst>
        </pc:spChg>
      </pc:sldChg>
      <pc:sldChg chg="addSp delSp modSp add">
        <pc:chgData name="Varun Bhaseen" userId="915dde25618e8deb" providerId="LiveId" clId="{096F1C1C-EA64-45BB-A2BF-D157E112DD73}" dt="2019-12-05T07:36:28.942" v="4985" actId="20577"/>
        <pc:sldMkLst>
          <pc:docMk/>
          <pc:sldMk cId="1206497735" sldId="280"/>
        </pc:sldMkLst>
        <pc:spChg chg="mod">
          <ac:chgData name="Varun Bhaseen" userId="915dde25618e8deb" providerId="LiveId" clId="{096F1C1C-EA64-45BB-A2BF-D157E112DD73}" dt="2019-12-05T05:58:27.869" v="3705" actId="20577"/>
          <ac:spMkLst>
            <pc:docMk/>
            <pc:sldMk cId="1206497735" sldId="280"/>
            <ac:spMk id="2" creationId="{2D9D261A-859C-4D7B-AF00-16BD89C7B0C0}"/>
          </ac:spMkLst>
        </pc:spChg>
        <pc:spChg chg="del">
          <ac:chgData name="Varun Bhaseen" userId="915dde25618e8deb" providerId="LiveId" clId="{096F1C1C-EA64-45BB-A2BF-D157E112DD73}" dt="2019-12-05T05:52:28.008" v="3468"/>
          <ac:spMkLst>
            <pc:docMk/>
            <pc:sldMk cId="1206497735" sldId="280"/>
            <ac:spMk id="3" creationId="{28A268E6-A2AB-476B-B96F-0E78B0E05A85}"/>
          </ac:spMkLst>
        </pc:spChg>
        <pc:spChg chg="add del mod">
          <ac:chgData name="Varun Bhaseen" userId="915dde25618e8deb" providerId="LiveId" clId="{096F1C1C-EA64-45BB-A2BF-D157E112DD73}" dt="2019-12-05T07:34:34.176" v="4720" actId="1032"/>
          <ac:spMkLst>
            <pc:docMk/>
            <pc:sldMk cId="1206497735" sldId="280"/>
            <ac:spMk id="4" creationId="{2A562619-0136-450C-B7C4-D68B1D978B38}"/>
          </ac:spMkLst>
        </pc:spChg>
        <pc:spChg chg="add mod">
          <ac:chgData name="Varun Bhaseen" userId="915dde25618e8deb" providerId="LiveId" clId="{096F1C1C-EA64-45BB-A2BF-D157E112DD73}" dt="2019-12-05T05:58:14.891" v="3696" actId="242"/>
          <ac:spMkLst>
            <pc:docMk/>
            <pc:sldMk cId="1206497735" sldId="280"/>
            <ac:spMk id="5" creationId="{B24089DA-6CB3-41C3-A47D-391640756533}"/>
          </ac:spMkLst>
        </pc:spChg>
        <pc:spChg chg="add del mod">
          <ac:chgData name="Varun Bhaseen" userId="915dde25618e8deb" providerId="LiveId" clId="{096F1C1C-EA64-45BB-A2BF-D157E112DD73}" dt="2019-12-05T07:32:16.133" v="4449" actId="1032"/>
          <ac:spMkLst>
            <pc:docMk/>
            <pc:sldMk cId="1206497735" sldId="280"/>
            <ac:spMk id="6" creationId="{85E94B6C-020F-4BA0-8D09-415EA5527C4F}"/>
          </ac:spMkLst>
        </pc:spChg>
        <pc:spChg chg="add mod">
          <ac:chgData name="Varun Bhaseen" userId="915dde25618e8deb" providerId="LiveId" clId="{096F1C1C-EA64-45BB-A2BF-D157E112DD73}" dt="2019-12-05T07:36:28.942" v="4985" actId="20577"/>
          <ac:spMkLst>
            <pc:docMk/>
            <pc:sldMk cId="1206497735" sldId="280"/>
            <ac:spMk id="7" creationId="{AEF0CDFD-C404-4BE2-80C0-57B0C3278106}"/>
          </ac:spMkLst>
        </pc:spChg>
        <pc:graphicFrameChg chg="add mod">
          <ac:chgData name="Varun Bhaseen" userId="915dde25618e8deb" providerId="LiveId" clId="{096F1C1C-EA64-45BB-A2BF-D157E112DD73}" dt="2019-12-05T07:34:15.646" v="4719" actId="33524"/>
          <ac:graphicFrameMkLst>
            <pc:docMk/>
            <pc:sldMk cId="1206497735" sldId="280"/>
            <ac:graphicFrameMk id="8" creationId="{DC543EDF-708C-4ECD-BE24-F54902B5E0F6}"/>
          </ac:graphicFrameMkLst>
        </pc:graphicFrameChg>
        <pc:graphicFrameChg chg="add mod">
          <ac:chgData name="Varun Bhaseen" userId="915dde25618e8deb" providerId="LiveId" clId="{096F1C1C-EA64-45BB-A2BF-D157E112DD73}" dt="2019-12-05T07:36:16.755" v="4965" actId="20577"/>
          <ac:graphicFrameMkLst>
            <pc:docMk/>
            <pc:sldMk cId="1206497735" sldId="280"/>
            <ac:graphicFrameMk id="9" creationId="{4EF991F0-CFFA-4B35-B08B-5070FABEE94B}"/>
          </ac:graphicFrameMkLst>
        </pc:graphicFrameChg>
      </pc:sldChg>
      <pc:sldChg chg="addSp delSp modSp add">
        <pc:chgData name="Varun Bhaseen" userId="915dde25618e8deb" providerId="LiveId" clId="{096F1C1C-EA64-45BB-A2BF-D157E112DD73}" dt="2019-12-05T08:44:59.505" v="5658" actId="20577"/>
        <pc:sldMkLst>
          <pc:docMk/>
          <pc:sldMk cId="3955521012" sldId="281"/>
        </pc:sldMkLst>
        <pc:spChg chg="mod">
          <ac:chgData name="Varun Bhaseen" userId="915dde25618e8deb" providerId="LiveId" clId="{096F1C1C-EA64-45BB-A2BF-D157E112DD73}" dt="2019-12-05T07:47:03.080" v="5143" actId="207"/>
          <ac:spMkLst>
            <pc:docMk/>
            <pc:sldMk cId="3955521012" sldId="281"/>
            <ac:spMk id="2" creationId="{0F90232E-0608-412E-81EB-D59A389C8242}"/>
          </ac:spMkLst>
        </pc:spChg>
        <pc:spChg chg="del mod">
          <ac:chgData name="Varun Bhaseen" userId="915dde25618e8deb" providerId="LiveId" clId="{096F1C1C-EA64-45BB-A2BF-D157E112DD73}" dt="2019-12-05T07:16:32.541" v="3988" actId="931"/>
          <ac:spMkLst>
            <pc:docMk/>
            <pc:sldMk cId="3955521012" sldId="281"/>
            <ac:spMk id="3" creationId="{0F5DA9B4-092C-4C53-90EF-A99C055B3699}"/>
          </ac:spMkLst>
        </pc:spChg>
        <pc:spChg chg="add mod">
          <ac:chgData name="Varun Bhaseen" userId="915dde25618e8deb" providerId="LiveId" clId="{096F1C1C-EA64-45BB-A2BF-D157E112DD73}" dt="2019-12-05T07:16:20.815" v="3987" actId="108"/>
          <ac:spMkLst>
            <pc:docMk/>
            <pc:sldMk cId="3955521012" sldId="281"/>
            <ac:spMk id="4" creationId="{15D7C4AE-31BC-47AD-A1D7-147D425F7161}"/>
          </ac:spMkLst>
        </pc:spChg>
        <pc:spChg chg="add mod">
          <ac:chgData name="Varun Bhaseen" userId="915dde25618e8deb" providerId="LiveId" clId="{096F1C1C-EA64-45BB-A2BF-D157E112DD73}" dt="2019-12-05T07:15:32.417" v="3972" actId="20577"/>
          <ac:spMkLst>
            <pc:docMk/>
            <pc:sldMk cId="3955521012" sldId="281"/>
            <ac:spMk id="5" creationId="{A52E2B4A-B47C-449D-B2E7-93EC1D3C9E64}"/>
          </ac:spMkLst>
        </pc:spChg>
        <pc:spChg chg="add del mod">
          <ac:chgData name="Varun Bhaseen" userId="915dde25618e8deb" providerId="LiveId" clId="{096F1C1C-EA64-45BB-A2BF-D157E112DD73}" dt="2019-12-05T08:00:34.457" v="5157" actId="478"/>
          <ac:spMkLst>
            <pc:docMk/>
            <pc:sldMk cId="3955521012" sldId="281"/>
            <ac:spMk id="6" creationId="{64AC026B-610E-42E1-ACDF-A35F9E34C1CD}"/>
          </ac:spMkLst>
        </pc:spChg>
        <pc:spChg chg="add mod">
          <ac:chgData name="Varun Bhaseen" userId="915dde25618e8deb" providerId="LiveId" clId="{096F1C1C-EA64-45BB-A2BF-D157E112DD73}" dt="2019-12-05T08:44:14.983" v="5657" actId="20577"/>
          <ac:spMkLst>
            <pc:docMk/>
            <pc:sldMk cId="3955521012" sldId="281"/>
            <ac:spMk id="7" creationId="{1BA5AE7B-706C-47BC-B813-F0FF6E73C536}"/>
          </ac:spMkLst>
        </pc:spChg>
        <pc:spChg chg="add del mod">
          <ac:chgData name="Varun Bhaseen" userId="915dde25618e8deb" providerId="LiveId" clId="{096F1C1C-EA64-45BB-A2BF-D157E112DD73}" dt="2019-12-05T08:00:37.224" v="5158" actId="478"/>
          <ac:spMkLst>
            <pc:docMk/>
            <pc:sldMk cId="3955521012" sldId="281"/>
            <ac:spMk id="8" creationId="{4F95ADED-6450-4690-ACAF-F707698086FB}"/>
          </ac:spMkLst>
        </pc:spChg>
        <pc:spChg chg="add mod">
          <ac:chgData name="Varun Bhaseen" userId="915dde25618e8deb" providerId="LiveId" clId="{096F1C1C-EA64-45BB-A2BF-D157E112DD73}" dt="2019-12-05T08:44:59.505" v="5658" actId="20577"/>
          <ac:spMkLst>
            <pc:docMk/>
            <pc:sldMk cId="3955521012" sldId="281"/>
            <ac:spMk id="9" creationId="{8BA8DF06-9DFA-400D-92AB-1F567BC18BFF}"/>
          </ac:spMkLst>
        </pc:spChg>
        <pc:spChg chg="add del mod">
          <ac:chgData name="Varun Bhaseen" userId="915dde25618e8deb" providerId="LiveId" clId="{096F1C1C-EA64-45BB-A2BF-D157E112DD73}" dt="2019-12-05T08:00:31.664" v="5156" actId="478"/>
          <ac:spMkLst>
            <pc:docMk/>
            <pc:sldMk cId="3955521012" sldId="281"/>
            <ac:spMk id="13" creationId="{B8586BF7-8289-417B-9853-DA707FCAF6C5}"/>
          </ac:spMkLst>
        </pc:spChg>
        <pc:graphicFrameChg chg="add mod">
          <ac:chgData name="Varun Bhaseen" userId="915dde25618e8deb" providerId="LiveId" clId="{096F1C1C-EA64-45BB-A2BF-D157E112DD73}" dt="2019-12-05T08:04:47.480" v="5240"/>
          <ac:graphicFrameMkLst>
            <pc:docMk/>
            <pc:sldMk cId="3955521012" sldId="281"/>
            <ac:graphicFrameMk id="15" creationId="{8968D71D-AF1A-472C-8736-B4C37FC6EC95}"/>
          </ac:graphicFrameMkLst>
        </pc:graphicFrameChg>
        <pc:picChg chg="add del mod">
          <ac:chgData name="Varun Bhaseen" userId="915dde25618e8deb" providerId="LiveId" clId="{096F1C1C-EA64-45BB-A2BF-D157E112DD73}" dt="2019-12-05T07:16:38.588" v="3991" actId="478"/>
          <ac:picMkLst>
            <pc:docMk/>
            <pc:sldMk cId="3955521012" sldId="281"/>
            <ac:picMk id="11" creationId="{4211C1E4-E6B8-4B05-8C94-DAC9832A192F}"/>
          </ac:picMkLst>
        </pc:picChg>
        <pc:picChg chg="add mod">
          <ac:chgData name="Varun Bhaseen" userId="915dde25618e8deb" providerId="LiveId" clId="{096F1C1C-EA64-45BB-A2BF-D157E112DD73}" dt="2019-12-05T07:16:52.254" v="4003" actId="1036"/>
          <ac:picMkLst>
            <pc:docMk/>
            <pc:sldMk cId="3955521012" sldId="281"/>
            <ac:picMk id="14" creationId="{102D8C40-7DB0-4518-9FB7-CADB1D1AF1DD}"/>
          </ac:picMkLst>
        </pc:picChg>
      </pc:sldChg>
      <pc:sldMasterChg chg="modSldLayout">
        <pc:chgData name="Varun Bhaseen" userId="915dde25618e8deb" providerId="LiveId" clId="{096F1C1C-EA64-45BB-A2BF-D157E112DD73}" dt="2019-12-05T05:53:37.843" v="3514" actId="207"/>
        <pc:sldMasterMkLst>
          <pc:docMk/>
          <pc:sldMasterMk cId="1116871891" sldId="2147483723"/>
        </pc:sldMasterMkLst>
        <pc:sldLayoutChg chg="addSp delSp modSp">
          <pc:chgData name="Varun Bhaseen" userId="915dde25618e8deb" providerId="LiveId" clId="{096F1C1C-EA64-45BB-A2BF-D157E112DD73}" dt="2019-12-05T05:53:37.843" v="3514" actId="207"/>
          <pc:sldLayoutMkLst>
            <pc:docMk/>
            <pc:sldMasterMk cId="1116871891" sldId="2147483723"/>
            <pc:sldLayoutMk cId="3036191823" sldId="2147483745"/>
          </pc:sldLayoutMkLst>
          <pc:spChg chg="mod">
            <ac:chgData name="Varun Bhaseen" userId="915dde25618e8deb" providerId="LiveId" clId="{096F1C1C-EA64-45BB-A2BF-D157E112DD73}" dt="2019-12-05T05:53:32.383" v="3513" actId="207"/>
            <ac:spMkLst>
              <pc:docMk/>
              <pc:sldMasterMk cId="1116871891" sldId="2147483723"/>
              <pc:sldLayoutMk cId="3036191823" sldId="2147483745"/>
              <ac:spMk id="10" creationId="{91D562B2-96ED-494F-90F5-401766BB5814}"/>
            </ac:spMkLst>
          </pc:spChg>
          <pc:spChg chg="mod">
            <ac:chgData name="Varun Bhaseen" userId="915dde25618e8deb" providerId="LiveId" clId="{096F1C1C-EA64-45BB-A2BF-D157E112DD73}" dt="2019-12-05T05:53:37.843" v="3514" actId="207"/>
            <ac:spMkLst>
              <pc:docMk/>
              <pc:sldMasterMk cId="1116871891" sldId="2147483723"/>
              <pc:sldLayoutMk cId="3036191823" sldId="2147483745"/>
              <ac:spMk id="12" creationId="{A06A7C6C-20E5-479C-BB93-EEF3A0976272}"/>
            </ac:spMkLst>
          </pc:spChg>
          <pc:picChg chg="add del mod">
            <ac:chgData name="Varun Bhaseen" userId="915dde25618e8deb" providerId="LiveId" clId="{096F1C1C-EA64-45BB-A2BF-D157E112DD73}" dt="2019-12-05T05:53:24.461" v="3512" actId="14826"/>
            <ac:picMkLst>
              <pc:docMk/>
              <pc:sldMasterMk cId="1116871891" sldId="2147483723"/>
              <pc:sldLayoutMk cId="3036191823" sldId="2147483745"/>
              <ac:picMk id="8" creationId="{443F95CB-0BE9-496C-92FA-4E34FD38DD15}"/>
            </ac:picMkLst>
          </pc:picChg>
        </pc:sldLayoutChg>
      </pc:sldMaster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nc.cdc.gov/eid/article/21/10/15-0847_article" TargetMode="External"/><Relationship Id="rId2" Type="http://schemas.openxmlformats.org/officeDocument/2006/relationships/hyperlink" Target="https://www.ncbi.nlm.nih.gov/pmc/articles/PMC2075534/" TargetMode="External"/><Relationship Id="rId1" Type="http://schemas.openxmlformats.org/officeDocument/2006/relationships/hyperlink" Target="http://homepages.warwick.ac.uk/~masfz/ModelingInfectiousDiseases/Chapter2/Program_2.3/index.html" TargetMode="External"/><Relationship Id="rId6" Type="http://schemas.openxmlformats.org/officeDocument/2006/relationships/hyperlink" Target="https://books.google.com/books?hl=en&amp;lr=&amp;id=qDI9DwAAQBAJ&amp;oi=fnd&amp;pg=PA3&amp;dq=Zika+irus&amp;ots=5C1OIQr8Wz&amp;sig=Lkeh0qH73h8AQx0nxCbog6aY_xU#v=onepage&amp;q=Zika%20irus&amp;f=false" TargetMode="External"/><Relationship Id="rId5" Type="http://schemas.openxmlformats.org/officeDocument/2006/relationships/hyperlink" Target="https://www.ncbi.nlm.nih.gov/pmc/articles/PMC6714416/" TargetMode="External"/><Relationship Id="rId4" Type="http://schemas.openxmlformats.org/officeDocument/2006/relationships/hyperlink" Target="http://www.scielo.br/pdf/gmb/v40n3/1415-4757-gmb-1678-4685-GMB-2016-0312.pdf"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https://api.darksky.net/" TargetMode="External"/><Relationship Id="rId2" Type="http://schemas.openxmlformats.org/officeDocument/2006/relationships/hyperlink" Target="https://gdal.org/python/osgeo-module.html" TargetMode="External"/><Relationship Id="rId1" Type="http://schemas.openxmlformats.org/officeDocument/2006/relationships/hyperlink" Target="https://www.kaggle.com/cdc/zika-virus-epidemic" TargetMode="External"/><Relationship Id="rId5" Type="http://schemas.openxmlformats.org/officeDocument/2006/relationships/hyperlink" Target="https://geopy.readthedocs.io/en/stable/" TargetMode="External"/><Relationship Id="rId4" Type="http://schemas.openxmlformats.org/officeDocument/2006/relationships/hyperlink" Target="https://datadryad.org/stash/dataset/doi:10.5061/dryad.47v3c"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ncbi.nlm.nih.gov/pmc/articles/PMC2075534/" TargetMode="External"/><Relationship Id="rId2" Type="http://schemas.openxmlformats.org/officeDocument/2006/relationships/hyperlink" Target="http://homepages.warwick.ac.uk/~masfz/ModelingInfectiousDiseases/Chapter2/Program_2.3/index.html" TargetMode="External"/><Relationship Id="rId1" Type="http://schemas.openxmlformats.org/officeDocument/2006/relationships/hyperlink" Target="https://www.ncbi.nlm.nih.gov/pmc/articles/PMC6714416/" TargetMode="External"/><Relationship Id="rId6" Type="http://schemas.openxmlformats.org/officeDocument/2006/relationships/hyperlink" Target="https://books.google.com/books?hl=en&amp;lr=&amp;id=qDI9DwAAQBAJ&amp;oi=fnd&amp;pg=PA3&amp;dq=Zika+irus&amp;ots=5C1OIQr8Wz&amp;sig=Lkeh0qH73h8AQx0nxCbog6aY_xU#v=onepage&amp;q=Zika%20irus&amp;f=false" TargetMode="External"/><Relationship Id="rId5" Type="http://schemas.openxmlformats.org/officeDocument/2006/relationships/hyperlink" Target="http://www.scielo.br/pdf/gmb/v40n3/1415-4757-gmb-1678-4685-GMB-2016-0312.pdf" TargetMode="External"/><Relationship Id="rId4" Type="http://schemas.openxmlformats.org/officeDocument/2006/relationships/hyperlink" Target="https://wwwnc.cdc.gov/eid/article/21/10/15-0847_article"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api.darksky.net/" TargetMode="External"/><Relationship Id="rId2" Type="http://schemas.openxmlformats.org/officeDocument/2006/relationships/hyperlink" Target="https://gdal.org/python/osgeo-module.html" TargetMode="External"/><Relationship Id="rId1" Type="http://schemas.openxmlformats.org/officeDocument/2006/relationships/hyperlink" Target="https://www.kaggle.com/cdc/zika-virus-epidemic" TargetMode="External"/><Relationship Id="rId5" Type="http://schemas.openxmlformats.org/officeDocument/2006/relationships/hyperlink" Target="https://geopy.readthedocs.io/en/stable/" TargetMode="External"/><Relationship Id="rId4" Type="http://schemas.openxmlformats.org/officeDocument/2006/relationships/hyperlink" Target="https://datadryad.org/stash/dataset/doi:10.5061/dryad.47v3c" TargetMode="Externa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3D873-ED66-4D44-B72A-7DD5332C7144}" type="doc">
      <dgm:prSet loTypeId="urn:microsoft.com/office/officeart/2008/layout/VerticalCurvedList" loCatId="list" qsTypeId="urn:microsoft.com/office/officeart/2005/8/quickstyle/simple3" qsCatId="simple" csTypeId="urn:microsoft.com/office/officeart/2005/8/colors/accent4_3" csCatId="accent4" phldr="1"/>
      <dgm:spPr/>
      <dgm:t>
        <a:bodyPr/>
        <a:lstStyle/>
        <a:p>
          <a:endParaRPr lang="en-US"/>
        </a:p>
      </dgm:t>
    </dgm:pt>
    <dgm:pt modelId="{DA8D056E-272E-46C0-8138-70E52AC77592}">
      <dgm:prSet phldrT="[Text]"/>
      <dgm:spPr/>
      <dgm:t>
        <a:bodyPr/>
        <a:lstStyle/>
        <a:p>
          <a:r>
            <a:rPr lang="en-US" dirty="0"/>
            <a:t>Determine various conditions required for Zika to occur</a:t>
          </a:r>
        </a:p>
      </dgm:t>
    </dgm:pt>
    <dgm:pt modelId="{31F9503B-7BA1-4F5E-A1CA-269E1D14C6AC}" type="parTrans" cxnId="{F6FD8178-6C0D-4D59-B233-7B02F5485970}">
      <dgm:prSet/>
      <dgm:spPr/>
      <dgm:t>
        <a:bodyPr/>
        <a:lstStyle/>
        <a:p>
          <a:endParaRPr lang="en-US"/>
        </a:p>
      </dgm:t>
    </dgm:pt>
    <dgm:pt modelId="{EDD620D7-169A-4B1E-A943-91663877B342}" type="sibTrans" cxnId="{F6FD8178-6C0D-4D59-B233-7B02F5485970}">
      <dgm:prSet/>
      <dgm:spPr/>
      <dgm:t>
        <a:bodyPr/>
        <a:lstStyle/>
        <a:p>
          <a:endParaRPr lang="en-US"/>
        </a:p>
      </dgm:t>
    </dgm:pt>
    <dgm:pt modelId="{30C7C695-D1B0-4EF2-B51F-F07170CD0734}">
      <dgm:prSet phldrT="[Text]"/>
      <dgm:spPr/>
      <dgm:t>
        <a:bodyPr/>
        <a:lstStyle/>
        <a:p>
          <a:r>
            <a:rPr lang="en-US" dirty="0"/>
            <a:t> Identify the additional parameters not defined in base dataset which contribute to outbreak</a:t>
          </a:r>
        </a:p>
      </dgm:t>
    </dgm:pt>
    <dgm:pt modelId="{850FA59C-3E72-4E0B-81AB-52F2612FE541}" type="parTrans" cxnId="{FBE0B0B0-826F-4AF2-9444-5190013BE1F5}">
      <dgm:prSet/>
      <dgm:spPr/>
      <dgm:t>
        <a:bodyPr/>
        <a:lstStyle/>
        <a:p>
          <a:endParaRPr lang="en-US"/>
        </a:p>
      </dgm:t>
    </dgm:pt>
    <dgm:pt modelId="{B82EE862-0000-4233-85EE-13EBCAA0AB33}" type="sibTrans" cxnId="{FBE0B0B0-826F-4AF2-9444-5190013BE1F5}">
      <dgm:prSet/>
      <dgm:spPr/>
      <dgm:t>
        <a:bodyPr/>
        <a:lstStyle/>
        <a:p>
          <a:endParaRPr lang="en-US"/>
        </a:p>
      </dgm:t>
    </dgm:pt>
    <dgm:pt modelId="{3538BA2D-6DF4-4884-91B9-8CD40CD1F4A5}">
      <dgm:prSet phldrT="[Text]"/>
      <dgm:spPr/>
      <dgm:t>
        <a:bodyPr/>
        <a:lstStyle/>
        <a:p>
          <a:r>
            <a:rPr lang="en-US" dirty="0"/>
            <a:t>Tuning of models to refine the accuracy attained by the models and publish the results</a:t>
          </a:r>
        </a:p>
      </dgm:t>
    </dgm:pt>
    <dgm:pt modelId="{D228D6CB-B3AF-450D-A8C8-8E6CD247C5E1}" type="parTrans" cxnId="{61B9A0EA-7330-4C09-A2C1-F0A377B10C23}">
      <dgm:prSet/>
      <dgm:spPr/>
      <dgm:t>
        <a:bodyPr/>
        <a:lstStyle/>
        <a:p>
          <a:endParaRPr lang="en-US"/>
        </a:p>
      </dgm:t>
    </dgm:pt>
    <dgm:pt modelId="{3E01D289-D703-43D6-9985-8A231656210B}" type="sibTrans" cxnId="{61B9A0EA-7330-4C09-A2C1-F0A377B10C23}">
      <dgm:prSet/>
      <dgm:spPr/>
      <dgm:t>
        <a:bodyPr/>
        <a:lstStyle/>
        <a:p>
          <a:endParaRPr lang="en-US"/>
        </a:p>
      </dgm:t>
    </dgm:pt>
    <dgm:pt modelId="{0F5892EE-07E3-414C-BA5F-8A126DD4C4D7}">
      <dgm:prSet phldrT="[Text]"/>
      <dgm:spPr/>
      <dgm:t>
        <a:bodyPr/>
        <a:lstStyle/>
        <a:p>
          <a:r>
            <a:rPr lang="en-US" dirty="0"/>
            <a:t>Amalgamate the additional features in primary dataset which influence disease occurrence</a:t>
          </a:r>
        </a:p>
      </dgm:t>
    </dgm:pt>
    <dgm:pt modelId="{A8F612CC-4307-4E91-8975-2E174EE9EFB9}" type="parTrans" cxnId="{77C5CFE4-78A7-45E7-862E-2B5BFED4F7B1}">
      <dgm:prSet/>
      <dgm:spPr/>
      <dgm:t>
        <a:bodyPr/>
        <a:lstStyle/>
        <a:p>
          <a:endParaRPr lang="en-US"/>
        </a:p>
      </dgm:t>
    </dgm:pt>
    <dgm:pt modelId="{BBE101BD-A6AA-4873-A443-80AF9284A92A}" type="sibTrans" cxnId="{77C5CFE4-78A7-45E7-862E-2B5BFED4F7B1}">
      <dgm:prSet/>
      <dgm:spPr/>
      <dgm:t>
        <a:bodyPr/>
        <a:lstStyle/>
        <a:p>
          <a:endParaRPr lang="en-US"/>
        </a:p>
      </dgm:t>
    </dgm:pt>
    <dgm:pt modelId="{B188D338-4576-4C19-962E-36143031077F}">
      <dgm:prSet phldrT="[Text]"/>
      <dgm:spPr/>
      <dgm:t>
        <a:bodyPr/>
        <a:lstStyle/>
        <a:p>
          <a:r>
            <a:rPr lang="en-US" dirty="0"/>
            <a:t>Visualize the impact of each parameter on Occurrence of Zika</a:t>
          </a:r>
        </a:p>
      </dgm:t>
    </dgm:pt>
    <dgm:pt modelId="{F43DAC4E-1DE4-41AE-896D-54EE5FE922F9}" type="parTrans" cxnId="{3D627DD6-EC40-4A2C-9A57-13F810E10CFF}">
      <dgm:prSet/>
      <dgm:spPr/>
      <dgm:t>
        <a:bodyPr/>
        <a:lstStyle/>
        <a:p>
          <a:endParaRPr lang="en-US"/>
        </a:p>
      </dgm:t>
    </dgm:pt>
    <dgm:pt modelId="{0B01ACA1-1EE0-4019-806F-026805D28177}" type="sibTrans" cxnId="{3D627DD6-EC40-4A2C-9A57-13F810E10CFF}">
      <dgm:prSet/>
      <dgm:spPr/>
      <dgm:t>
        <a:bodyPr/>
        <a:lstStyle/>
        <a:p>
          <a:endParaRPr lang="en-US"/>
        </a:p>
      </dgm:t>
    </dgm:pt>
    <dgm:pt modelId="{7D8BDEE8-DF44-40E1-A619-9D5C6DBD8156}">
      <dgm:prSet phldrT="[Text]"/>
      <dgm:spPr/>
      <dgm:t>
        <a:bodyPr/>
        <a:lstStyle/>
        <a:p>
          <a:r>
            <a:rPr lang="en-US" dirty="0"/>
            <a:t>Compare various ML models which can predict the occurrence of Zika based on training</a:t>
          </a:r>
        </a:p>
      </dgm:t>
    </dgm:pt>
    <dgm:pt modelId="{0AE85404-DB2E-4639-905F-2B89BFE4D493}" type="parTrans" cxnId="{62B509C1-486E-4EC3-A0F7-4C18893CE180}">
      <dgm:prSet/>
      <dgm:spPr/>
      <dgm:t>
        <a:bodyPr/>
        <a:lstStyle/>
        <a:p>
          <a:endParaRPr lang="en-US"/>
        </a:p>
      </dgm:t>
    </dgm:pt>
    <dgm:pt modelId="{CA1D30A8-3929-462E-AD51-9D47EF45CD90}" type="sibTrans" cxnId="{62B509C1-486E-4EC3-A0F7-4C18893CE180}">
      <dgm:prSet/>
      <dgm:spPr/>
      <dgm:t>
        <a:bodyPr/>
        <a:lstStyle/>
        <a:p>
          <a:endParaRPr lang="en-US"/>
        </a:p>
      </dgm:t>
    </dgm:pt>
    <dgm:pt modelId="{682319D9-BD4C-45AD-9F85-1F77EF7C1FC0}" type="pres">
      <dgm:prSet presAssocID="{CF23D873-ED66-4D44-B72A-7DD5332C7144}" presName="Name0" presStyleCnt="0">
        <dgm:presLayoutVars>
          <dgm:chMax val="7"/>
          <dgm:chPref val="7"/>
          <dgm:dir/>
        </dgm:presLayoutVars>
      </dgm:prSet>
      <dgm:spPr/>
    </dgm:pt>
    <dgm:pt modelId="{B51D15C4-5F52-40AB-873C-E350709171B4}" type="pres">
      <dgm:prSet presAssocID="{CF23D873-ED66-4D44-B72A-7DD5332C7144}" presName="Name1" presStyleCnt="0"/>
      <dgm:spPr/>
    </dgm:pt>
    <dgm:pt modelId="{6AB1EF53-3FB7-4C1B-BC90-7D2B8A55D1ED}" type="pres">
      <dgm:prSet presAssocID="{CF23D873-ED66-4D44-B72A-7DD5332C7144}" presName="cycle" presStyleCnt="0"/>
      <dgm:spPr/>
    </dgm:pt>
    <dgm:pt modelId="{3EFDB472-2FC2-4F8F-A02D-96A5C5B65647}" type="pres">
      <dgm:prSet presAssocID="{CF23D873-ED66-4D44-B72A-7DD5332C7144}" presName="srcNode" presStyleLbl="node1" presStyleIdx="0" presStyleCnt="6"/>
      <dgm:spPr/>
    </dgm:pt>
    <dgm:pt modelId="{84A3F206-0FB2-4177-B6C6-409ED267EC14}" type="pres">
      <dgm:prSet presAssocID="{CF23D873-ED66-4D44-B72A-7DD5332C7144}" presName="conn" presStyleLbl="parChTrans1D2" presStyleIdx="0" presStyleCnt="1"/>
      <dgm:spPr/>
    </dgm:pt>
    <dgm:pt modelId="{1D1934BE-AE08-4EFE-A04E-7D5EE90EF592}" type="pres">
      <dgm:prSet presAssocID="{CF23D873-ED66-4D44-B72A-7DD5332C7144}" presName="extraNode" presStyleLbl="node1" presStyleIdx="0" presStyleCnt="6"/>
      <dgm:spPr/>
    </dgm:pt>
    <dgm:pt modelId="{EB4FACDA-BE65-43D5-B420-9A7232AD440B}" type="pres">
      <dgm:prSet presAssocID="{CF23D873-ED66-4D44-B72A-7DD5332C7144}" presName="dstNode" presStyleLbl="node1" presStyleIdx="0" presStyleCnt="6"/>
      <dgm:spPr/>
    </dgm:pt>
    <dgm:pt modelId="{FE81B3D8-31CF-4D6C-85E6-B571EB6F07C1}" type="pres">
      <dgm:prSet presAssocID="{DA8D056E-272E-46C0-8138-70E52AC77592}" presName="text_1" presStyleLbl="node1" presStyleIdx="0" presStyleCnt="6">
        <dgm:presLayoutVars>
          <dgm:bulletEnabled val="1"/>
        </dgm:presLayoutVars>
      </dgm:prSet>
      <dgm:spPr/>
    </dgm:pt>
    <dgm:pt modelId="{FAD66828-5766-4476-8825-9474AC8BE64E}" type="pres">
      <dgm:prSet presAssocID="{DA8D056E-272E-46C0-8138-70E52AC77592}" presName="accent_1" presStyleCnt="0"/>
      <dgm:spPr/>
    </dgm:pt>
    <dgm:pt modelId="{D21EE1D8-A90F-4170-8847-80FCA892D232}" type="pres">
      <dgm:prSet presAssocID="{DA8D056E-272E-46C0-8138-70E52AC77592}" presName="accentRepeatNode" presStyleLbl="solidFgAcc1" presStyleIdx="0"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dgm:spPr>
    </dgm:pt>
    <dgm:pt modelId="{8BE7D1DE-D133-4F84-BBDD-484FF48B8539}" type="pres">
      <dgm:prSet presAssocID="{30C7C695-D1B0-4EF2-B51F-F07170CD0734}" presName="text_2" presStyleLbl="node1" presStyleIdx="1" presStyleCnt="6">
        <dgm:presLayoutVars>
          <dgm:bulletEnabled val="1"/>
        </dgm:presLayoutVars>
      </dgm:prSet>
      <dgm:spPr/>
    </dgm:pt>
    <dgm:pt modelId="{3CB96F59-4455-4758-ADF2-68CB0CDC9664}" type="pres">
      <dgm:prSet presAssocID="{30C7C695-D1B0-4EF2-B51F-F07170CD0734}" presName="accent_2" presStyleCnt="0"/>
      <dgm:spPr/>
    </dgm:pt>
    <dgm:pt modelId="{8E5C1393-A9BF-48E5-85E9-31E23A5DCB35}" type="pres">
      <dgm:prSet presAssocID="{30C7C695-D1B0-4EF2-B51F-F07170CD0734}" presName="accentRepeatNode" presStyleLbl="solidFgAcc1" presStyleIdx="1"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dgm:spPr>
    </dgm:pt>
    <dgm:pt modelId="{BD3F862A-40C2-4275-A96D-2BC0F299CB3C}" type="pres">
      <dgm:prSet presAssocID="{0F5892EE-07E3-414C-BA5F-8A126DD4C4D7}" presName="text_3" presStyleLbl="node1" presStyleIdx="2" presStyleCnt="6">
        <dgm:presLayoutVars>
          <dgm:bulletEnabled val="1"/>
        </dgm:presLayoutVars>
      </dgm:prSet>
      <dgm:spPr/>
    </dgm:pt>
    <dgm:pt modelId="{340586BE-41DF-4CB6-837D-A1F104751659}" type="pres">
      <dgm:prSet presAssocID="{0F5892EE-07E3-414C-BA5F-8A126DD4C4D7}" presName="accent_3" presStyleCnt="0"/>
      <dgm:spPr/>
    </dgm:pt>
    <dgm:pt modelId="{CD6E2C17-EB04-4FFB-B64C-786A43372222}" type="pres">
      <dgm:prSet presAssocID="{0F5892EE-07E3-414C-BA5F-8A126DD4C4D7}" presName="accentRepeatNode" presStyleLbl="solidFgAcc1" presStyleIdx="2"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dgm:spPr>
    </dgm:pt>
    <dgm:pt modelId="{82DB1DF2-65CC-4FE7-ADC7-CCFB71A0D004}" type="pres">
      <dgm:prSet presAssocID="{B188D338-4576-4C19-962E-36143031077F}" presName="text_4" presStyleLbl="node1" presStyleIdx="3" presStyleCnt="6">
        <dgm:presLayoutVars>
          <dgm:bulletEnabled val="1"/>
        </dgm:presLayoutVars>
      </dgm:prSet>
      <dgm:spPr/>
    </dgm:pt>
    <dgm:pt modelId="{F995630E-A512-4291-8811-EF8B077F112B}" type="pres">
      <dgm:prSet presAssocID="{B188D338-4576-4C19-962E-36143031077F}" presName="accent_4" presStyleCnt="0"/>
      <dgm:spPr/>
    </dgm:pt>
    <dgm:pt modelId="{ABD99504-9147-4807-A1C3-56B4EAB42FFA}" type="pres">
      <dgm:prSet presAssocID="{B188D338-4576-4C19-962E-36143031077F}" presName="accentRepeatNode" presStyleLbl="solidFgAcc1" presStyleIdx="3"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dgm:spPr>
    </dgm:pt>
    <dgm:pt modelId="{8AC2D361-3E75-4C3E-AA38-3E9E34B5ED61}" type="pres">
      <dgm:prSet presAssocID="{7D8BDEE8-DF44-40E1-A619-9D5C6DBD8156}" presName="text_5" presStyleLbl="node1" presStyleIdx="4" presStyleCnt="6">
        <dgm:presLayoutVars>
          <dgm:bulletEnabled val="1"/>
        </dgm:presLayoutVars>
      </dgm:prSet>
      <dgm:spPr/>
    </dgm:pt>
    <dgm:pt modelId="{6EEBA3AB-4064-43F6-BB1B-D9FBA1F35B28}" type="pres">
      <dgm:prSet presAssocID="{7D8BDEE8-DF44-40E1-A619-9D5C6DBD8156}" presName="accent_5" presStyleCnt="0"/>
      <dgm:spPr/>
    </dgm:pt>
    <dgm:pt modelId="{48D528B1-3886-424A-9F93-99B09CFFD4C8}" type="pres">
      <dgm:prSet presAssocID="{7D8BDEE8-DF44-40E1-A619-9D5C6DBD8156}" presName="accentRepeatNode" presStyleLbl="solidFgAcc1" presStyleIdx="4"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dgm:spPr>
    </dgm:pt>
    <dgm:pt modelId="{24CAB43C-C031-44B8-9675-C61C8A33B8E4}" type="pres">
      <dgm:prSet presAssocID="{3538BA2D-6DF4-4884-91B9-8CD40CD1F4A5}" presName="text_6" presStyleLbl="node1" presStyleIdx="5" presStyleCnt="6">
        <dgm:presLayoutVars>
          <dgm:bulletEnabled val="1"/>
        </dgm:presLayoutVars>
      </dgm:prSet>
      <dgm:spPr/>
    </dgm:pt>
    <dgm:pt modelId="{F9D93A50-8E73-46E1-9BB2-F20C8133BAF2}" type="pres">
      <dgm:prSet presAssocID="{3538BA2D-6DF4-4884-91B9-8CD40CD1F4A5}" presName="accent_6" presStyleCnt="0"/>
      <dgm:spPr/>
    </dgm:pt>
    <dgm:pt modelId="{2AC8F4D0-9679-4BBE-8CD8-16CDA50D1782}" type="pres">
      <dgm:prSet presAssocID="{3538BA2D-6DF4-4884-91B9-8CD40CD1F4A5}" presName="accentRepeatNode" presStyleLbl="solidFgAcc1" presStyleIdx="5" presStyleCnt="6"/>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dgm:spPr>
    </dgm:pt>
  </dgm:ptLst>
  <dgm:cxnLst>
    <dgm:cxn modelId="{79C48741-8101-43C5-B4BB-DD4B5D22ACA2}" type="presOf" srcId="{3538BA2D-6DF4-4884-91B9-8CD40CD1F4A5}" destId="{24CAB43C-C031-44B8-9675-C61C8A33B8E4}" srcOrd="0" destOrd="0" presId="urn:microsoft.com/office/officeart/2008/layout/VerticalCurvedList"/>
    <dgm:cxn modelId="{CD3C9348-AD93-40BF-A143-6D8E49E8596A}" type="presOf" srcId="{EDD620D7-169A-4B1E-A943-91663877B342}" destId="{84A3F206-0FB2-4177-B6C6-409ED267EC14}" srcOrd="0" destOrd="0" presId="urn:microsoft.com/office/officeart/2008/layout/VerticalCurvedList"/>
    <dgm:cxn modelId="{1C6FDC69-FBD1-4221-B89B-B732C3A5F53D}" type="presOf" srcId="{B188D338-4576-4C19-962E-36143031077F}" destId="{82DB1DF2-65CC-4FE7-ADC7-CCFB71A0D004}" srcOrd="0" destOrd="0" presId="urn:microsoft.com/office/officeart/2008/layout/VerticalCurvedList"/>
    <dgm:cxn modelId="{F6FD8178-6C0D-4D59-B233-7B02F5485970}" srcId="{CF23D873-ED66-4D44-B72A-7DD5332C7144}" destId="{DA8D056E-272E-46C0-8138-70E52AC77592}" srcOrd="0" destOrd="0" parTransId="{31F9503B-7BA1-4F5E-A1CA-269E1D14C6AC}" sibTransId="{EDD620D7-169A-4B1E-A943-91663877B342}"/>
    <dgm:cxn modelId="{6DB1D4A1-BD5E-436E-98C9-CD86B3E106F9}" type="presOf" srcId="{DA8D056E-272E-46C0-8138-70E52AC77592}" destId="{FE81B3D8-31CF-4D6C-85E6-B571EB6F07C1}" srcOrd="0" destOrd="0" presId="urn:microsoft.com/office/officeart/2008/layout/VerticalCurvedList"/>
    <dgm:cxn modelId="{CA9090A8-042D-43AA-BC5B-27AEF24CF35D}" type="presOf" srcId="{0F5892EE-07E3-414C-BA5F-8A126DD4C4D7}" destId="{BD3F862A-40C2-4275-A96D-2BC0F299CB3C}" srcOrd="0" destOrd="0" presId="urn:microsoft.com/office/officeart/2008/layout/VerticalCurvedList"/>
    <dgm:cxn modelId="{FBE0B0B0-826F-4AF2-9444-5190013BE1F5}" srcId="{CF23D873-ED66-4D44-B72A-7DD5332C7144}" destId="{30C7C695-D1B0-4EF2-B51F-F07170CD0734}" srcOrd="1" destOrd="0" parTransId="{850FA59C-3E72-4E0B-81AB-52F2612FE541}" sibTransId="{B82EE862-0000-4233-85EE-13EBCAA0AB33}"/>
    <dgm:cxn modelId="{4776F8B3-39A3-4FD7-A8A5-2DF4391CC5B7}" type="presOf" srcId="{30C7C695-D1B0-4EF2-B51F-F07170CD0734}" destId="{8BE7D1DE-D133-4F84-BBDD-484FF48B8539}" srcOrd="0" destOrd="0" presId="urn:microsoft.com/office/officeart/2008/layout/VerticalCurvedList"/>
    <dgm:cxn modelId="{62B509C1-486E-4EC3-A0F7-4C18893CE180}" srcId="{CF23D873-ED66-4D44-B72A-7DD5332C7144}" destId="{7D8BDEE8-DF44-40E1-A619-9D5C6DBD8156}" srcOrd="4" destOrd="0" parTransId="{0AE85404-DB2E-4639-905F-2B89BFE4D493}" sibTransId="{CA1D30A8-3929-462E-AD51-9D47EF45CD90}"/>
    <dgm:cxn modelId="{C2E4EED0-C74F-441E-906C-CF7DA3491CB2}" type="presOf" srcId="{7D8BDEE8-DF44-40E1-A619-9D5C6DBD8156}" destId="{8AC2D361-3E75-4C3E-AA38-3E9E34B5ED61}" srcOrd="0" destOrd="0" presId="urn:microsoft.com/office/officeart/2008/layout/VerticalCurvedList"/>
    <dgm:cxn modelId="{3D627DD6-EC40-4A2C-9A57-13F810E10CFF}" srcId="{CF23D873-ED66-4D44-B72A-7DD5332C7144}" destId="{B188D338-4576-4C19-962E-36143031077F}" srcOrd="3" destOrd="0" parTransId="{F43DAC4E-1DE4-41AE-896D-54EE5FE922F9}" sibTransId="{0B01ACA1-1EE0-4019-806F-026805D28177}"/>
    <dgm:cxn modelId="{CEA661DF-D04B-45EE-9B89-B9699789A2C2}" type="presOf" srcId="{CF23D873-ED66-4D44-B72A-7DD5332C7144}" destId="{682319D9-BD4C-45AD-9F85-1F77EF7C1FC0}" srcOrd="0" destOrd="0" presId="urn:microsoft.com/office/officeart/2008/layout/VerticalCurvedList"/>
    <dgm:cxn modelId="{77C5CFE4-78A7-45E7-862E-2B5BFED4F7B1}" srcId="{CF23D873-ED66-4D44-B72A-7DD5332C7144}" destId="{0F5892EE-07E3-414C-BA5F-8A126DD4C4D7}" srcOrd="2" destOrd="0" parTransId="{A8F612CC-4307-4E91-8975-2E174EE9EFB9}" sibTransId="{BBE101BD-A6AA-4873-A443-80AF9284A92A}"/>
    <dgm:cxn modelId="{61B9A0EA-7330-4C09-A2C1-F0A377B10C23}" srcId="{CF23D873-ED66-4D44-B72A-7DD5332C7144}" destId="{3538BA2D-6DF4-4884-91B9-8CD40CD1F4A5}" srcOrd="5" destOrd="0" parTransId="{D228D6CB-B3AF-450D-A8C8-8E6CD247C5E1}" sibTransId="{3E01D289-D703-43D6-9985-8A231656210B}"/>
    <dgm:cxn modelId="{307018ED-E9BB-4649-A773-71CCE51F4985}" type="presParOf" srcId="{682319D9-BD4C-45AD-9F85-1F77EF7C1FC0}" destId="{B51D15C4-5F52-40AB-873C-E350709171B4}" srcOrd="0" destOrd="0" presId="urn:microsoft.com/office/officeart/2008/layout/VerticalCurvedList"/>
    <dgm:cxn modelId="{DC1DEF62-1F42-4180-A7B9-86F4A5E3A9E9}" type="presParOf" srcId="{B51D15C4-5F52-40AB-873C-E350709171B4}" destId="{6AB1EF53-3FB7-4C1B-BC90-7D2B8A55D1ED}" srcOrd="0" destOrd="0" presId="urn:microsoft.com/office/officeart/2008/layout/VerticalCurvedList"/>
    <dgm:cxn modelId="{2D810AFE-8FC5-43BE-9DC8-95F1E3C23113}" type="presParOf" srcId="{6AB1EF53-3FB7-4C1B-BC90-7D2B8A55D1ED}" destId="{3EFDB472-2FC2-4F8F-A02D-96A5C5B65647}" srcOrd="0" destOrd="0" presId="urn:microsoft.com/office/officeart/2008/layout/VerticalCurvedList"/>
    <dgm:cxn modelId="{D988F6B7-EDA4-4B44-B098-FF23C7D48C99}" type="presParOf" srcId="{6AB1EF53-3FB7-4C1B-BC90-7D2B8A55D1ED}" destId="{84A3F206-0FB2-4177-B6C6-409ED267EC14}" srcOrd="1" destOrd="0" presId="urn:microsoft.com/office/officeart/2008/layout/VerticalCurvedList"/>
    <dgm:cxn modelId="{B84EB8E1-0FA2-435F-9578-261C643CA893}" type="presParOf" srcId="{6AB1EF53-3FB7-4C1B-BC90-7D2B8A55D1ED}" destId="{1D1934BE-AE08-4EFE-A04E-7D5EE90EF592}" srcOrd="2" destOrd="0" presId="urn:microsoft.com/office/officeart/2008/layout/VerticalCurvedList"/>
    <dgm:cxn modelId="{2A410DDF-873E-4D32-8645-C17E1E9EDDEC}" type="presParOf" srcId="{6AB1EF53-3FB7-4C1B-BC90-7D2B8A55D1ED}" destId="{EB4FACDA-BE65-43D5-B420-9A7232AD440B}" srcOrd="3" destOrd="0" presId="urn:microsoft.com/office/officeart/2008/layout/VerticalCurvedList"/>
    <dgm:cxn modelId="{350AA994-27D0-48F7-9192-2725A862AB18}" type="presParOf" srcId="{B51D15C4-5F52-40AB-873C-E350709171B4}" destId="{FE81B3D8-31CF-4D6C-85E6-B571EB6F07C1}" srcOrd="1" destOrd="0" presId="urn:microsoft.com/office/officeart/2008/layout/VerticalCurvedList"/>
    <dgm:cxn modelId="{751A9794-E3A8-4259-B8FE-A5FA9EA6524F}" type="presParOf" srcId="{B51D15C4-5F52-40AB-873C-E350709171B4}" destId="{FAD66828-5766-4476-8825-9474AC8BE64E}" srcOrd="2" destOrd="0" presId="urn:microsoft.com/office/officeart/2008/layout/VerticalCurvedList"/>
    <dgm:cxn modelId="{22376EA9-1CEF-49F9-8DBD-4328EF99F1C4}" type="presParOf" srcId="{FAD66828-5766-4476-8825-9474AC8BE64E}" destId="{D21EE1D8-A90F-4170-8847-80FCA892D232}" srcOrd="0" destOrd="0" presId="urn:microsoft.com/office/officeart/2008/layout/VerticalCurvedList"/>
    <dgm:cxn modelId="{89B48F23-07DA-4E2E-9F8D-6CBF08180DCE}" type="presParOf" srcId="{B51D15C4-5F52-40AB-873C-E350709171B4}" destId="{8BE7D1DE-D133-4F84-BBDD-484FF48B8539}" srcOrd="3" destOrd="0" presId="urn:microsoft.com/office/officeart/2008/layout/VerticalCurvedList"/>
    <dgm:cxn modelId="{DDE3EB9D-E6D4-4442-99A6-0B35E5FA4E42}" type="presParOf" srcId="{B51D15C4-5F52-40AB-873C-E350709171B4}" destId="{3CB96F59-4455-4758-ADF2-68CB0CDC9664}" srcOrd="4" destOrd="0" presId="urn:microsoft.com/office/officeart/2008/layout/VerticalCurvedList"/>
    <dgm:cxn modelId="{8F3244E7-00B4-48C5-AE42-BF215ECA1C5D}" type="presParOf" srcId="{3CB96F59-4455-4758-ADF2-68CB0CDC9664}" destId="{8E5C1393-A9BF-48E5-85E9-31E23A5DCB35}" srcOrd="0" destOrd="0" presId="urn:microsoft.com/office/officeart/2008/layout/VerticalCurvedList"/>
    <dgm:cxn modelId="{BBD62B6D-2FA3-4BC2-8B9B-89D82C703C29}" type="presParOf" srcId="{B51D15C4-5F52-40AB-873C-E350709171B4}" destId="{BD3F862A-40C2-4275-A96D-2BC0F299CB3C}" srcOrd="5" destOrd="0" presId="urn:microsoft.com/office/officeart/2008/layout/VerticalCurvedList"/>
    <dgm:cxn modelId="{2A7410AC-C6F7-46C1-905C-A0A7A20FC162}" type="presParOf" srcId="{B51D15C4-5F52-40AB-873C-E350709171B4}" destId="{340586BE-41DF-4CB6-837D-A1F104751659}" srcOrd="6" destOrd="0" presId="urn:microsoft.com/office/officeart/2008/layout/VerticalCurvedList"/>
    <dgm:cxn modelId="{ECA14211-0A96-48BA-BBD3-6AACB6EB0900}" type="presParOf" srcId="{340586BE-41DF-4CB6-837D-A1F104751659}" destId="{CD6E2C17-EB04-4FFB-B64C-786A43372222}" srcOrd="0" destOrd="0" presId="urn:microsoft.com/office/officeart/2008/layout/VerticalCurvedList"/>
    <dgm:cxn modelId="{0F135166-A8C9-48F6-B584-ACE818AE5CAF}" type="presParOf" srcId="{B51D15C4-5F52-40AB-873C-E350709171B4}" destId="{82DB1DF2-65CC-4FE7-ADC7-CCFB71A0D004}" srcOrd="7" destOrd="0" presId="urn:microsoft.com/office/officeart/2008/layout/VerticalCurvedList"/>
    <dgm:cxn modelId="{E891AB88-CEA8-4ECE-9B25-DABCE6CC63D3}" type="presParOf" srcId="{B51D15C4-5F52-40AB-873C-E350709171B4}" destId="{F995630E-A512-4291-8811-EF8B077F112B}" srcOrd="8" destOrd="0" presId="urn:microsoft.com/office/officeart/2008/layout/VerticalCurvedList"/>
    <dgm:cxn modelId="{48135DE0-5578-490A-8C38-6D4B9ECC05F1}" type="presParOf" srcId="{F995630E-A512-4291-8811-EF8B077F112B}" destId="{ABD99504-9147-4807-A1C3-56B4EAB42FFA}" srcOrd="0" destOrd="0" presId="urn:microsoft.com/office/officeart/2008/layout/VerticalCurvedList"/>
    <dgm:cxn modelId="{16817356-6BA3-4C08-A4F6-9A789B97965F}" type="presParOf" srcId="{B51D15C4-5F52-40AB-873C-E350709171B4}" destId="{8AC2D361-3E75-4C3E-AA38-3E9E34B5ED61}" srcOrd="9" destOrd="0" presId="urn:microsoft.com/office/officeart/2008/layout/VerticalCurvedList"/>
    <dgm:cxn modelId="{F96E48EF-BC13-478E-ABA3-1F24635FE2AA}" type="presParOf" srcId="{B51D15C4-5F52-40AB-873C-E350709171B4}" destId="{6EEBA3AB-4064-43F6-BB1B-D9FBA1F35B28}" srcOrd="10" destOrd="0" presId="urn:microsoft.com/office/officeart/2008/layout/VerticalCurvedList"/>
    <dgm:cxn modelId="{75427F3D-E079-42D4-ACEA-5BA112EC7327}" type="presParOf" srcId="{6EEBA3AB-4064-43F6-BB1B-D9FBA1F35B28}" destId="{48D528B1-3886-424A-9F93-99B09CFFD4C8}" srcOrd="0" destOrd="0" presId="urn:microsoft.com/office/officeart/2008/layout/VerticalCurvedList"/>
    <dgm:cxn modelId="{46C26D61-72AA-49B0-9710-79C90A8FFA64}" type="presParOf" srcId="{B51D15C4-5F52-40AB-873C-E350709171B4}" destId="{24CAB43C-C031-44B8-9675-C61C8A33B8E4}" srcOrd="11" destOrd="0" presId="urn:microsoft.com/office/officeart/2008/layout/VerticalCurvedList"/>
    <dgm:cxn modelId="{B2BD6EA6-BFF7-4095-9D37-365088080D2F}" type="presParOf" srcId="{B51D15C4-5F52-40AB-873C-E350709171B4}" destId="{F9D93A50-8E73-46E1-9BB2-F20C8133BAF2}" srcOrd="12" destOrd="0" presId="urn:microsoft.com/office/officeart/2008/layout/VerticalCurvedList"/>
    <dgm:cxn modelId="{E698E59D-DFFB-4EA6-A61A-7DDCCA1A4852}" type="presParOf" srcId="{F9D93A50-8E73-46E1-9BB2-F20C8133BAF2}" destId="{2AC8F4D0-9679-4BBE-8CD8-16CDA50D178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1FBBBF-5942-48D9-BE51-E8A67273BA64}" type="doc">
      <dgm:prSet loTypeId="urn:microsoft.com/office/officeart/2005/8/layout/vList3" loCatId="list" qsTypeId="urn:microsoft.com/office/officeart/2005/8/quickstyle/simple3" qsCatId="simple" csTypeId="urn:microsoft.com/office/officeart/2005/8/colors/accent4_3" csCatId="accent4" phldr="1"/>
      <dgm:spPr/>
    </dgm:pt>
    <dgm:pt modelId="{18943AD5-59EA-45E6-BD85-BA038C159CFA}">
      <dgm:prSet phldrT="[Text]"/>
      <dgm:spPr/>
      <dgm:t>
        <a:bodyPr/>
        <a:lstStyle/>
        <a:p>
          <a:r>
            <a:rPr lang="en-US" dirty="0"/>
            <a:t>Gulnara </a:t>
          </a:r>
          <a:r>
            <a:rPr lang="en-US" dirty="0" err="1"/>
            <a:t>Timokhina</a:t>
          </a:r>
          <a:endParaRPr lang="en-US" dirty="0"/>
        </a:p>
      </dgm:t>
    </dgm:pt>
    <dgm:pt modelId="{D243FA7A-9A42-44B6-833C-0C2CBE57BAAB}" type="parTrans" cxnId="{45671367-16BD-43F9-9DCA-0CBB50442351}">
      <dgm:prSet/>
      <dgm:spPr/>
      <dgm:t>
        <a:bodyPr/>
        <a:lstStyle/>
        <a:p>
          <a:endParaRPr lang="en-US"/>
        </a:p>
      </dgm:t>
    </dgm:pt>
    <dgm:pt modelId="{99C59BAB-4788-4046-9C32-7934B044148F}" type="sibTrans" cxnId="{45671367-16BD-43F9-9DCA-0CBB50442351}">
      <dgm:prSet/>
      <dgm:spPr/>
      <dgm:t>
        <a:bodyPr/>
        <a:lstStyle/>
        <a:p>
          <a:endParaRPr lang="en-US"/>
        </a:p>
      </dgm:t>
    </dgm:pt>
    <dgm:pt modelId="{C4FA8702-B312-4FEF-AF5D-20C565AE8DE5}">
      <dgm:prSet phldrT="[Text]"/>
      <dgm:spPr/>
      <dgm:t>
        <a:bodyPr/>
        <a:lstStyle/>
        <a:p>
          <a:r>
            <a:rPr lang="en-US" dirty="0" err="1"/>
            <a:t>Poornapragna</a:t>
          </a:r>
          <a:r>
            <a:rPr lang="en-US" dirty="0"/>
            <a:t> </a:t>
          </a:r>
          <a:r>
            <a:rPr lang="en-US" dirty="0" err="1"/>
            <a:t>Vadiraj</a:t>
          </a:r>
          <a:endParaRPr lang="en-US" dirty="0"/>
        </a:p>
      </dgm:t>
    </dgm:pt>
    <dgm:pt modelId="{EFB35296-8CCA-4BC9-B896-70E9ADA462D4}" type="parTrans" cxnId="{11D8A95F-BD89-4F43-B140-4A533D829848}">
      <dgm:prSet/>
      <dgm:spPr/>
      <dgm:t>
        <a:bodyPr/>
        <a:lstStyle/>
        <a:p>
          <a:endParaRPr lang="en-US"/>
        </a:p>
      </dgm:t>
    </dgm:pt>
    <dgm:pt modelId="{896EF27C-055A-46DF-A7B0-35AEF1627A60}" type="sibTrans" cxnId="{11D8A95F-BD89-4F43-B140-4A533D829848}">
      <dgm:prSet/>
      <dgm:spPr/>
      <dgm:t>
        <a:bodyPr/>
        <a:lstStyle/>
        <a:p>
          <a:endParaRPr lang="en-US"/>
        </a:p>
      </dgm:t>
    </dgm:pt>
    <dgm:pt modelId="{DDBBEF6C-EFDD-44FA-83C0-5BFBF5518E18}">
      <dgm:prSet phldrT="[Text]"/>
      <dgm:spPr/>
      <dgm:t>
        <a:bodyPr/>
        <a:lstStyle/>
        <a:p>
          <a:r>
            <a:rPr lang="en-US" dirty="0" err="1"/>
            <a:t>Mirsaeid</a:t>
          </a:r>
          <a:r>
            <a:rPr lang="en-US" dirty="0"/>
            <a:t> </a:t>
          </a:r>
          <a:r>
            <a:rPr lang="en-US" dirty="0" err="1"/>
            <a:t>Abolghasemi</a:t>
          </a:r>
          <a:endParaRPr lang="en-US" dirty="0"/>
        </a:p>
      </dgm:t>
    </dgm:pt>
    <dgm:pt modelId="{CCD6BA64-2D58-4D55-9543-B2CDBFAB97F1}" type="parTrans" cxnId="{0ACC6F4A-5822-453C-9E3B-F55F8A0E7321}">
      <dgm:prSet/>
      <dgm:spPr/>
      <dgm:t>
        <a:bodyPr/>
        <a:lstStyle/>
        <a:p>
          <a:endParaRPr lang="en-US"/>
        </a:p>
      </dgm:t>
    </dgm:pt>
    <dgm:pt modelId="{6D132A93-4441-4890-804A-D5CE802F6696}" type="sibTrans" cxnId="{0ACC6F4A-5822-453C-9E3B-F55F8A0E7321}">
      <dgm:prSet/>
      <dgm:spPr/>
      <dgm:t>
        <a:bodyPr/>
        <a:lstStyle/>
        <a:p>
          <a:endParaRPr lang="en-US"/>
        </a:p>
      </dgm:t>
    </dgm:pt>
    <dgm:pt modelId="{5BDEA9CA-0230-4483-8CFA-7CAB8E7027DF}">
      <dgm:prSet/>
      <dgm:spPr/>
      <dgm:t>
        <a:bodyPr/>
        <a:lstStyle/>
        <a:p>
          <a:r>
            <a:rPr lang="en-US" dirty="0"/>
            <a:t>San Jose State University</a:t>
          </a:r>
        </a:p>
      </dgm:t>
    </dgm:pt>
    <dgm:pt modelId="{D69ED61D-247F-406A-AD49-69D560183B33}" type="parTrans" cxnId="{AA3530CA-B91D-42F6-8310-ED067A669915}">
      <dgm:prSet/>
      <dgm:spPr/>
      <dgm:t>
        <a:bodyPr/>
        <a:lstStyle/>
        <a:p>
          <a:endParaRPr lang="en-US"/>
        </a:p>
      </dgm:t>
    </dgm:pt>
    <dgm:pt modelId="{C9F522C0-DCF4-48BC-8F9D-2B48BFB4B9C3}" type="sibTrans" cxnId="{AA3530CA-B91D-42F6-8310-ED067A669915}">
      <dgm:prSet/>
      <dgm:spPr/>
      <dgm:t>
        <a:bodyPr/>
        <a:lstStyle/>
        <a:p>
          <a:endParaRPr lang="en-US"/>
        </a:p>
      </dgm:t>
    </dgm:pt>
    <dgm:pt modelId="{62E8397B-DB31-4DE5-92C0-49A0C99AF046}">
      <dgm:prSet/>
      <dgm:spPr/>
      <dgm:t>
        <a:bodyPr/>
        <a:lstStyle/>
        <a:p>
          <a:r>
            <a:rPr lang="en-US" dirty="0"/>
            <a:t>San Jose, USA</a:t>
          </a:r>
        </a:p>
      </dgm:t>
    </dgm:pt>
    <dgm:pt modelId="{5EB691DB-636F-4DEB-B585-52944AE9724D}" type="parTrans" cxnId="{46910BA6-A316-4229-B9B8-807803D729AF}">
      <dgm:prSet/>
      <dgm:spPr/>
      <dgm:t>
        <a:bodyPr/>
        <a:lstStyle/>
        <a:p>
          <a:endParaRPr lang="en-US"/>
        </a:p>
      </dgm:t>
    </dgm:pt>
    <dgm:pt modelId="{1B89240A-DCDE-4857-909D-175970AB7C51}" type="sibTrans" cxnId="{46910BA6-A316-4229-B9B8-807803D729AF}">
      <dgm:prSet/>
      <dgm:spPr/>
      <dgm:t>
        <a:bodyPr/>
        <a:lstStyle/>
        <a:p>
          <a:endParaRPr lang="en-US"/>
        </a:p>
      </dgm:t>
    </dgm:pt>
    <dgm:pt modelId="{481A39E3-AC3C-47B4-81F0-C856BF226F56}">
      <dgm:prSet/>
      <dgm:spPr/>
      <dgm:t>
        <a:bodyPr/>
        <a:lstStyle/>
        <a:p>
          <a:r>
            <a:rPr lang="en-US" dirty="0"/>
            <a:t>Gulnara.timokhina@sjsu.edu</a:t>
          </a:r>
        </a:p>
      </dgm:t>
    </dgm:pt>
    <dgm:pt modelId="{0EED07C5-AB83-416F-814C-9F3A45BFA459}" type="parTrans" cxnId="{80197FA8-8DA0-4829-B616-9ACED93AA126}">
      <dgm:prSet/>
      <dgm:spPr/>
      <dgm:t>
        <a:bodyPr/>
        <a:lstStyle/>
        <a:p>
          <a:endParaRPr lang="en-US"/>
        </a:p>
      </dgm:t>
    </dgm:pt>
    <dgm:pt modelId="{A08986EF-D50C-49F7-8091-F35D3AD5B400}" type="sibTrans" cxnId="{80197FA8-8DA0-4829-B616-9ACED93AA126}">
      <dgm:prSet/>
      <dgm:spPr/>
      <dgm:t>
        <a:bodyPr/>
        <a:lstStyle/>
        <a:p>
          <a:endParaRPr lang="en-US"/>
        </a:p>
      </dgm:t>
    </dgm:pt>
    <dgm:pt modelId="{21C995A4-E515-4DB8-83D3-47AD212800DB}">
      <dgm:prSet phldrT="[Text]"/>
      <dgm:spPr/>
      <dgm:t>
        <a:bodyPr/>
        <a:lstStyle/>
        <a:p>
          <a:r>
            <a:rPr lang="en-US" dirty="0"/>
            <a:t>Software Engineering Department</a:t>
          </a:r>
        </a:p>
      </dgm:t>
    </dgm:pt>
    <dgm:pt modelId="{ABBC762D-1352-4861-8B7E-1E56E8B1B1EA}" type="parTrans" cxnId="{974F1AD6-360C-4842-A1AA-AB9381426855}">
      <dgm:prSet/>
      <dgm:spPr/>
      <dgm:t>
        <a:bodyPr/>
        <a:lstStyle/>
        <a:p>
          <a:endParaRPr lang="en-US"/>
        </a:p>
      </dgm:t>
    </dgm:pt>
    <dgm:pt modelId="{37F31D1C-A2D7-4B28-B24C-18133D0BA034}" type="sibTrans" cxnId="{974F1AD6-360C-4842-A1AA-AB9381426855}">
      <dgm:prSet/>
      <dgm:spPr/>
      <dgm:t>
        <a:bodyPr/>
        <a:lstStyle/>
        <a:p>
          <a:endParaRPr lang="en-US"/>
        </a:p>
      </dgm:t>
    </dgm:pt>
    <dgm:pt modelId="{AACFF687-2624-48F2-AEF5-97A7B4F1C9B3}">
      <dgm:prSet/>
      <dgm:spPr/>
      <dgm:t>
        <a:bodyPr/>
        <a:lstStyle/>
        <a:p>
          <a:r>
            <a:rPr lang="en-US" dirty="0"/>
            <a:t>Software Engineering Department</a:t>
          </a:r>
        </a:p>
      </dgm:t>
    </dgm:pt>
    <dgm:pt modelId="{15F89460-D706-42A8-9B40-CF966000A2C3}" type="parTrans" cxnId="{8FE87CAF-030C-45DB-857C-0BF71ABFAAB7}">
      <dgm:prSet/>
      <dgm:spPr/>
      <dgm:t>
        <a:bodyPr/>
        <a:lstStyle/>
        <a:p>
          <a:endParaRPr lang="en-US"/>
        </a:p>
      </dgm:t>
    </dgm:pt>
    <dgm:pt modelId="{F731311A-0420-4901-BFB7-DA51693D1C1D}" type="sibTrans" cxnId="{8FE87CAF-030C-45DB-857C-0BF71ABFAAB7}">
      <dgm:prSet/>
      <dgm:spPr/>
      <dgm:t>
        <a:bodyPr/>
        <a:lstStyle/>
        <a:p>
          <a:endParaRPr lang="en-US"/>
        </a:p>
      </dgm:t>
    </dgm:pt>
    <dgm:pt modelId="{9A08EAA5-F2FD-40F5-B8CE-4F65DEEF1430}">
      <dgm:prSet/>
      <dgm:spPr/>
      <dgm:t>
        <a:bodyPr/>
        <a:lstStyle/>
        <a:p>
          <a:r>
            <a:rPr lang="en-US" dirty="0"/>
            <a:t>San Jose State University</a:t>
          </a:r>
        </a:p>
      </dgm:t>
    </dgm:pt>
    <dgm:pt modelId="{0E08AECF-8E35-46DF-A7A6-96A9CCC311F4}" type="parTrans" cxnId="{4F96E17B-84E2-448A-9E50-DA5B81462473}">
      <dgm:prSet/>
      <dgm:spPr/>
      <dgm:t>
        <a:bodyPr/>
        <a:lstStyle/>
        <a:p>
          <a:endParaRPr lang="en-US"/>
        </a:p>
      </dgm:t>
    </dgm:pt>
    <dgm:pt modelId="{99CA8B15-228F-421D-B68A-CA1F183E755D}" type="sibTrans" cxnId="{4F96E17B-84E2-448A-9E50-DA5B81462473}">
      <dgm:prSet/>
      <dgm:spPr/>
      <dgm:t>
        <a:bodyPr/>
        <a:lstStyle/>
        <a:p>
          <a:endParaRPr lang="en-US"/>
        </a:p>
      </dgm:t>
    </dgm:pt>
    <dgm:pt modelId="{658114FE-3875-4C41-B184-33B8EF9EB7EB}">
      <dgm:prSet/>
      <dgm:spPr/>
      <dgm:t>
        <a:bodyPr/>
        <a:lstStyle/>
        <a:p>
          <a:r>
            <a:rPr lang="en-US" dirty="0"/>
            <a:t>San Jose, USA</a:t>
          </a:r>
        </a:p>
      </dgm:t>
    </dgm:pt>
    <dgm:pt modelId="{530BF00E-93C4-464A-B78D-6132D3B930B8}" type="parTrans" cxnId="{DAEBC6E0-D86D-4DF5-8EA1-591552FB8AFA}">
      <dgm:prSet/>
      <dgm:spPr/>
      <dgm:t>
        <a:bodyPr/>
        <a:lstStyle/>
        <a:p>
          <a:endParaRPr lang="en-US"/>
        </a:p>
      </dgm:t>
    </dgm:pt>
    <dgm:pt modelId="{C0E321A7-6D88-4FB9-BD37-EDD3378202A5}" type="sibTrans" cxnId="{DAEBC6E0-D86D-4DF5-8EA1-591552FB8AFA}">
      <dgm:prSet/>
      <dgm:spPr/>
      <dgm:t>
        <a:bodyPr/>
        <a:lstStyle/>
        <a:p>
          <a:endParaRPr lang="en-US"/>
        </a:p>
      </dgm:t>
    </dgm:pt>
    <dgm:pt modelId="{183821FA-A813-4007-8FA0-E7906B0008F1}">
      <dgm:prSet/>
      <dgm:spPr/>
      <dgm:t>
        <a:bodyPr/>
        <a:lstStyle/>
        <a:p>
          <a:r>
            <a:rPr lang="en-US" dirty="0"/>
            <a:t>poornapragna.vadiraj@sjsu.edu</a:t>
          </a:r>
        </a:p>
      </dgm:t>
    </dgm:pt>
    <dgm:pt modelId="{641C08CF-729E-413A-AC02-3E8B27462AA9}" type="parTrans" cxnId="{2B0CE248-26AB-4266-BD5E-B206EC3B67BF}">
      <dgm:prSet/>
      <dgm:spPr/>
      <dgm:t>
        <a:bodyPr/>
        <a:lstStyle/>
        <a:p>
          <a:endParaRPr lang="en-US"/>
        </a:p>
      </dgm:t>
    </dgm:pt>
    <dgm:pt modelId="{CCD73302-C129-4174-90E7-4F8DC7070580}" type="sibTrans" cxnId="{2B0CE248-26AB-4266-BD5E-B206EC3B67BF}">
      <dgm:prSet/>
      <dgm:spPr/>
      <dgm:t>
        <a:bodyPr/>
        <a:lstStyle/>
        <a:p>
          <a:endParaRPr lang="en-US"/>
        </a:p>
      </dgm:t>
    </dgm:pt>
    <dgm:pt modelId="{4EAD5937-09DF-404F-8FC7-B9298E68CF42}">
      <dgm:prSet/>
      <dgm:spPr/>
      <dgm:t>
        <a:bodyPr/>
        <a:lstStyle/>
        <a:p>
          <a:r>
            <a:rPr lang="en-US" dirty="0"/>
            <a:t>Software Engineering Department</a:t>
          </a:r>
        </a:p>
      </dgm:t>
    </dgm:pt>
    <dgm:pt modelId="{BBC380A1-A817-41C7-A941-38710D00A6F2}" type="parTrans" cxnId="{A8328762-9626-46DA-9F51-9E2D8455E7F2}">
      <dgm:prSet/>
      <dgm:spPr/>
      <dgm:t>
        <a:bodyPr/>
        <a:lstStyle/>
        <a:p>
          <a:endParaRPr lang="en-US"/>
        </a:p>
      </dgm:t>
    </dgm:pt>
    <dgm:pt modelId="{C6B9E908-C45D-4BCD-8A56-0010F8D969C4}" type="sibTrans" cxnId="{A8328762-9626-46DA-9F51-9E2D8455E7F2}">
      <dgm:prSet/>
      <dgm:spPr/>
      <dgm:t>
        <a:bodyPr/>
        <a:lstStyle/>
        <a:p>
          <a:endParaRPr lang="en-US"/>
        </a:p>
      </dgm:t>
    </dgm:pt>
    <dgm:pt modelId="{EC857A12-F8D8-4B43-BD4C-DE28B4BE51A0}">
      <dgm:prSet/>
      <dgm:spPr/>
      <dgm:t>
        <a:bodyPr/>
        <a:lstStyle/>
        <a:p>
          <a:r>
            <a:rPr lang="en-US" dirty="0"/>
            <a:t>San Jose State University</a:t>
          </a:r>
        </a:p>
      </dgm:t>
    </dgm:pt>
    <dgm:pt modelId="{BACFD8EC-D5B7-4C85-AE12-BEEF62815A30}" type="parTrans" cxnId="{65DA729D-3593-4879-9163-A31363079F5F}">
      <dgm:prSet/>
      <dgm:spPr/>
      <dgm:t>
        <a:bodyPr/>
        <a:lstStyle/>
        <a:p>
          <a:endParaRPr lang="en-US"/>
        </a:p>
      </dgm:t>
    </dgm:pt>
    <dgm:pt modelId="{D162C0C5-FF36-4A78-9D98-8994D5910945}" type="sibTrans" cxnId="{65DA729D-3593-4879-9163-A31363079F5F}">
      <dgm:prSet/>
      <dgm:spPr/>
      <dgm:t>
        <a:bodyPr/>
        <a:lstStyle/>
        <a:p>
          <a:endParaRPr lang="en-US"/>
        </a:p>
      </dgm:t>
    </dgm:pt>
    <dgm:pt modelId="{8EF46114-500F-4B7F-A5E1-EF614E76A7D0}">
      <dgm:prSet/>
      <dgm:spPr/>
      <dgm:t>
        <a:bodyPr/>
        <a:lstStyle/>
        <a:p>
          <a:r>
            <a:rPr lang="en-US" dirty="0"/>
            <a:t>San Jose, USA</a:t>
          </a:r>
        </a:p>
      </dgm:t>
    </dgm:pt>
    <dgm:pt modelId="{A942781E-14EA-4B09-AAB5-A58A0F561D78}" type="parTrans" cxnId="{217C1D14-B3CE-4259-805D-08266FEC39A4}">
      <dgm:prSet/>
      <dgm:spPr/>
      <dgm:t>
        <a:bodyPr/>
        <a:lstStyle/>
        <a:p>
          <a:endParaRPr lang="en-US"/>
        </a:p>
      </dgm:t>
    </dgm:pt>
    <dgm:pt modelId="{A923C3D8-A7D6-4C99-AD33-0C48543C5C27}" type="sibTrans" cxnId="{217C1D14-B3CE-4259-805D-08266FEC39A4}">
      <dgm:prSet/>
      <dgm:spPr/>
      <dgm:t>
        <a:bodyPr/>
        <a:lstStyle/>
        <a:p>
          <a:endParaRPr lang="en-US"/>
        </a:p>
      </dgm:t>
    </dgm:pt>
    <dgm:pt modelId="{6F92C977-2047-493C-B986-0618C6F051DD}">
      <dgm:prSet/>
      <dgm:spPr/>
      <dgm:t>
        <a:bodyPr/>
        <a:lstStyle/>
        <a:p>
          <a:r>
            <a:rPr lang="en-US" dirty="0"/>
            <a:t>mirsaeid.abolghasemi@sjsu.edu</a:t>
          </a:r>
        </a:p>
      </dgm:t>
    </dgm:pt>
    <dgm:pt modelId="{EA958A09-60A5-4DB6-AB7F-094500DF512C}" type="parTrans" cxnId="{69EFE58D-2F43-4460-830B-2C5755A94E85}">
      <dgm:prSet/>
      <dgm:spPr/>
      <dgm:t>
        <a:bodyPr/>
        <a:lstStyle/>
        <a:p>
          <a:endParaRPr lang="en-US"/>
        </a:p>
      </dgm:t>
    </dgm:pt>
    <dgm:pt modelId="{B4E4BE3B-9B49-4487-A923-83AAD33EEECD}" type="sibTrans" cxnId="{69EFE58D-2F43-4460-830B-2C5755A94E85}">
      <dgm:prSet/>
      <dgm:spPr/>
      <dgm:t>
        <a:bodyPr/>
        <a:lstStyle/>
        <a:p>
          <a:endParaRPr lang="en-US"/>
        </a:p>
      </dgm:t>
    </dgm:pt>
    <dgm:pt modelId="{BE3AD573-B075-4EE8-BE94-D13407640F2B}">
      <dgm:prSet/>
      <dgm:spPr/>
      <dgm:t>
        <a:bodyPr/>
        <a:lstStyle/>
        <a:p>
          <a:r>
            <a:rPr lang="en-US"/>
            <a:t>Varun Bhaseen</a:t>
          </a:r>
          <a:endParaRPr lang="en-US" dirty="0"/>
        </a:p>
      </dgm:t>
    </dgm:pt>
    <dgm:pt modelId="{6E800692-E15B-453F-A401-CD45CD673FBD}" type="parTrans" cxnId="{8E3C70AD-A856-4FCD-A439-A3C317CC92D8}">
      <dgm:prSet/>
      <dgm:spPr/>
      <dgm:t>
        <a:bodyPr/>
        <a:lstStyle/>
        <a:p>
          <a:endParaRPr lang="en-US"/>
        </a:p>
      </dgm:t>
    </dgm:pt>
    <dgm:pt modelId="{C9765EB4-4D51-4383-ABEA-0DCBD8EBF9BF}" type="sibTrans" cxnId="{8E3C70AD-A856-4FCD-A439-A3C317CC92D8}">
      <dgm:prSet/>
      <dgm:spPr/>
      <dgm:t>
        <a:bodyPr/>
        <a:lstStyle/>
        <a:p>
          <a:endParaRPr lang="en-US"/>
        </a:p>
      </dgm:t>
    </dgm:pt>
    <dgm:pt modelId="{590A16A0-C1A4-4471-B345-99B30CCFDFC9}">
      <dgm:prSet/>
      <dgm:spPr/>
      <dgm:t>
        <a:bodyPr/>
        <a:lstStyle/>
        <a:p>
          <a:r>
            <a:rPr lang="en-US" dirty="0"/>
            <a:t>Software Engineering Department</a:t>
          </a:r>
        </a:p>
      </dgm:t>
    </dgm:pt>
    <dgm:pt modelId="{8B23289D-7ECD-4DE8-A6A9-DBCD804EFDC4}" type="parTrans" cxnId="{CEC8DA6F-1A1F-4CA6-A693-77E6AF56E89B}">
      <dgm:prSet/>
      <dgm:spPr/>
      <dgm:t>
        <a:bodyPr/>
        <a:lstStyle/>
        <a:p>
          <a:endParaRPr lang="en-US"/>
        </a:p>
      </dgm:t>
    </dgm:pt>
    <dgm:pt modelId="{C6235E7F-B6AE-48E2-9DD1-A1EE694A4C6C}" type="sibTrans" cxnId="{CEC8DA6F-1A1F-4CA6-A693-77E6AF56E89B}">
      <dgm:prSet/>
      <dgm:spPr/>
      <dgm:t>
        <a:bodyPr/>
        <a:lstStyle/>
        <a:p>
          <a:endParaRPr lang="en-US"/>
        </a:p>
      </dgm:t>
    </dgm:pt>
    <dgm:pt modelId="{48119C70-B882-4A5B-88D4-E0920530CD06}">
      <dgm:prSet/>
      <dgm:spPr/>
      <dgm:t>
        <a:bodyPr/>
        <a:lstStyle/>
        <a:p>
          <a:r>
            <a:rPr lang="en-US" dirty="0"/>
            <a:t>San Jose State University</a:t>
          </a:r>
        </a:p>
      </dgm:t>
    </dgm:pt>
    <dgm:pt modelId="{E547D896-82F4-4349-A120-C72298BC523F}" type="parTrans" cxnId="{F67E9097-950C-4EB4-800F-E2768BEDB2F6}">
      <dgm:prSet/>
      <dgm:spPr/>
      <dgm:t>
        <a:bodyPr/>
        <a:lstStyle/>
        <a:p>
          <a:endParaRPr lang="en-US"/>
        </a:p>
      </dgm:t>
    </dgm:pt>
    <dgm:pt modelId="{244BF2F3-7EA8-4291-9F1A-AEF57AA6D8FA}" type="sibTrans" cxnId="{F67E9097-950C-4EB4-800F-E2768BEDB2F6}">
      <dgm:prSet/>
      <dgm:spPr/>
      <dgm:t>
        <a:bodyPr/>
        <a:lstStyle/>
        <a:p>
          <a:endParaRPr lang="en-US"/>
        </a:p>
      </dgm:t>
    </dgm:pt>
    <dgm:pt modelId="{0A4B8A1B-35F0-4989-9265-A4C7E46D0BF5}">
      <dgm:prSet/>
      <dgm:spPr/>
      <dgm:t>
        <a:bodyPr/>
        <a:lstStyle/>
        <a:p>
          <a:r>
            <a:rPr lang="en-US" dirty="0"/>
            <a:t>San Jose, USA</a:t>
          </a:r>
        </a:p>
      </dgm:t>
    </dgm:pt>
    <dgm:pt modelId="{D2EC531B-3A2A-44F5-ACAC-6FBDF455DBF2}" type="parTrans" cxnId="{CC6CE80A-CCF6-4F73-963A-473EE987824E}">
      <dgm:prSet/>
      <dgm:spPr/>
      <dgm:t>
        <a:bodyPr/>
        <a:lstStyle/>
        <a:p>
          <a:endParaRPr lang="en-US"/>
        </a:p>
      </dgm:t>
    </dgm:pt>
    <dgm:pt modelId="{6EDEFD79-1E5C-496A-9C93-8D1933525941}" type="sibTrans" cxnId="{CC6CE80A-CCF6-4F73-963A-473EE987824E}">
      <dgm:prSet/>
      <dgm:spPr/>
      <dgm:t>
        <a:bodyPr/>
        <a:lstStyle/>
        <a:p>
          <a:endParaRPr lang="en-US"/>
        </a:p>
      </dgm:t>
    </dgm:pt>
    <dgm:pt modelId="{34694EEC-E81E-4D39-A553-09C75F0521D3}">
      <dgm:prSet/>
      <dgm:spPr/>
      <dgm:t>
        <a:bodyPr/>
        <a:lstStyle/>
        <a:p>
          <a:r>
            <a:rPr lang="en-US" dirty="0"/>
            <a:t>varun.bhaseen@sjsu.edu</a:t>
          </a:r>
        </a:p>
      </dgm:t>
    </dgm:pt>
    <dgm:pt modelId="{28E94B2A-60E7-4149-A9D0-CB40DBCFE7D9}" type="parTrans" cxnId="{A900FC67-CDAF-4EE9-8451-B4EFAFC3C0EF}">
      <dgm:prSet/>
      <dgm:spPr/>
      <dgm:t>
        <a:bodyPr/>
        <a:lstStyle/>
        <a:p>
          <a:endParaRPr lang="en-US"/>
        </a:p>
      </dgm:t>
    </dgm:pt>
    <dgm:pt modelId="{9622283F-97E9-412F-A66F-9B7F37EB2776}" type="sibTrans" cxnId="{A900FC67-CDAF-4EE9-8451-B4EFAFC3C0EF}">
      <dgm:prSet/>
      <dgm:spPr/>
      <dgm:t>
        <a:bodyPr/>
        <a:lstStyle/>
        <a:p>
          <a:endParaRPr lang="en-US"/>
        </a:p>
      </dgm:t>
    </dgm:pt>
    <dgm:pt modelId="{40BC5764-F432-432B-B3A5-6F3977E4D8CC}" type="pres">
      <dgm:prSet presAssocID="{BD1FBBBF-5942-48D9-BE51-E8A67273BA64}" presName="linearFlow" presStyleCnt="0">
        <dgm:presLayoutVars>
          <dgm:dir/>
          <dgm:resizeHandles val="exact"/>
        </dgm:presLayoutVars>
      </dgm:prSet>
      <dgm:spPr/>
    </dgm:pt>
    <dgm:pt modelId="{3C6D6885-ED1E-4D8B-9101-CFCFE3EB47D8}" type="pres">
      <dgm:prSet presAssocID="{18943AD5-59EA-45E6-BD85-BA038C159CFA}" presName="composite" presStyleCnt="0"/>
      <dgm:spPr/>
    </dgm:pt>
    <dgm:pt modelId="{E9F220F7-0A27-45A0-92F0-17E4B1EA4CD3}" type="pres">
      <dgm:prSet presAssocID="{18943AD5-59EA-45E6-BD85-BA038C159CFA}" presName="imgShp" presStyleLbl="fgImgPlace1" presStyleIdx="0" presStyleCnt="4"/>
      <dgm:spPr/>
    </dgm:pt>
    <dgm:pt modelId="{9AAD2B8E-7798-4999-AC5F-76A0E1264C87}" type="pres">
      <dgm:prSet presAssocID="{18943AD5-59EA-45E6-BD85-BA038C159CFA}" presName="txShp" presStyleLbl="node1" presStyleIdx="0" presStyleCnt="4">
        <dgm:presLayoutVars>
          <dgm:bulletEnabled val="1"/>
        </dgm:presLayoutVars>
      </dgm:prSet>
      <dgm:spPr/>
    </dgm:pt>
    <dgm:pt modelId="{785391D9-6117-402F-832E-AB5BBEF726F8}" type="pres">
      <dgm:prSet presAssocID="{99C59BAB-4788-4046-9C32-7934B044148F}" presName="spacing" presStyleCnt="0"/>
      <dgm:spPr/>
    </dgm:pt>
    <dgm:pt modelId="{F9CFD7B4-9863-4E6E-AEF4-233F54F3C3EB}" type="pres">
      <dgm:prSet presAssocID="{C4FA8702-B312-4FEF-AF5D-20C565AE8DE5}" presName="composite" presStyleCnt="0"/>
      <dgm:spPr/>
    </dgm:pt>
    <dgm:pt modelId="{AF47160B-CFFE-4CF3-BAA3-C56F1199EBBF}" type="pres">
      <dgm:prSet presAssocID="{C4FA8702-B312-4FEF-AF5D-20C565AE8DE5}" presName="imgShp" presStyleLbl="fgImgPlace1" presStyleIdx="1" presStyleCnt="4"/>
      <dgm:spPr/>
    </dgm:pt>
    <dgm:pt modelId="{388B300A-9C49-4B3E-9E77-2A8488C391FE}" type="pres">
      <dgm:prSet presAssocID="{C4FA8702-B312-4FEF-AF5D-20C565AE8DE5}" presName="txShp" presStyleLbl="node1" presStyleIdx="1" presStyleCnt="4">
        <dgm:presLayoutVars>
          <dgm:bulletEnabled val="1"/>
        </dgm:presLayoutVars>
      </dgm:prSet>
      <dgm:spPr/>
    </dgm:pt>
    <dgm:pt modelId="{CECC90D1-0F63-4737-835A-92B21F07B18F}" type="pres">
      <dgm:prSet presAssocID="{896EF27C-055A-46DF-A7B0-35AEF1627A60}" presName="spacing" presStyleCnt="0"/>
      <dgm:spPr/>
    </dgm:pt>
    <dgm:pt modelId="{908A1414-8328-4DC3-BE19-1CF0A3D84EBA}" type="pres">
      <dgm:prSet presAssocID="{DDBBEF6C-EFDD-44FA-83C0-5BFBF5518E18}" presName="composite" presStyleCnt="0"/>
      <dgm:spPr/>
    </dgm:pt>
    <dgm:pt modelId="{9F87E50F-DE5D-4820-B101-E4142894EF05}" type="pres">
      <dgm:prSet presAssocID="{DDBBEF6C-EFDD-44FA-83C0-5BFBF5518E18}" presName="imgShp" presStyleLbl="fgImgPlace1" presStyleIdx="2" presStyleCnt="4"/>
      <dgm:spPr/>
    </dgm:pt>
    <dgm:pt modelId="{7C645E09-11AC-4820-AE96-9E9EEB20D15F}" type="pres">
      <dgm:prSet presAssocID="{DDBBEF6C-EFDD-44FA-83C0-5BFBF5518E18}" presName="txShp" presStyleLbl="node1" presStyleIdx="2" presStyleCnt="4">
        <dgm:presLayoutVars>
          <dgm:bulletEnabled val="1"/>
        </dgm:presLayoutVars>
      </dgm:prSet>
      <dgm:spPr/>
    </dgm:pt>
    <dgm:pt modelId="{E9F14E0A-11D8-478E-BAD2-92E3E1CF16FB}" type="pres">
      <dgm:prSet presAssocID="{6D132A93-4441-4890-804A-D5CE802F6696}" presName="spacing" presStyleCnt="0"/>
      <dgm:spPr/>
    </dgm:pt>
    <dgm:pt modelId="{FA9CAAAA-5B22-4A32-9DC1-9E6A16BA1454}" type="pres">
      <dgm:prSet presAssocID="{BE3AD573-B075-4EE8-BE94-D13407640F2B}" presName="composite" presStyleCnt="0"/>
      <dgm:spPr/>
    </dgm:pt>
    <dgm:pt modelId="{FC1AF281-76F7-45C6-ABC5-1BF7E4BB0D3B}" type="pres">
      <dgm:prSet presAssocID="{BE3AD573-B075-4EE8-BE94-D13407640F2B}" presName="imgShp" presStyleLbl="fgImgPlace1" presStyleIdx="3" presStyleCnt="4"/>
      <dgm:spPr/>
    </dgm:pt>
    <dgm:pt modelId="{D5D47B4F-537E-4800-9A7B-BC4AA57C2E17}" type="pres">
      <dgm:prSet presAssocID="{BE3AD573-B075-4EE8-BE94-D13407640F2B}" presName="txShp" presStyleLbl="node1" presStyleIdx="3" presStyleCnt="4">
        <dgm:presLayoutVars>
          <dgm:bulletEnabled val="1"/>
        </dgm:presLayoutVars>
      </dgm:prSet>
      <dgm:spPr/>
    </dgm:pt>
  </dgm:ptLst>
  <dgm:cxnLst>
    <dgm:cxn modelId="{ED561303-AB80-4B61-8B96-DCD1B1DA36F8}" type="presOf" srcId="{EC857A12-F8D8-4B43-BD4C-DE28B4BE51A0}" destId="{7C645E09-11AC-4820-AE96-9E9EEB20D15F}" srcOrd="0" destOrd="2" presId="urn:microsoft.com/office/officeart/2005/8/layout/vList3"/>
    <dgm:cxn modelId="{CC6CE80A-CCF6-4F73-963A-473EE987824E}" srcId="{BE3AD573-B075-4EE8-BE94-D13407640F2B}" destId="{0A4B8A1B-35F0-4989-9265-A4C7E46D0BF5}" srcOrd="2" destOrd="0" parTransId="{D2EC531B-3A2A-44F5-ACAC-6FBDF455DBF2}" sibTransId="{6EDEFD79-1E5C-496A-9C93-8D1933525941}"/>
    <dgm:cxn modelId="{EDB4EA0F-4E76-49A0-8763-B8E8C56AA437}" type="presOf" srcId="{8EF46114-500F-4B7F-A5E1-EF614E76A7D0}" destId="{7C645E09-11AC-4820-AE96-9E9EEB20D15F}" srcOrd="0" destOrd="3" presId="urn:microsoft.com/office/officeart/2005/8/layout/vList3"/>
    <dgm:cxn modelId="{217C1D14-B3CE-4259-805D-08266FEC39A4}" srcId="{DDBBEF6C-EFDD-44FA-83C0-5BFBF5518E18}" destId="{8EF46114-500F-4B7F-A5E1-EF614E76A7D0}" srcOrd="2" destOrd="0" parTransId="{A942781E-14EA-4B09-AAB5-A58A0F561D78}" sibTransId="{A923C3D8-A7D6-4C99-AD33-0C48543C5C27}"/>
    <dgm:cxn modelId="{F806FD18-1AD2-449A-9464-5A3C97E1DBDD}" type="presOf" srcId="{6F92C977-2047-493C-B986-0618C6F051DD}" destId="{7C645E09-11AC-4820-AE96-9E9EEB20D15F}" srcOrd="0" destOrd="4" presId="urn:microsoft.com/office/officeart/2005/8/layout/vList3"/>
    <dgm:cxn modelId="{B4D4B324-BEFA-4C87-A1A5-338D77FBB838}" type="presOf" srcId="{C4FA8702-B312-4FEF-AF5D-20C565AE8DE5}" destId="{388B300A-9C49-4B3E-9E77-2A8488C391FE}" srcOrd="0" destOrd="0" presId="urn:microsoft.com/office/officeart/2005/8/layout/vList3"/>
    <dgm:cxn modelId="{3ADBFE32-950B-4679-B32A-EC40C238AAEC}" type="presOf" srcId="{62E8397B-DB31-4DE5-92C0-49A0C99AF046}" destId="{9AAD2B8E-7798-4999-AC5F-76A0E1264C87}" srcOrd="0" destOrd="3" presId="urn:microsoft.com/office/officeart/2005/8/layout/vList3"/>
    <dgm:cxn modelId="{11D8A95F-BD89-4F43-B140-4A533D829848}" srcId="{BD1FBBBF-5942-48D9-BE51-E8A67273BA64}" destId="{C4FA8702-B312-4FEF-AF5D-20C565AE8DE5}" srcOrd="1" destOrd="0" parTransId="{EFB35296-8CCA-4BC9-B896-70E9ADA462D4}" sibTransId="{896EF27C-055A-46DF-A7B0-35AEF1627A60}"/>
    <dgm:cxn modelId="{1F9FA361-A4F0-49B7-B9F8-D8851A43E1DA}" type="presOf" srcId="{DDBBEF6C-EFDD-44FA-83C0-5BFBF5518E18}" destId="{7C645E09-11AC-4820-AE96-9E9EEB20D15F}" srcOrd="0" destOrd="0" presId="urn:microsoft.com/office/officeart/2005/8/layout/vList3"/>
    <dgm:cxn modelId="{A8328762-9626-46DA-9F51-9E2D8455E7F2}" srcId="{DDBBEF6C-EFDD-44FA-83C0-5BFBF5518E18}" destId="{4EAD5937-09DF-404F-8FC7-B9298E68CF42}" srcOrd="0" destOrd="0" parTransId="{BBC380A1-A817-41C7-A941-38710D00A6F2}" sibTransId="{C6B9E908-C45D-4BCD-8A56-0010F8D969C4}"/>
    <dgm:cxn modelId="{45671367-16BD-43F9-9DCA-0CBB50442351}" srcId="{BD1FBBBF-5942-48D9-BE51-E8A67273BA64}" destId="{18943AD5-59EA-45E6-BD85-BA038C159CFA}" srcOrd="0" destOrd="0" parTransId="{D243FA7A-9A42-44B6-833C-0C2CBE57BAAB}" sibTransId="{99C59BAB-4788-4046-9C32-7934B044148F}"/>
    <dgm:cxn modelId="{A900FC67-CDAF-4EE9-8451-B4EFAFC3C0EF}" srcId="{BE3AD573-B075-4EE8-BE94-D13407640F2B}" destId="{34694EEC-E81E-4D39-A553-09C75F0521D3}" srcOrd="3" destOrd="0" parTransId="{28E94B2A-60E7-4149-A9D0-CB40DBCFE7D9}" sibTransId="{9622283F-97E9-412F-A66F-9B7F37EB2776}"/>
    <dgm:cxn modelId="{2B0CE248-26AB-4266-BD5E-B206EC3B67BF}" srcId="{C4FA8702-B312-4FEF-AF5D-20C565AE8DE5}" destId="{183821FA-A813-4007-8FA0-E7906B0008F1}" srcOrd="3" destOrd="0" parTransId="{641C08CF-729E-413A-AC02-3E8B27462AA9}" sibTransId="{CCD73302-C129-4174-90E7-4F8DC7070580}"/>
    <dgm:cxn modelId="{0ACC6F4A-5822-453C-9E3B-F55F8A0E7321}" srcId="{BD1FBBBF-5942-48D9-BE51-E8A67273BA64}" destId="{DDBBEF6C-EFDD-44FA-83C0-5BFBF5518E18}" srcOrd="2" destOrd="0" parTransId="{CCD6BA64-2D58-4D55-9543-B2CDBFAB97F1}" sibTransId="{6D132A93-4441-4890-804A-D5CE802F6696}"/>
    <dgm:cxn modelId="{CEC8DA6F-1A1F-4CA6-A693-77E6AF56E89B}" srcId="{BE3AD573-B075-4EE8-BE94-D13407640F2B}" destId="{590A16A0-C1A4-4471-B345-99B30CCFDFC9}" srcOrd="0" destOrd="0" parTransId="{8B23289D-7ECD-4DE8-A6A9-DBCD804EFDC4}" sibTransId="{C6235E7F-B6AE-48E2-9DD1-A1EE694A4C6C}"/>
    <dgm:cxn modelId="{2B9E6674-5DBC-4855-B986-5A6489357FD1}" type="presOf" srcId="{21C995A4-E515-4DB8-83D3-47AD212800DB}" destId="{9AAD2B8E-7798-4999-AC5F-76A0E1264C87}" srcOrd="0" destOrd="1" presId="urn:microsoft.com/office/officeart/2005/8/layout/vList3"/>
    <dgm:cxn modelId="{3A5E1755-5671-4DE7-B532-D5E6C1DA9996}" type="presOf" srcId="{183821FA-A813-4007-8FA0-E7906B0008F1}" destId="{388B300A-9C49-4B3E-9E77-2A8488C391FE}" srcOrd="0" destOrd="4" presId="urn:microsoft.com/office/officeart/2005/8/layout/vList3"/>
    <dgm:cxn modelId="{31AAC07B-01F3-40E5-BB90-5D7293C96586}" type="presOf" srcId="{481A39E3-AC3C-47B4-81F0-C856BF226F56}" destId="{9AAD2B8E-7798-4999-AC5F-76A0E1264C87}" srcOrd="0" destOrd="4" presId="urn:microsoft.com/office/officeart/2005/8/layout/vList3"/>
    <dgm:cxn modelId="{4F96E17B-84E2-448A-9E50-DA5B81462473}" srcId="{C4FA8702-B312-4FEF-AF5D-20C565AE8DE5}" destId="{9A08EAA5-F2FD-40F5-B8CE-4F65DEEF1430}" srcOrd="1" destOrd="0" parTransId="{0E08AECF-8E35-46DF-A7A6-96A9CCC311F4}" sibTransId="{99CA8B15-228F-421D-B68A-CA1F183E755D}"/>
    <dgm:cxn modelId="{DB00EC8B-2816-4527-B130-ACA4CDE60FD9}" type="presOf" srcId="{48119C70-B882-4A5B-88D4-E0920530CD06}" destId="{D5D47B4F-537E-4800-9A7B-BC4AA57C2E17}" srcOrd="0" destOrd="2" presId="urn:microsoft.com/office/officeart/2005/8/layout/vList3"/>
    <dgm:cxn modelId="{69EFE58D-2F43-4460-830B-2C5755A94E85}" srcId="{DDBBEF6C-EFDD-44FA-83C0-5BFBF5518E18}" destId="{6F92C977-2047-493C-B986-0618C6F051DD}" srcOrd="3" destOrd="0" parTransId="{EA958A09-60A5-4DB6-AB7F-094500DF512C}" sibTransId="{B4E4BE3B-9B49-4487-A923-83AAD33EEECD}"/>
    <dgm:cxn modelId="{F67E9097-950C-4EB4-800F-E2768BEDB2F6}" srcId="{BE3AD573-B075-4EE8-BE94-D13407640F2B}" destId="{48119C70-B882-4A5B-88D4-E0920530CD06}" srcOrd="1" destOrd="0" parTransId="{E547D896-82F4-4349-A120-C72298BC523F}" sibTransId="{244BF2F3-7EA8-4291-9F1A-AEF57AA6D8FA}"/>
    <dgm:cxn modelId="{65DA729D-3593-4879-9163-A31363079F5F}" srcId="{DDBBEF6C-EFDD-44FA-83C0-5BFBF5518E18}" destId="{EC857A12-F8D8-4B43-BD4C-DE28B4BE51A0}" srcOrd="1" destOrd="0" parTransId="{BACFD8EC-D5B7-4C85-AE12-BEEF62815A30}" sibTransId="{D162C0C5-FF36-4A78-9D98-8994D5910945}"/>
    <dgm:cxn modelId="{58CA91A4-DC3F-478D-BBCF-393D35B99C23}" type="presOf" srcId="{4EAD5937-09DF-404F-8FC7-B9298E68CF42}" destId="{7C645E09-11AC-4820-AE96-9E9EEB20D15F}" srcOrd="0" destOrd="1" presId="urn:microsoft.com/office/officeart/2005/8/layout/vList3"/>
    <dgm:cxn modelId="{46910BA6-A316-4229-B9B8-807803D729AF}" srcId="{18943AD5-59EA-45E6-BD85-BA038C159CFA}" destId="{62E8397B-DB31-4DE5-92C0-49A0C99AF046}" srcOrd="2" destOrd="0" parTransId="{5EB691DB-636F-4DEB-B585-52944AE9724D}" sibTransId="{1B89240A-DCDE-4857-909D-175970AB7C51}"/>
    <dgm:cxn modelId="{80197FA8-8DA0-4829-B616-9ACED93AA126}" srcId="{18943AD5-59EA-45E6-BD85-BA038C159CFA}" destId="{481A39E3-AC3C-47B4-81F0-C856BF226F56}" srcOrd="3" destOrd="0" parTransId="{0EED07C5-AB83-416F-814C-9F3A45BFA459}" sibTransId="{A08986EF-D50C-49F7-8091-F35D3AD5B400}"/>
    <dgm:cxn modelId="{8E3C70AD-A856-4FCD-A439-A3C317CC92D8}" srcId="{BD1FBBBF-5942-48D9-BE51-E8A67273BA64}" destId="{BE3AD573-B075-4EE8-BE94-D13407640F2B}" srcOrd="3" destOrd="0" parTransId="{6E800692-E15B-453F-A401-CD45CD673FBD}" sibTransId="{C9765EB4-4D51-4383-ABEA-0DCBD8EBF9BF}"/>
    <dgm:cxn modelId="{8FE87CAF-030C-45DB-857C-0BF71ABFAAB7}" srcId="{C4FA8702-B312-4FEF-AF5D-20C565AE8DE5}" destId="{AACFF687-2624-48F2-AEF5-97A7B4F1C9B3}" srcOrd="0" destOrd="0" parTransId="{15F89460-D706-42A8-9B40-CF966000A2C3}" sibTransId="{F731311A-0420-4901-BFB7-DA51693D1C1D}"/>
    <dgm:cxn modelId="{003233B3-D96C-42F4-86F3-D26692D4D2A3}" type="presOf" srcId="{590A16A0-C1A4-4471-B345-99B30CCFDFC9}" destId="{D5D47B4F-537E-4800-9A7B-BC4AA57C2E17}" srcOrd="0" destOrd="1" presId="urn:microsoft.com/office/officeart/2005/8/layout/vList3"/>
    <dgm:cxn modelId="{BD8651BA-A7C8-4EAF-A73E-646858E9BE00}" type="presOf" srcId="{AACFF687-2624-48F2-AEF5-97A7B4F1C9B3}" destId="{388B300A-9C49-4B3E-9E77-2A8488C391FE}" srcOrd="0" destOrd="1" presId="urn:microsoft.com/office/officeart/2005/8/layout/vList3"/>
    <dgm:cxn modelId="{C9A860BB-004F-4D38-AD8B-FD88E107DC77}" type="presOf" srcId="{0A4B8A1B-35F0-4989-9265-A4C7E46D0BF5}" destId="{D5D47B4F-537E-4800-9A7B-BC4AA57C2E17}" srcOrd="0" destOrd="3" presId="urn:microsoft.com/office/officeart/2005/8/layout/vList3"/>
    <dgm:cxn modelId="{BF0EE1C2-7A99-44B6-9038-93F6B5B5EC75}" type="presOf" srcId="{5BDEA9CA-0230-4483-8CFA-7CAB8E7027DF}" destId="{9AAD2B8E-7798-4999-AC5F-76A0E1264C87}" srcOrd="0" destOrd="2" presId="urn:microsoft.com/office/officeart/2005/8/layout/vList3"/>
    <dgm:cxn modelId="{AA3530CA-B91D-42F6-8310-ED067A669915}" srcId="{18943AD5-59EA-45E6-BD85-BA038C159CFA}" destId="{5BDEA9CA-0230-4483-8CFA-7CAB8E7027DF}" srcOrd="1" destOrd="0" parTransId="{D69ED61D-247F-406A-AD49-69D560183B33}" sibTransId="{C9F522C0-DCF4-48BC-8F9D-2B48BFB4B9C3}"/>
    <dgm:cxn modelId="{B1E44BD0-E767-402A-B6BC-556FDE3B4005}" type="presOf" srcId="{34694EEC-E81E-4D39-A553-09C75F0521D3}" destId="{D5D47B4F-537E-4800-9A7B-BC4AA57C2E17}" srcOrd="0" destOrd="4" presId="urn:microsoft.com/office/officeart/2005/8/layout/vList3"/>
    <dgm:cxn modelId="{A10D86D3-C807-4728-B1E8-8BE3DACCA7E0}" type="presOf" srcId="{658114FE-3875-4C41-B184-33B8EF9EB7EB}" destId="{388B300A-9C49-4B3E-9E77-2A8488C391FE}" srcOrd="0" destOrd="3" presId="urn:microsoft.com/office/officeart/2005/8/layout/vList3"/>
    <dgm:cxn modelId="{0450ECD3-54B5-4E4F-AA5F-7830C8FB9AD0}" type="presOf" srcId="{BE3AD573-B075-4EE8-BE94-D13407640F2B}" destId="{D5D47B4F-537E-4800-9A7B-BC4AA57C2E17}" srcOrd="0" destOrd="0" presId="urn:microsoft.com/office/officeart/2005/8/layout/vList3"/>
    <dgm:cxn modelId="{974F1AD6-360C-4842-A1AA-AB9381426855}" srcId="{18943AD5-59EA-45E6-BD85-BA038C159CFA}" destId="{21C995A4-E515-4DB8-83D3-47AD212800DB}" srcOrd="0" destOrd="0" parTransId="{ABBC762D-1352-4861-8B7E-1E56E8B1B1EA}" sibTransId="{37F31D1C-A2D7-4B28-B24C-18133D0BA034}"/>
    <dgm:cxn modelId="{E99C4BDB-9AAE-41C6-B2F8-5AE1B07C9BEE}" type="presOf" srcId="{9A08EAA5-F2FD-40F5-B8CE-4F65DEEF1430}" destId="{388B300A-9C49-4B3E-9E77-2A8488C391FE}" srcOrd="0" destOrd="2" presId="urn:microsoft.com/office/officeart/2005/8/layout/vList3"/>
    <dgm:cxn modelId="{DAEBC6E0-D86D-4DF5-8EA1-591552FB8AFA}" srcId="{C4FA8702-B312-4FEF-AF5D-20C565AE8DE5}" destId="{658114FE-3875-4C41-B184-33B8EF9EB7EB}" srcOrd="2" destOrd="0" parTransId="{530BF00E-93C4-464A-B78D-6132D3B930B8}" sibTransId="{C0E321A7-6D88-4FB9-BD37-EDD3378202A5}"/>
    <dgm:cxn modelId="{6AFE86FF-336E-4441-9780-B05B196FEBD0}" type="presOf" srcId="{18943AD5-59EA-45E6-BD85-BA038C159CFA}" destId="{9AAD2B8E-7798-4999-AC5F-76A0E1264C87}" srcOrd="0" destOrd="0" presId="urn:microsoft.com/office/officeart/2005/8/layout/vList3"/>
    <dgm:cxn modelId="{A995B6FF-79E1-4D7F-B94B-1C6F3A30EC69}" type="presOf" srcId="{BD1FBBBF-5942-48D9-BE51-E8A67273BA64}" destId="{40BC5764-F432-432B-B3A5-6F3977E4D8CC}" srcOrd="0" destOrd="0" presId="urn:microsoft.com/office/officeart/2005/8/layout/vList3"/>
    <dgm:cxn modelId="{E5610FCA-53EB-4BAD-BE97-ACE09A6F2AF4}" type="presParOf" srcId="{40BC5764-F432-432B-B3A5-6F3977E4D8CC}" destId="{3C6D6885-ED1E-4D8B-9101-CFCFE3EB47D8}" srcOrd="0" destOrd="0" presId="urn:microsoft.com/office/officeart/2005/8/layout/vList3"/>
    <dgm:cxn modelId="{E206F688-B1EC-4FAF-ACBB-13A9A3C63841}" type="presParOf" srcId="{3C6D6885-ED1E-4D8B-9101-CFCFE3EB47D8}" destId="{E9F220F7-0A27-45A0-92F0-17E4B1EA4CD3}" srcOrd="0" destOrd="0" presId="urn:microsoft.com/office/officeart/2005/8/layout/vList3"/>
    <dgm:cxn modelId="{8623A773-DA52-4914-BCC9-41E5422F401E}" type="presParOf" srcId="{3C6D6885-ED1E-4D8B-9101-CFCFE3EB47D8}" destId="{9AAD2B8E-7798-4999-AC5F-76A0E1264C87}" srcOrd="1" destOrd="0" presId="urn:microsoft.com/office/officeart/2005/8/layout/vList3"/>
    <dgm:cxn modelId="{345E51C0-5F12-472D-9A4D-2C3B3755F21D}" type="presParOf" srcId="{40BC5764-F432-432B-B3A5-6F3977E4D8CC}" destId="{785391D9-6117-402F-832E-AB5BBEF726F8}" srcOrd="1" destOrd="0" presId="urn:microsoft.com/office/officeart/2005/8/layout/vList3"/>
    <dgm:cxn modelId="{C3C7D68A-E7B5-47A1-B2B7-59436ADE769E}" type="presParOf" srcId="{40BC5764-F432-432B-B3A5-6F3977E4D8CC}" destId="{F9CFD7B4-9863-4E6E-AEF4-233F54F3C3EB}" srcOrd="2" destOrd="0" presId="urn:microsoft.com/office/officeart/2005/8/layout/vList3"/>
    <dgm:cxn modelId="{43A663CB-9D8C-4C7A-A290-D56F8E81B729}" type="presParOf" srcId="{F9CFD7B4-9863-4E6E-AEF4-233F54F3C3EB}" destId="{AF47160B-CFFE-4CF3-BAA3-C56F1199EBBF}" srcOrd="0" destOrd="0" presId="urn:microsoft.com/office/officeart/2005/8/layout/vList3"/>
    <dgm:cxn modelId="{91763A08-8FA4-46C8-9BFC-43C6E59EF414}" type="presParOf" srcId="{F9CFD7B4-9863-4E6E-AEF4-233F54F3C3EB}" destId="{388B300A-9C49-4B3E-9E77-2A8488C391FE}" srcOrd="1" destOrd="0" presId="urn:microsoft.com/office/officeart/2005/8/layout/vList3"/>
    <dgm:cxn modelId="{A2A6A515-57E1-49D8-B75B-3768FA530543}" type="presParOf" srcId="{40BC5764-F432-432B-B3A5-6F3977E4D8CC}" destId="{CECC90D1-0F63-4737-835A-92B21F07B18F}" srcOrd="3" destOrd="0" presId="urn:microsoft.com/office/officeart/2005/8/layout/vList3"/>
    <dgm:cxn modelId="{DCE99D07-DA64-4BBC-9F85-2B30AEFD0C23}" type="presParOf" srcId="{40BC5764-F432-432B-B3A5-6F3977E4D8CC}" destId="{908A1414-8328-4DC3-BE19-1CF0A3D84EBA}" srcOrd="4" destOrd="0" presId="urn:microsoft.com/office/officeart/2005/8/layout/vList3"/>
    <dgm:cxn modelId="{DB4349BD-A827-44F0-9D91-DB7C6E028611}" type="presParOf" srcId="{908A1414-8328-4DC3-BE19-1CF0A3D84EBA}" destId="{9F87E50F-DE5D-4820-B101-E4142894EF05}" srcOrd="0" destOrd="0" presId="urn:microsoft.com/office/officeart/2005/8/layout/vList3"/>
    <dgm:cxn modelId="{08F9C989-9211-4F45-8B0B-C1B98E6EF869}" type="presParOf" srcId="{908A1414-8328-4DC3-BE19-1CF0A3D84EBA}" destId="{7C645E09-11AC-4820-AE96-9E9EEB20D15F}" srcOrd="1" destOrd="0" presId="urn:microsoft.com/office/officeart/2005/8/layout/vList3"/>
    <dgm:cxn modelId="{F550F870-6A3E-4033-B296-A43FD71B0A0F}" type="presParOf" srcId="{40BC5764-F432-432B-B3A5-6F3977E4D8CC}" destId="{E9F14E0A-11D8-478E-BAD2-92E3E1CF16FB}" srcOrd="5" destOrd="0" presId="urn:microsoft.com/office/officeart/2005/8/layout/vList3"/>
    <dgm:cxn modelId="{F4C987A4-F4AA-4DDA-AA74-AC06A7848C10}" type="presParOf" srcId="{40BC5764-F432-432B-B3A5-6F3977E4D8CC}" destId="{FA9CAAAA-5B22-4A32-9DC1-9E6A16BA1454}" srcOrd="6" destOrd="0" presId="urn:microsoft.com/office/officeart/2005/8/layout/vList3"/>
    <dgm:cxn modelId="{1793E907-F8D1-4FC5-982D-4981F32E8335}" type="presParOf" srcId="{FA9CAAAA-5B22-4A32-9DC1-9E6A16BA1454}" destId="{FC1AF281-76F7-45C6-ABC5-1BF7E4BB0D3B}" srcOrd="0" destOrd="0" presId="urn:microsoft.com/office/officeart/2005/8/layout/vList3"/>
    <dgm:cxn modelId="{D72ADE56-A569-4482-BD08-1FB7F94B7E9E}" type="presParOf" srcId="{FA9CAAAA-5B22-4A32-9DC1-9E6A16BA1454}" destId="{D5D47B4F-537E-4800-9A7B-BC4AA57C2E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D0CCA-B5B8-4200-A1E4-D51B9FA622EA}" type="doc">
      <dgm:prSet loTypeId="urn:microsoft.com/office/officeart/2008/layout/AlternatingHexagons" loCatId="list" qsTypeId="urn:microsoft.com/office/officeart/2005/8/quickstyle/simple5" qsCatId="simple" csTypeId="urn:microsoft.com/office/officeart/2005/8/colors/accent4_2" csCatId="accent4" phldr="1"/>
      <dgm:spPr/>
      <dgm:t>
        <a:bodyPr/>
        <a:lstStyle/>
        <a:p>
          <a:endParaRPr lang="en-US"/>
        </a:p>
      </dgm:t>
    </dgm:pt>
    <dgm:pt modelId="{36B0AFED-A788-4691-8428-19B6A62E2F91}">
      <dgm:prSet phldrT="[Text]"/>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dgm:spPr>
      <dgm:t>
        <a:bodyPr/>
        <a:lstStyle/>
        <a:p>
          <a:r>
            <a:rPr lang="en-US" b="1" dirty="0"/>
            <a:t>Predicting the probability of Zika occurrence in any region</a:t>
          </a:r>
        </a:p>
      </dgm:t>
    </dgm:pt>
    <dgm:pt modelId="{577321D0-ED5D-478E-AEB2-8EB4244393AC}" type="parTrans" cxnId="{04AA3C3A-13BE-4F8D-A9D4-BED6DD77E7DD}">
      <dgm:prSet/>
      <dgm:spPr/>
      <dgm:t>
        <a:bodyPr/>
        <a:lstStyle/>
        <a:p>
          <a:endParaRPr lang="en-US"/>
        </a:p>
      </dgm:t>
    </dgm:pt>
    <dgm:pt modelId="{30D57E8A-0ED6-4B8C-9AF3-7AFD779CE677}" type="sibTrans" cxnId="{04AA3C3A-13BE-4F8D-A9D4-BED6DD77E7DD}">
      <dgm:prSet/>
      <dgm:spPr>
        <a:noFill/>
        <a:ln>
          <a:noFill/>
        </a:ln>
      </dgm:spPr>
      <dgm:t>
        <a:bodyPr/>
        <a:lstStyle/>
        <a:p>
          <a:endParaRPr lang="en-US"/>
        </a:p>
      </dgm:t>
    </dgm:pt>
    <dgm:pt modelId="{3A78C519-D727-4F2A-B005-73D9255FA836}" type="pres">
      <dgm:prSet presAssocID="{D4DD0CCA-B5B8-4200-A1E4-D51B9FA622EA}" presName="Name0" presStyleCnt="0">
        <dgm:presLayoutVars>
          <dgm:chMax/>
          <dgm:chPref/>
          <dgm:dir/>
          <dgm:animLvl val="lvl"/>
        </dgm:presLayoutVars>
      </dgm:prSet>
      <dgm:spPr/>
    </dgm:pt>
    <dgm:pt modelId="{9F4588FC-60A5-4498-BC73-B352D44DB045}" type="pres">
      <dgm:prSet presAssocID="{36B0AFED-A788-4691-8428-19B6A62E2F91}" presName="composite" presStyleCnt="0"/>
      <dgm:spPr/>
    </dgm:pt>
    <dgm:pt modelId="{786A9FF8-916E-45AC-9D93-46D9442051FF}" type="pres">
      <dgm:prSet presAssocID="{36B0AFED-A788-4691-8428-19B6A62E2F91}" presName="Parent1" presStyleLbl="node1" presStyleIdx="0" presStyleCnt="2" custScaleX="305674" custScaleY="269826" custLinFactNeighborX="-15259" custLinFactNeighborY="-18273">
        <dgm:presLayoutVars>
          <dgm:chMax val="1"/>
          <dgm:chPref val="1"/>
          <dgm:bulletEnabled val="1"/>
        </dgm:presLayoutVars>
      </dgm:prSet>
      <dgm:spPr/>
    </dgm:pt>
    <dgm:pt modelId="{64392DBE-2AA6-49EF-A658-80EE74987F91}" type="pres">
      <dgm:prSet presAssocID="{36B0AFED-A788-4691-8428-19B6A62E2F91}" presName="Childtext1" presStyleLbl="revTx" presStyleIdx="0" presStyleCnt="1">
        <dgm:presLayoutVars>
          <dgm:chMax val="0"/>
          <dgm:chPref val="0"/>
          <dgm:bulletEnabled val="1"/>
        </dgm:presLayoutVars>
      </dgm:prSet>
      <dgm:spPr/>
    </dgm:pt>
    <dgm:pt modelId="{B27C1EA8-D835-4C8D-9FFB-A70334FEDC4C}" type="pres">
      <dgm:prSet presAssocID="{36B0AFED-A788-4691-8428-19B6A62E2F91}" presName="BalanceSpacing" presStyleCnt="0"/>
      <dgm:spPr/>
    </dgm:pt>
    <dgm:pt modelId="{A0B72EE6-9DB0-4334-A9D4-41906AB283C5}" type="pres">
      <dgm:prSet presAssocID="{36B0AFED-A788-4691-8428-19B6A62E2F91}" presName="BalanceSpacing1" presStyleCnt="0"/>
      <dgm:spPr/>
    </dgm:pt>
    <dgm:pt modelId="{E8DB5FF6-E2BE-4FE5-BF88-2C856AD951E5}" type="pres">
      <dgm:prSet presAssocID="{30D57E8A-0ED6-4B8C-9AF3-7AFD779CE677}" presName="Accent1Text" presStyleLbl="node1" presStyleIdx="1" presStyleCnt="2"/>
      <dgm:spPr/>
    </dgm:pt>
  </dgm:ptLst>
  <dgm:cxnLst>
    <dgm:cxn modelId="{9F6A0408-08A3-42BA-A8FF-C5F79277D6B2}" type="presOf" srcId="{30D57E8A-0ED6-4B8C-9AF3-7AFD779CE677}" destId="{E8DB5FF6-E2BE-4FE5-BF88-2C856AD951E5}" srcOrd="0" destOrd="0" presId="urn:microsoft.com/office/officeart/2008/layout/AlternatingHexagons"/>
    <dgm:cxn modelId="{E18DE729-3C6F-4445-8A5A-E88243E81925}" type="presOf" srcId="{D4DD0CCA-B5B8-4200-A1E4-D51B9FA622EA}" destId="{3A78C519-D727-4F2A-B005-73D9255FA836}" srcOrd="0" destOrd="0" presId="urn:microsoft.com/office/officeart/2008/layout/AlternatingHexagons"/>
    <dgm:cxn modelId="{04AA3C3A-13BE-4F8D-A9D4-BED6DD77E7DD}" srcId="{D4DD0CCA-B5B8-4200-A1E4-D51B9FA622EA}" destId="{36B0AFED-A788-4691-8428-19B6A62E2F91}" srcOrd="0" destOrd="0" parTransId="{577321D0-ED5D-478E-AEB2-8EB4244393AC}" sibTransId="{30D57E8A-0ED6-4B8C-9AF3-7AFD779CE677}"/>
    <dgm:cxn modelId="{4FB68C3D-3E51-44CB-BAA6-4BBC8BB76C8A}" type="presOf" srcId="{36B0AFED-A788-4691-8428-19B6A62E2F91}" destId="{786A9FF8-916E-45AC-9D93-46D9442051FF}" srcOrd="0" destOrd="0" presId="urn:microsoft.com/office/officeart/2008/layout/AlternatingHexagons"/>
    <dgm:cxn modelId="{7FCFBC8A-AC88-4181-9479-E3FB5A19CBAF}" type="presParOf" srcId="{3A78C519-D727-4F2A-B005-73D9255FA836}" destId="{9F4588FC-60A5-4498-BC73-B352D44DB045}" srcOrd="0" destOrd="0" presId="urn:microsoft.com/office/officeart/2008/layout/AlternatingHexagons"/>
    <dgm:cxn modelId="{46FD055D-6D49-4F0D-86C8-25690184B056}" type="presParOf" srcId="{9F4588FC-60A5-4498-BC73-B352D44DB045}" destId="{786A9FF8-916E-45AC-9D93-46D9442051FF}" srcOrd="0" destOrd="0" presId="urn:microsoft.com/office/officeart/2008/layout/AlternatingHexagons"/>
    <dgm:cxn modelId="{68CD72F2-091B-4655-B05E-DADB43A1E9E9}" type="presParOf" srcId="{9F4588FC-60A5-4498-BC73-B352D44DB045}" destId="{64392DBE-2AA6-49EF-A658-80EE74987F91}" srcOrd="1" destOrd="0" presId="urn:microsoft.com/office/officeart/2008/layout/AlternatingHexagons"/>
    <dgm:cxn modelId="{44BB65BF-01D4-43DF-9287-DDC0542F702F}" type="presParOf" srcId="{9F4588FC-60A5-4498-BC73-B352D44DB045}" destId="{B27C1EA8-D835-4C8D-9FFB-A70334FEDC4C}" srcOrd="2" destOrd="0" presId="urn:microsoft.com/office/officeart/2008/layout/AlternatingHexagons"/>
    <dgm:cxn modelId="{74AB2A89-FF7A-4FFD-A9CE-ABDCB79CE373}" type="presParOf" srcId="{9F4588FC-60A5-4498-BC73-B352D44DB045}" destId="{A0B72EE6-9DB0-4334-A9D4-41906AB283C5}" srcOrd="3" destOrd="0" presId="urn:microsoft.com/office/officeart/2008/layout/AlternatingHexagons"/>
    <dgm:cxn modelId="{7632159B-1489-4FA8-8F4A-248070071843}" type="presParOf" srcId="{9F4588FC-60A5-4498-BC73-B352D44DB045}" destId="{E8DB5FF6-E2BE-4FE5-BF88-2C856AD951E5}"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64DB21-C0A9-445E-85F4-0B6C7C8D8918}" type="doc">
      <dgm:prSet loTypeId="urn:microsoft.com/office/officeart/2009/3/layout/StepUpProcess" loCatId="process" qsTypeId="urn:microsoft.com/office/officeart/2005/8/quickstyle/3d3" qsCatId="3D" csTypeId="urn:microsoft.com/office/officeart/2005/8/colors/accent4_2" csCatId="accent4" phldr="1"/>
      <dgm:spPr/>
      <dgm:t>
        <a:bodyPr/>
        <a:lstStyle/>
        <a:p>
          <a:endParaRPr lang="en-US"/>
        </a:p>
      </dgm:t>
    </dgm:pt>
    <dgm:pt modelId="{DCA1BA4E-719B-4492-977F-B072C763C197}">
      <dgm:prSet phldrT="[Text]"/>
      <dgm:spPr/>
      <dgm:t>
        <a:bodyPr/>
        <a:lstStyle/>
        <a:p>
          <a:r>
            <a:rPr lang="en-US" dirty="0"/>
            <a:t>Step-1: Gathering Data</a:t>
          </a:r>
        </a:p>
      </dgm:t>
    </dgm:pt>
    <dgm:pt modelId="{4B1A555A-CE50-4F3E-A6AC-19DE63430F5C}" type="parTrans" cxnId="{1005DA08-418A-4143-887E-4177E8A7ADF4}">
      <dgm:prSet/>
      <dgm:spPr/>
      <dgm:t>
        <a:bodyPr/>
        <a:lstStyle/>
        <a:p>
          <a:endParaRPr lang="en-US"/>
        </a:p>
      </dgm:t>
    </dgm:pt>
    <dgm:pt modelId="{121859C1-F660-42ED-8D46-7855D2D708A0}" type="sibTrans" cxnId="{1005DA08-418A-4143-887E-4177E8A7ADF4}">
      <dgm:prSet/>
      <dgm:spPr/>
      <dgm:t>
        <a:bodyPr/>
        <a:lstStyle/>
        <a:p>
          <a:endParaRPr lang="en-US"/>
        </a:p>
      </dgm:t>
    </dgm:pt>
    <dgm:pt modelId="{531F3481-C212-4C21-AABD-BDC40246C6F7}">
      <dgm:prSet phldrT="[Text]"/>
      <dgm:spPr/>
      <dgm:t>
        <a:bodyPr/>
        <a:lstStyle/>
        <a:p>
          <a:r>
            <a:rPr lang="en-US" dirty="0"/>
            <a:t>Step-3:  Data preprocessing</a:t>
          </a:r>
        </a:p>
      </dgm:t>
    </dgm:pt>
    <dgm:pt modelId="{569CB6F6-F29D-465F-8BA8-683DFA3C1A89}" type="parTrans" cxnId="{5375F910-4396-4E0C-BD46-1AC1D2985A72}">
      <dgm:prSet/>
      <dgm:spPr/>
      <dgm:t>
        <a:bodyPr/>
        <a:lstStyle/>
        <a:p>
          <a:endParaRPr lang="en-US"/>
        </a:p>
      </dgm:t>
    </dgm:pt>
    <dgm:pt modelId="{DEF40BE0-936F-46A4-857A-57AAAF195389}" type="sibTrans" cxnId="{5375F910-4396-4E0C-BD46-1AC1D2985A72}">
      <dgm:prSet/>
      <dgm:spPr/>
      <dgm:t>
        <a:bodyPr/>
        <a:lstStyle/>
        <a:p>
          <a:endParaRPr lang="en-US"/>
        </a:p>
      </dgm:t>
    </dgm:pt>
    <dgm:pt modelId="{89906AA1-BBCB-4653-9FD9-C98A4512190B}">
      <dgm:prSet phldrT="[Text]"/>
      <dgm:spPr/>
      <dgm:t>
        <a:bodyPr/>
        <a:lstStyle/>
        <a:p>
          <a:r>
            <a:rPr lang="en-US" dirty="0"/>
            <a:t>Step-4:  Feature Engineering</a:t>
          </a:r>
        </a:p>
      </dgm:t>
    </dgm:pt>
    <dgm:pt modelId="{048600A8-59F4-48FB-B056-A205869F3C6B}" type="parTrans" cxnId="{458AD9C6-83BC-44BE-9766-D5BFD63B052D}">
      <dgm:prSet/>
      <dgm:spPr/>
      <dgm:t>
        <a:bodyPr/>
        <a:lstStyle/>
        <a:p>
          <a:endParaRPr lang="en-US"/>
        </a:p>
      </dgm:t>
    </dgm:pt>
    <dgm:pt modelId="{7921F901-6CC8-4814-B5DE-2D51CD23FE7D}" type="sibTrans" cxnId="{458AD9C6-83BC-44BE-9766-D5BFD63B052D}">
      <dgm:prSet/>
      <dgm:spPr/>
      <dgm:t>
        <a:bodyPr/>
        <a:lstStyle/>
        <a:p>
          <a:endParaRPr lang="en-US"/>
        </a:p>
      </dgm:t>
    </dgm:pt>
    <dgm:pt modelId="{A799DF48-6775-4BB8-98C1-AC7489740260}">
      <dgm:prSet phldrT="[Text]"/>
      <dgm:spPr/>
      <dgm:t>
        <a:bodyPr/>
        <a:lstStyle/>
        <a:p>
          <a:r>
            <a:rPr lang="en-US" dirty="0"/>
            <a:t>Step-6: Amalgamation of 2 Dataset</a:t>
          </a:r>
        </a:p>
      </dgm:t>
    </dgm:pt>
    <dgm:pt modelId="{D73AA464-A24A-4A60-8364-4BA43DE31CD3}" type="parTrans" cxnId="{ED7E23BD-832A-4B0E-9C05-0B0B8A2EE6EB}">
      <dgm:prSet/>
      <dgm:spPr/>
      <dgm:t>
        <a:bodyPr/>
        <a:lstStyle/>
        <a:p>
          <a:endParaRPr lang="en-US"/>
        </a:p>
      </dgm:t>
    </dgm:pt>
    <dgm:pt modelId="{9CC5C2BF-A45C-4A72-B62D-61F1D61EA871}" type="sibTrans" cxnId="{ED7E23BD-832A-4B0E-9C05-0B0B8A2EE6EB}">
      <dgm:prSet/>
      <dgm:spPr/>
      <dgm:t>
        <a:bodyPr/>
        <a:lstStyle/>
        <a:p>
          <a:endParaRPr lang="en-US"/>
        </a:p>
      </dgm:t>
    </dgm:pt>
    <dgm:pt modelId="{027755FC-1D88-40B4-963D-26F387069D30}">
      <dgm:prSet phldrT="[Text]"/>
      <dgm:spPr/>
      <dgm:t>
        <a:bodyPr/>
        <a:lstStyle/>
        <a:p>
          <a:r>
            <a:rPr lang="en-US" dirty="0"/>
            <a:t>Step-7:  Modelling and Tuning</a:t>
          </a:r>
        </a:p>
      </dgm:t>
    </dgm:pt>
    <dgm:pt modelId="{DE31EFD2-24E8-4918-9514-DF40C885181C}" type="parTrans" cxnId="{B8F151D8-5A7F-4CF1-83CB-F5DD04FFA0CB}">
      <dgm:prSet/>
      <dgm:spPr/>
      <dgm:t>
        <a:bodyPr/>
        <a:lstStyle/>
        <a:p>
          <a:endParaRPr lang="en-US"/>
        </a:p>
      </dgm:t>
    </dgm:pt>
    <dgm:pt modelId="{96D29DBF-2817-41DB-8FAB-87EDDD56480C}" type="sibTrans" cxnId="{B8F151D8-5A7F-4CF1-83CB-F5DD04FFA0CB}">
      <dgm:prSet/>
      <dgm:spPr/>
      <dgm:t>
        <a:bodyPr/>
        <a:lstStyle/>
        <a:p>
          <a:endParaRPr lang="en-US"/>
        </a:p>
      </dgm:t>
    </dgm:pt>
    <dgm:pt modelId="{2D14516E-238A-4B67-A416-767EB2FA02B2}">
      <dgm:prSet phldrT="[Text]"/>
      <dgm:spPr/>
      <dgm:t>
        <a:bodyPr/>
        <a:lstStyle/>
        <a:p>
          <a:r>
            <a:rPr lang="en-US" dirty="0"/>
            <a:t>Step-2: Exploratory data analysis</a:t>
          </a:r>
        </a:p>
      </dgm:t>
    </dgm:pt>
    <dgm:pt modelId="{E8454368-0B3E-4F1B-A2B4-210C043C895C}" type="parTrans" cxnId="{66803C9F-52CA-49DA-A06A-330DBDA27E9D}">
      <dgm:prSet/>
      <dgm:spPr/>
      <dgm:t>
        <a:bodyPr/>
        <a:lstStyle/>
        <a:p>
          <a:endParaRPr lang="en-US"/>
        </a:p>
      </dgm:t>
    </dgm:pt>
    <dgm:pt modelId="{6635F2A6-FF50-44E3-9BF7-745F63B7CF0E}" type="sibTrans" cxnId="{66803C9F-52CA-49DA-A06A-330DBDA27E9D}">
      <dgm:prSet/>
      <dgm:spPr/>
      <dgm:t>
        <a:bodyPr/>
        <a:lstStyle/>
        <a:p>
          <a:endParaRPr lang="en-US"/>
        </a:p>
      </dgm:t>
    </dgm:pt>
    <dgm:pt modelId="{3D80ACB5-35F5-4570-8E7C-51F1839141C4}">
      <dgm:prSet phldrT="[Text]"/>
      <dgm:spPr/>
      <dgm:t>
        <a:bodyPr/>
        <a:lstStyle/>
        <a:p>
          <a:r>
            <a:rPr lang="en-US" dirty="0"/>
            <a:t>Step-5: Identification of latent variables</a:t>
          </a:r>
        </a:p>
      </dgm:t>
    </dgm:pt>
    <dgm:pt modelId="{7FF75128-9557-4CDE-B563-D470CEED417E}" type="parTrans" cxnId="{0803D9A8-F047-4D41-B525-88D96315A333}">
      <dgm:prSet/>
      <dgm:spPr/>
      <dgm:t>
        <a:bodyPr/>
        <a:lstStyle/>
        <a:p>
          <a:endParaRPr lang="en-US"/>
        </a:p>
      </dgm:t>
    </dgm:pt>
    <dgm:pt modelId="{D4F600C9-F21F-4308-B5BB-E7611C49483D}" type="sibTrans" cxnId="{0803D9A8-F047-4D41-B525-88D96315A333}">
      <dgm:prSet/>
      <dgm:spPr/>
      <dgm:t>
        <a:bodyPr/>
        <a:lstStyle/>
        <a:p>
          <a:endParaRPr lang="en-US"/>
        </a:p>
      </dgm:t>
    </dgm:pt>
    <dgm:pt modelId="{20AB9169-932F-4349-B409-8F47BA0D5FF7}">
      <dgm:prSet phldrT="[Text]"/>
      <dgm:spPr/>
      <dgm:t>
        <a:bodyPr/>
        <a:lstStyle/>
        <a:p>
          <a:r>
            <a:rPr lang="en-US" dirty="0"/>
            <a:t>Step-8: Deployment of Model</a:t>
          </a:r>
        </a:p>
      </dgm:t>
    </dgm:pt>
    <dgm:pt modelId="{EAE5A793-83F6-416D-BBE5-CF6A5C9B987A}" type="parTrans" cxnId="{DBF363FA-A31D-4348-9103-CFF6C2D90C95}">
      <dgm:prSet/>
      <dgm:spPr/>
      <dgm:t>
        <a:bodyPr/>
        <a:lstStyle/>
        <a:p>
          <a:endParaRPr lang="en-US"/>
        </a:p>
      </dgm:t>
    </dgm:pt>
    <dgm:pt modelId="{91638F7E-5571-408F-AA7E-5A583663E76C}" type="sibTrans" cxnId="{DBF363FA-A31D-4348-9103-CFF6C2D90C95}">
      <dgm:prSet/>
      <dgm:spPr/>
      <dgm:t>
        <a:bodyPr/>
        <a:lstStyle/>
        <a:p>
          <a:endParaRPr lang="en-US"/>
        </a:p>
      </dgm:t>
    </dgm:pt>
    <dgm:pt modelId="{32A479D6-A19E-4D93-B609-688694925793}" type="pres">
      <dgm:prSet presAssocID="{2564DB21-C0A9-445E-85F4-0B6C7C8D8918}" presName="rootnode" presStyleCnt="0">
        <dgm:presLayoutVars>
          <dgm:chMax/>
          <dgm:chPref/>
          <dgm:dir/>
          <dgm:animLvl val="lvl"/>
        </dgm:presLayoutVars>
      </dgm:prSet>
      <dgm:spPr/>
    </dgm:pt>
    <dgm:pt modelId="{BB09FE3A-4B36-43EE-9BF8-E0ACB2E607E8}" type="pres">
      <dgm:prSet presAssocID="{DCA1BA4E-719B-4492-977F-B072C763C197}" presName="composite" presStyleCnt="0"/>
      <dgm:spPr/>
    </dgm:pt>
    <dgm:pt modelId="{953B4A8A-5032-486F-AB09-B0723535464C}" type="pres">
      <dgm:prSet presAssocID="{DCA1BA4E-719B-4492-977F-B072C763C197}" presName="LShape" presStyleLbl="alignNode1" presStyleIdx="0" presStyleCnt="15"/>
      <dgm:spPr/>
    </dgm:pt>
    <dgm:pt modelId="{151682B9-1102-446E-8868-F0799A484811}" type="pres">
      <dgm:prSet presAssocID="{DCA1BA4E-719B-4492-977F-B072C763C197}" presName="ParentText" presStyleLbl="revTx" presStyleIdx="0" presStyleCnt="8">
        <dgm:presLayoutVars>
          <dgm:chMax val="0"/>
          <dgm:chPref val="0"/>
          <dgm:bulletEnabled val="1"/>
        </dgm:presLayoutVars>
      </dgm:prSet>
      <dgm:spPr/>
    </dgm:pt>
    <dgm:pt modelId="{D69068B9-3893-403D-B134-745BCC3128D8}" type="pres">
      <dgm:prSet presAssocID="{DCA1BA4E-719B-4492-977F-B072C763C197}" presName="Triangle" presStyleLbl="alignNode1" presStyleIdx="1" presStyleCnt="15"/>
      <dgm:spPr/>
    </dgm:pt>
    <dgm:pt modelId="{796FA8B4-3F03-498F-9579-231C82BA2AB1}" type="pres">
      <dgm:prSet presAssocID="{121859C1-F660-42ED-8D46-7855D2D708A0}" presName="sibTrans" presStyleCnt="0"/>
      <dgm:spPr/>
    </dgm:pt>
    <dgm:pt modelId="{331250C6-CCBC-452C-A9C5-304BE6A90A35}" type="pres">
      <dgm:prSet presAssocID="{121859C1-F660-42ED-8D46-7855D2D708A0}" presName="space" presStyleCnt="0"/>
      <dgm:spPr/>
    </dgm:pt>
    <dgm:pt modelId="{0DB5434C-B466-40D2-B7C1-C5EB15B0017A}" type="pres">
      <dgm:prSet presAssocID="{2D14516E-238A-4B67-A416-767EB2FA02B2}" presName="composite" presStyleCnt="0"/>
      <dgm:spPr/>
    </dgm:pt>
    <dgm:pt modelId="{CECD2C63-3DE0-475A-A4E2-C6C7BBCC25CF}" type="pres">
      <dgm:prSet presAssocID="{2D14516E-238A-4B67-A416-767EB2FA02B2}" presName="LShape" presStyleLbl="alignNode1" presStyleIdx="2" presStyleCnt="15"/>
      <dgm:spPr/>
    </dgm:pt>
    <dgm:pt modelId="{13909DE9-56F3-4A92-8204-4B283D90C7F5}" type="pres">
      <dgm:prSet presAssocID="{2D14516E-238A-4B67-A416-767EB2FA02B2}" presName="ParentText" presStyleLbl="revTx" presStyleIdx="1" presStyleCnt="8">
        <dgm:presLayoutVars>
          <dgm:chMax val="0"/>
          <dgm:chPref val="0"/>
          <dgm:bulletEnabled val="1"/>
        </dgm:presLayoutVars>
      </dgm:prSet>
      <dgm:spPr/>
    </dgm:pt>
    <dgm:pt modelId="{01768DAD-9832-48B4-9295-E500BFF530D6}" type="pres">
      <dgm:prSet presAssocID="{2D14516E-238A-4B67-A416-767EB2FA02B2}" presName="Triangle" presStyleLbl="alignNode1" presStyleIdx="3" presStyleCnt="15"/>
      <dgm:spPr/>
    </dgm:pt>
    <dgm:pt modelId="{2D9BCFEC-6D5E-455F-BCEF-B9545CDA3B87}" type="pres">
      <dgm:prSet presAssocID="{6635F2A6-FF50-44E3-9BF7-745F63B7CF0E}" presName="sibTrans" presStyleCnt="0"/>
      <dgm:spPr/>
    </dgm:pt>
    <dgm:pt modelId="{2C3BABA7-4390-45F8-87AE-E91386A71E9C}" type="pres">
      <dgm:prSet presAssocID="{6635F2A6-FF50-44E3-9BF7-745F63B7CF0E}" presName="space" presStyleCnt="0"/>
      <dgm:spPr/>
    </dgm:pt>
    <dgm:pt modelId="{A0E1AE20-54BE-4EF5-BD30-4A989A5BA060}" type="pres">
      <dgm:prSet presAssocID="{531F3481-C212-4C21-AABD-BDC40246C6F7}" presName="composite" presStyleCnt="0"/>
      <dgm:spPr/>
    </dgm:pt>
    <dgm:pt modelId="{2D0E080C-ED5C-4392-B9C7-B38D565E0F50}" type="pres">
      <dgm:prSet presAssocID="{531F3481-C212-4C21-AABD-BDC40246C6F7}" presName="LShape" presStyleLbl="alignNode1" presStyleIdx="4" presStyleCnt="15"/>
      <dgm:spPr/>
    </dgm:pt>
    <dgm:pt modelId="{598793B6-A617-4E60-9542-3C7B13300323}" type="pres">
      <dgm:prSet presAssocID="{531F3481-C212-4C21-AABD-BDC40246C6F7}" presName="ParentText" presStyleLbl="revTx" presStyleIdx="2" presStyleCnt="8">
        <dgm:presLayoutVars>
          <dgm:chMax val="0"/>
          <dgm:chPref val="0"/>
          <dgm:bulletEnabled val="1"/>
        </dgm:presLayoutVars>
      </dgm:prSet>
      <dgm:spPr/>
    </dgm:pt>
    <dgm:pt modelId="{333C9A25-E6E8-4F96-A452-AEE5DCE2878E}" type="pres">
      <dgm:prSet presAssocID="{531F3481-C212-4C21-AABD-BDC40246C6F7}" presName="Triangle" presStyleLbl="alignNode1" presStyleIdx="5" presStyleCnt="15"/>
      <dgm:spPr/>
    </dgm:pt>
    <dgm:pt modelId="{C2422D08-DC37-48A2-8483-96C543385B47}" type="pres">
      <dgm:prSet presAssocID="{DEF40BE0-936F-46A4-857A-57AAAF195389}" presName="sibTrans" presStyleCnt="0"/>
      <dgm:spPr/>
    </dgm:pt>
    <dgm:pt modelId="{2CFFAE23-BFCD-4E58-A7E9-614C70654CC9}" type="pres">
      <dgm:prSet presAssocID="{DEF40BE0-936F-46A4-857A-57AAAF195389}" presName="space" presStyleCnt="0"/>
      <dgm:spPr/>
    </dgm:pt>
    <dgm:pt modelId="{5566AC01-0DFF-4BD8-B279-B51101BF34FF}" type="pres">
      <dgm:prSet presAssocID="{89906AA1-BBCB-4653-9FD9-C98A4512190B}" presName="composite" presStyleCnt="0"/>
      <dgm:spPr/>
    </dgm:pt>
    <dgm:pt modelId="{54C80571-44A8-42BE-8FAF-1C151D098FCE}" type="pres">
      <dgm:prSet presAssocID="{89906AA1-BBCB-4653-9FD9-C98A4512190B}" presName="LShape" presStyleLbl="alignNode1" presStyleIdx="6" presStyleCnt="15"/>
      <dgm:spPr/>
    </dgm:pt>
    <dgm:pt modelId="{FBAB2EDF-31CB-4527-B1C5-ABC078DDB629}" type="pres">
      <dgm:prSet presAssocID="{89906AA1-BBCB-4653-9FD9-C98A4512190B}" presName="ParentText" presStyleLbl="revTx" presStyleIdx="3" presStyleCnt="8">
        <dgm:presLayoutVars>
          <dgm:chMax val="0"/>
          <dgm:chPref val="0"/>
          <dgm:bulletEnabled val="1"/>
        </dgm:presLayoutVars>
      </dgm:prSet>
      <dgm:spPr/>
    </dgm:pt>
    <dgm:pt modelId="{EF0C05B9-6474-488F-886E-6DBFFEAACF3F}" type="pres">
      <dgm:prSet presAssocID="{89906AA1-BBCB-4653-9FD9-C98A4512190B}" presName="Triangle" presStyleLbl="alignNode1" presStyleIdx="7" presStyleCnt="15"/>
      <dgm:spPr/>
    </dgm:pt>
    <dgm:pt modelId="{166FD13B-4285-4445-8CAE-E72D54F59640}" type="pres">
      <dgm:prSet presAssocID="{7921F901-6CC8-4814-B5DE-2D51CD23FE7D}" presName="sibTrans" presStyleCnt="0"/>
      <dgm:spPr/>
    </dgm:pt>
    <dgm:pt modelId="{671D18C6-3928-42EC-BFB1-89F70AC60C0F}" type="pres">
      <dgm:prSet presAssocID="{7921F901-6CC8-4814-B5DE-2D51CD23FE7D}" presName="space" presStyleCnt="0"/>
      <dgm:spPr/>
    </dgm:pt>
    <dgm:pt modelId="{825D2283-2874-4D52-B168-B8F09683BFCB}" type="pres">
      <dgm:prSet presAssocID="{3D80ACB5-35F5-4570-8E7C-51F1839141C4}" presName="composite" presStyleCnt="0"/>
      <dgm:spPr/>
    </dgm:pt>
    <dgm:pt modelId="{8D3CA683-754D-47F8-A8B5-CD25F24BD2B6}" type="pres">
      <dgm:prSet presAssocID="{3D80ACB5-35F5-4570-8E7C-51F1839141C4}" presName="LShape" presStyleLbl="alignNode1" presStyleIdx="8" presStyleCnt="15"/>
      <dgm:spPr/>
    </dgm:pt>
    <dgm:pt modelId="{E3756840-0836-4BA5-B341-09DA23A14677}" type="pres">
      <dgm:prSet presAssocID="{3D80ACB5-35F5-4570-8E7C-51F1839141C4}" presName="ParentText" presStyleLbl="revTx" presStyleIdx="4" presStyleCnt="8">
        <dgm:presLayoutVars>
          <dgm:chMax val="0"/>
          <dgm:chPref val="0"/>
          <dgm:bulletEnabled val="1"/>
        </dgm:presLayoutVars>
      </dgm:prSet>
      <dgm:spPr/>
    </dgm:pt>
    <dgm:pt modelId="{E5696393-6D98-4804-A0D6-0D01A8765E4E}" type="pres">
      <dgm:prSet presAssocID="{3D80ACB5-35F5-4570-8E7C-51F1839141C4}" presName="Triangle" presStyleLbl="alignNode1" presStyleIdx="9" presStyleCnt="15"/>
      <dgm:spPr/>
    </dgm:pt>
    <dgm:pt modelId="{E073D5E1-D3CB-4899-9382-BD10B0122D35}" type="pres">
      <dgm:prSet presAssocID="{D4F600C9-F21F-4308-B5BB-E7611C49483D}" presName="sibTrans" presStyleCnt="0"/>
      <dgm:spPr/>
    </dgm:pt>
    <dgm:pt modelId="{060CFEDF-0A56-4ECE-ADB5-DB4D1BCA208A}" type="pres">
      <dgm:prSet presAssocID="{D4F600C9-F21F-4308-B5BB-E7611C49483D}" presName="space" presStyleCnt="0"/>
      <dgm:spPr/>
    </dgm:pt>
    <dgm:pt modelId="{0F0CFD22-12C3-45BA-AC9A-C4041B71FB31}" type="pres">
      <dgm:prSet presAssocID="{A799DF48-6775-4BB8-98C1-AC7489740260}" presName="composite" presStyleCnt="0"/>
      <dgm:spPr/>
    </dgm:pt>
    <dgm:pt modelId="{91A7C34F-BA9E-429F-915C-FAAAD80CFFF0}" type="pres">
      <dgm:prSet presAssocID="{A799DF48-6775-4BB8-98C1-AC7489740260}" presName="LShape" presStyleLbl="alignNode1" presStyleIdx="10" presStyleCnt="15"/>
      <dgm:spPr/>
    </dgm:pt>
    <dgm:pt modelId="{A4251AAD-CF02-4DDE-8799-7C67A37C8E45}" type="pres">
      <dgm:prSet presAssocID="{A799DF48-6775-4BB8-98C1-AC7489740260}" presName="ParentText" presStyleLbl="revTx" presStyleIdx="5" presStyleCnt="8">
        <dgm:presLayoutVars>
          <dgm:chMax val="0"/>
          <dgm:chPref val="0"/>
          <dgm:bulletEnabled val="1"/>
        </dgm:presLayoutVars>
      </dgm:prSet>
      <dgm:spPr/>
    </dgm:pt>
    <dgm:pt modelId="{2675A1C0-4084-4025-8DB2-AE3DD0A47480}" type="pres">
      <dgm:prSet presAssocID="{A799DF48-6775-4BB8-98C1-AC7489740260}" presName="Triangle" presStyleLbl="alignNode1" presStyleIdx="11" presStyleCnt="15"/>
      <dgm:spPr/>
    </dgm:pt>
    <dgm:pt modelId="{FF6084BB-4D77-4CB5-B326-89F2D5BBC252}" type="pres">
      <dgm:prSet presAssocID="{9CC5C2BF-A45C-4A72-B62D-61F1D61EA871}" presName="sibTrans" presStyleCnt="0"/>
      <dgm:spPr/>
    </dgm:pt>
    <dgm:pt modelId="{30BAA5AE-1E53-4BFA-8F78-EFB755CA6D39}" type="pres">
      <dgm:prSet presAssocID="{9CC5C2BF-A45C-4A72-B62D-61F1D61EA871}" presName="space" presStyleCnt="0"/>
      <dgm:spPr/>
    </dgm:pt>
    <dgm:pt modelId="{F0778A47-2C0C-4FFB-9F4E-1364A9358787}" type="pres">
      <dgm:prSet presAssocID="{027755FC-1D88-40B4-963D-26F387069D30}" presName="composite" presStyleCnt="0"/>
      <dgm:spPr/>
    </dgm:pt>
    <dgm:pt modelId="{8FC213C3-E1D4-4EA9-B7CF-6652F6952428}" type="pres">
      <dgm:prSet presAssocID="{027755FC-1D88-40B4-963D-26F387069D30}" presName="LShape" presStyleLbl="alignNode1" presStyleIdx="12" presStyleCnt="15"/>
      <dgm:spPr/>
    </dgm:pt>
    <dgm:pt modelId="{8D5C7540-AB1E-433F-8FFE-7B58A11198D3}" type="pres">
      <dgm:prSet presAssocID="{027755FC-1D88-40B4-963D-26F387069D30}" presName="ParentText" presStyleLbl="revTx" presStyleIdx="6" presStyleCnt="8">
        <dgm:presLayoutVars>
          <dgm:chMax val="0"/>
          <dgm:chPref val="0"/>
          <dgm:bulletEnabled val="1"/>
        </dgm:presLayoutVars>
      </dgm:prSet>
      <dgm:spPr/>
    </dgm:pt>
    <dgm:pt modelId="{B23101E2-29F1-46F0-8B7D-C811696394AB}" type="pres">
      <dgm:prSet presAssocID="{027755FC-1D88-40B4-963D-26F387069D30}" presName="Triangle" presStyleLbl="alignNode1" presStyleIdx="13" presStyleCnt="15"/>
      <dgm:spPr/>
    </dgm:pt>
    <dgm:pt modelId="{7EC85072-FEBB-48E9-BF40-BA99020073FC}" type="pres">
      <dgm:prSet presAssocID="{96D29DBF-2817-41DB-8FAB-87EDDD56480C}" presName="sibTrans" presStyleCnt="0"/>
      <dgm:spPr/>
    </dgm:pt>
    <dgm:pt modelId="{6C5A10A6-CB8A-4DBD-8E8C-7A22F6E04EE8}" type="pres">
      <dgm:prSet presAssocID="{96D29DBF-2817-41DB-8FAB-87EDDD56480C}" presName="space" presStyleCnt="0"/>
      <dgm:spPr/>
    </dgm:pt>
    <dgm:pt modelId="{AB86E9C4-8820-4927-8D6C-CE4435F81BB5}" type="pres">
      <dgm:prSet presAssocID="{20AB9169-932F-4349-B409-8F47BA0D5FF7}" presName="composite" presStyleCnt="0"/>
      <dgm:spPr/>
    </dgm:pt>
    <dgm:pt modelId="{D9D1A649-0D55-4B35-BCB3-CDF9D2892436}" type="pres">
      <dgm:prSet presAssocID="{20AB9169-932F-4349-B409-8F47BA0D5FF7}" presName="LShape" presStyleLbl="alignNode1" presStyleIdx="14" presStyleCnt="15"/>
      <dgm:spPr/>
    </dgm:pt>
    <dgm:pt modelId="{E03E7B05-01B1-4BF1-9128-F251ACF4C7C4}" type="pres">
      <dgm:prSet presAssocID="{20AB9169-932F-4349-B409-8F47BA0D5FF7}" presName="ParentText" presStyleLbl="revTx" presStyleIdx="7" presStyleCnt="8">
        <dgm:presLayoutVars>
          <dgm:chMax val="0"/>
          <dgm:chPref val="0"/>
          <dgm:bulletEnabled val="1"/>
        </dgm:presLayoutVars>
      </dgm:prSet>
      <dgm:spPr/>
    </dgm:pt>
  </dgm:ptLst>
  <dgm:cxnLst>
    <dgm:cxn modelId="{1005DA08-418A-4143-887E-4177E8A7ADF4}" srcId="{2564DB21-C0A9-445E-85F4-0B6C7C8D8918}" destId="{DCA1BA4E-719B-4492-977F-B072C763C197}" srcOrd="0" destOrd="0" parTransId="{4B1A555A-CE50-4F3E-A6AC-19DE63430F5C}" sibTransId="{121859C1-F660-42ED-8D46-7855D2D708A0}"/>
    <dgm:cxn modelId="{5375F910-4396-4E0C-BD46-1AC1D2985A72}" srcId="{2564DB21-C0A9-445E-85F4-0B6C7C8D8918}" destId="{531F3481-C212-4C21-AABD-BDC40246C6F7}" srcOrd="2" destOrd="0" parTransId="{569CB6F6-F29D-465F-8BA8-683DFA3C1A89}" sibTransId="{DEF40BE0-936F-46A4-857A-57AAAF195389}"/>
    <dgm:cxn modelId="{C0632B2E-98AF-4D96-9153-70E0759AB164}" type="presOf" srcId="{A799DF48-6775-4BB8-98C1-AC7489740260}" destId="{A4251AAD-CF02-4DDE-8799-7C67A37C8E45}" srcOrd="0" destOrd="0" presId="urn:microsoft.com/office/officeart/2009/3/layout/StepUpProcess"/>
    <dgm:cxn modelId="{B89B1744-B746-4ADA-BC49-B11325BFFB8F}" type="presOf" srcId="{2564DB21-C0A9-445E-85F4-0B6C7C8D8918}" destId="{32A479D6-A19E-4D93-B609-688694925793}" srcOrd="0" destOrd="0" presId="urn:microsoft.com/office/officeart/2009/3/layout/StepUpProcess"/>
    <dgm:cxn modelId="{1B443971-2D33-497E-B7D0-07CE22DAAFB2}" type="presOf" srcId="{2D14516E-238A-4B67-A416-767EB2FA02B2}" destId="{13909DE9-56F3-4A92-8204-4B283D90C7F5}" srcOrd="0" destOrd="0" presId="urn:microsoft.com/office/officeart/2009/3/layout/StepUpProcess"/>
    <dgm:cxn modelId="{9A724972-9348-41B8-9522-1AB8093408FD}" type="presOf" srcId="{DCA1BA4E-719B-4492-977F-B072C763C197}" destId="{151682B9-1102-446E-8868-F0799A484811}" srcOrd="0" destOrd="0" presId="urn:microsoft.com/office/officeart/2009/3/layout/StepUpProcess"/>
    <dgm:cxn modelId="{88AA7F5A-8EC2-4030-9036-34B0B4DC864B}" type="presOf" srcId="{531F3481-C212-4C21-AABD-BDC40246C6F7}" destId="{598793B6-A617-4E60-9542-3C7B13300323}" srcOrd="0" destOrd="0" presId="urn:microsoft.com/office/officeart/2009/3/layout/StepUpProcess"/>
    <dgm:cxn modelId="{9B103B85-C577-44A1-8799-99C83356F57B}" type="presOf" srcId="{027755FC-1D88-40B4-963D-26F387069D30}" destId="{8D5C7540-AB1E-433F-8FFE-7B58A11198D3}" srcOrd="0" destOrd="0" presId="urn:microsoft.com/office/officeart/2009/3/layout/StepUpProcess"/>
    <dgm:cxn modelId="{66803C9F-52CA-49DA-A06A-330DBDA27E9D}" srcId="{2564DB21-C0A9-445E-85F4-0B6C7C8D8918}" destId="{2D14516E-238A-4B67-A416-767EB2FA02B2}" srcOrd="1" destOrd="0" parTransId="{E8454368-0B3E-4F1B-A2B4-210C043C895C}" sibTransId="{6635F2A6-FF50-44E3-9BF7-745F63B7CF0E}"/>
    <dgm:cxn modelId="{0803D9A8-F047-4D41-B525-88D96315A333}" srcId="{2564DB21-C0A9-445E-85F4-0B6C7C8D8918}" destId="{3D80ACB5-35F5-4570-8E7C-51F1839141C4}" srcOrd="4" destOrd="0" parTransId="{7FF75128-9557-4CDE-B563-D470CEED417E}" sibTransId="{D4F600C9-F21F-4308-B5BB-E7611C49483D}"/>
    <dgm:cxn modelId="{ED7E23BD-832A-4B0E-9C05-0B0B8A2EE6EB}" srcId="{2564DB21-C0A9-445E-85F4-0B6C7C8D8918}" destId="{A799DF48-6775-4BB8-98C1-AC7489740260}" srcOrd="5" destOrd="0" parTransId="{D73AA464-A24A-4A60-8364-4BA43DE31CD3}" sibTransId="{9CC5C2BF-A45C-4A72-B62D-61F1D61EA871}"/>
    <dgm:cxn modelId="{458AD9C6-83BC-44BE-9766-D5BFD63B052D}" srcId="{2564DB21-C0A9-445E-85F4-0B6C7C8D8918}" destId="{89906AA1-BBCB-4653-9FD9-C98A4512190B}" srcOrd="3" destOrd="0" parTransId="{048600A8-59F4-48FB-B056-A205869F3C6B}" sibTransId="{7921F901-6CC8-4814-B5DE-2D51CD23FE7D}"/>
    <dgm:cxn modelId="{CD46AFCC-5C0A-4125-A411-11FC67290E46}" type="presOf" srcId="{20AB9169-932F-4349-B409-8F47BA0D5FF7}" destId="{E03E7B05-01B1-4BF1-9128-F251ACF4C7C4}" srcOrd="0" destOrd="0" presId="urn:microsoft.com/office/officeart/2009/3/layout/StepUpProcess"/>
    <dgm:cxn modelId="{B9B9C4CF-27F7-4165-B343-59FD40C6E29A}" type="presOf" srcId="{3D80ACB5-35F5-4570-8E7C-51F1839141C4}" destId="{E3756840-0836-4BA5-B341-09DA23A14677}" srcOrd="0" destOrd="0" presId="urn:microsoft.com/office/officeart/2009/3/layout/StepUpProcess"/>
    <dgm:cxn modelId="{B8F151D8-5A7F-4CF1-83CB-F5DD04FFA0CB}" srcId="{2564DB21-C0A9-445E-85F4-0B6C7C8D8918}" destId="{027755FC-1D88-40B4-963D-26F387069D30}" srcOrd="6" destOrd="0" parTransId="{DE31EFD2-24E8-4918-9514-DF40C885181C}" sibTransId="{96D29DBF-2817-41DB-8FAB-87EDDD56480C}"/>
    <dgm:cxn modelId="{C396CDF4-1D97-4F75-A7FF-F6874D1E601C}" type="presOf" srcId="{89906AA1-BBCB-4653-9FD9-C98A4512190B}" destId="{FBAB2EDF-31CB-4527-B1C5-ABC078DDB629}" srcOrd="0" destOrd="0" presId="urn:microsoft.com/office/officeart/2009/3/layout/StepUpProcess"/>
    <dgm:cxn modelId="{DBF363FA-A31D-4348-9103-CFF6C2D90C95}" srcId="{2564DB21-C0A9-445E-85F4-0B6C7C8D8918}" destId="{20AB9169-932F-4349-B409-8F47BA0D5FF7}" srcOrd="7" destOrd="0" parTransId="{EAE5A793-83F6-416D-BBE5-CF6A5C9B987A}" sibTransId="{91638F7E-5571-408F-AA7E-5A583663E76C}"/>
    <dgm:cxn modelId="{F132128D-6144-44E7-A47D-C9A29B8213B9}" type="presParOf" srcId="{32A479D6-A19E-4D93-B609-688694925793}" destId="{BB09FE3A-4B36-43EE-9BF8-E0ACB2E607E8}" srcOrd="0" destOrd="0" presId="urn:microsoft.com/office/officeart/2009/3/layout/StepUpProcess"/>
    <dgm:cxn modelId="{7ED3A76F-7C8B-4074-93E6-9C2714471BE8}" type="presParOf" srcId="{BB09FE3A-4B36-43EE-9BF8-E0ACB2E607E8}" destId="{953B4A8A-5032-486F-AB09-B0723535464C}" srcOrd="0" destOrd="0" presId="urn:microsoft.com/office/officeart/2009/3/layout/StepUpProcess"/>
    <dgm:cxn modelId="{4F0826C7-DE75-4A81-8B85-824C2CEDE4DA}" type="presParOf" srcId="{BB09FE3A-4B36-43EE-9BF8-E0ACB2E607E8}" destId="{151682B9-1102-446E-8868-F0799A484811}" srcOrd="1" destOrd="0" presId="urn:microsoft.com/office/officeart/2009/3/layout/StepUpProcess"/>
    <dgm:cxn modelId="{F8CF5F52-CC06-457B-A2B1-618DFB699215}" type="presParOf" srcId="{BB09FE3A-4B36-43EE-9BF8-E0ACB2E607E8}" destId="{D69068B9-3893-403D-B134-745BCC3128D8}" srcOrd="2" destOrd="0" presId="urn:microsoft.com/office/officeart/2009/3/layout/StepUpProcess"/>
    <dgm:cxn modelId="{8966E3B9-2E34-45CB-9D5D-52D3F69A84C2}" type="presParOf" srcId="{32A479D6-A19E-4D93-B609-688694925793}" destId="{796FA8B4-3F03-498F-9579-231C82BA2AB1}" srcOrd="1" destOrd="0" presId="urn:microsoft.com/office/officeart/2009/3/layout/StepUpProcess"/>
    <dgm:cxn modelId="{5A6A66B4-8C4C-4C53-ADDE-7041174CE03D}" type="presParOf" srcId="{796FA8B4-3F03-498F-9579-231C82BA2AB1}" destId="{331250C6-CCBC-452C-A9C5-304BE6A90A35}" srcOrd="0" destOrd="0" presId="urn:microsoft.com/office/officeart/2009/3/layout/StepUpProcess"/>
    <dgm:cxn modelId="{6C9AA4AD-92C9-4479-8A59-A86028DDC00C}" type="presParOf" srcId="{32A479D6-A19E-4D93-B609-688694925793}" destId="{0DB5434C-B466-40D2-B7C1-C5EB15B0017A}" srcOrd="2" destOrd="0" presId="urn:microsoft.com/office/officeart/2009/3/layout/StepUpProcess"/>
    <dgm:cxn modelId="{1EE3FE6A-7307-436F-82C8-4BF55DE43D23}" type="presParOf" srcId="{0DB5434C-B466-40D2-B7C1-C5EB15B0017A}" destId="{CECD2C63-3DE0-475A-A4E2-C6C7BBCC25CF}" srcOrd="0" destOrd="0" presId="urn:microsoft.com/office/officeart/2009/3/layout/StepUpProcess"/>
    <dgm:cxn modelId="{B8D5103F-EA00-4B6F-8A93-0EC410721C83}" type="presParOf" srcId="{0DB5434C-B466-40D2-B7C1-C5EB15B0017A}" destId="{13909DE9-56F3-4A92-8204-4B283D90C7F5}" srcOrd="1" destOrd="0" presId="urn:microsoft.com/office/officeart/2009/3/layout/StepUpProcess"/>
    <dgm:cxn modelId="{007DC895-0C81-4D58-A86C-57A67E8049D3}" type="presParOf" srcId="{0DB5434C-B466-40D2-B7C1-C5EB15B0017A}" destId="{01768DAD-9832-48B4-9295-E500BFF530D6}" srcOrd="2" destOrd="0" presId="urn:microsoft.com/office/officeart/2009/3/layout/StepUpProcess"/>
    <dgm:cxn modelId="{A04F3022-594E-48B4-A4A5-444406C39A00}" type="presParOf" srcId="{32A479D6-A19E-4D93-B609-688694925793}" destId="{2D9BCFEC-6D5E-455F-BCEF-B9545CDA3B87}" srcOrd="3" destOrd="0" presId="urn:microsoft.com/office/officeart/2009/3/layout/StepUpProcess"/>
    <dgm:cxn modelId="{F070F9A3-9AA7-4D40-910B-15E461755BFD}" type="presParOf" srcId="{2D9BCFEC-6D5E-455F-BCEF-B9545CDA3B87}" destId="{2C3BABA7-4390-45F8-87AE-E91386A71E9C}" srcOrd="0" destOrd="0" presId="urn:microsoft.com/office/officeart/2009/3/layout/StepUpProcess"/>
    <dgm:cxn modelId="{200C832F-838D-4851-8F0B-9947CBDE9283}" type="presParOf" srcId="{32A479D6-A19E-4D93-B609-688694925793}" destId="{A0E1AE20-54BE-4EF5-BD30-4A989A5BA060}" srcOrd="4" destOrd="0" presId="urn:microsoft.com/office/officeart/2009/3/layout/StepUpProcess"/>
    <dgm:cxn modelId="{988CB47D-B898-4079-8053-69CB689D6BC3}" type="presParOf" srcId="{A0E1AE20-54BE-4EF5-BD30-4A989A5BA060}" destId="{2D0E080C-ED5C-4392-B9C7-B38D565E0F50}" srcOrd="0" destOrd="0" presId="urn:microsoft.com/office/officeart/2009/3/layout/StepUpProcess"/>
    <dgm:cxn modelId="{8DABEC58-2017-4308-9CF3-1BECE769E9C8}" type="presParOf" srcId="{A0E1AE20-54BE-4EF5-BD30-4A989A5BA060}" destId="{598793B6-A617-4E60-9542-3C7B13300323}" srcOrd="1" destOrd="0" presId="urn:microsoft.com/office/officeart/2009/3/layout/StepUpProcess"/>
    <dgm:cxn modelId="{D8765926-FB3E-4B41-A986-3F1EC2CD02DB}" type="presParOf" srcId="{A0E1AE20-54BE-4EF5-BD30-4A989A5BA060}" destId="{333C9A25-E6E8-4F96-A452-AEE5DCE2878E}" srcOrd="2" destOrd="0" presId="urn:microsoft.com/office/officeart/2009/3/layout/StepUpProcess"/>
    <dgm:cxn modelId="{E569B6CC-A85C-43B2-81F4-B1EDFA60CA53}" type="presParOf" srcId="{32A479D6-A19E-4D93-B609-688694925793}" destId="{C2422D08-DC37-48A2-8483-96C543385B47}" srcOrd="5" destOrd="0" presId="urn:microsoft.com/office/officeart/2009/3/layout/StepUpProcess"/>
    <dgm:cxn modelId="{4046CDD8-997E-43F8-B2B9-8F6C994353BB}" type="presParOf" srcId="{C2422D08-DC37-48A2-8483-96C543385B47}" destId="{2CFFAE23-BFCD-4E58-A7E9-614C70654CC9}" srcOrd="0" destOrd="0" presId="urn:microsoft.com/office/officeart/2009/3/layout/StepUpProcess"/>
    <dgm:cxn modelId="{BE9C7730-69EC-4635-918D-4CC1856C7F32}" type="presParOf" srcId="{32A479D6-A19E-4D93-B609-688694925793}" destId="{5566AC01-0DFF-4BD8-B279-B51101BF34FF}" srcOrd="6" destOrd="0" presId="urn:microsoft.com/office/officeart/2009/3/layout/StepUpProcess"/>
    <dgm:cxn modelId="{F2B5BD08-7D49-4E17-B04D-0C20F77AC2C7}" type="presParOf" srcId="{5566AC01-0DFF-4BD8-B279-B51101BF34FF}" destId="{54C80571-44A8-42BE-8FAF-1C151D098FCE}" srcOrd="0" destOrd="0" presId="urn:microsoft.com/office/officeart/2009/3/layout/StepUpProcess"/>
    <dgm:cxn modelId="{29391588-1AC7-418E-865B-C45D56BAC340}" type="presParOf" srcId="{5566AC01-0DFF-4BD8-B279-B51101BF34FF}" destId="{FBAB2EDF-31CB-4527-B1C5-ABC078DDB629}" srcOrd="1" destOrd="0" presId="urn:microsoft.com/office/officeart/2009/3/layout/StepUpProcess"/>
    <dgm:cxn modelId="{2B289041-3939-42FA-85DB-E623EAC50E37}" type="presParOf" srcId="{5566AC01-0DFF-4BD8-B279-B51101BF34FF}" destId="{EF0C05B9-6474-488F-886E-6DBFFEAACF3F}" srcOrd="2" destOrd="0" presId="urn:microsoft.com/office/officeart/2009/3/layout/StepUpProcess"/>
    <dgm:cxn modelId="{D7CBCB1A-7B73-40D9-8603-0CA198391854}" type="presParOf" srcId="{32A479D6-A19E-4D93-B609-688694925793}" destId="{166FD13B-4285-4445-8CAE-E72D54F59640}" srcOrd="7" destOrd="0" presId="urn:microsoft.com/office/officeart/2009/3/layout/StepUpProcess"/>
    <dgm:cxn modelId="{407A2BB0-0F0C-4FEA-9B0D-CB39C0FA8F2C}" type="presParOf" srcId="{166FD13B-4285-4445-8CAE-E72D54F59640}" destId="{671D18C6-3928-42EC-BFB1-89F70AC60C0F}" srcOrd="0" destOrd="0" presId="urn:microsoft.com/office/officeart/2009/3/layout/StepUpProcess"/>
    <dgm:cxn modelId="{25510453-6D93-450E-86B5-68888EB15FA4}" type="presParOf" srcId="{32A479D6-A19E-4D93-B609-688694925793}" destId="{825D2283-2874-4D52-B168-B8F09683BFCB}" srcOrd="8" destOrd="0" presId="urn:microsoft.com/office/officeart/2009/3/layout/StepUpProcess"/>
    <dgm:cxn modelId="{0EB01AC8-6FE8-43DF-AA9C-D7E81EE649B0}" type="presParOf" srcId="{825D2283-2874-4D52-B168-B8F09683BFCB}" destId="{8D3CA683-754D-47F8-A8B5-CD25F24BD2B6}" srcOrd="0" destOrd="0" presId="urn:microsoft.com/office/officeart/2009/3/layout/StepUpProcess"/>
    <dgm:cxn modelId="{1F676137-3AC3-4168-AD0F-DCE28D536048}" type="presParOf" srcId="{825D2283-2874-4D52-B168-B8F09683BFCB}" destId="{E3756840-0836-4BA5-B341-09DA23A14677}" srcOrd="1" destOrd="0" presId="urn:microsoft.com/office/officeart/2009/3/layout/StepUpProcess"/>
    <dgm:cxn modelId="{1508B2CF-6716-4709-8479-18F44E57F9CA}" type="presParOf" srcId="{825D2283-2874-4D52-B168-B8F09683BFCB}" destId="{E5696393-6D98-4804-A0D6-0D01A8765E4E}" srcOrd="2" destOrd="0" presId="urn:microsoft.com/office/officeart/2009/3/layout/StepUpProcess"/>
    <dgm:cxn modelId="{EFE2AC37-2242-44DF-B372-1072302CFBF9}" type="presParOf" srcId="{32A479D6-A19E-4D93-B609-688694925793}" destId="{E073D5E1-D3CB-4899-9382-BD10B0122D35}" srcOrd="9" destOrd="0" presId="urn:microsoft.com/office/officeart/2009/3/layout/StepUpProcess"/>
    <dgm:cxn modelId="{635C48BD-5452-49D7-9CEF-563AEBB3909E}" type="presParOf" srcId="{E073D5E1-D3CB-4899-9382-BD10B0122D35}" destId="{060CFEDF-0A56-4ECE-ADB5-DB4D1BCA208A}" srcOrd="0" destOrd="0" presId="urn:microsoft.com/office/officeart/2009/3/layout/StepUpProcess"/>
    <dgm:cxn modelId="{811EB328-B33D-4FC3-B48B-F79A5B028BEB}" type="presParOf" srcId="{32A479D6-A19E-4D93-B609-688694925793}" destId="{0F0CFD22-12C3-45BA-AC9A-C4041B71FB31}" srcOrd="10" destOrd="0" presId="urn:microsoft.com/office/officeart/2009/3/layout/StepUpProcess"/>
    <dgm:cxn modelId="{130920DE-24CC-481D-89DC-45BC9562999F}" type="presParOf" srcId="{0F0CFD22-12C3-45BA-AC9A-C4041B71FB31}" destId="{91A7C34F-BA9E-429F-915C-FAAAD80CFFF0}" srcOrd="0" destOrd="0" presId="urn:microsoft.com/office/officeart/2009/3/layout/StepUpProcess"/>
    <dgm:cxn modelId="{8147D1A0-8787-4D44-B1B4-6AA82A40BA22}" type="presParOf" srcId="{0F0CFD22-12C3-45BA-AC9A-C4041B71FB31}" destId="{A4251AAD-CF02-4DDE-8799-7C67A37C8E45}" srcOrd="1" destOrd="0" presId="urn:microsoft.com/office/officeart/2009/3/layout/StepUpProcess"/>
    <dgm:cxn modelId="{06ECCAA8-9B83-4CE5-9C4F-37C2BCDF8E19}" type="presParOf" srcId="{0F0CFD22-12C3-45BA-AC9A-C4041B71FB31}" destId="{2675A1C0-4084-4025-8DB2-AE3DD0A47480}" srcOrd="2" destOrd="0" presId="urn:microsoft.com/office/officeart/2009/3/layout/StepUpProcess"/>
    <dgm:cxn modelId="{4D0A0881-A83D-41AC-A3F1-BBE353442CC8}" type="presParOf" srcId="{32A479D6-A19E-4D93-B609-688694925793}" destId="{FF6084BB-4D77-4CB5-B326-89F2D5BBC252}" srcOrd="11" destOrd="0" presId="urn:microsoft.com/office/officeart/2009/3/layout/StepUpProcess"/>
    <dgm:cxn modelId="{58A16874-3DB0-4A4C-BEB1-B97EEEDCD019}" type="presParOf" srcId="{FF6084BB-4D77-4CB5-B326-89F2D5BBC252}" destId="{30BAA5AE-1E53-4BFA-8F78-EFB755CA6D39}" srcOrd="0" destOrd="0" presId="urn:microsoft.com/office/officeart/2009/3/layout/StepUpProcess"/>
    <dgm:cxn modelId="{33AE5C18-DC1B-4E69-BD40-921B14B1D028}" type="presParOf" srcId="{32A479D6-A19E-4D93-B609-688694925793}" destId="{F0778A47-2C0C-4FFB-9F4E-1364A9358787}" srcOrd="12" destOrd="0" presId="urn:microsoft.com/office/officeart/2009/3/layout/StepUpProcess"/>
    <dgm:cxn modelId="{964837D3-9FA2-4CD6-9C5E-507D8E425558}" type="presParOf" srcId="{F0778A47-2C0C-4FFB-9F4E-1364A9358787}" destId="{8FC213C3-E1D4-4EA9-B7CF-6652F6952428}" srcOrd="0" destOrd="0" presId="urn:microsoft.com/office/officeart/2009/3/layout/StepUpProcess"/>
    <dgm:cxn modelId="{73B64C99-109B-4752-A0B8-36FD0E43F688}" type="presParOf" srcId="{F0778A47-2C0C-4FFB-9F4E-1364A9358787}" destId="{8D5C7540-AB1E-433F-8FFE-7B58A11198D3}" srcOrd="1" destOrd="0" presId="urn:microsoft.com/office/officeart/2009/3/layout/StepUpProcess"/>
    <dgm:cxn modelId="{7EFB98B1-8DAE-4021-A552-50C55DD476DA}" type="presParOf" srcId="{F0778A47-2C0C-4FFB-9F4E-1364A9358787}" destId="{B23101E2-29F1-46F0-8B7D-C811696394AB}" srcOrd="2" destOrd="0" presId="urn:microsoft.com/office/officeart/2009/3/layout/StepUpProcess"/>
    <dgm:cxn modelId="{3863389B-BF33-49F1-9AB2-DB912CF3D7C8}" type="presParOf" srcId="{32A479D6-A19E-4D93-B609-688694925793}" destId="{7EC85072-FEBB-48E9-BF40-BA99020073FC}" srcOrd="13" destOrd="0" presId="urn:microsoft.com/office/officeart/2009/3/layout/StepUpProcess"/>
    <dgm:cxn modelId="{1DB96F1B-E4FE-4749-9E0C-8F5E81106CB4}" type="presParOf" srcId="{7EC85072-FEBB-48E9-BF40-BA99020073FC}" destId="{6C5A10A6-CB8A-4DBD-8E8C-7A22F6E04EE8}" srcOrd="0" destOrd="0" presId="urn:microsoft.com/office/officeart/2009/3/layout/StepUpProcess"/>
    <dgm:cxn modelId="{91CB22BD-902A-4D65-AFC3-D2523B482D66}" type="presParOf" srcId="{32A479D6-A19E-4D93-B609-688694925793}" destId="{AB86E9C4-8820-4927-8D6C-CE4435F81BB5}" srcOrd="14" destOrd="0" presId="urn:microsoft.com/office/officeart/2009/3/layout/StepUpProcess"/>
    <dgm:cxn modelId="{F7C109EC-AC9C-4DAA-880D-0256A92CCEB8}" type="presParOf" srcId="{AB86E9C4-8820-4927-8D6C-CE4435F81BB5}" destId="{D9D1A649-0D55-4B35-BCB3-CDF9D2892436}" srcOrd="0" destOrd="0" presId="urn:microsoft.com/office/officeart/2009/3/layout/StepUpProcess"/>
    <dgm:cxn modelId="{25896ADB-C2C5-4683-9C7B-9F5038315E8C}" type="presParOf" srcId="{AB86E9C4-8820-4927-8D6C-CE4435F81BB5}" destId="{E03E7B05-01B1-4BF1-9128-F251ACF4C7C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3FB5D-5E82-4493-9FE2-3A90BE6FC05F}" type="doc">
      <dgm:prSet loTypeId="urn:microsoft.com/office/officeart/2005/8/layout/chevron2" loCatId="list" qsTypeId="urn:microsoft.com/office/officeart/2005/8/quickstyle/3d2" qsCatId="3D" csTypeId="urn:microsoft.com/office/officeart/2005/8/colors/accent4_1" csCatId="accent4" phldr="1"/>
      <dgm:spPr/>
      <dgm:t>
        <a:bodyPr/>
        <a:lstStyle/>
        <a:p>
          <a:endParaRPr lang="en-US"/>
        </a:p>
      </dgm:t>
    </dgm:pt>
    <dgm:pt modelId="{7CB9A8E7-7539-4034-A784-760181BC3390}">
      <dgm:prSet phldrT="[Text]"/>
      <dgm:spPr/>
      <dgm:t>
        <a:bodyPr/>
        <a:lstStyle/>
        <a:p>
          <a:r>
            <a:rPr lang="en-US" dirty="0"/>
            <a:t>Modelling infectious diseases in Humans and Animals</a:t>
          </a:r>
        </a:p>
      </dgm:t>
    </dgm:pt>
    <dgm:pt modelId="{6C74D9D4-9548-404D-8065-0D4D1C5656F2}" type="parTrans" cxnId="{BB595AD9-53CF-4CBD-8D69-F888590A343E}">
      <dgm:prSet/>
      <dgm:spPr/>
      <dgm:t>
        <a:bodyPr/>
        <a:lstStyle/>
        <a:p>
          <a:endParaRPr lang="en-US"/>
        </a:p>
      </dgm:t>
    </dgm:pt>
    <dgm:pt modelId="{B5C1F207-0845-4810-933C-61D91E5DA76D}" type="sibTrans" cxnId="{BB595AD9-53CF-4CBD-8D69-F888590A343E}">
      <dgm:prSet/>
      <dgm:spPr/>
      <dgm:t>
        <a:bodyPr/>
        <a:lstStyle/>
        <a:p>
          <a:endParaRPr lang="en-US"/>
        </a:p>
      </dgm:t>
    </dgm:pt>
    <dgm:pt modelId="{36DB87A7-86EE-4A62-A6CF-047BF43FD16E}">
      <dgm:prSet phldrT="[Text]"/>
      <dgm:spPr/>
      <dgm:t>
        <a:bodyPr/>
        <a:lstStyle/>
        <a:p>
          <a:r>
            <a:rPr lang="en-US" dirty="0"/>
            <a:t>For link </a:t>
          </a:r>
          <a:r>
            <a:rPr lang="en-US" dirty="0">
              <a:hlinkClick xmlns:r="http://schemas.openxmlformats.org/officeDocument/2006/relationships" r:id="rId1"/>
            </a:rPr>
            <a:t>click here.</a:t>
          </a:r>
          <a:endParaRPr lang="en-US" dirty="0"/>
        </a:p>
      </dgm:t>
    </dgm:pt>
    <dgm:pt modelId="{CFF1D2F9-04F4-4B51-B530-74E80AE5B9ED}" type="parTrans" cxnId="{3EB24F48-E6FE-4AFE-A96C-8CF2120F262F}">
      <dgm:prSet/>
      <dgm:spPr/>
      <dgm:t>
        <a:bodyPr/>
        <a:lstStyle/>
        <a:p>
          <a:endParaRPr lang="en-US"/>
        </a:p>
      </dgm:t>
    </dgm:pt>
    <dgm:pt modelId="{4BDB6F6B-F917-4127-AF3E-FC8C12E93E8F}" type="sibTrans" cxnId="{3EB24F48-E6FE-4AFE-A96C-8CF2120F262F}">
      <dgm:prSet/>
      <dgm:spPr/>
      <dgm:t>
        <a:bodyPr/>
        <a:lstStyle/>
        <a:p>
          <a:endParaRPr lang="en-US"/>
        </a:p>
      </dgm:t>
    </dgm:pt>
    <dgm:pt modelId="{CEA0F717-443E-47E3-A214-FCE5697945C7}">
      <dgm:prSet phldrT="[Text]"/>
      <dgm:spPr/>
      <dgm:t>
        <a:bodyPr/>
        <a:lstStyle/>
        <a:p>
          <a:endParaRPr lang="en-US" dirty="0"/>
        </a:p>
      </dgm:t>
    </dgm:pt>
    <dgm:pt modelId="{AA89DA77-F882-4186-BBE6-B9FDD8DE64F8}" type="parTrans" cxnId="{82A487BE-B19F-4600-AC22-ED505EA82D29}">
      <dgm:prSet/>
      <dgm:spPr/>
      <dgm:t>
        <a:bodyPr/>
        <a:lstStyle/>
        <a:p>
          <a:endParaRPr lang="en-US"/>
        </a:p>
      </dgm:t>
    </dgm:pt>
    <dgm:pt modelId="{70B3393A-29D6-4EB3-A85F-3CA0CE90B34A}" type="sibTrans" cxnId="{82A487BE-B19F-4600-AC22-ED505EA82D29}">
      <dgm:prSet/>
      <dgm:spPr/>
      <dgm:t>
        <a:bodyPr/>
        <a:lstStyle/>
        <a:p>
          <a:endParaRPr lang="en-US"/>
        </a:p>
      </dgm:t>
    </dgm:pt>
    <dgm:pt modelId="{6BC708EA-654D-4AC9-8972-7E9D2DC756FD}">
      <dgm:prSet phldrT="[Text]"/>
      <dgm:spPr/>
      <dgm:t>
        <a:bodyPr/>
        <a:lstStyle/>
        <a:p>
          <a:r>
            <a:rPr lang="en-US" dirty="0"/>
            <a:t>Basic reproduction number and how to use it</a:t>
          </a:r>
        </a:p>
      </dgm:t>
    </dgm:pt>
    <dgm:pt modelId="{30C341B1-806D-43C7-80D3-DA8B896C07C9}" type="parTrans" cxnId="{6C278C7E-EFA3-4919-824D-1F399A21F672}">
      <dgm:prSet/>
      <dgm:spPr/>
      <dgm:t>
        <a:bodyPr/>
        <a:lstStyle/>
        <a:p>
          <a:endParaRPr lang="en-US"/>
        </a:p>
      </dgm:t>
    </dgm:pt>
    <dgm:pt modelId="{D1E2CBF3-233A-434C-B2EB-7A107D16D86F}" type="sibTrans" cxnId="{6C278C7E-EFA3-4919-824D-1F399A21F672}">
      <dgm:prSet/>
      <dgm:spPr/>
      <dgm:t>
        <a:bodyPr/>
        <a:lstStyle/>
        <a:p>
          <a:endParaRPr lang="en-US"/>
        </a:p>
      </dgm:t>
    </dgm:pt>
    <dgm:pt modelId="{1A780522-FF04-4F2F-9827-B08D8A75C413}">
      <dgm:prSet phldrT="[Text]"/>
      <dgm:spPr/>
      <dgm:t>
        <a:bodyPr/>
        <a:lstStyle/>
        <a:p>
          <a:r>
            <a:rPr lang="en-US" dirty="0"/>
            <a:t>For link </a:t>
          </a:r>
          <a:r>
            <a:rPr lang="en-US" dirty="0">
              <a:hlinkClick xmlns:r="http://schemas.openxmlformats.org/officeDocument/2006/relationships" r:id="rId2"/>
            </a:rPr>
            <a:t>click here.</a:t>
          </a:r>
          <a:endParaRPr lang="en-US" dirty="0"/>
        </a:p>
      </dgm:t>
    </dgm:pt>
    <dgm:pt modelId="{8CEC4165-BF2B-4A7E-99CF-22F0BDAE4775}" type="parTrans" cxnId="{FA4D9B8F-15D7-4BDA-AECF-31CE4814247C}">
      <dgm:prSet/>
      <dgm:spPr/>
      <dgm:t>
        <a:bodyPr/>
        <a:lstStyle/>
        <a:p>
          <a:endParaRPr lang="en-US"/>
        </a:p>
      </dgm:t>
    </dgm:pt>
    <dgm:pt modelId="{F6ADB9D1-D314-4D3C-BE89-3147032AED4A}" type="sibTrans" cxnId="{FA4D9B8F-15D7-4BDA-AECF-31CE4814247C}">
      <dgm:prSet/>
      <dgm:spPr/>
      <dgm:t>
        <a:bodyPr/>
        <a:lstStyle/>
        <a:p>
          <a:endParaRPr lang="en-US"/>
        </a:p>
      </dgm:t>
    </dgm:pt>
    <dgm:pt modelId="{6ED25204-5454-4B1A-B9B2-54E8639DAF48}">
      <dgm:prSet phldrT="[Text]"/>
      <dgm:spPr/>
      <dgm:t>
        <a:bodyPr/>
        <a:lstStyle/>
        <a:p>
          <a:r>
            <a:rPr lang="en-US" dirty="0"/>
            <a:t>Zika: Characteristics of patients [CDC article] </a:t>
          </a:r>
        </a:p>
      </dgm:t>
    </dgm:pt>
    <dgm:pt modelId="{E9EA4053-69B5-4E9D-973B-87389438EC26}" type="parTrans" cxnId="{A51638C5-02E4-48D3-9D3B-C7CBD36B5097}">
      <dgm:prSet/>
      <dgm:spPr/>
      <dgm:t>
        <a:bodyPr/>
        <a:lstStyle/>
        <a:p>
          <a:endParaRPr lang="en-US"/>
        </a:p>
      </dgm:t>
    </dgm:pt>
    <dgm:pt modelId="{6A7487E9-BC67-40C6-A7DD-522B770999DA}" type="sibTrans" cxnId="{A51638C5-02E4-48D3-9D3B-C7CBD36B5097}">
      <dgm:prSet/>
      <dgm:spPr/>
      <dgm:t>
        <a:bodyPr/>
        <a:lstStyle/>
        <a:p>
          <a:endParaRPr lang="en-US"/>
        </a:p>
      </dgm:t>
    </dgm:pt>
    <dgm:pt modelId="{D17E0188-BC63-468A-9760-98ADC7E754C7}">
      <dgm:prSet phldrT="[Text]"/>
      <dgm:spPr/>
      <dgm:t>
        <a:bodyPr/>
        <a:lstStyle/>
        <a:p>
          <a:r>
            <a:rPr lang="en-US" dirty="0"/>
            <a:t>For link </a:t>
          </a:r>
          <a:r>
            <a:rPr lang="en-US" dirty="0">
              <a:hlinkClick xmlns:r="http://schemas.openxmlformats.org/officeDocument/2006/relationships" r:id="rId3"/>
            </a:rPr>
            <a:t>click here.</a:t>
          </a:r>
          <a:endParaRPr lang="en-US" dirty="0"/>
        </a:p>
      </dgm:t>
    </dgm:pt>
    <dgm:pt modelId="{C46813A2-4F77-41C9-8F55-B4D4FE877FF9}" type="parTrans" cxnId="{F96907F9-15BB-4F1F-9D16-17DB849288DD}">
      <dgm:prSet/>
      <dgm:spPr/>
      <dgm:t>
        <a:bodyPr/>
        <a:lstStyle/>
        <a:p>
          <a:endParaRPr lang="en-US"/>
        </a:p>
      </dgm:t>
    </dgm:pt>
    <dgm:pt modelId="{F507D6D0-FF52-42CC-95E8-FA3F1258B732}" type="sibTrans" cxnId="{F96907F9-15BB-4F1F-9D16-17DB849288DD}">
      <dgm:prSet/>
      <dgm:spPr/>
      <dgm:t>
        <a:bodyPr/>
        <a:lstStyle/>
        <a:p>
          <a:endParaRPr lang="en-US"/>
        </a:p>
      </dgm:t>
    </dgm:pt>
    <dgm:pt modelId="{5F67C62B-B7BB-4F61-B6D0-E56DAE77AD39}">
      <dgm:prSet phldrT="[Text]"/>
      <dgm:spPr/>
      <dgm:t>
        <a:bodyPr/>
        <a:lstStyle/>
        <a:p>
          <a:endParaRPr lang="en-US" dirty="0"/>
        </a:p>
      </dgm:t>
    </dgm:pt>
    <dgm:pt modelId="{13B1F072-4541-440F-A22A-786AD5D32309}" type="parTrans" cxnId="{DA2003BC-7C8A-4EA2-B98B-45710F3E70BD}">
      <dgm:prSet/>
      <dgm:spPr/>
      <dgm:t>
        <a:bodyPr/>
        <a:lstStyle/>
        <a:p>
          <a:endParaRPr lang="en-US"/>
        </a:p>
      </dgm:t>
    </dgm:pt>
    <dgm:pt modelId="{7B23057F-1E70-4B98-A448-61B1B9D44FB5}" type="sibTrans" cxnId="{DA2003BC-7C8A-4EA2-B98B-45710F3E70BD}">
      <dgm:prSet/>
      <dgm:spPr/>
      <dgm:t>
        <a:bodyPr/>
        <a:lstStyle/>
        <a:p>
          <a:endParaRPr lang="en-US"/>
        </a:p>
      </dgm:t>
    </dgm:pt>
    <dgm:pt modelId="{3ABF9A55-D873-47EC-B469-E55655D5E4BC}">
      <dgm:prSet/>
      <dgm:spPr/>
      <dgm:t>
        <a:bodyPr/>
        <a:lstStyle/>
        <a:p>
          <a:r>
            <a:rPr lang="en-US" dirty="0"/>
            <a:t>Sensitivity of RT-PCR method in samples shown to be positive for Zika virus</a:t>
          </a:r>
        </a:p>
      </dgm:t>
    </dgm:pt>
    <dgm:pt modelId="{67B2A8C0-B6AF-4C3A-A94A-4786B573A510}" type="parTrans" cxnId="{A4EFC670-6D93-401B-B4E1-9D0F8CA1F571}">
      <dgm:prSet/>
      <dgm:spPr/>
      <dgm:t>
        <a:bodyPr/>
        <a:lstStyle/>
        <a:p>
          <a:endParaRPr lang="en-US"/>
        </a:p>
      </dgm:t>
    </dgm:pt>
    <dgm:pt modelId="{D54C443B-2A81-4D3E-AA7A-26E5DD3FE555}" type="sibTrans" cxnId="{A4EFC670-6D93-401B-B4E1-9D0F8CA1F571}">
      <dgm:prSet/>
      <dgm:spPr/>
      <dgm:t>
        <a:bodyPr/>
        <a:lstStyle/>
        <a:p>
          <a:endParaRPr lang="en-US"/>
        </a:p>
      </dgm:t>
    </dgm:pt>
    <dgm:pt modelId="{A5F2F014-6538-4583-B44E-28242ABC1FD8}">
      <dgm:prSet/>
      <dgm:spPr/>
      <dgm:t>
        <a:bodyPr/>
        <a:lstStyle/>
        <a:p>
          <a:r>
            <a:rPr lang="en-US" dirty="0"/>
            <a:t>For link </a:t>
          </a:r>
          <a:r>
            <a:rPr lang="en-US" dirty="0">
              <a:hlinkClick xmlns:r="http://schemas.openxmlformats.org/officeDocument/2006/relationships" r:id="rId4"/>
            </a:rPr>
            <a:t>click here.</a:t>
          </a:r>
          <a:endParaRPr lang="en-US" dirty="0"/>
        </a:p>
      </dgm:t>
    </dgm:pt>
    <dgm:pt modelId="{91BFB624-CA0A-466D-A71A-62091AA7F24B}" type="parTrans" cxnId="{CAA79C84-134C-499E-AD26-B5EBAEF76872}">
      <dgm:prSet/>
      <dgm:spPr/>
      <dgm:t>
        <a:bodyPr/>
        <a:lstStyle/>
        <a:p>
          <a:endParaRPr lang="en-US"/>
        </a:p>
      </dgm:t>
    </dgm:pt>
    <dgm:pt modelId="{4D3ABA21-43EB-4B3A-B631-78DC86108455}" type="sibTrans" cxnId="{CAA79C84-134C-499E-AD26-B5EBAEF76872}">
      <dgm:prSet/>
      <dgm:spPr/>
      <dgm:t>
        <a:bodyPr/>
        <a:lstStyle/>
        <a:p>
          <a:endParaRPr lang="en-US"/>
        </a:p>
      </dgm:t>
    </dgm:pt>
    <dgm:pt modelId="{76598EE1-4627-4BF8-9FEE-CE9F6D77A6C7}">
      <dgm:prSet/>
      <dgm:spPr/>
      <dgm:t>
        <a:bodyPr/>
        <a:lstStyle/>
        <a:p>
          <a:endParaRPr lang="en-US" dirty="0"/>
        </a:p>
      </dgm:t>
    </dgm:pt>
    <dgm:pt modelId="{3DF79017-8C60-4847-BB21-AA82539EA787}" type="parTrans" cxnId="{3532AB60-014B-4F75-A645-3E3DD829E1CC}">
      <dgm:prSet/>
      <dgm:spPr/>
      <dgm:t>
        <a:bodyPr/>
        <a:lstStyle/>
        <a:p>
          <a:endParaRPr lang="en-US"/>
        </a:p>
      </dgm:t>
    </dgm:pt>
    <dgm:pt modelId="{8B1E8CC6-B57C-4B2F-9CB3-E8485C47C841}" type="sibTrans" cxnId="{3532AB60-014B-4F75-A645-3E3DD829E1CC}">
      <dgm:prSet/>
      <dgm:spPr/>
      <dgm:t>
        <a:bodyPr/>
        <a:lstStyle/>
        <a:p>
          <a:endParaRPr lang="en-US"/>
        </a:p>
      </dgm:t>
    </dgm:pt>
    <dgm:pt modelId="{4255C9F7-C394-4555-9699-B475918CA251}">
      <dgm:prSet/>
      <dgm:spPr/>
      <dgm:t>
        <a:bodyPr/>
        <a:lstStyle/>
        <a:p>
          <a:r>
            <a:rPr lang="en-US" dirty="0"/>
            <a:t>Zika virus introduction and emergence [Book]</a:t>
          </a:r>
        </a:p>
      </dgm:t>
    </dgm:pt>
    <dgm:pt modelId="{8413BC59-E073-45CA-A73C-3BE97C3B25D9}" type="parTrans" cxnId="{FD44A2BF-0B3E-4D92-9E7C-1536B6A5582D}">
      <dgm:prSet/>
      <dgm:spPr/>
      <dgm:t>
        <a:bodyPr/>
        <a:lstStyle/>
        <a:p>
          <a:endParaRPr lang="en-US"/>
        </a:p>
      </dgm:t>
    </dgm:pt>
    <dgm:pt modelId="{14C9B7F7-DB87-44E1-A362-B6C3BA8C5599}" type="sibTrans" cxnId="{FD44A2BF-0B3E-4D92-9E7C-1536B6A5582D}">
      <dgm:prSet/>
      <dgm:spPr/>
      <dgm:t>
        <a:bodyPr/>
        <a:lstStyle/>
        <a:p>
          <a:endParaRPr lang="en-US"/>
        </a:p>
      </dgm:t>
    </dgm:pt>
    <dgm:pt modelId="{08620267-757D-4698-959E-AE6B206A4A4D}">
      <dgm:prSet phldrT="[Text]"/>
      <dgm:spPr/>
      <dgm:t>
        <a:bodyPr/>
        <a:lstStyle/>
        <a:p>
          <a:r>
            <a:rPr lang="en-US" b="0" i="0" dirty="0"/>
            <a:t>Zika Virus: A Global Public Health Menace: A Comprehensive Update</a:t>
          </a:r>
          <a:endParaRPr lang="en-US" dirty="0"/>
        </a:p>
      </dgm:t>
    </dgm:pt>
    <dgm:pt modelId="{373820AB-FC1C-40B1-90EE-A236C9C3C6CE}" type="parTrans" cxnId="{33258ED9-0959-4F26-91F1-CFF9DA5E7EFD}">
      <dgm:prSet/>
      <dgm:spPr/>
      <dgm:t>
        <a:bodyPr/>
        <a:lstStyle/>
        <a:p>
          <a:endParaRPr lang="en-US"/>
        </a:p>
      </dgm:t>
    </dgm:pt>
    <dgm:pt modelId="{6AE202FA-ED09-45ED-94F8-F64BADF1ADEA}" type="sibTrans" cxnId="{33258ED9-0959-4F26-91F1-CFF9DA5E7EFD}">
      <dgm:prSet/>
      <dgm:spPr/>
      <dgm:t>
        <a:bodyPr/>
        <a:lstStyle/>
        <a:p>
          <a:endParaRPr lang="en-US"/>
        </a:p>
      </dgm:t>
    </dgm:pt>
    <dgm:pt modelId="{48497116-6DFF-4418-8B44-134FEF720D4E}">
      <dgm:prSet phldrT="[Text]"/>
      <dgm:spPr/>
      <dgm:t>
        <a:bodyPr/>
        <a:lstStyle/>
        <a:p>
          <a:endParaRPr lang="en-US" dirty="0"/>
        </a:p>
      </dgm:t>
    </dgm:pt>
    <dgm:pt modelId="{6AA290FA-C82E-46F7-A53B-CCB6B83425EA}" type="parTrans" cxnId="{AD23986A-A550-4414-811E-936A67293A3F}">
      <dgm:prSet/>
      <dgm:spPr/>
      <dgm:t>
        <a:bodyPr/>
        <a:lstStyle/>
        <a:p>
          <a:endParaRPr lang="en-US"/>
        </a:p>
      </dgm:t>
    </dgm:pt>
    <dgm:pt modelId="{6E9C001E-0CE7-45E9-8446-DB440D87107A}" type="sibTrans" cxnId="{AD23986A-A550-4414-811E-936A67293A3F}">
      <dgm:prSet/>
      <dgm:spPr/>
      <dgm:t>
        <a:bodyPr/>
        <a:lstStyle/>
        <a:p>
          <a:endParaRPr lang="en-US"/>
        </a:p>
      </dgm:t>
    </dgm:pt>
    <dgm:pt modelId="{E4E4798C-E47A-40EF-A5D1-4CDCB7A0F4DE}">
      <dgm:prSet phldrT="[Text]"/>
      <dgm:spPr/>
      <dgm:t>
        <a:bodyPr/>
        <a:lstStyle/>
        <a:p>
          <a:r>
            <a:rPr lang="en-US" dirty="0"/>
            <a:t>For link </a:t>
          </a:r>
          <a:r>
            <a:rPr lang="en-US" dirty="0">
              <a:hlinkClick xmlns:r="http://schemas.openxmlformats.org/officeDocument/2006/relationships" r:id="rId5"/>
            </a:rPr>
            <a:t>click here.</a:t>
          </a:r>
          <a:endParaRPr lang="en-US" dirty="0"/>
        </a:p>
      </dgm:t>
    </dgm:pt>
    <dgm:pt modelId="{E02EAEDF-4C8F-4761-BA4A-A79C04C296CC}" type="parTrans" cxnId="{021CF252-3634-4032-B621-C3BA84CC11EB}">
      <dgm:prSet/>
      <dgm:spPr/>
      <dgm:t>
        <a:bodyPr/>
        <a:lstStyle/>
        <a:p>
          <a:endParaRPr lang="en-US"/>
        </a:p>
      </dgm:t>
    </dgm:pt>
    <dgm:pt modelId="{3299B9CB-B166-4707-9431-4AB42472475E}" type="sibTrans" cxnId="{021CF252-3634-4032-B621-C3BA84CC11EB}">
      <dgm:prSet/>
      <dgm:spPr/>
      <dgm:t>
        <a:bodyPr/>
        <a:lstStyle/>
        <a:p>
          <a:endParaRPr lang="en-US"/>
        </a:p>
      </dgm:t>
    </dgm:pt>
    <dgm:pt modelId="{9C489976-1851-4281-A959-74CF84466DEB}">
      <dgm:prSet phldrT="[Text]"/>
      <dgm:spPr/>
      <dgm:t>
        <a:bodyPr/>
        <a:lstStyle/>
        <a:p>
          <a:endParaRPr lang="en-US" dirty="0"/>
        </a:p>
      </dgm:t>
    </dgm:pt>
    <dgm:pt modelId="{D5468505-5423-42CD-A0DD-FED76B69AD81}" type="parTrans" cxnId="{766F62B1-C029-4B40-9C75-3871CDEF7EA8}">
      <dgm:prSet/>
      <dgm:spPr/>
      <dgm:t>
        <a:bodyPr/>
        <a:lstStyle/>
        <a:p>
          <a:endParaRPr lang="en-US"/>
        </a:p>
      </dgm:t>
    </dgm:pt>
    <dgm:pt modelId="{143D2CBE-D9BD-4D41-9C07-2E849928BD99}" type="sibTrans" cxnId="{766F62B1-C029-4B40-9C75-3871CDEF7EA8}">
      <dgm:prSet/>
      <dgm:spPr/>
      <dgm:t>
        <a:bodyPr/>
        <a:lstStyle/>
        <a:p>
          <a:endParaRPr lang="en-US"/>
        </a:p>
      </dgm:t>
    </dgm:pt>
    <dgm:pt modelId="{6E41434D-72D8-4E17-BF31-E720FF94F05D}">
      <dgm:prSet phldrT="[Text]"/>
      <dgm:spPr/>
      <dgm:t>
        <a:bodyPr/>
        <a:lstStyle/>
        <a:p>
          <a:endParaRPr lang="en-US" dirty="0"/>
        </a:p>
      </dgm:t>
    </dgm:pt>
    <dgm:pt modelId="{0B1812FA-8E9E-439B-A61E-16280BB2E76F}" type="parTrans" cxnId="{6AB5B5CC-45B6-485E-996E-B02877256C0E}">
      <dgm:prSet/>
      <dgm:spPr/>
      <dgm:t>
        <a:bodyPr/>
        <a:lstStyle/>
        <a:p>
          <a:endParaRPr lang="en-US"/>
        </a:p>
      </dgm:t>
    </dgm:pt>
    <dgm:pt modelId="{0018C4C8-2CB9-48DA-8EDA-5D7BF7D22F63}" type="sibTrans" cxnId="{6AB5B5CC-45B6-485E-996E-B02877256C0E}">
      <dgm:prSet/>
      <dgm:spPr/>
      <dgm:t>
        <a:bodyPr/>
        <a:lstStyle/>
        <a:p>
          <a:endParaRPr lang="en-US"/>
        </a:p>
      </dgm:t>
    </dgm:pt>
    <dgm:pt modelId="{2AFE8149-622E-4033-A3FF-756907E6E2A1}">
      <dgm:prSet/>
      <dgm:spPr/>
      <dgm:t>
        <a:bodyPr/>
        <a:lstStyle/>
        <a:p>
          <a:r>
            <a:rPr lang="en-US" dirty="0"/>
            <a:t>For link </a:t>
          </a:r>
          <a:r>
            <a:rPr lang="en-US" dirty="0">
              <a:hlinkClick xmlns:r="http://schemas.openxmlformats.org/officeDocument/2006/relationships" r:id="rId6"/>
            </a:rPr>
            <a:t>click here.</a:t>
          </a:r>
          <a:endParaRPr lang="en-US" dirty="0"/>
        </a:p>
      </dgm:t>
    </dgm:pt>
    <dgm:pt modelId="{B2FE99AA-3A43-4295-BB4F-E8D79CE30B77}" type="parTrans" cxnId="{680EDB79-84CB-4B95-B0CA-CE0FDA6965CE}">
      <dgm:prSet/>
      <dgm:spPr/>
      <dgm:t>
        <a:bodyPr/>
        <a:lstStyle/>
        <a:p>
          <a:endParaRPr lang="en-US"/>
        </a:p>
      </dgm:t>
    </dgm:pt>
    <dgm:pt modelId="{1DA0FC2B-41C7-4628-A53E-4936135C681B}" type="sibTrans" cxnId="{680EDB79-84CB-4B95-B0CA-CE0FDA6965CE}">
      <dgm:prSet/>
      <dgm:spPr/>
      <dgm:t>
        <a:bodyPr/>
        <a:lstStyle/>
        <a:p>
          <a:endParaRPr lang="en-US"/>
        </a:p>
      </dgm:t>
    </dgm:pt>
    <dgm:pt modelId="{6A294834-0D53-417F-8EFF-FDA328F5DC7E}" type="pres">
      <dgm:prSet presAssocID="{49A3FB5D-5E82-4493-9FE2-3A90BE6FC05F}" presName="linearFlow" presStyleCnt="0">
        <dgm:presLayoutVars>
          <dgm:dir/>
          <dgm:animLvl val="lvl"/>
          <dgm:resizeHandles val="exact"/>
        </dgm:presLayoutVars>
      </dgm:prSet>
      <dgm:spPr/>
    </dgm:pt>
    <dgm:pt modelId="{C5C7B77C-6362-4C86-8AFC-30E67EF7B0BF}" type="pres">
      <dgm:prSet presAssocID="{48497116-6DFF-4418-8B44-134FEF720D4E}" presName="composite" presStyleCnt="0"/>
      <dgm:spPr/>
    </dgm:pt>
    <dgm:pt modelId="{6A81553C-CAD3-4751-B05D-54096BB95EE3}" type="pres">
      <dgm:prSet presAssocID="{48497116-6DFF-4418-8B44-134FEF720D4E}" presName="parentText" presStyleLbl="alignNode1" presStyleIdx="0" presStyleCnt="6">
        <dgm:presLayoutVars>
          <dgm:chMax val="1"/>
          <dgm:bulletEnabled val="1"/>
        </dgm:presLayoutVars>
      </dgm:prSet>
      <dgm:spPr/>
    </dgm:pt>
    <dgm:pt modelId="{E5DECE59-22EC-4916-80FC-9BCD530794AB}" type="pres">
      <dgm:prSet presAssocID="{48497116-6DFF-4418-8B44-134FEF720D4E}" presName="descendantText" presStyleLbl="alignAcc1" presStyleIdx="0" presStyleCnt="6">
        <dgm:presLayoutVars>
          <dgm:bulletEnabled val="1"/>
        </dgm:presLayoutVars>
      </dgm:prSet>
      <dgm:spPr/>
    </dgm:pt>
    <dgm:pt modelId="{05302B11-FE7B-47FA-B114-D192298AAABA}" type="pres">
      <dgm:prSet presAssocID="{6E9C001E-0CE7-45E9-8446-DB440D87107A}" presName="sp" presStyleCnt="0"/>
      <dgm:spPr/>
    </dgm:pt>
    <dgm:pt modelId="{F71E80B6-D47E-4A1C-8768-5353DB39C42D}" type="pres">
      <dgm:prSet presAssocID="{9C489976-1851-4281-A959-74CF84466DEB}" presName="composite" presStyleCnt="0"/>
      <dgm:spPr/>
    </dgm:pt>
    <dgm:pt modelId="{01E18052-2009-4E30-AB3D-285BECC5BF8F}" type="pres">
      <dgm:prSet presAssocID="{9C489976-1851-4281-A959-74CF84466DEB}" presName="parentText" presStyleLbl="alignNode1" presStyleIdx="1" presStyleCnt="6">
        <dgm:presLayoutVars>
          <dgm:chMax val="1"/>
          <dgm:bulletEnabled val="1"/>
        </dgm:presLayoutVars>
      </dgm:prSet>
      <dgm:spPr/>
    </dgm:pt>
    <dgm:pt modelId="{5FB89740-590A-4142-A261-7660F5567718}" type="pres">
      <dgm:prSet presAssocID="{9C489976-1851-4281-A959-74CF84466DEB}" presName="descendantText" presStyleLbl="alignAcc1" presStyleIdx="1" presStyleCnt="6">
        <dgm:presLayoutVars>
          <dgm:bulletEnabled val="1"/>
        </dgm:presLayoutVars>
      </dgm:prSet>
      <dgm:spPr/>
    </dgm:pt>
    <dgm:pt modelId="{DFF322A9-AA3F-4C1B-AE90-8B2393BDC922}" type="pres">
      <dgm:prSet presAssocID="{143D2CBE-D9BD-4D41-9C07-2E849928BD99}" presName="sp" presStyleCnt="0"/>
      <dgm:spPr/>
    </dgm:pt>
    <dgm:pt modelId="{59D2B5D2-9AFB-4381-9542-DF4C7D9C79B2}" type="pres">
      <dgm:prSet presAssocID="{CEA0F717-443E-47E3-A214-FCE5697945C7}" presName="composite" presStyleCnt="0"/>
      <dgm:spPr/>
    </dgm:pt>
    <dgm:pt modelId="{81023CF9-A297-472A-A5AF-9BCE26521E2F}" type="pres">
      <dgm:prSet presAssocID="{CEA0F717-443E-47E3-A214-FCE5697945C7}" presName="parentText" presStyleLbl="alignNode1" presStyleIdx="2" presStyleCnt="6">
        <dgm:presLayoutVars>
          <dgm:chMax val="1"/>
          <dgm:bulletEnabled val="1"/>
        </dgm:presLayoutVars>
      </dgm:prSet>
      <dgm:spPr/>
    </dgm:pt>
    <dgm:pt modelId="{DBAFE145-44BA-484F-A29F-DB1CD5A6FC0A}" type="pres">
      <dgm:prSet presAssocID="{CEA0F717-443E-47E3-A214-FCE5697945C7}" presName="descendantText" presStyleLbl="alignAcc1" presStyleIdx="2" presStyleCnt="6">
        <dgm:presLayoutVars>
          <dgm:bulletEnabled val="1"/>
        </dgm:presLayoutVars>
      </dgm:prSet>
      <dgm:spPr/>
    </dgm:pt>
    <dgm:pt modelId="{918EB4C9-6360-4F56-83FB-87C2A6634C7A}" type="pres">
      <dgm:prSet presAssocID="{70B3393A-29D6-4EB3-A85F-3CA0CE90B34A}" presName="sp" presStyleCnt="0"/>
      <dgm:spPr/>
    </dgm:pt>
    <dgm:pt modelId="{17D8ADD9-79A9-4D99-987A-E6CC3B85277D}" type="pres">
      <dgm:prSet presAssocID="{6E41434D-72D8-4E17-BF31-E720FF94F05D}" presName="composite" presStyleCnt="0"/>
      <dgm:spPr/>
    </dgm:pt>
    <dgm:pt modelId="{3512C8CE-D416-483B-BE0E-1D49CCD6B6EF}" type="pres">
      <dgm:prSet presAssocID="{6E41434D-72D8-4E17-BF31-E720FF94F05D}" presName="parentText" presStyleLbl="alignNode1" presStyleIdx="3" presStyleCnt="6">
        <dgm:presLayoutVars>
          <dgm:chMax val="1"/>
          <dgm:bulletEnabled val="1"/>
        </dgm:presLayoutVars>
      </dgm:prSet>
      <dgm:spPr/>
    </dgm:pt>
    <dgm:pt modelId="{DEAC5C8F-9653-490F-B86D-9D9E3AE23A19}" type="pres">
      <dgm:prSet presAssocID="{6E41434D-72D8-4E17-BF31-E720FF94F05D}" presName="descendantText" presStyleLbl="alignAcc1" presStyleIdx="3" presStyleCnt="6">
        <dgm:presLayoutVars>
          <dgm:bulletEnabled val="1"/>
        </dgm:presLayoutVars>
      </dgm:prSet>
      <dgm:spPr/>
    </dgm:pt>
    <dgm:pt modelId="{B2C91751-55A9-4DDF-9910-06CFB16B8D8A}" type="pres">
      <dgm:prSet presAssocID="{0018C4C8-2CB9-48DA-8EDA-5D7BF7D22F63}" presName="sp" presStyleCnt="0"/>
      <dgm:spPr/>
    </dgm:pt>
    <dgm:pt modelId="{3CA255A8-3B2A-447A-BF11-46339B365C12}" type="pres">
      <dgm:prSet presAssocID="{5F67C62B-B7BB-4F61-B6D0-E56DAE77AD39}" presName="composite" presStyleCnt="0"/>
      <dgm:spPr/>
    </dgm:pt>
    <dgm:pt modelId="{917B9BD0-99DC-4FAD-87A1-097782B2BFB7}" type="pres">
      <dgm:prSet presAssocID="{5F67C62B-B7BB-4F61-B6D0-E56DAE77AD39}" presName="parentText" presStyleLbl="alignNode1" presStyleIdx="4" presStyleCnt="6">
        <dgm:presLayoutVars>
          <dgm:chMax val="1"/>
          <dgm:bulletEnabled val="1"/>
        </dgm:presLayoutVars>
      </dgm:prSet>
      <dgm:spPr/>
    </dgm:pt>
    <dgm:pt modelId="{15708284-BF12-4213-BB4F-C0C4AEB9DD32}" type="pres">
      <dgm:prSet presAssocID="{5F67C62B-B7BB-4F61-B6D0-E56DAE77AD39}" presName="descendantText" presStyleLbl="alignAcc1" presStyleIdx="4" presStyleCnt="6">
        <dgm:presLayoutVars>
          <dgm:bulletEnabled val="1"/>
        </dgm:presLayoutVars>
      </dgm:prSet>
      <dgm:spPr/>
    </dgm:pt>
    <dgm:pt modelId="{05270ECA-095B-44DB-9DE7-2A5607752F40}" type="pres">
      <dgm:prSet presAssocID="{7B23057F-1E70-4B98-A448-61B1B9D44FB5}" presName="sp" presStyleCnt="0"/>
      <dgm:spPr/>
    </dgm:pt>
    <dgm:pt modelId="{14034903-7469-448B-8AFE-EFF6F8DA64DD}" type="pres">
      <dgm:prSet presAssocID="{76598EE1-4627-4BF8-9FEE-CE9F6D77A6C7}" presName="composite" presStyleCnt="0"/>
      <dgm:spPr/>
    </dgm:pt>
    <dgm:pt modelId="{90ED9993-8120-4D58-85DC-D01CC10D9400}" type="pres">
      <dgm:prSet presAssocID="{76598EE1-4627-4BF8-9FEE-CE9F6D77A6C7}" presName="parentText" presStyleLbl="alignNode1" presStyleIdx="5" presStyleCnt="6">
        <dgm:presLayoutVars>
          <dgm:chMax val="1"/>
          <dgm:bulletEnabled val="1"/>
        </dgm:presLayoutVars>
      </dgm:prSet>
      <dgm:spPr/>
    </dgm:pt>
    <dgm:pt modelId="{63DCCECA-5329-4071-853C-3764D0A19856}" type="pres">
      <dgm:prSet presAssocID="{76598EE1-4627-4BF8-9FEE-CE9F6D77A6C7}" presName="descendantText" presStyleLbl="alignAcc1" presStyleIdx="5" presStyleCnt="6">
        <dgm:presLayoutVars>
          <dgm:bulletEnabled val="1"/>
        </dgm:presLayoutVars>
      </dgm:prSet>
      <dgm:spPr/>
    </dgm:pt>
  </dgm:ptLst>
  <dgm:cxnLst>
    <dgm:cxn modelId="{FF286B0F-C0B8-414A-AE41-4640A9521CEF}" type="presOf" srcId="{E4E4798C-E47A-40EF-A5D1-4CDCB7A0F4DE}" destId="{E5DECE59-22EC-4916-80FC-9BCD530794AB}" srcOrd="0" destOrd="1" presId="urn:microsoft.com/office/officeart/2005/8/layout/chevron2"/>
    <dgm:cxn modelId="{E5E04325-1D80-4D71-BEEE-215C39FC8C14}" type="presOf" srcId="{49A3FB5D-5E82-4493-9FE2-3A90BE6FC05F}" destId="{6A294834-0D53-417F-8EFF-FDA328F5DC7E}" srcOrd="0" destOrd="0" presId="urn:microsoft.com/office/officeart/2005/8/layout/chevron2"/>
    <dgm:cxn modelId="{B5E11740-75FE-4C00-B6E9-C708607BED1F}" type="presOf" srcId="{CEA0F717-443E-47E3-A214-FCE5697945C7}" destId="{81023CF9-A297-472A-A5AF-9BCE26521E2F}" srcOrd="0" destOrd="0" presId="urn:microsoft.com/office/officeart/2005/8/layout/chevron2"/>
    <dgm:cxn modelId="{D11A885E-C33B-457C-8CC5-02CF296A650E}" type="presOf" srcId="{6E41434D-72D8-4E17-BF31-E720FF94F05D}" destId="{3512C8CE-D416-483B-BE0E-1D49CCD6B6EF}" srcOrd="0" destOrd="0" presId="urn:microsoft.com/office/officeart/2005/8/layout/chevron2"/>
    <dgm:cxn modelId="{3532AB60-014B-4F75-A645-3E3DD829E1CC}" srcId="{49A3FB5D-5E82-4493-9FE2-3A90BE6FC05F}" destId="{76598EE1-4627-4BF8-9FEE-CE9F6D77A6C7}" srcOrd="5" destOrd="0" parTransId="{3DF79017-8C60-4847-BB21-AA82539EA787}" sibTransId="{8B1E8CC6-B57C-4B2F-9CB3-E8485C47C841}"/>
    <dgm:cxn modelId="{3EB24F48-E6FE-4AFE-A96C-8CF2120F262F}" srcId="{9C489976-1851-4281-A959-74CF84466DEB}" destId="{36DB87A7-86EE-4A62-A6CF-047BF43FD16E}" srcOrd="1" destOrd="0" parTransId="{CFF1D2F9-04F4-4B51-B530-74E80AE5B9ED}" sibTransId="{4BDB6F6B-F917-4127-AF3E-FC8C12E93E8F}"/>
    <dgm:cxn modelId="{AD23986A-A550-4414-811E-936A67293A3F}" srcId="{49A3FB5D-5E82-4493-9FE2-3A90BE6FC05F}" destId="{48497116-6DFF-4418-8B44-134FEF720D4E}" srcOrd="0" destOrd="0" parTransId="{6AA290FA-C82E-46F7-A53B-CCB6B83425EA}" sibTransId="{6E9C001E-0CE7-45E9-8446-DB440D87107A}"/>
    <dgm:cxn modelId="{C21BE56D-BDCA-4CE2-887F-3FF20EAD8F64}" type="presOf" srcId="{2AFE8149-622E-4033-A3FF-756907E6E2A1}" destId="{63DCCECA-5329-4071-853C-3764D0A19856}" srcOrd="0" destOrd="1" presId="urn:microsoft.com/office/officeart/2005/8/layout/chevron2"/>
    <dgm:cxn modelId="{AC78196F-7BDE-411F-ACE2-8A3B5C1F0509}" type="presOf" srcId="{48497116-6DFF-4418-8B44-134FEF720D4E}" destId="{6A81553C-CAD3-4751-B05D-54096BB95EE3}" srcOrd="0" destOrd="0" presId="urn:microsoft.com/office/officeart/2005/8/layout/chevron2"/>
    <dgm:cxn modelId="{A4EFC670-6D93-401B-B4E1-9D0F8CA1F571}" srcId="{5F67C62B-B7BB-4F61-B6D0-E56DAE77AD39}" destId="{3ABF9A55-D873-47EC-B469-E55655D5E4BC}" srcOrd="0" destOrd="0" parTransId="{67B2A8C0-B6AF-4C3A-A94A-4786B573A510}" sibTransId="{D54C443B-2A81-4D3E-AA7A-26E5DD3FE555}"/>
    <dgm:cxn modelId="{021CF252-3634-4032-B621-C3BA84CC11EB}" srcId="{48497116-6DFF-4418-8B44-134FEF720D4E}" destId="{E4E4798C-E47A-40EF-A5D1-4CDCB7A0F4DE}" srcOrd="1" destOrd="0" parTransId="{E02EAEDF-4C8F-4761-BA4A-A79C04C296CC}" sibTransId="{3299B9CB-B166-4707-9431-4AB42472475E}"/>
    <dgm:cxn modelId="{1125C476-56AC-48AF-9952-2E0B20A984CB}" type="presOf" srcId="{5F67C62B-B7BB-4F61-B6D0-E56DAE77AD39}" destId="{917B9BD0-99DC-4FAD-87A1-097782B2BFB7}" srcOrd="0" destOrd="0" presId="urn:microsoft.com/office/officeart/2005/8/layout/chevron2"/>
    <dgm:cxn modelId="{680EDB79-84CB-4B95-B0CA-CE0FDA6965CE}" srcId="{76598EE1-4627-4BF8-9FEE-CE9F6D77A6C7}" destId="{2AFE8149-622E-4033-A3FF-756907E6E2A1}" srcOrd="1" destOrd="0" parTransId="{B2FE99AA-3A43-4295-BB4F-E8D79CE30B77}" sibTransId="{1DA0FC2B-41C7-4628-A53E-4936135C681B}"/>
    <dgm:cxn modelId="{6C278C7E-EFA3-4919-824D-1F399A21F672}" srcId="{CEA0F717-443E-47E3-A214-FCE5697945C7}" destId="{6BC708EA-654D-4AC9-8972-7E9D2DC756FD}" srcOrd="0" destOrd="0" parTransId="{30C341B1-806D-43C7-80D3-DA8B896C07C9}" sibTransId="{D1E2CBF3-233A-434C-B2EB-7A107D16D86F}"/>
    <dgm:cxn modelId="{CAA79C84-134C-499E-AD26-B5EBAEF76872}" srcId="{5F67C62B-B7BB-4F61-B6D0-E56DAE77AD39}" destId="{A5F2F014-6538-4583-B44E-28242ABC1FD8}" srcOrd="1" destOrd="0" parTransId="{91BFB624-CA0A-466D-A71A-62091AA7F24B}" sibTransId="{4D3ABA21-43EB-4B3A-B631-78DC86108455}"/>
    <dgm:cxn modelId="{7DB6E789-3352-4DEF-9C16-C9E4C1A9FF3F}" type="presOf" srcId="{76598EE1-4627-4BF8-9FEE-CE9F6D77A6C7}" destId="{90ED9993-8120-4D58-85DC-D01CC10D9400}" srcOrd="0" destOrd="0" presId="urn:microsoft.com/office/officeart/2005/8/layout/chevron2"/>
    <dgm:cxn modelId="{FA4D9B8F-15D7-4BDA-AECF-31CE4814247C}" srcId="{CEA0F717-443E-47E3-A214-FCE5697945C7}" destId="{1A780522-FF04-4F2F-9827-B08D8A75C413}" srcOrd="1" destOrd="0" parTransId="{8CEC4165-BF2B-4A7E-99CF-22F0BDAE4775}" sibTransId="{F6ADB9D1-D314-4D3C-BE89-3147032AED4A}"/>
    <dgm:cxn modelId="{BE1E1F92-CDC6-4FEC-8BD2-FAE9A9197294}" type="presOf" srcId="{4255C9F7-C394-4555-9699-B475918CA251}" destId="{63DCCECA-5329-4071-853C-3764D0A19856}" srcOrd="0" destOrd="0" presId="urn:microsoft.com/office/officeart/2005/8/layout/chevron2"/>
    <dgm:cxn modelId="{07B3659B-CACE-4CAC-80BC-800FF51BD9A5}" type="presOf" srcId="{7CB9A8E7-7539-4034-A784-760181BC3390}" destId="{5FB89740-590A-4142-A261-7660F5567718}" srcOrd="0" destOrd="0" presId="urn:microsoft.com/office/officeart/2005/8/layout/chevron2"/>
    <dgm:cxn modelId="{D37E8FA6-7A4B-4E5C-A848-CB3D586A812F}" type="presOf" srcId="{9C489976-1851-4281-A959-74CF84466DEB}" destId="{01E18052-2009-4E30-AB3D-285BECC5BF8F}" srcOrd="0" destOrd="0" presId="urn:microsoft.com/office/officeart/2005/8/layout/chevron2"/>
    <dgm:cxn modelId="{6266D0A8-C1C7-4E4E-8758-FE5A28780F23}" type="presOf" srcId="{36DB87A7-86EE-4A62-A6CF-047BF43FD16E}" destId="{5FB89740-590A-4142-A261-7660F5567718}" srcOrd="0" destOrd="1" presId="urn:microsoft.com/office/officeart/2005/8/layout/chevron2"/>
    <dgm:cxn modelId="{766F62B1-C029-4B40-9C75-3871CDEF7EA8}" srcId="{49A3FB5D-5E82-4493-9FE2-3A90BE6FC05F}" destId="{9C489976-1851-4281-A959-74CF84466DEB}" srcOrd="1" destOrd="0" parTransId="{D5468505-5423-42CD-A0DD-FED76B69AD81}" sibTransId="{143D2CBE-D9BD-4D41-9C07-2E849928BD99}"/>
    <dgm:cxn modelId="{F6EE2DB2-D9FC-4730-ADED-ABB4248FDB2E}" type="presOf" srcId="{1A780522-FF04-4F2F-9827-B08D8A75C413}" destId="{DBAFE145-44BA-484F-A29F-DB1CD5A6FC0A}" srcOrd="0" destOrd="1" presId="urn:microsoft.com/office/officeart/2005/8/layout/chevron2"/>
    <dgm:cxn modelId="{C7582DBA-160D-4629-900E-C7B32CB83634}" type="presOf" srcId="{D17E0188-BC63-468A-9760-98ADC7E754C7}" destId="{DEAC5C8F-9653-490F-B86D-9D9E3AE23A19}" srcOrd="0" destOrd="1" presId="urn:microsoft.com/office/officeart/2005/8/layout/chevron2"/>
    <dgm:cxn modelId="{DA2003BC-7C8A-4EA2-B98B-45710F3E70BD}" srcId="{49A3FB5D-5E82-4493-9FE2-3A90BE6FC05F}" destId="{5F67C62B-B7BB-4F61-B6D0-E56DAE77AD39}" srcOrd="4" destOrd="0" parTransId="{13B1F072-4541-440F-A22A-786AD5D32309}" sibTransId="{7B23057F-1E70-4B98-A448-61B1B9D44FB5}"/>
    <dgm:cxn modelId="{82A487BE-B19F-4600-AC22-ED505EA82D29}" srcId="{49A3FB5D-5E82-4493-9FE2-3A90BE6FC05F}" destId="{CEA0F717-443E-47E3-A214-FCE5697945C7}" srcOrd="2" destOrd="0" parTransId="{AA89DA77-F882-4186-BBE6-B9FDD8DE64F8}" sibTransId="{70B3393A-29D6-4EB3-A85F-3CA0CE90B34A}"/>
    <dgm:cxn modelId="{FD44A2BF-0B3E-4D92-9E7C-1536B6A5582D}" srcId="{76598EE1-4627-4BF8-9FEE-CE9F6D77A6C7}" destId="{4255C9F7-C394-4555-9699-B475918CA251}" srcOrd="0" destOrd="0" parTransId="{8413BC59-E073-45CA-A73C-3BE97C3B25D9}" sibTransId="{14C9B7F7-DB87-44E1-A362-B6C3BA8C5599}"/>
    <dgm:cxn modelId="{A51638C5-02E4-48D3-9D3B-C7CBD36B5097}" srcId="{6E41434D-72D8-4E17-BF31-E720FF94F05D}" destId="{6ED25204-5454-4B1A-B9B2-54E8639DAF48}" srcOrd="0" destOrd="0" parTransId="{E9EA4053-69B5-4E9D-973B-87389438EC26}" sibTransId="{6A7487E9-BC67-40C6-A7DD-522B770999DA}"/>
    <dgm:cxn modelId="{6AB5B5CC-45B6-485E-996E-B02877256C0E}" srcId="{49A3FB5D-5E82-4493-9FE2-3A90BE6FC05F}" destId="{6E41434D-72D8-4E17-BF31-E720FF94F05D}" srcOrd="3" destOrd="0" parTransId="{0B1812FA-8E9E-439B-A61E-16280BB2E76F}" sibTransId="{0018C4C8-2CB9-48DA-8EDA-5D7BF7D22F63}"/>
    <dgm:cxn modelId="{E0CC0BD1-66B4-4CD4-BA3B-163BFD8CA72A}" type="presOf" srcId="{A5F2F014-6538-4583-B44E-28242ABC1FD8}" destId="{15708284-BF12-4213-BB4F-C0C4AEB9DD32}" srcOrd="0" destOrd="1" presId="urn:microsoft.com/office/officeart/2005/8/layout/chevron2"/>
    <dgm:cxn modelId="{48C22BD1-33D2-44FD-9A40-25053BD8A824}" type="presOf" srcId="{6BC708EA-654D-4AC9-8972-7E9D2DC756FD}" destId="{DBAFE145-44BA-484F-A29F-DB1CD5A6FC0A}" srcOrd="0" destOrd="0" presId="urn:microsoft.com/office/officeart/2005/8/layout/chevron2"/>
    <dgm:cxn modelId="{2865AFD4-6822-48AB-8490-6D88A2D202E3}" type="presOf" srcId="{3ABF9A55-D873-47EC-B469-E55655D5E4BC}" destId="{15708284-BF12-4213-BB4F-C0C4AEB9DD32}" srcOrd="0" destOrd="0" presId="urn:microsoft.com/office/officeart/2005/8/layout/chevron2"/>
    <dgm:cxn modelId="{BB595AD9-53CF-4CBD-8D69-F888590A343E}" srcId="{9C489976-1851-4281-A959-74CF84466DEB}" destId="{7CB9A8E7-7539-4034-A784-760181BC3390}" srcOrd="0" destOrd="0" parTransId="{6C74D9D4-9548-404D-8065-0D4D1C5656F2}" sibTransId="{B5C1F207-0845-4810-933C-61D91E5DA76D}"/>
    <dgm:cxn modelId="{33258ED9-0959-4F26-91F1-CFF9DA5E7EFD}" srcId="{48497116-6DFF-4418-8B44-134FEF720D4E}" destId="{08620267-757D-4698-959E-AE6B206A4A4D}" srcOrd="0" destOrd="0" parTransId="{373820AB-FC1C-40B1-90EE-A236C9C3C6CE}" sibTransId="{6AE202FA-ED09-45ED-94F8-F64BADF1ADEA}"/>
    <dgm:cxn modelId="{54BD94F3-11B5-404D-9799-D64A2B551172}" type="presOf" srcId="{08620267-757D-4698-959E-AE6B206A4A4D}" destId="{E5DECE59-22EC-4916-80FC-9BCD530794AB}" srcOrd="0" destOrd="0" presId="urn:microsoft.com/office/officeart/2005/8/layout/chevron2"/>
    <dgm:cxn modelId="{B405BFF3-E058-49BC-A05F-DBB563A0ABF4}" type="presOf" srcId="{6ED25204-5454-4B1A-B9B2-54E8639DAF48}" destId="{DEAC5C8F-9653-490F-B86D-9D9E3AE23A19}" srcOrd="0" destOrd="0" presId="urn:microsoft.com/office/officeart/2005/8/layout/chevron2"/>
    <dgm:cxn modelId="{F96907F9-15BB-4F1F-9D16-17DB849288DD}" srcId="{6E41434D-72D8-4E17-BF31-E720FF94F05D}" destId="{D17E0188-BC63-468A-9760-98ADC7E754C7}" srcOrd="1" destOrd="0" parTransId="{C46813A2-4F77-41C9-8F55-B4D4FE877FF9}" sibTransId="{F507D6D0-FF52-42CC-95E8-FA3F1258B732}"/>
    <dgm:cxn modelId="{427CD7FA-4AAD-4788-8DB1-4174C2A24E88}" type="presParOf" srcId="{6A294834-0D53-417F-8EFF-FDA328F5DC7E}" destId="{C5C7B77C-6362-4C86-8AFC-30E67EF7B0BF}" srcOrd="0" destOrd="0" presId="urn:microsoft.com/office/officeart/2005/8/layout/chevron2"/>
    <dgm:cxn modelId="{96D5D13E-BE9C-4FB9-8713-9A262C7DA9C1}" type="presParOf" srcId="{C5C7B77C-6362-4C86-8AFC-30E67EF7B0BF}" destId="{6A81553C-CAD3-4751-B05D-54096BB95EE3}" srcOrd="0" destOrd="0" presId="urn:microsoft.com/office/officeart/2005/8/layout/chevron2"/>
    <dgm:cxn modelId="{2E040B3F-78FB-42A6-AB01-1775D31A2EC3}" type="presParOf" srcId="{C5C7B77C-6362-4C86-8AFC-30E67EF7B0BF}" destId="{E5DECE59-22EC-4916-80FC-9BCD530794AB}" srcOrd="1" destOrd="0" presId="urn:microsoft.com/office/officeart/2005/8/layout/chevron2"/>
    <dgm:cxn modelId="{3381A7FB-9303-4334-8663-96C425ABE981}" type="presParOf" srcId="{6A294834-0D53-417F-8EFF-FDA328F5DC7E}" destId="{05302B11-FE7B-47FA-B114-D192298AAABA}" srcOrd="1" destOrd="0" presId="urn:microsoft.com/office/officeart/2005/8/layout/chevron2"/>
    <dgm:cxn modelId="{EEDCA856-1120-4882-8E77-1CEB18E39345}" type="presParOf" srcId="{6A294834-0D53-417F-8EFF-FDA328F5DC7E}" destId="{F71E80B6-D47E-4A1C-8768-5353DB39C42D}" srcOrd="2" destOrd="0" presId="urn:microsoft.com/office/officeart/2005/8/layout/chevron2"/>
    <dgm:cxn modelId="{6D16A0E8-26CE-49A2-A320-AB7E9696C31E}" type="presParOf" srcId="{F71E80B6-D47E-4A1C-8768-5353DB39C42D}" destId="{01E18052-2009-4E30-AB3D-285BECC5BF8F}" srcOrd="0" destOrd="0" presId="urn:microsoft.com/office/officeart/2005/8/layout/chevron2"/>
    <dgm:cxn modelId="{2D87B0CE-A96C-4794-B0F8-F67B7E818B19}" type="presParOf" srcId="{F71E80B6-D47E-4A1C-8768-5353DB39C42D}" destId="{5FB89740-590A-4142-A261-7660F5567718}" srcOrd="1" destOrd="0" presId="urn:microsoft.com/office/officeart/2005/8/layout/chevron2"/>
    <dgm:cxn modelId="{A2A1FE30-5AC0-473E-92DB-A0331AEC94A4}" type="presParOf" srcId="{6A294834-0D53-417F-8EFF-FDA328F5DC7E}" destId="{DFF322A9-AA3F-4C1B-AE90-8B2393BDC922}" srcOrd="3" destOrd="0" presId="urn:microsoft.com/office/officeart/2005/8/layout/chevron2"/>
    <dgm:cxn modelId="{36D990E0-8E32-4E52-9A07-5F7224B75534}" type="presParOf" srcId="{6A294834-0D53-417F-8EFF-FDA328F5DC7E}" destId="{59D2B5D2-9AFB-4381-9542-DF4C7D9C79B2}" srcOrd="4" destOrd="0" presId="urn:microsoft.com/office/officeart/2005/8/layout/chevron2"/>
    <dgm:cxn modelId="{6F07E7C4-EDD4-4D5B-B995-D9AC3D6513E3}" type="presParOf" srcId="{59D2B5D2-9AFB-4381-9542-DF4C7D9C79B2}" destId="{81023CF9-A297-472A-A5AF-9BCE26521E2F}" srcOrd="0" destOrd="0" presId="urn:microsoft.com/office/officeart/2005/8/layout/chevron2"/>
    <dgm:cxn modelId="{D553181B-E65C-4631-B45F-0259D0294F64}" type="presParOf" srcId="{59D2B5D2-9AFB-4381-9542-DF4C7D9C79B2}" destId="{DBAFE145-44BA-484F-A29F-DB1CD5A6FC0A}" srcOrd="1" destOrd="0" presId="urn:microsoft.com/office/officeart/2005/8/layout/chevron2"/>
    <dgm:cxn modelId="{86758C85-DF58-4C23-96B4-448D8A4AD614}" type="presParOf" srcId="{6A294834-0D53-417F-8EFF-FDA328F5DC7E}" destId="{918EB4C9-6360-4F56-83FB-87C2A6634C7A}" srcOrd="5" destOrd="0" presId="urn:microsoft.com/office/officeart/2005/8/layout/chevron2"/>
    <dgm:cxn modelId="{E45E3F90-37A4-4776-9DFA-CD484408951E}" type="presParOf" srcId="{6A294834-0D53-417F-8EFF-FDA328F5DC7E}" destId="{17D8ADD9-79A9-4D99-987A-E6CC3B85277D}" srcOrd="6" destOrd="0" presId="urn:microsoft.com/office/officeart/2005/8/layout/chevron2"/>
    <dgm:cxn modelId="{87CE9330-C7FD-4064-BBD7-6ADB1BAAF9E5}" type="presParOf" srcId="{17D8ADD9-79A9-4D99-987A-E6CC3B85277D}" destId="{3512C8CE-D416-483B-BE0E-1D49CCD6B6EF}" srcOrd="0" destOrd="0" presId="urn:microsoft.com/office/officeart/2005/8/layout/chevron2"/>
    <dgm:cxn modelId="{52ABED38-EC6E-45B6-922C-7FAE4FA98B7B}" type="presParOf" srcId="{17D8ADD9-79A9-4D99-987A-E6CC3B85277D}" destId="{DEAC5C8F-9653-490F-B86D-9D9E3AE23A19}" srcOrd="1" destOrd="0" presId="urn:microsoft.com/office/officeart/2005/8/layout/chevron2"/>
    <dgm:cxn modelId="{B3333F77-0FA6-40DD-A755-9A0B21464E75}" type="presParOf" srcId="{6A294834-0D53-417F-8EFF-FDA328F5DC7E}" destId="{B2C91751-55A9-4DDF-9910-06CFB16B8D8A}" srcOrd="7" destOrd="0" presId="urn:microsoft.com/office/officeart/2005/8/layout/chevron2"/>
    <dgm:cxn modelId="{43D3D3A5-EF0D-4B87-850F-1A01484EB635}" type="presParOf" srcId="{6A294834-0D53-417F-8EFF-FDA328F5DC7E}" destId="{3CA255A8-3B2A-447A-BF11-46339B365C12}" srcOrd="8" destOrd="0" presId="urn:microsoft.com/office/officeart/2005/8/layout/chevron2"/>
    <dgm:cxn modelId="{D81B478B-C367-4EAF-B125-A3F6A45ABBB8}" type="presParOf" srcId="{3CA255A8-3B2A-447A-BF11-46339B365C12}" destId="{917B9BD0-99DC-4FAD-87A1-097782B2BFB7}" srcOrd="0" destOrd="0" presId="urn:microsoft.com/office/officeart/2005/8/layout/chevron2"/>
    <dgm:cxn modelId="{C684CB64-7379-4DFD-A3ED-421888F34B23}" type="presParOf" srcId="{3CA255A8-3B2A-447A-BF11-46339B365C12}" destId="{15708284-BF12-4213-BB4F-C0C4AEB9DD32}" srcOrd="1" destOrd="0" presId="urn:microsoft.com/office/officeart/2005/8/layout/chevron2"/>
    <dgm:cxn modelId="{C8D6C0EB-1AFC-4DD8-AA9E-0E6DFD8CDF49}" type="presParOf" srcId="{6A294834-0D53-417F-8EFF-FDA328F5DC7E}" destId="{05270ECA-095B-44DB-9DE7-2A5607752F40}" srcOrd="9" destOrd="0" presId="urn:microsoft.com/office/officeart/2005/8/layout/chevron2"/>
    <dgm:cxn modelId="{A98E2C7B-AB65-4C4D-823F-FD75CD419BAF}" type="presParOf" srcId="{6A294834-0D53-417F-8EFF-FDA328F5DC7E}" destId="{14034903-7469-448B-8AFE-EFF6F8DA64DD}" srcOrd="10" destOrd="0" presId="urn:microsoft.com/office/officeart/2005/8/layout/chevron2"/>
    <dgm:cxn modelId="{6CA06E99-76D3-46A4-BC15-1964E63AD7BA}" type="presParOf" srcId="{14034903-7469-448B-8AFE-EFF6F8DA64DD}" destId="{90ED9993-8120-4D58-85DC-D01CC10D9400}" srcOrd="0" destOrd="0" presId="urn:microsoft.com/office/officeart/2005/8/layout/chevron2"/>
    <dgm:cxn modelId="{75C8E2C7-7B4C-4CD0-8379-F401C0B9E0E0}" type="presParOf" srcId="{14034903-7469-448B-8AFE-EFF6F8DA64DD}" destId="{63DCCECA-5329-4071-853C-3764D0A198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1CEF38-6B60-4D1B-B33F-6DC71B895D2E}" type="doc">
      <dgm:prSet loTypeId="urn:microsoft.com/office/officeart/2005/8/layout/bProcess4" loCatId="process" qsTypeId="urn:microsoft.com/office/officeart/2005/8/quickstyle/simple2" qsCatId="simple" csTypeId="urn:microsoft.com/office/officeart/2005/8/colors/accent4_1" csCatId="accent4" phldr="1"/>
      <dgm:spPr/>
      <dgm:t>
        <a:bodyPr/>
        <a:lstStyle/>
        <a:p>
          <a:endParaRPr lang="en-US"/>
        </a:p>
      </dgm:t>
    </dgm:pt>
    <dgm:pt modelId="{793444FA-29FD-4299-A2FB-DB7C67E1890F}">
      <dgm:prSet phldrT="[Text]"/>
      <dgm:spPr/>
      <dgm:t>
        <a:bodyPr/>
        <a:lstStyle/>
        <a:p>
          <a:r>
            <a:rPr lang="en-US" dirty="0"/>
            <a:t>1. Data Source</a:t>
          </a:r>
        </a:p>
      </dgm:t>
    </dgm:pt>
    <dgm:pt modelId="{48919CB4-8180-4149-B9D2-028122CEE114}" type="parTrans" cxnId="{7E7EB746-2FF7-4EE6-A515-7A2C44E3152E}">
      <dgm:prSet/>
      <dgm:spPr/>
      <dgm:t>
        <a:bodyPr/>
        <a:lstStyle/>
        <a:p>
          <a:endParaRPr lang="en-US"/>
        </a:p>
      </dgm:t>
    </dgm:pt>
    <dgm:pt modelId="{3DE2676F-9E90-4E82-ABF0-004B4395ACBA}" type="sibTrans" cxnId="{7E7EB746-2FF7-4EE6-A515-7A2C44E3152E}">
      <dgm:prSet/>
      <dgm:spPr/>
      <dgm:t>
        <a:bodyPr/>
        <a:lstStyle/>
        <a:p>
          <a:endParaRPr lang="en-US"/>
        </a:p>
      </dgm:t>
    </dgm:pt>
    <dgm:pt modelId="{FC658A7E-5D65-4839-9D5D-9265E3B204B4}">
      <dgm:prSet phldrT="[Text]"/>
      <dgm:spPr/>
      <dgm:t>
        <a:bodyPr/>
        <a:lstStyle/>
        <a:p>
          <a:r>
            <a:rPr lang="en-US" dirty="0"/>
            <a:t>2. Research and collaboration on Topic</a:t>
          </a:r>
        </a:p>
      </dgm:t>
    </dgm:pt>
    <dgm:pt modelId="{47522748-4DDD-4058-83C8-BC6729358B26}" type="parTrans" cxnId="{B3004297-D59C-443E-8C62-4188090ED974}">
      <dgm:prSet/>
      <dgm:spPr/>
      <dgm:t>
        <a:bodyPr/>
        <a:lstStyle/>
        <a:p>
          <a:endParaRPr lang="en-US"/>
        </a:p>
      </dgm:t>
    </dgm:pt>
    <dgm:pt modelId="{ED2924CA-1587-4F5B-84C8-435E890C6AF0}" type="sibTrans" cxnId="{B3004297-D59C-443E-8C62-4188090ED974}">
      <dgm:prSet/>
      <dgm:spPr/>
      <dgm:t>
        <a:bodyPr/>
        <a:lstStyle/>
        <a:p>
          <a:endParaRPr lang="en-US"/>
        </a:p>
      </dgm:t>
    </dgm:pt>
    <dgm:pt modelId="{61F10072-3294-451C-8766-FDE434B58B71}">
      <dgm:prSet phldrT="[Text]"/>
      <dgm:spPr/>
      <dgm:t>
        <a:bodyPr/>
        <a:lstStyle/>
        <a:p>
          <a:r>
            <a:rPr lang="en-US" dirty="0"/>
            <a:t>3. API Identification and website for scrapping</a:t>
          </a:r>
        </a:p>
      </dgm:t>
    </dgm:pt>
    <dgm:pt modelId="{01837C74-C615-49C9-A907-72F54405A822}" type="parTrans" cxnId="{80A9181B-B78B-49B7-96E4-5581FA183F03}">
      <dgm:prSet/>
      <dgm:spPr/>
      <dgm:t>
        <a:bodyPr/>
        <a:lstStyle/>
        <a:p>
          <a:endParaRPr lang="en-US"/>
        </a:p>
      </dgm:t>
    </dgm:pt>
    <dgm:pt modelId="{F4294270-C2D7-4AB0-8425-EBFAA1235192}" type="sibTrans" cxnId="{80A9181B-B78B-49B7-96E4-5581FA183F03}">
      <dgm:prSet/>
      <dgm:spPr/>
      <dgm:t>
        <a:bodyPr/>
        <a:lstStyle/>
        <a:p>
          <a:endParaRPr lang="en-US"/>
        </a:p>
      </dgm:t>
    </dgm:pt>
    <dgm:pt modelId="{5326334C-B054-4F63-A2EE-6919FF1941D1}">
      <dgm:prSet phldrT="[Text]"/>
      <dgm:spPr/>
      <dgm:t>
        <a:bodyPr/>
        <a:lstStyle/>
        <a:p>
          <a:r>
            <a:rPr lang="en-US" dirty="0"/>
            <a:t>4. Data Cleaning</a:t>
          </a:r>
        </a:p>
      </dgm:t>
    </dgm:pt>
    <dgm:pt modelId="{9F69DFFC-5D7D-47E7-9E3D-798D3B31E0FE}" type="parTrans" cxnId="{15B1E10A-F62C-4704-B880-67E8ED09DB87}">
      <dgm:prSet/>
      <dgm:spPr/>
      <dgm:t>
        <a:bodyPr/>
        <a:lstStyle/>
        <a:p>
          <a:endParaRPr lang="en-US"/>
        </a:p>
      </dgm:t>
    </dgm:pt>
    <dgm:pt modelId="{AC130E6E-737A-44F9-B6A6-C468FC3C1118}" type="sibTrans" cxnId="{15B1E10A-F62C-4704-B880-67E8ED09DB87}">
      <dgm:prSet/>
      <dgm:spPr/>
      <dgm:t>
        <a:bodyPr/>
        <a:lstStyle/>
        <a:p>
          <a:endParaRPr lang="en-US"/>
        </a:p>
      </dgm:t>
    </dgm:pt>
    <dgm:pt modelId="{9AE112DD-E4F8-4D09-8566-99F4A89E6F78}">
      <dgm:prSet phldrT="[Text]"/>
      <dgm:spPr/>
      <dgm:t>
        <a:bodyPr/>
        <a:lstStyle/>
        <a:p>
          <a:r>
            <a:rPr lang="en-US" dirty="0"/>
            <a:t>5. Data Preprocessing</a:t>
          </a:r>
        </a:p>
      </dgm:t>
    </dgm:pt>
    <dgm:pt modelId="{55AB844C-F4E8-48F2-AD2B-4A9B9CD06708}" type="parTrans" cxnId="{930028F0-B13B-4704-9C61-B71D8A3E14A5}">
      <dgm:prSet/>
      <dgm:spPr/>
      <dgm:t>
        <a:bodyPr/>
        <a:lstStyle/>
        <a:p>
          <a:endParaRPr lang="en-US"/>
        </a:p>
      </dgm:t>
    </dgm:pt>
    <dgm:pt modelId="{5227DBA3-949A-4C8C-BEDF-A86CD68A0FC7}" type="sibTrans" cxnId="{930028F0-B13B-4704-9C61-B71D8A3E14A5}">
      <dgm:prSet/>
      <dgm:spPr/>
      <dgm:t>
        <a:bodyPr/>
        <a:lstStyle/>
        <a:p>
          <a:endParaRPr lang="en-US"/>
        </a:p>
      </dgm:t>
    </dgm:pt>
    <dgm:pt modelId="{AC733EA3-D725-48EB-A22B-04D498A13658}">
      <dgm:prSet phldrT="[Text]"/>
      <dgm:spPr/>
      <dgm:t>
        <a:bodyPr/>
        <a:lstStyle/>
        <a:p>
          <a:r>
            <a:rPr lang="en-US" dirty="0"/>
            <a:t>6. Data Amalgamation</a:t>
          </a:r>
        </a:p>
      </dgm:t>
    </dgm:pt>
    <dgm:pt modelId="{2FC868BF-6D39-4ACD-8EEE-CAE07E5A7909}" type="parTrans" cxnId="{A0D04C0C-0CCE-4A93-ADB8-4EC9607BD0A9}">
      <dgm:prSet/>
      <dgm:spPr/>
      <dgm:t>
        <a:bodyPr/>
        <a:lstStyle/>
        <a:p>
          <a:endParaRPr lang="en-US"/>
        </a:p>
      </dgm:t>
    </dgm:pt>
    <dgm:pt modelId="{C4FE0866-8A91-4E3F-AF40-38715E6A8A6E}" type="sibTrans" cxnId="{A0D04C0C-0CCE-4A93-ADB8-4EC9607BD0A9}">
      <dgm:prSet/>
      <dgm:spPr/>
      <dgm:t>
        <a:bodyPr/>
        <a:lstStyle/>
        <a:p>
          <a:endParaRPr lang="en-US"/>
        </a:p>
      </dgm:t>
    </dgm:pt>
    <dgm:pt modelId="{B06F98C9-C9D5-4097-9B2E-149B670558D1}">
      <dgm:prSet phldrT="[Text]"/>
      <dgm:spPr/>
      <dgm:t>
        <a:bodyPr/>
        <a:lstStyle/>
        <a:p>
          <a:r>
            <a:rPr lang="en-US" dirty="0"/>
            <a:t>7. Data Visualization</a:t>
          </a:r>
        </a:p>
      </dgm:t>
    </dgm:pt>
    <dgm:pt modelId="{BD1ECF7D-6C97-4410-AA70-54C0DC133478}" type="parTrans" cxnId="{5F961053-D345-40C9-9820-17C2D5CE50AD}">
      <dgm:prSet/>
      <dgm:spPr/>
      <dgm:t>
        <a:bodyPr/>
        <a:lstStyle/>
        <a:p>
          <a:endParaRPr lang="en-US"/>
        </a:p>
      </dgm:t>
    </dgm:pt>
    <dgm:pt modelId="{5D0008F4-F8DA-4674-9699-ED25785C468C}" type="sibTrans" cxnId="{5F961053-D345-40C9-9820-17C2D5CE50AD}">
      <dgm:prSet/>
      <dgm:spPr/>
      <dgm:t>
        <a:bodyPr/>
        <a:lstStyle/>
        <a:p>
          <a:endParaRPr lang="en-US"/>
        </a:p>
      </dgm:t>
    </dgm:pt>
    <dgm:pt modelId="{68B93770-DC36-4C34-9B89-42C4A32A2A18}">
      <dgm:prSet phldrT="[Text]"/>
      <dgm:spPr/>
      <dgm:t>
        <a:bodyPr/>
        <a:lstStyle/>
        <a:p>
          <a:r>
            <a:rPr lang="en-US" dirty="0"/>
            <a:t>8. ML Modelling and Tuning</a:t>
          </a:r>
        </a:p>
      </dgm:t>
    </dgm:pt>
    <dgm:pt modelId="{C229E55A-47F4-4D05-A0E6-6F860C78CEF7}" type="parTrans" cxnId="{E123639C-9D08-4321-AB3D-EF138D668351}">
      <dgm:prSet/>
      <dgm:spPr/>
      <dgm:t>
        <a:bodyPr/>
        <a:lstStyle/>
        <a:p>
          <a:endParaRPr lang="en-US"/>
        </a:p>
      </dgm:t>
    </dgm:pt>
    <dgm:pt modelId="{8F496EF0-8FEF-4BF6-8882-57B0EA29DF89}" type="sibTrans" cxnId="{E123639C-9D08-4321-AB3D-EF138D668351}">
      <dgm:prSet/>
      <dgm:spPr/>
      <dgm:t>
        <a:bodyPr/>
        <a:lstStyle/>
        <a:p>
          <a:endParaRPr lang="en-US"/>
        </a:p>
      </dgm:t>
    </dgm:pt>
    <dgm:pt modelId="{99EFC094-D512-49A5-8C0C-20711D3209D8}">
      <dgm:prSet phldrT="[Text]"/>
      <dgm:spPr/>
      <dgm:t>
        <a:bodyPr/>
        <a:lstStyle/>
        <a:p>
          <a:r>
            <a:rPr lang="en-US" dirty="0"/>
            <a:t>9. Comparison and Publishing Result </a:t>
          </a:r>
        </a:p>
      </dgm:t>
    </dgm:pt>
    <dgm:pt modelId="{83F8974B-C71D-4134-A09C-E2630B4509D0}" type="parTrans" cxnId="{9E563D43-3A16-4150-86F9-746DEE38BA40}">
      <dgm:prSet/>
      <dgm:spPr/>
      <dgm:t>
        <a:bodyPr/>
        <a:lstStyle/>
        <a:p>
          <a:endParaRPr lang="en-US"/>
        </a:p>
      </dgm:t>
    </dgm:pt>
    <dgm:pt modelId="{A8891FFD-3E27-40A9-BF7F-9D6E2CD869B2}" type="sibTrans" cxnId="{9E563D43-3A16-4150-86F9-746DEE38BA40}">
      <dgm:prSet/>
      <dgm:spPr/>
      <dgm:t>
        <a:bodyPr/>
        <a:lstStyle/>
        <a:p>
          <a:endParaRPr lang="en-US"/>
        </a:p>
      </dgm:t>
    </dgm:pt>
    <dgm:pt modelId="{F3DF7815-5820-4F6F-A7AF-FAB1D2C4E220}" type="pres">
      <dgm:prSet presAssocID="{0A1CEF38-6B60-4D1B-B33F-6DC71B895D2E}" presName="Name0" presStyleCnt="0">
        <dgm:presLayoutVars>
          <dgm:dir/>
          <dgm:resizeHandles/>
        </dgm:presLayoutVars>
      </dgm:prSet>
      <dgm:spPr/>
    </dgm:pt>
    <dgm:pt modelId="{6CCA0669-7AD4-411F-88FE-2226E030E76A}" type="pres">
      <dgm:prSet presAssocID="{793444FA-29FD-4299-A2FB-DB7C67E1890F}" presName="compNode" presStyleCnt="0"/>
      <dgm:spPr/>
    </dgm:pt>
    <dgm:pt modelId="{B84E803D-EAAC-4EC3-A8D5-8FD15D794687}" type="pres">
      <dgm:prSet presAssocID="{793444FA-29FD-4299-A2FB-DB7C67E1890F}" presName="dummyConnPt" presStyleCnt="0"/>
      <dgm:spPr/>
    </dgm:pt>
    <dgm:pt modelId="{00928208-850C-429D-B72F-FC72507E8C87}" type="pres">
      <dgm:prSet presAssocID="{793444FA-29FD-4299-A2FB-DB7C67E1890F}" presName="node" presStyleLbl="node1" presStyleIdx="0" presStyleCnt="9">
        <dgm:presLayoutVars>
          <dgm:bulletEnabled val="1"/>
        </dgm:presLayoutVars>
      </dgm:prSet>
      <dgm:spPr/>
    </dgm:pt>
    <dgm:pt modelId="{65280A84-BA38-44FC-9ED1-AF89746BFB60}" type="pres">
      <dgm:prSet presAssocID="{3DE2676F-9E90-4E82-ABF0-004B4395ACBA}" presName="sibTrans" presStyleLbl="bgSibTrans2D1" presStyleIdx="0" presStyleCnt="8"/>
      <dgm:spPr/>
    </dgm:pt>
    <dgm:pt modelId="{8BC4A33B-93A3-4531-9BB2-178AD559EBE9}" type="pres">
      <dgm:prSet presAssocID="{FC658A7E-5D65-4839-9D5D-9265E3B204B4}" presName="compNode" presStyleCnt="0"/>
      <dgm:spPr/>
    </dgm:pt>
    <dgm:pt modelId="{F59859CD-4C75-4DEF-82B7-075E66B5E09E}" type="pres">
      <dgm:prSet presAssocID="{FC658A7E-5D65-4839-9D5D-9265E3B204B4}" presName="dummyConnPt" presStyleCnt="0"/>
      <dgm:spPr/>
    </dgm:pt>
    <dgm:pt modelId="{1038A8C7-A31B-4ABB-BAD0-BCFFFF40FD61}" type="pres">
      <dgm:prSet presAssocID="{FC658A7E-5D65-4839-9D5D-9265E3B204B4}" presName="node" presStyleLbl="node1" presStyleIdx="1" presStyleCnt="9">
        <dgm:presLayoutVars>
          <dgm:bulletEnabled val="1"/>
        </dgm:presLayoutVars>
      </dgm:prSet>
      <dgm:spPr/>
    </dgm:pt>
    <dgm:pt modelId="{58F56E48-FA52-464E-96D8-89D3D5538B06}" type="pres">
      <dgm:prSet presAssocID="{ED2924CA-1587-4F5B-84C8-435E890C6AF0}" presName="sibTrans" presStyleLbl="bgSibTrans2D1" presStyleIdx="1" presStyleCnt="8"/>
      <dgm:spPr/>
    </dgm:pt>
    <dgm:pt modelId="{7391B636-9E72-46EE-9A2E-18D19E8CC145}" type="pres">
      <dgm:prSet presAssocID="{61F10072-3294-451C-8766-FDE434B58B71}" presName="compNode" presStyleCnt="0"/>
      <dgm:spPr/>
    </dgm:pt>
    <dgm:pt modelId="{4900C58A-2E12-4DF9-B16E-261CE4480AE7}" type="pres">
      <dgm:prSet presAssocID="{61F10072-3294-451C-8766-FDE434B58B71}" presName="dummyConnPt" presStyleCnt="0"/>
      <dgm:spPr/>
    </dgm:pt>
    <dgm:pt modelId="{FC18FD2B-51B5-43B2-BA4E-B72A3D321AB5}" type="pres">
      <dgm:prSet presAssocID="{61F10072-3294-451C-8766-FDE434B58B71}" presName="node" presStyleLbl="node1" presStyleIdx="2" presStyleCnt="9">
        <dgm:presLayoutVars>
          <dgm:bulletEnabled val="1"/>
        </dgm:presLayoutVars>
      </dgm:prSet>
      <dgm:spPr/>
    </dgm:pt>
    <dgm:pt modelId="{FEB8EACA-9599-48B8-8D00-9C6AF2E91009}" type="pres">
      <dgm:prSet presAssocID="{F4294270-C2D7-4AB0-8425-EBFAA1235192}" presName="sibTrans" presStyleLbl="bgSibTrans2D1" presStyleIdx="2" presStyleCnt="8"/>
      <dgm:spPr/>
    </dgm:pt>
    <dgm:pt modelId="{0050A1AB-99B2-4B3F-9E0E-288A98F925C0}" type="pres">
      <dgm:prSet presAssocID="{5326334C-B054-4F63-A2EE-6919FF1941D1}" presName="compNode" presStyleCnt="0"/>
      <dgm:spPr/>
    </dgm:pt>
    <dgm:pt modelId="{B2DB80B3-839A-4DA1-872C-985FC2D05C02}" type="pres">
      <dgm:prSet presAssocID="{5326334C-B054-4F63-A2EE-6919FF1941D1}" presName="dummyConnPt" presStyleCnt="0"/>
      <dgm:spPr/>
    </dgm:pt>
    <dgm:pt modelId="{38BE20C8-D738-4BA2-BC55-F399744B8BA2}" type="pres">
      <dgm:prSet presAssocID="{5326334C-B054-4F63-A2EE-6919FF1941D1}" presName="node" presStyleLbl="node1" presStyleIdx="3" presStyleCnt="9">
        <dgm:presLayoutVars>
          <dgm:bulletEnabled val="1"/>
        </dgm:presLayoutVars>
      </dgm:prSet>
      <dgm:spPr/>
    </dgm:pt>
    <dgm:pt modelId="{9E297F65-34ED-4B0D-9BFE-32B546EBBCA7}" type="pres">
      <dgm:prSet presAssocID="{AC130E6E-737A-44F9-B6A6-C468FC3C1118}" presName="sibTrans" presStyleLbl="bgSibTrans2D1" presStyleIdx="3" presStyleCnt="8"/>
      <dgm:spPr/>
    </dgm:pt>
    <dgm:pt modelId="{A84501E9-4FD9-4D1C-AC61-E28632501ACC}" type="pres">
      <dgm:prSet presAssocID="{9AE112DD-E4F8-4D09-8566-99F4A89E6F78}" presName="compNode" presStyleCnt="0"/>
      <dgm:spPr/>
    </dgm:pt>
    <dgm:pt modelId="{DE1AD536-28CF-4089-AD09-A87DBC14BA3D}" type="pres">
      <dgm:prSet presAssocID="{9AE112DD-E4F8-4D09-8566-99F4A89E6F78}" presName="dummyConnPt" presStyleCnt="0"/>
      <dgm:spPr/>
    </dgm:pt>
    <dgm:pt modelId="{46A5079C-257B-429A-8E9C-20E48AF31FEB}" type="pres">
      <dgm:prSet presAssocID="{9AE112DD-E4F8-4D09-8566-99F4A89E6F78}" presName="node" presStyleLbl="node1" presStyleIdx="4" presStyleCnt="9">
        <dgm:presLayoutVars>
          <dgm:bulletEnabled val="1"/>
        </dgm:presLayoutVars>
      </dgm:prSet>
      <dgm:spPr/>
    </dgm:pt>
    <dgm:pt modelId="{662DA403-EF10-4B0C-9EFC-34F3C971298C}" type="pres">
      <dgm:prSet presAssocID="{5227DBA3-949A-4C8C-BEDF-A86CD68A0FC7}" presName="sibTrans" presStyleLbl="bgSibTrans2D1" presStyleIdx="4" presStyleCnt="8"/>
      <dgm:spPr/>
    </dgm:pt>
    <dgm:pt modelId="{8AC4AD99-15F6-4A52-9924-0A3AF13D8343}" type="pres">
      <dgm:prSet presAssocID="{AC733EA3-D725-48EB-A22B-04D498A13658}" presName="compNode" presStyleCnt="0"/>
      <dgm:spPr/>
    </dgm:pt>
    <dgm:pt modelId="{9EA45F00-71E6-4E02-9B07-0D7AA242E3C0}" type="pres">
      <dgm:prSet presAssocID="{AC733EA3-D725-48EB-A22B-04D498A13658}" presName="dummyConnPt" presStyleCnt="0"/>
      <dgm:spPr/>
    </dgm:pt>
    <dgm:pt modelId="{A4BFD362-08EA-4A0C-84D2-8337012E00A6}" type="pres">
      <dgm:prSet presAssocID="{AC733EA3-D725-48EB-A22B-04D498A13658}" presName="node" presStyleLbl="node1" presStyleIdx="5" presStyleCnt="9">
        <dgm:presLayoutVars>
          <dgm:bulletEnabled val="1"/>
        </dgm:presLayoutVars>
      </dgm:prSet>
      <dgm:spPr/>
    </dgm:pt>
    <dgm:pt modelId="{D46ED9AC-1B61-44FB-81CC-2E6056D631AE}" type="pres">
      <dgm:prSet presAssocID="{C4FE0866-8A91-4E3F-AF40-38715E6A8A6E}" presName="sibTrans" presStyleLbl="bgSibTrans2D1" presStyleIdx="5" presStyleCnt="8"/>
      <dgm:spPr/>
    </dgm:pt>
    <dgm:pt modelId="{087D8065-21A8-452D-82C5-875941F492D1}" type="pres">
      <dgm:prSet presAssocID="{B06F98C9-C9D5-4097-9B2E-149B670558D1}" presName="compNode" presStyleCnt="0"/>
      <dgm:spPr/>
    </dgm:pt>
    <dgm:pt modelId="{5280641F-2D49-45F7-B099-2CE331E4ADD0}" type="pres">
      <dgm:prSet presAssocID="{B06F98C9-C9D5-4097-9B2E-149B670558D1}" presName="dummyConnPt" presStyleCnt="0"/>
      <dgm:spPr/>
    </dgm:pt>
    <dgm:pt modelId="{8CC438F3-88D4-4806-9FE6-601B8AA75E96}" type="pres">
      <dgm:prSet presAssocID="{B06F98C9-C9D5-4097-9B2E-149B670558D1}" presName="node" presStyleLbl="node1" presStyleIdx="6" presStyleCnt="9">
        <dgm:presLayoutVars>
          <dgm:bulletEnabled val="1"/>
        </dgm:presLayoutVars>
      </dgm:prSet>
      <dgm:spPr/>
    </dgm:pt>
    <dgm:pt modelId="{FEAC2164-3485-4D10-AE46-397861208399}" type="pres">
      <dgm:prSet presAssocID="{5D0008F4-F8DA-4674-9699-ED25785C468C}" presName="sibTrans" presStyleLbl="bgSibTrans2D1" presStyleIdx="6" presStyleCnt="8"/>
      <dgm:spPr/>
    </dgm:pt>
    <dgm:pt modelId="{F4E7596E-7F50-4FF4-B063-30427FEE9359}" type="pres">
      <dgm:prSet presAssocID="{68B93770-DC36-4C34-9B89-42C4A32A2A18}" presName="compNode" presStyleCnt="0"/>
      <dgm:spPr/>
    </dgm:pt>
    <dgm:pt modelId="{21A5C2A1-706D-471F-A607-A3C1B51C0852}" type="pres">
      <dgm:prSet presAssocID="{68B93770-DC36-4C34-9B89-42C4A32A2A18}" presName="dummyConnPt" presStyleCnt="0"/>
      <dgm:spPr/>
    </dgm:pt>
    <dgm:pt modelId="{A9F15EE5-927B-41C7-A572-1B068EF847B8}" type="pres">
      <dgm:prSet presAssocID="{68B93770-DC36-4C34-9B89-42C4A32A2A18}" presName="node" presStyleLbl="node1" presStyleIdx="7" presStyleCnt="9">
        <dgm:presLayoutVars>
          <dgm:bulletEnabled val="1"/>
        </dgm:presLayoutVars>
      </dgm:prSet>
      <dgm:spPr/>
    </dgm:pt>
    <dgm:pt modelId="{3AEF82A1-C1AA-4B25-B90E-E8E16E6A636A}" type="pres">
      <dgm:prSet presAssocID="{8F496EF0-8FEF-4BF6-8882-57B0EA29DF89}" presName="sibTrans" presStyleLbl="bgSibTrans2D1" presStyleIdx="7" presStyleCnt="8"/>
      <dgm:spPr/>
    </dgm:pt>
    <dgm:pt modelId="{14A3F7B3-2C55-46B2-9B13-7C1F00E5860D}" type="pres">
      <dgm:prSet presAssocID="{99EFC094-D512-49A5-8C0C-20711D3209D8}" presName="compNode" presStyleCnt="0"/>
      <dgm:spPr/>
    </dgm:pt>
    <dgm:pt modelId="{AF61C6F2-79A7-4F70-9066-7D61E88A3BD0}" type="pres">
      <dgm:prSet presAssocID="{99EFC094-D512-49A5-8C0C-20711D3209D8}" presName="dummyConnPt" presStyleCnt="0"/>
      <dgm:spPr/>
    </dgm:pt>
    <dgm:pt modelId="{2A6C48CF-DE4F-47A8-AAE0-4F005DB46573}" type="pres">
      <dgm:prSet presAssocID="{99EFC094-D512-49A5-8C0C-20711D3209D8}" presName="node" presStyleLbl="node1" presStyleIdx="8" presStyleCnt="9">
        <dgm:presLayoutVars>
          <dgm:bulletEnabled val="1"/>
        </dgm:presLayoutVars>
      </dgm:prSet>
      <dgm:spPr/>
    </dgm:pt>
  </dgm:ptLst>
  <dgm:cxnLst>
    <dgm:cxn modelId="{B5C07E00-6354-4854-8ACD-EB697DC81819}" type="presOf" srcId="{5326334C-B054-4F63-A2EE-6919FF1941D1}" destId="{38BE20C8-D738-4BA2-BC55-F399744B8BA2}" srcOrd="0" destOrd="0" presId="urn:microsoft.com/office/officeart/2005/8/layout/bProcess4"/>
    <dgm:cxn modelId="{15B1E10A-F62C-4704-B880-67E8ED09DB87}" srcId="{0A1CEF38-6B60-4D1B-B33F-6DC71B895D2E}" destId="{5326334C-B054-4F63-A2EE-6919FF1941D1}" srcOrd="3" destOrd="0" parTransId="{9F69DFFC-5D7D-47E7-9E3D-798D3B31E0FE}" sibTransId="{AC130E6E-737A-44F9-B6A6-C468FC3C1118}"/>
    <dgm:cxn modelId="{A0D04C0C-0CCE-4A93-ADB8-4EC9607BD0A9}" srcId="{0A1CEF38-6B60-4D1B-B33F-6DC71B895D2E}" destId="{AC733EA3-D725-48EB-A22B-04D498A13658}" srcOrd="5" destOrd="0" parTransId="{2FC868BF-6D39-4ACD-8EEE-CAE07E5A7909}" sibTransId="{C4FE0866-8A91-4E3F-AF40-38715E6A8A6E}"/>
    <dgm:cxn modelId="{F5780C13-8AF6-47A9-8FF1-7B03703F7BD2}" type="presOf" srcId="{AC733EA3-D725-48EB-A22B-04D498A13658}" destId="{A4BFD362-08EA-4A0C-84D2-8337012E00A6}" srcOrd="0" destOrd="0" presId="urn:microsoft.com/office/officeart/2005/8/layout/bProcess4"/>
    <dgm:cxn modelId="{3537E819-FCAB-4E48-BC10-6F62EB0DCB6C}" type="presOf" srcId="{ED2924CA-1587-4F5B-84C8-435E890C6AF0}" destId="{58F56E48-FA52-464E-96D8-89D3D5538B06}" srcOrd="0" destOrd="0" presId="urn:microsoft.com/office/officeart/2005/8/layout/bProcess4"/>
    <dgm:cxn modelId="{80A9181B-B78B-49B7-96E4-5581FA183F03}" srcId="{0A1CEF38-6B60-4D1B-B33F-6DC71B895D2E}" destId="{61F10072-3294-451C-8766-FDE434B58B71}" srcOrd="2" destOrd="0" parTransId="{01837C74-C615-49C9-A907-72F54405A822}" sibTransId="{F4294270-C2D7-4AB0-8425-EBFAA1235192}"/>
    <dgm:cxn modelId="{1CF05B28-DEC6-4AEE-A36B-D5CFD350DD36}" type="presOf" srcId="{0A1CEF38-6B60-4D1B-B33F-6DC71B895D2E}" destId="{F3DF7815-5820-4F6F-A7AF-FAB1D2C4E220}" srcOrd="0" destOrd="0" presId="urn:microsoft.com/office/officeart/2005/8/layout/bProcess4"/>
    <dgm:cxn modelId="{DFC62838-B9AD-424E-906D-F350A700DE14}" type="presOf" srcId="{3DE2676F-9E90-4E82-ABF0-004B4395ACBA}" destId="{65280A84-BA38-44FC-9ED1-AF89746BFB60}" srcOrd="0" destOrd="0" presId="urn:microsoft.com/office/officeart/2005/8/layout/bProcess4"/>
    <dgm:cxn modelId="{E11DA15B-4B66-4389-BEBB-8171CD9A41CD}" type="presOf" srcId="{68B93770-DC36-4C34-9B89-42C4A32A2A18}" destId="{A9F15EE5-927B-41C7-A572-1B068EF847B8}" srcOrd="0" destOrd="0" presId="urn:microsoft.com/office/officeart/2005/8/layout/bProcess4"/>
    <dgm:cxn modelId="{8DFCF35B-8DA4-469F-960A-46A8D80F23BC}" type="presOf" srcId="{99EFC094-D512-49A5-8C0C-20711D3209D8}" destId="{2A6C48CF-DE4F-47A8-AAE0-4F005DB46573}" srcOrd="0" destOrd="0" presId="urn:microsoft.com/office/officeart/2005/8/layout/bProcess4"/>
    <dgm:cxn modelId="{64AF425C-BB34-4345-B751-4D9873DC2C98}" type="presOf" srcId="{F4294270-C2D7-4AB0-8425-EBFAA1235192}" destId="{FEB8EACA-9599-48B8-8D00-9C6AF2E91009}" srcOrd="0" destOrd="0" presId="urn:microsoft.com/office/officeart/2005/8/layout/bProcess4"/>
    <dgm:cxn modelId="{9E563D43-3A16-4150-86F9-746DEE38BA40}" srcId="{0A1CEF38-6B60-4D1B-B33F-6DC71B895D2E}" destId="{99EFC094-D512-49A5-8C0C-20711D3209D8}" srcOrd="8" destOrd="0" parTransId="{83F8974B-C71D-4134-A09C-E2630B4509D0}" sibTransId="{A8891FFD-3E27-40A9-BF7F-9D6E2CD869B2}"/>
    <dgm:cxn modelId="{7E7EB746-2FF7-4EE6-A515-7A2C44E3152E}" srcId="{0A1CEF38-6B60-4D1B-B33F-6DC71B895D2E}" destId="{793444FA-29FD-4299-A2FB-DB7C67E1890F}" srcOrd="0" destOrd="0" parTransId="{48919CB4-8180-4149-B9D2-028122CEE114}" sibTransId="{3DE2676F-9E90-4E82-ABF0-004B4395ACBA}"/>
    <dgm:cxn modelId="{750EBF67-56B8-4AF6-9054-D12DBE2BB6FF}" type="presOf" srcId="{B06F98C9-C9D5-4097-9B2E-149B670558D1}" destId="{8CC438F3-88D4-4806-9FE6-601B8AA75E96}" srcOrd="0" destOrd="0" presId="urn:microsoft.com/office/officeart/2005/8/layout/bProcess4"/>
    <dgm:cxn modelId="{28D95C6A-60FA-4EFF-A467-55F1947BAE38}" type="presOf" srcId="{9AE112DD-E4F8-4D09-8566-99F4A89E6F78}" destId="{46A5079C-257B-429A-8E9C-20E48AF31FEB}" srcOrd="0" destOrd="0" presId="urn:microsoft.com/office/officeart/2005/8/layout/bProcess4"/>
    <dgm:cxn modelId="{640CC350-0CD2-4ECB-B779-F79E0C000C59}" type="presOf" srcId="{C4FE0866-8A91-4E3F-AF40-38715E6A8A6E}" destId="{D46ED9AC-1B61-44FB-81CC-2E6056D631AE}" srcOrd="0" destOrd="0" presId="urn:microsoft.com/office/officeart/2005/8/layout/bProcess4"/>
    <dgm:cxn modelId="{5F961053-D345-40C9-9820-17C2D5CE50AD}" srcId="{0A1CEF38-6B60-4D1B-B33F-6DC71B895D2E}" destId="{B06F98C9-C9D5-4097-9B2E-149B670558D1}" srcOrd="6" destOrd="0" parTransId="{BD1ECF7D-6C97-4410-AA70-54C0DC133478}" sibTransId="{5D0008F4-F8DA-4674-9699-ED25785C468C}"/>
    <dgm:cxn modelId="{B3004297-D59C-443E-8C62-4188090ED974}" srcId="{0A1CEF38-6B60-4D1B-B33F-6DC71B895D2E}" destId="{FC658A7E-5D65-4839-9D5D-9265E3B204B4}" srcOrd="1" destOrd="0" parTransId="{47522748-4DDD-4058-83C8-BC6729358B26}" sibTransId="{ED2924CA-1587-4F5B-84C8-435E890C6AF0}"/>
    <dgm:cxn modelId="{88BDB09B-708A-4CA4-AD05-66EE67492451}" type="presOf" srcId="{FC658A7E-5D65-4839-9D5D-9265E3B204B4}" destId="{1038A8C7-A31B-4ABB-BAD0-BCFFFF40FD61}" srcOrd="0" destOrd="0" presId="urn:microsoft.com/office/officeart/2005/8/layout/bProcess4"/>
    <dgm:cxn modelId="{E123639C-9D08-4321-AB3D-EF138D668351}" srcId="{0A1CEF38-6B60-4D1B-B33F-6DC71B895D2E}" destId="{68B93770-DC36-4C34-9B89-42C4A32A2A18}" srcOrd="7" destOrd="0" parTransId="{C229E55A-47F4-4D05-A0E6-6F860C78CEF7}" sibTransId="{8F496EF0-8FEF-4BF6-8882-57B0EA29DF89}"/>
    <dgm:cxn modelId="{ADC6E8D7-FDFC-4827-A573-3301B1B03B3D}" type="presOf" srcId="{61F10072-3294-451C-8766-FDE434B58B71}" destId="{FC18FD2B-51B5-43B2-BA4E-B72A3D321AB5}" srcOrd="0" destOrd="0" presId="urn:microsoft.com/office/officeart/2005/8/layout/bProcess4"/>
    <dgm:cxn modelId="{04BD90D8-5C0D-4C5A-8F9B-B1F6F89DF028}" type="presOf" srcId="{5D0008F4-F8DA-4674-9699-ED25785C468C}" destId="{FEAC2164-3485-4D10-AE46-397861208399}" srcOrd="0" destOrd="0" presId="urn:microsoft.com/office/officeart/2005/8/layout/bProcess4"/>
    <dgm:cxn modelId="{DD35CDE3-24F9-4EA9-9F3A-1F291BF3B72A}" type="presOf" srcId="{5227DBA3-949A-4C8C-BEDF-A86CD68A0FC7}" destId="{662DA403-EF10-4B0C-9EFC-34F3C971298C}" srcOrd="0" destOrd="0" presId="urn:microsoft.com/office/officeart/2005/8/layout/bProcess4"/>
    <dgm:cxn modelId="{E7C2CEE5-C509-499E-880A-67F096A4C500}" type="presOf" srcId="{793444FA-29FD-4299-A2FB-DB7C67E1890F}" destId="{00928208-850C-429D-B72F-FC72507E8C87}" srcOrd="0" destOrd="0" presId="urn:microsoft.com/office/officeart/2005/8/layout/bProcess4"/>
    <dgm:cxn modelId="{930028F0-B13B-4704-9C61-B71D8A3E14A5}" srcId="{0A1CEF38-6B60-4D1B-B33F-6DC71B895D2E}" destId="{9AE112DD-E4F8-4D09-8566-99F4A89E6F78}" srcOrd="4" destOrd="0" parTransId="{55AB844C-F4E8-48F2-AD2B-4A9B9CD06708}" sibTransId="{5227DBA3-949A-4C8C-BEDF-A86CD68A0FC7}"/>
    <dgm:cxn modelId="{7D3B0EF8-6B69-491A-9ED9-F2876D6B637A}" type="presOf" srcId="{8F496EF0-8FEF-4BF6-8882-57B0EA29DF89}" destId="{3AEF82A1-C1AA-4B25-B90E-E8E16E6A636A}" srcOrd="0" destOrd="0" presId="urn:microsoft.com/office/officeart/2005/8/layout/bProcess4"/>
    <dgm:cxn modelId="{6F70A1FB-89EE-4A58-9C8A-E967D414A359}" type="presOf" srcId="{AC130E6E-737A-44F9-B6A6-C468FC3C1118}" destId="{9E297F65-34ED-4B0D-9BFE-32B546EBBCA7}" srcOrd="0" destOrd="0" presId="urn:microsoft.com/office/officeart/2005/8/layout/bProcess4"/>
    <dgm:cxn modelId="{91CE41C1-872F-4F0A-B82F-9B8B35F3D31B}" type="presParOf" srcId="{F3DF7815-5820-4F6F-A7AF-FAB1D2C4E220}" destId="{6CCA0669-7AD4-411F-88FE-2226E030E76A}" srcOrd="0" destOrd="0" presId="urn:microsoft.com/office/officeart/2005/8/layout/bProcess4"/>
    <dgm:cxn modelId="{39143575-32EA-4DD1-A836-017516C09867}" type="presParOf" srcId="{6CCA0669-7AD4-411F-88FE-2226E030E76A}" destId="{B84E803D-EAAC-4EC3-A8D5-8FD15D794687}" srcOrd="0" destOrd="0" presId="urn:microsoft.com/office/officeart/2005/8/layout/bProcess4"/>
    <dgm:cxn modelId="{F8CFE9BC-6BC8-4C0A-B39D-A39E9D8889F7}" type="presParOf" srcId="{6CCA0669-7AD4-411F-88FE-2226E030E76A}" destId="{00928208-850C-429D-B72F-FC72507E8C87}" srcOrd="1" destOrd="0" presId="urn:microsoft.com/office/officeart/2005/8/layout/bProcess4"/>
    <dgm:cxn modelId="{2741EA72-C62B-4C1D-BAA9-7D1644D0849C}" type="presParOf" srcId="{F3DF7815-5820-4F6F-A7AF-FAB1D2C4E220}" destId="{65280A84-BA38-44FC-9ED1-AF89746BFB60}" srcOrd="1" destOrd="0" presId="urn:microsoft.com/office/officeart/2005/8/layout/bProcess4"/>
    <dgm:cxn modelId="{BDB6ED09-430F-4733-ADB8-BE5234C838DA}" type="presParOf" srcId="{F3DF7815-5820-4F6F-A7AF-FAB1D2C4E220}" destId="{8BC4A33B-93A3-4531-9BB2-178AD559EBE9}" srcOrd="2" destOrd="0" presId="urn:microsoft.com/office/officeart/2005/8/layout/bProcess4"/>
    <dgm:cxn modelId="{77AF2330-917F-4CED-87C4-ED5AF950D748}" type="presParOf" srcId="{8BC4A33B-93A3-4531-9BB2-178AD559EBE9}" destId="{F59859CD-4C75-4DEF-82B7-075E66B5E09E}" srcOrd="0" destOrd="0" presId="urn:microsoft.com/office/officeart/2005/8/layout/bProcess4"/>
    <dgm:cxn modelId="{CA99908B-8775-4437-A4D1-2A52DA3A9556}" type="presParOf" srcId="{8BC4A33B-93A3-4531-9BB2-178AD559EBE9}" destId="{1038A8C7-A31B-4ABB-BAD0-BCFFFF40FD61}" srcOrd="1" destOrd="0" presId="urn:microsoft.com/office/officeart/2005/8/layout/bProcess4"/>
    <dgm:cxn modelId="{06089FA9-6279-4A57-8B02-F3F5FEF254CE}" type="presParOf" srcId="{F3DF7815-5820-4F6F-A7AF-FAB1D2C4E220}" destId="{58F56E48-FA52-464E-96D8-89D3D5538B06}" srcOrd="3" destOrd="0" presId="urn:microsoft.com/office/officeart/2005/8/layout/bProcess4"/>
    <dgm:cxn modelId="{4CEDA947-EAAF-4CDE-89FF-892B819BFEAE}" type="presParOf" srcId="{F3DF7815-5820-4F6F-A7AF-FAB1D2C4E220}" destId="{7391B636-9E72-46EE-9A2E-18D19E8CC145}" srcOrd="4" destOrd="0" presId="urn:microsoft.com/office/officeart/2005/8/layout/bProcess4"/>
    <dgm:cxn modelId="{ECAA7E4A-7A77-4BE9-A95E-56F5BB4E8783}" type="presParOf" srcId="{7391B636-9E72-46EE-9A2E-18D19E8CC145}" destId="{4900C58A-2E12-4DF9-B16E-261CE4480AE7}" srcOrd="0" destOrd="0" presId="urn:microsoft.com/office/officeart/2005/8/layout/bProcess4"/>
    <dgm:cxn modelId="{06CD872C-AFCF-488E-BDAE-CA7FDFB25B11}" type="presParOf" srcId="{7391B636-9E72-46EE-9A2E-18D19E8CC145}" destId="{FC18FD2B-51B5-43B2-BA4E-B72A3D321AB5}" srcOrd="1" destOrd="0" presId="urn:microsoft.com/office/officeart/2005/8/layout/bProcess4"/>
    <dgm:cxn modelId="{4AF56DBF-1708-4848-8167-0F08055E2268}" type="presParOf" srcId="{F3DF7815-5820-4F6F-A7AF-FAB1D2C4E220}" destId="{FEB8EACA-9599-48B8-8D00-9C6AF2E91009}" srcOrd="5" destOrd="0" presId="urn:microsoft.com/office/officeart/2005/8/layout/bProcess4"/>
    <dgm:cxn modelId="{69548DB9-CFDC-470A-AFE2-06B7F5921904}" type="presParOf" srcId="{F3DF7815-5820-4F6F-A7AF-FAB1D2C4E220}" destId="{0050A1AB-99B2-4B3F-9E0E-288A98F925C0}" srcOrd="6" destOrd="0" presId="urn:microsoft.com/office/officeart/2005/8/layout/bProcess4"/>
    <dgm:cxn modelId="{FC6E38EC-1BDF-41D9-BA73-4FA03A7CACDE}" type="presParOf" srcId="{0050A1AB-99B2-4B3F-9E0E-288A98F925C0}" destId="{B2DB80B3-839A-4DA1-872C-985FC2D05C02}" srcOrd="0" destOrd="0" presId="urn:microsoft.com/office/officeart/2005/8/layout/bProcess4"/>
    <dgm:cxn modelId="{57D1ABDE-0D34-4B6E-93D3-D962BE5DC3F3}" type="presParOf" srcId="{0050A1AB-99B2-4B3F-9E0E-288A98F925C0}" destId="{38BE20C8-D738-4BA2-BC55-F399744B8BA2}" srcOrd="1" destOrd="0" presId="urn:microsoft.com/office/officeart/2005/8/layout/bProcess4"/>
    <dgm:cxn modelId="{B967294F-3CD0-4CB0-BBBE-059603C119E8}" type="presParOf" srcId="{F3DF7815-5820-4F6F-A7AF-FAB1D2C4E220}" destId="{9E297F65-34ED-4B0D-9BFE-32B546EBBCA7}" srcOrd="7" destOrd="0" presId="urn:microsoft.com/office/officeart/2005/8/layout/bProcess4"/>
    <dgm:cxn modelId="{D3168B40-EA1A-4FE7-BF43-6380462C595B}" type="presParOf" srcId="{F3DF7815-5820-4F6F-A7AF-FAB1D2C4E220}" destId="{A84501E9-4FD9-4D1C-AC61-E28632501ACC}" srcOrd="8" destOrd="0" presId="urn:microsoft.com/office/officeart/2005/8/layout/bProcess4"/>
    <dgm:cxn modelId="{7DA47ADB-175C-4D9E-9AA0-1F588ABF0FD1}" type="presParOf" srcId="{A84501E9-4FD9-4D1C-AC61-E28632501ACC}" destId="{DE1AD536-28CF-4089-AD09-A87DBC14BA3D}" srcOrd="0" destOrd="0" presId="urn:microsoft.com/office/officeart/2005/8/layout/bProcess4"/>
    <dgm:cxn modelId="{1A132BED-85AF-4451-B37B-D64E523426AE}" type="presParOf" srcId="{A84501E9-4FD9-4D1C-AC61-E28632501ACC}" destId="{46A5079C-257B-429A-8E9C-20E48AF31FEB}" srcOrd="1" destOrd="0" presId="urn:microsoft.com/office/officeart/2005/8/layout/bProcess4"/>
    <dgm:cxn modelId="{AC0D79A5-1192-4910-94A0-DD3162A6850C}" type="presParOf" srcId="{F3DF7815-5820-4F6F-A7AF-FAB1D2C4E220}" destId="{662DA403-EF10-4B0C-9EFC-34F3C971298C}" srcOrd="9" destOrd="0" presId="urn:microsoft.com/office/officeart/2005/8/layout/bProcess4"/>
    <dgm:cxn modelId="{5791AC13-0134-4A4A-9BF7-1B77694196B0}" type="presParOf" srcId="{F3DF7815-5820-4F6F-A7AF-FAB1D2C4E220}" destId="{8AC4AD99-15F6-4A52-9924-0A3AF13D8343}" srcOrd="10" destOrd="0" presId="urn:microsoft.com/office/officeart/2005/8/layout/bProcess4"/>
    <dgm:cxn modelId="{ED01138F-ABBE-4271-A3E1-15F5AF16E4F8}" type="presParOf" srcId="{8AC4AD99-15F6-4A52-9924-0A3AF13D8343}" destId="{9EA45F00-71E6-4E02-9B07-0D7AA242E3C0}" srcOrd="0" destOrd="0" presId="urn:microsoft.com/office/officeart/2005/8/layout/bProcess4"/>
    <dgm:cxn modelId="{106281DF-0B6A-43BC-801E-8AE27026B81C}" type="presParOf" srcId="{8AC4AD99-15F6-4A52-9924-0A3AF13D8343}" destId="{A4BFD362-08EA-4A0C-84D2-8337012E00A6}" srcOrd="1" destOrd="0" presId="urn:microsoft.com/office/officeart/2005/8/layout/bProcess4"/>
    <dgm:cxn modelId="{59CB3013-51BB-485F-871A-60A9F4B35E9B}" type="presParOf" srcId="{F3DF7815-5820-4F6F-A7AF-FAB1D2C4E220}" destId="{D46ED9AC-1B61-44FB-81CC-2E6056D631AE}" srcOrd="11" destOrd="0" presId="urn:microsoft.com/office/officeart/2005/8/layout/bProcess4"/>
    <dgm:cxn modelId="{6133BFF9-E39D-4922-821B-F35C7158458C}" type="presParOf" srcId="{F3DF7815-5820-4F6F-A7AF-FAB1D2C4E220}" destId="{087D8065-21A8-452D-82C5-875941F492D1}" srcOrd="12" destOrd="0" presId="urn:microsoft.com/office/officeart/2005/8/layout/bProcess4"/>
    <dgm:cxn modelId="{E6FE8358-D9DA-4DA2-8A36-01908109FBD1}" type="presParOf" srcId="{087D8065-21A8-452D-82C5-875941F492D1}" destId="{5280641F-2D49-45F7-B099-2CE331E4ADD0}" srcOrd="0" destOrd="0" presId="urn:microsoft.com/office/officeart/2005/8/layout/bProcess4"/>
    <dgm:cxn modelId="{1814569C-B41B-442F-B011-38F1A3150D6A}" type="presParOf" srcId="{087D8065-21A8-452D-82C5-875941F492D1}" destId="{8CC438F3-88D4-4806-9FE6-601B8AA75E96}" srcOrd="1" destOrd="0" presId="urn:microsoft.com/office/officeart/2005/8/layout/bProcess4"/>
    <dgm:cxn modelId="{730AC1D2-8A0A-47BB-91A6-F13E5274CAAE}" type="presParOf" srcId="{F3DF7815-5820-4F6F-A7AF-FAB1D2C4E220}" destId="{FEAC2164-3485-4D10-AE46-397861208399}" srcOrd="13" destOrd="0" presId="urn:microsoft.com/office/officeart/2005/8/layout/bProcess4"/>
    <dgm:cxn modelId="{10571620-17C9-4388-A972-3571C1EDF049}" type="presParOf" srcId="{F3DF7815-5820-4F6F-A7AF-FAB1D2C4E220}" destId="{F4E7596E-7F50-4FF4-B063-30427FEE9359}" srcOrd="14" destOrd="0" presId="urn:microsoft.com/office/officeart/2005/8/layout/bProcess4"/>
    <dgm:cxn modelId="{35A2E070-2002-4D6A-A179-288D0F751252}" type="presParOf" srcId="{F4E7596E-7F50-4FF4-B063-30427FEE9359}" destId="{21A5C2A1-706D-471F-A607-A3C1B51C0852}" srcOrd="0" destOrd="0" presId="urn:microsoft.com/office/officeart/2005/8/layout/bProcess4"/>
    <dgm:cxn modelId="{C002FBCB-C2F1-4A61-B8B0-8913CE01A63D}" type="presParOf" srcId="{F4E7596E-7F50-4FF4-B063-30427FEE9359}" destId="{A9F15EE5-927B-41C7-A572-1B068EF847B8}" srcOrd="1" destOrd="0" presId="urn:microsoft.com/office/officeart/2005/8/layout/bProcess4"/>
    <dgm:cxn modelId="{6FE2BA2E-BB95-4A80-98ED-A84CB93BCAEA}" type="presParOf" srcId="{F3DF7815-5820-4F6F-A7AF-FAB1D2C4E220}" destId="{3AEF82A1-C1AA-4B25-B90E-E8E16E6A636A}" srcOrd="15" destOrd="0" presId="urn:microsoft.com/office/officeart/2005/8/layout/bProcess4"/>
    <dgm:cxn modelId="{09300A7C-B854-4D9D-938B-CBF0189A549B}" type="presParOf" srcId="{F3DF7815-5820-4F6F-A7AF-FAB1D2C4E220}" destId="{14A3F7B3-2C55-46B2-9B13-7C1F00E5860D}" srcOrd="16" destOrd="0" presId="urn:microsoft.com/office/officeart/2005/8/layout/bProcess4"/>
    <dgm:cxn modelId="{F54E01C9-52BE-4C64-BC3C-71AEF1EAE54F}" type="presParOf" srcId="{14A3F7B3-2C55-46B2-9B13-7C1F00E5860D}" destId="{AF61C6F2-79A7-4F70-9066-7D61E88A3BD0}" srcOrd="0" destOrd="0" presId="urn:microsoft.com/office/officeart/2005/8/layout/bProcess4"/>
    <dgm:cxn modelId="{F354260A-2214-43AD-907A-96703E8F1C32}" type="presParOf" srcId="{14A3F7B3-2C55-46B2-9B13-7C1F00E5860D}" destId="{2A6C48CF-DE4F-47A8-AAE0-4F005DB4657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828011-AA1D-4F6D-8099-17BA64463926}" type="doc">
      <dgm:prSet loTypeId="urn:microsoft.com/office/officeart/2005/8/layout/process3" loCatId="process" qsTypeId="urn:microsoft.com/office/officeart/2005/8/quickstyle/3d2" qsCatId="3D" csTypeId="urn:microsoft.com/office/officeart/2005/8/colors/accent4_2" csCatId="accent4" phldr="1"/>
      <dgm:spPr/>
      <dgm:t>
        <a:bodyPr/>
        <a:lstStyle/>
        <a:p>
          <a:endParaRPr lang="en-US"/>
        </a:p>
      </dgm:t>
    </dgm:pt>
    <dgm:pt modelId="{2E48AE84-D265-417B-A305-9698546F6DCA}">
      <dgm:prSet phldrT="[Text]"/>
      <dgm:spPr/>
      <dgm:t>
        <a:bodyPr/>
        <a:lstStyle/>
        <a:p>
          <a:r>
            <a:rPr lang="en-US" dirty="0">
              <a:solidFill>
                <a:schemeClr val="tx1"/>
              </a:solidFill>
            </a:rPr>
            <a:t>Base Dataset</a:t>
          </a:r>
        </a:p>
      </dgm:t>
    </dgm:pt>
    <dgm:pt modelId="{C84D5967-8729-4911-9787-101F7E5B90DA}" type="parTrans" cxnId="{817A5719-6F73-49CC-B66E-C6AD794043D2}">
      <dgm:prSet/>
      <dgm:spPr/>
      <dgm:t>
        <a:bodyPr/>
        <a:lstStyle/>
        <a:p>
          <a:endParaRPr lang="en-US">
            <a:solidFill>
              <a:schemeClr val="tx1"/>
            </a:solidFill>
          </a:endParaRPr>
        </a:p>
      </dgm:t>
    </dgm:pt>
    <dgm:pt modelId="{4E62653E-5972-4B62-808E-8623F6788CFD}" type="sibTrans" cxnId="{817A5719-6F73-49CC-B66E-C6AD794043D2}">
      <dgm:prSet/>
      <dgm:spPr/>
      <dgm:t>
        <a:bodyPr/>
        <a:lstStyle/>
        <a:p>
          <a:endParaRPr lang="en-US">
            <a:solidFill>
              <a:schemeClr val="tx1"/>
            </a:solidFill>
          </a:endParaRPr>
        </a:p>
      </dgm:t>
    </dgm:pt>
    <dgm:pt modelId="{6B0D7B9A-B59C-4291-B79A-3024CB60B8F6}">
      <dgm:prSet phldrT="[Text]"/>
      <dgm:spPr/>
      <dgm:t>
        <a:bodyPr/>
        <a:lstStyle/>
        <a:p>
          <a:r>
            <a:rPr lang="en-US" dirty="0">
              <a:solidFill>
                <a:schemeClr val="tx1"/>
              </a:solidFill>
            </a:rPr>
            <a:t>Latitude and Longitude dataset</a:t>
          </a:r>
        </a:p>
      </dgm:t>
    </dgm:pt>
    <dgm:pt modelId="{D62CD883-400D-4E55-AB98-C879B34BE32D}" type="parTrans" cxnId="{17B44D52-5C00-4166-BF23-77E6EC68B537}">
      <dgm:prSet/>
      <dgm:spPr/>
      <dgm:t>
        <a:bodyPr/>
        <a:lstStyle/>
        <a:p>
          <a:endParaRPr lang="en-US">
            <a:solidFill>
              <a:schemeClr val="tx1"/>
            </a:solidFill>
          </a:endParaRPr>
        </a:p>
      </dgm:t>
    </dgm:pt>
    <dgm:pt modelId="{1098C92C-4389-4092-A436-C4D344FE93C6}" type="sibTrans" cxnId="{17B44D52-5C00-4166-BF23-77E6EC68B537}">
      <dgm:prSet/>
      <dgm:spPr/>
      <dgm:t>
        <a:bodyPr/>
        <a:lstStyle/>
        <a:p>
          <a:endParaRPr lang="en-US">
            <a:solidFill>
              <a:schemeClr val="tx1"/>
            </a:solidFill>
          </a:endParaRPr>
        </a:p>
      </dgm:t>
    </dgm:pt>
    <dgm:pt modelId="{160CA635-25D8-4677-BC2C-4ABB9AE5F950}">
      <dgm:prSet phldrT="[Text]"/>
      <dgm:spPr/>
      <dgm:t>
        <a:bodyPr/>
        <a:lstStyle/>
        <a:p>
          <a:r>
            <a:rPr lang="en-US" dirty="0">
              <a:solidFill>
                <a:schemeClr val="tx1"/>
              </a:solidFill>
            </a:rPr>
            <a:t>Population Density Dataset</a:t>
          </a:r>
        </a:p>
      </dgm:t>
    </dgm:pt>
    <dgm:pt modelId="{760B30B2-0CCE-4F38-8C7C-D4A36DEEF438}" type="parTrans" cxnId="{FB0AD2C8-B9C7-4F1B-8F8B-E60A53A581D2}">
      <dgm:prSet/>
      <dgm:spPr/>
      <dgm:t>
        <a:bodyPr/>
        <a:lstStyle/>
        <a:p>
          <a:endParaRPr lang="en-US">
            <a:solidFill>
              <a:schemeClr val="tx1"/>
            </a:solidFill>
          </a:endParaRPr>
        </a:p>
      </dgm:t>
    </dgm:pt>
    <dgm:pt modelId="{5CF4120B-D832-46ED-AA7F-EFB08FDF0CBB}" type="sibTrans" cxnId="{FB0AD2C8-B9C7-4F1B-8F8B-E60A53A581D2}">
      <dgm:prSet/>
      <dgm:spPr/>
      <dgm:t>
        <a:bodyPr/>
        <a:lstStyle/>
        <a:p>
          <a:endParaRPr lang="en-US">
            <a:solidFill>
              <a:schemeClr val="tx1"/>
            </a:solidFill>
          </a:endParaRPr>
        </a:p>
      </dgm:t>
    </dgm:pt>
    <dgm:pt modelId="{E9AB4B7D-D2CC-435B-BB9C-26C025397C61}">
      <dgm:prSet phldrT="[Text]"/>
      <dgm:spPr/>
      <dgm:t>
        <a:bodyPr/>
        <a:lstStyle/>
        <a:p>
          <a:r>
            <a:rPr lang="en-US" dirty="0">
              <a:solidFill>
                <a:schemeClr val="tx1"/>
              </a:solidFill>
            </a:rPr>
            <a:t>Weather Dataset</a:t>
          </a:r>
        </a:p>
      </dgm:t>
    </dgm:pt>
    <dgm:pt modelId="{D8FCF741-5781-43E6-AE8D-5239579C732D}" type="parTrans" cxnId="{149E15AC-EA61-4FAC-A60D-2EAE8C144069}">
      <dgm:prSet/>
      <dgm:spPr/>
      <dgm:t>
        <a:bodyPr/>
        <a:lstStyle/>
        <a:p>
          <a:endParaRPr lang="en-US">
            <a:solidFill>
              <a:schemeClr val="tx1"/>
            </a:solidFill>
          </a:endParaRPr>
        </a:p>
      </dgm:t>
    </dgm:pt>
    <dgm:pt modelId="{AA8F39BF-4DD8-46B5-B4AD-C8D19DDEFA1E}" type="sibTrans" cxnId="{149E15AC-EA61-4FAC-A60D-2EAE8C144069}">
      <dgm:prSet/>
      <dgm:spPr/>
      <dgm:t>
        <a:bodyPr/>
        <a:lstStyle/>
        <a:p>
          <a:endParaRPr lang="en-US">
            <a:solidFill>
              <a:schemeClr val="tx1"/>
            </a:solidFill>
          </a:endParaRPr>
        </a:p>
      </dgm:t>
    </dgm:pt>
    <dgm:pt modelId="{68922B67-FB92-4632-9F4F-FB7269F3D01E}">
      <dgm:prSet phldrT="[Text]"/>
      <dgm:spPr/>
      <dgm:t>
        <a:bodyPr/>
        <a:lstStyle/>
        <a:p>
          <a:r>
            <a:rPr lang="en-US" dirty="0">
              <a:solidFill>
                <a:schemeClr val="tx1"/>
              </a:solidFill>
            </a:rPr>
            <a:t>Mosquito Data</a:t>
          </a:r>
        </a:p>
      </dgm:t>
    </dgm:pt>
    <dgm:pt modelId="{9AF08256-C106-4C3E-83F4-0380441E6B0A}" type="parTrans" cxnId="{FA3AE6C9-958A-4541-9545-8F6C6647EDAB}">
      <dgm:prSet/>
      <dgm:spPr/>
      <dgm:t>
        <a:bodyPr/>
        <a:lstStyle/>
        <a:p>
          <a:endParaRPr lang="en-US">
            <a:solidFill>
              <a:schemeClr val="tx1"/>
            </a:solidFill>
          </a:endParaRPr>
        </a:p>
      </dgm:t>
    </dgm:pt>
    <dgm:pt modelId="{23B7BCAD-15B6-42AD-BE2D-93BBA8F6D736}" type="sibTrans" cxnId="{FA3AE6C9-958A-4541-9545-8F6C6647EDAB}">
      <dgm:prSet/>
      <dgm:spPr/>
      <dgm:t>
        <a:bodyPr/>
        <a:lstStyle/>
        <a:p>
          <a:endParaRPr lang="en-US">
            <a:solidFill>
              <a:schemeClr val="tx1"/>
            </a:solidFill>
          </a:endParaRPr>
        </a:p>
      </dgm:t>
    </dgm:pt>
    <dgm:pt modelId="{86D29C93-C18C-4026-AE98-62B26B2284A2}">
      <dgm:prSet phldrT="[Text]"/>
      <dgm:spPr/>
      <dgm:t>
        <a:bodyPr/>
        <a:lstStyle/>
        <a:p>
          <a:r>
            <a:rPr lang="en-US" dirty="0">
              <a:solidFill>
                <a:srgbClr val="0000CC"/>
              </a:solidFill>
              <a:hlinkClick xmlns:r="http://schemas.openxmlformats.org/officeDocument/2006/relationships" r:id="rId1">
                <a:extLst>
                  <a:ext uri="{A12FA001-AC4F-418D-AE19-62706E023703}">
                    <ahyp:hlinkClr xmlns:ahyp="http://schemas.microsoft.com/office/drawing/2018/hyperlinkcolor" val="tx"/>
                  </a:ext>
                </a:extLst>
              </a:hlinkClick>
            </a:rPr>
            <a:t>Kaggle link</a:t>
          </a:r>
          <a:endParaRPr lang="en-US" dirty="0">
            <a:solidFill>
              <a:srgbClr val="0000CC"/>
            </a:solidFill>
          </a:endParaRPr>
        </a:p>
      </dgm:t>
    </dgm:pt>
    <dgm:pt modelId="{85EE23AD-3DBB-4C71-A519-5E90DF9A6137}" type="parTrans" cxnId="{9EA17993-97DF-49D0-82C0-17408814885C}">
      <dgm:prSet/>
      <dgm:spPr/>
      <dgm:t>
        <a:bodyPr/>
        <a:lstStyle/>
        <a:p>
          <a:endParaRPr lang="en-US">
            <a:solidFill>
              <a:schemeClr val="tx1"/>
            </a:solidFill>
          </a:endParaRPr>
        </a:p>
      </dgm:t>
    </dgm:pt>
    <dgm:pt modelId="{012EE8DB-3442-453B-B4DC-4C01F46300F5}" type="sibTrans" cxnId="{9EA17993-97DF-49D0-82C0-17408814885C}">
      <dgm:prSet/>
      <dgm:spPr/>
      <dgm:t>
        <a:bodyPr/>
        <a:lstStyle/>
        <a:p>
          <a:endParaRPr lang="en-US">
            <a:solidFill>
              <a:schemeClr val="tx1"/>
            </a:solidFill>
          </a:endParaRPr>
        </a:p>
      </dgm:t>
    </dgm:pt>
    <dgm:pt modelId="{6C70C1C4-4BE8-465F-ACC3-23C2209A6A77}">
      <dgm:prSet phldrT="[Text]"/>
      <dgm:spPr/>
      <dgm:t>
        <a:bodyPr/>
        <a:lstStyle/>
        <a:p>
          <a:r>
            <a:rPr lang="en-US" dirty="0" err="1">
              <a:solidFill>
                <a:srgbClr val="0000CC"/>
              </a:solidFill>
              <a:hlinkClick xmlns:r="http://schemas.openxmlformats.org/officeDocument/2006/relationships" r:id="rId2">
                <a:extLst>
                  <a:ext uri="{A12FA001-AC4F-418D-AE19-62706E023703}">
                    <ahyp:hlinkClr xmlns:ahyp="http://schemas.microsoft.com/office/drawing/2018/hyperlinkcolor" val="tx"/>
                  </a:ext>
                </a:extLst>
              </a:hlinkClick>
            </a:rPr>
            <a:t>Api</a:t>
          </a:r>
          <a:r>
            <a:rPr lang="en-US" dirty="0">
              <a:solidFill>
                <a:srgbClr val="0000CC"/>
              </a:solidFill>
              <a:hlinkClick xmlns:r="http://schemas.openxmlformats.org/officeDocument/2006/relationships" r:id="rId2">
                <a:extLst>
                  <a:ext uri="{A12FA001-AC4F-418D-AE19-62706E023703}">
                    <ahyp:hlinkClr xmlns:ahyp="http://schemas.microsoft.com/office/drawing/2018/hyperlinkcolor" val="tx"/>
                  </a:ext>
                </a:extLst>
              </a:hlinkClick>
            </a:rPr>
            <a:t> link</a:t>
          </a:r>
          <a:endParaRPr lang="en-US" dirty="0">
            <a:solidFill>
              <a:srgbClr val="0000CC"/>
            </a:solidFill>
          </a:endParaRPr>
        </a:p>
      </dgm:t>
    </dgm:pt>
    <dgm:pt modelId="{8EE9DC02-F58D-4EA8-86EF-1D4512F30184}" type="parTrans" cxnId="{2D5F2B54-ED08-4438-9E7E-9833DE28C667}">
      <dgm:prSet/>
      <dgm:spPr/>
      <dgm:t>
        <a:bodyPr/>
        <a:lstStyle/>
        <a:p>
          <a:endParaRPr lang="en-US">
            <a:solidFill>
              <a:schemeClr val="tx1"/>
            </a:solidFill>
          </a:endParaRPr>
        </a:p>
      </dgm:t>
    </dgm:pt>
    <dgm:pt modelId="{AB446877-3F14-4331-A37B-942589CA0838}" type="sibTrans" cxnId="{2D5F2B54-ED08-4438-9E7E-9833DE28C667}">
      <dgm:prSet/>
      <dgm:spPr/>
      <dgm:t>
        <a:bodyPr/>
        <a:lstStyle/>
        <a:p>
          <a:endParaRPr lang="en-US">
            <a:solidFill>
              <a:schemeClr val="tx1"/>
            </a:solidFill>
          </a:endParaRPr>
        </a:p>
      </dgm:t>
    </dgm:pt>
    <dgm:pt modelId="{083C45F7-5E24-4982-B431-8A9242E44F52}">
      <dgm:prSet phldrT="[Text]"/>
      <dgm:spPr/>
      <dgm:t>
        <a:bodyPr/>
        <a:lstStyle/>
        <a:p>
          <a:r>
            <a:rPr lang="en-US" dirty="0" err="1">
              <a:solidFill>
                <a:srgbClr val="0000CC"/>
              </a:solidFill>
              <a:hlinkClick xmlns:r="http://schemas.openxmlformats.org/officeDocument/2006/relationships" r:id="rId3">
                <a:extLst>
                  <a:ext uri="{A12FA001-AC4F-418D-AE19-62706E023703}">
                    <ahyp:hlinkClr xmlns:ahyp="http://schemas.microsoft.com/office/drawing/2018/hyperlinkcolor" val="tx"/>
                  </a:ext>
                </a:extLst>
              </a:hlinkClick>
            </a:rPr>
            <a:t>Api</a:t>
          </a:r>
          <a:r>
            <a:rPr lang="en-US" dirty="0">
              <a:solidFill>
                <a:srgbClr val="0000CC"/>
              </a:solidFill>
              <a:hlinkClick xmlns:r="http://schemas.openxmlformats.org/officeDocument/2006/relationships" r:id="rId3">
                <a:extLst>
                  <a:ext uri="{A12FA001-AC4F-418D-AE19-62706E023703}">
                    <ahyp:hlinkClr xmlns:ahyp="http://schemas.microsoft.com/office/drawing/2018/hyperlinkcolor" val="tx"/>
                  </a:ext>
                </a:extLst>
              </a:hlinkClick>
            </a:rPr>
            <a:t> link</a:t>
          </a:r>
          <a:endParaRPr lang="en-US" dirty="0">
            <a:solidFill>
              <a:srgbClr val="0000CC"/>
            </a:solidFill>
          </a:endParaRPr>
        </a:p>
      </dgm:t>
    </dgm:pt>
    <dgm:pt modelId="{9E85A274-D76C-4691-89E3-E20632B6CEB0}" type="parTrans" cxnId="{0C653DAE-5ABF-472F-9F37-30CF5D420E3E}">
      <dgm:prSet/>
      <dgm:spPr/>
      <dgm:t>
        <a:bodyPr/>
        <a:lstStyle/>
        <a:p>
          <a:endParaRPr lang="en-US">
            <a:solidFill>
              <a:schemeClr val="tx1"/>
            </a:solidFill>
          </a:endParaRPr>
        </a:p>
      </dgm:t>
    </dgm:pt>
    <dgm:pt modelId="{4D7E67DF-F593-4504-A5D7-D42CDB8488AA}" type="sibTrans" cxnId="{0C653DAE-5ABF-472F-9F37-30CF5D420E3E}">
      <dgm:prSet/>
      <dgm:spPr/>
      <dgm:t>
        <a:bodyPr/>
        <a:lstStyle/>
        <a:p>
          <a:endParaRPr lang="en-US">
            <a:solidFill>
              <a:schemeClr val="tx1"/>
            </a:solidFill>
          </a:endParaRPr>
        </a:p>
      </dgm:t>
    </dgm:pt>
    <dgm:pt modelId="{A595B417-70CD-4F93-8ED1-6CBE97026E17}">
      <dgm:prSet phldrT="[Text]"/>
      <dgm:spPr/>
      <dgm:t>
        <a:bodyPr/>
        <a:lstStyle/>
        <a:p>
          <a:r>
            <a:rPr lang="en-US" dirty="0" err="1">
              <a:solidFill>
                <a:srgbClr val="0000CC"/>
              </a:solidFill>
              <a:hlinkClick xmlns:r="http://schemas.openxmlformats.org/officeDocument/2006/relationships" r:id="rId4">
                <a:extLst>
                  <a:ext uri="{A12FA001-AC4F-418D-AE19-62706E023703}">
                    <ahyp:hlinkClr xmlns:ahyp="http://schemas.microsoft.com/office/drawing/2018/hyperlinkcolor" val="tx"/>
                  </a:ext>
                </a:extLst>
              </a:hlinkClick>
            </a:rPr>
            <a:t>Api</a:t>
          </a:r>
          <a:r>
            <a:rPr lang="en-US" dirty="0">
              <a:solidFill>
                <a:srgbClr val="0000CC"/>
              </a:solidFill>
              <a:hlinkClick xmlns:r="http://schemas.openxmlformats.org/officeDocument/2006/relationships" r:id="rId4">
                <a:extLst>
                  <a:ext uri="{A12FA001-AC4F-418D-AE19-62706E023703}">
                    <ahyp:hlinkClr xmlns:ahyp="http://schemas.microsoft.com/office/drawing/2018/hyperlinkcolor" val="tx"/>
                  </a:ext>
                </a:extLst>
              </a:hlinkClick>
            </a:rPr>
            <a:t> link</a:t>
          </a:r>
          <a:endParaRPr lang="en-US" dirty="0">
            <a:solidFill>
              <a:srgbClr val="0000CC"/>
            </a:solidFill>
          </a:endParaRPr>
        </a:p>
      </dgm:t>
    </dgm:pt>
    <dgm:pt modelId="{9F721EB5-C5CD-438B-8B49-E9561DF94A1F}" type="parTrans" cxnId="{63E5F697-598A-4691-B804-4424DD355E8F}">
      <dgm:prSet/>
      <dgm:spPr/>
      <dgm:t>
        <a:bodyPr/>
        <a:lstStyle/>
        <a:p>
          <a:endParaRPr lang="en-US">
            <a:solidFill>
              <a:schemeClr val="tx1"/>
            </a:solidFill>
          </a:endParaRPr>
        </a:p>
      </dgm:t>
    </dgm:pt>
    <dgm:pt modelId="{ED91BD66-5209-42E8-959B-802A75646506}" type="sibTrans" cxnId="{63E5F697-598A-4691-B804-4424DD355E8F}">
      <dgm:prSet/>
      <dgm:spPr/>
      <dgm:t>
        <a:bodyPr/>
        <a:lstStyle/>
        <a:p>
          <a:endParaRPr lang="en-US">
            <a:solidFill>
              <a:schemeClr val="tx1"/>
            </a:solidFill>
          </a:endParaRPr>
        </a:p>
      </dgm:t>
    </dgm:pt>
    <dgm:pt modelId="{1A97EE56-C28B-4B1D-A718-59E06418A2BD}">
      <dgm:prSet phldrT="[Text]"/>
      <dgm:spPr/>
      <dgm:t>
        <a:bodyPr/>
        <a:lstStyle/>
        <a:p>
          <a:r>
            <a:rPr lang="en-US" dirty="0" err="1">
              <a:solidFill>
                <a:srgbClr val="0000CC"/>
              </a:solidFill>
              <a:hlinkClick xmlns:r="http://schemas.openxmlformats.org/officeDocument/2006/relationships" r:id="rId5">
                <a:extLst>
                  <a:ext uri="{A12FA001-AC4F-418D-AE19-62706E023703}">
                    <ahyp:hlinkClr xmlns:ahyp="http://schemas.microsoft.com/office/drawing/2018/hyperlinkcolor" val="tx"/>
                  </a:ext>
                </a:extLst>
              </a:hlinkClick>
            </a:rPr>
            <a:t>Api</a:t>
          </a:r>
          <a:r>
            <a:rPr lang="en-US" dirty="0">
              <a:solidFill>
                <a:srgbClr val="0000CC"/>
              </a:solidFill>
              <a:hlinkClick xmlns:r="http://schemas.openxmlformats.org/officeDocument/2006/relationships" r:id="rId5">
                <a:extLst>
                  <a:ext uri="{A12FA001-AC4F-418D-AE19-62706E023703}">
                    <ahyp:hlinkClr xmlns:ahyp="http://schemas.microsoft.com/office/drawing/2018/hyperlinkcolor" val="tx"/>
                  </a:ext>
                </a:extLst>
              </a:hlinkClick>
            </a:rPr>
            <a:t> link</a:t>
          </a:r>
          <a:endParaRPr lang="en-US" dirty="0">
            <a:solidFill>
              <a:srgbClr val="0000CC"/>
            </a:solidFill>
          </a:endParaRPr>
        </a:p>
      </dgm:t>
    </dgm:pt>
    <dgm:pt modelId="{50E075C2-C313-4481-8217-A2DD142EFA18}" type="parTrans" cxnId="{E06F8C44-9FCB-4970-8FC4-5BC681B3C1D2}">
      <dgm:prSet/>
      <dgm:spPr/>
      <dgm:t>
        <a:bodyPr/>
        <a:lstStyle/>
        <a:p>
          <a:endParaRPr lang="en-US">
            <a:solidFill>
              <a:schemeClr val="tx1"/>
            </a:solidFill>
          </a:endParaRPr>
        </a:p>
      </dgm:t>
    </dgm:pt>
    <dgm:pt modelId="{3C83A5D3-C9BD-4C27-964C-C472C3862FEC}" type="sibTrans" cxnId="{E06F8C44-9FCB-4970-8FC4-5BC681B3C1D2}">
      <dgm:prSet/>
      <dgm:spPr/>
      <dgm:t>
        <a:bodyPr/>
        <a:lstStyle/>
        <a:p>
          <a:endParaRPr lang="en-US">
            <a:solidFill>
              <a:schemeClr val="tx1"/>
            </a:solidFill>
          </a:endParaRPr>
        </a:p>
      </dgm:t>
    </dgm:pt>
    <dgm:pt modelId="{A8FF17F9-8729-4372-936F-69981335CB1B}" type="pres">
      <dgm:prSet presAssocID="{CD828011-AA1D-4F6D-8099-17BA64463926}" presName="linearFlow" presStyleCnt="0">
        <dgm:presLayoutVars>
          <dgm:dir/>
          <dgm:animLvl val="lvl"/>
          <dgm:resizeHandles val="exact"/>
        </dgm:presLayoutVars>
      </dgm:prSet>
      <dgm:spPr/>
    </dgm:pt>
    <dgm:pt modelId="{E98D808C-F60B-4934-BE63-1EEE9C9E01EB}" type="pres">
      <dgm:prSet presAssocID="{2E48AE84-D265-417B-A305-9698546F6DCA}" presName="composite" presStyleCnt="0"/>
      <dgm:spPr/>
    </dgm:pt>
    <dgm:pt modelId="{C5AD530D-ED8E-4A77-8891-3515BD5A8348}" type="pres">
      <dgm:prSet presAssocID="{2E48AE84-D265-417B-A305-9698546F6DCA}" presName="parTx" presStyleLbl="node1" presStyleIdx="0" presStyleCnt="5">
        <dgm:presLayoutVars>
          <dgm:chMax val="0"/>
          <dgm:chPref val="0"/>
          <dgm:bulletEnabled val="1"/>
        </dgm:presLayoutVars>
      </dgm:prSet>
      <dgm:spPr/>
    </dgm:pt>
    <dgm:pt modelId="{AD5D202D-02C4-4A9D-BF74-BE890F31BA56}" type="pres">
      <dgm:prSet presAssocID="{2E48AE84-D265-417B-A305-9698546F6DCA}" presName="parSh" presStyleLbl="node1" presStyleIdx="0" presStyleCnt="5"/>
      <dgm:spPr/>
    </dgm:pt>
    <dgm:pt modelId="{27FBA628-4F61-4889-9099-CD61659B7BA0}" type="pres">
      <dgm:prSet presAssocID="{2E48AE84-D265-417B-A305-9698546F6DCA}" presName="desTx" presStyleLbl="fgAcc1" presStyleIdx="0" presStyleCnt="5">
        <dgm:presLayoutVars>
          <dgm:bulletEnabled val="1"/>
        </dgm:presLayoutVars>
      </dgm:prSet>
      <dgm:spPr/>
    </dgm:pt>
    <dgm:pt modelId="{80069A3D-3CD7-4916-B68D-049AB6ED066A}" type="pres">
      <dgm:prSet presAssocID="{4E62653E-5972-4B62-808E-8623F6788CFD}" presName="sibTrans" presStyleLbl="sibTrans2D1" presStyleIdx="0" presStyleCnt="4"/>
      <dgm:spPr>
        <a:prstGeom prst="mathPlus">
          <a:avLst/>
        </a:prstGeom>
      </dgm:spPr>
    </dgm:pt>
    <dgm:pt modelId="{69135E19-3086-4DE5-82D3-DA7116F0AD86}" type="pres">
      <dgm:prSet presAssocID="{4E62653E-5972-4B62-808E-8623F6788CFD}" presName="connTx" presStyleLbl="sibTrans2D1" presStyleIdx="0" presStyleCnt="4"/>
      <dgm:spPr/>
    </dgm:pt>
    <dgm:pt modelId="{C72036DA-596C-4FA0-BA55-D17A78D402E9}" type="pres">
      <dgm:prSet presAssocID="{160CA635-25D8-4677-BC2C-4ABB9AE5F950}" presName="composite" presStyleCnt="0"/>
      <dgm:spPr/>
    </dgm:pt>
    <dgm:pt modelId="{63261E74-5707-4CF6-A0ED-6BE3E5E01BC0}" type="pres">
      <dgm:prSet presAssocID="{160CA635-25D8-4677-BC2C-4ABB9AE5F950}" presName="parTx" presStyleLbl="node1" presStyleIdx="0" presStyleCnt="5">
        <dgm:presLayoutVars>
          <dgm:chMax val="0"/>
          <dgm:chPref val="0"/>
          <dgm:bulletEnabled val="1"/>
        </dgm:presLayoutVars>
      </dgm:prSet>
      <dgm:spPr/>
    </dgm:pt>
    <dgm:pt modelId="{6A1B4B17-1DDE-4E89-8917-72E878109F63}" type="pres">
      <dgm:prSet presAssocID="{160CA635-25D8-4677-BC2C-4ABB9AE5F950}" presName="parSh" presStyleLbl="node1" presStyleIdx="1" presStyleCnt="5"/>
      <dgm:spPr/>
    </dgm:pt>
    <dgm:pt modelId="{4F215EB7-7995-4C5A-AD14-C6A72B491070}" type="pres">
      <dgm:prSet presAssocID="{160CA635-25D8-4677-BC2C-4ABB9AE5F950}" presName="desTx" presStyleLbl="fgAcc1" presStyleIdx="1" presStyleCnt="5">
        <dgm:presLayoutVars>
          <dgm:bulletEnabled val="1"/>
        </dgm:presLayoutVars>
      </dgm:prSet>
      <dgm:spPr/>
    </dgm:pt>
    <dgm:pt modelId="{8A6F4CF7-2BC6-4C63-BF3A-CDC023A767D0}" type="pres">
      <dgm:prSet presAssocID="{5CF4120B-D832-46ED-AA7F-EFB08FDF0CBB}" presName="sibTrans" presStyleLbl="sibTrans2D1" presStyleIdx="1" presStyleCnt="4"/>
      <dgm:spPr>
        <a:prstGeom prst="mathPlus">
          <a:avLst/>
        </a:prstGeom>
      </dgm:spPr>
    </dgm:pt>
    <dgm:pt modelId="{A06702FA-456E-4139-8E90-A912CEDE181A}" type="pres">
      <dgm:prSet presAssocID="{5CF4120B-D832-46ED-AA7F-EFB08FDF0CBB}" presName="connTx" presStyleLbl="sibTrans2D1" presStyleIdx="1" presStyleCnt="4"/>
      <dgm:spPr/>
    </dgm:pt>
    <dgm:pt modelId="{C0E07729-52EC-42C2-A24D-80CAE5F30979}" type="pres">
      <dgm:prSet presAssocID="{E9AB4B7D-D2CC-435B-BB9C-26C025397C61}" presName="composite" presStyleCnt="0"/>
      <dgm:spPr/>
    </dgm:pt>
    <dgm:pt modelId="{E20C62F0-0C63-4C18-9E17-44315A4261BD}" type="pres">
      <dgm:prSet presAssocID="{E9AB4B7D-D2CC-435B-BB9C-26C025397C61}" presName="parTx" presStyleLbl="node1" presStyleIdx="1" presStyleCnt="5">
        <dgm:presLayoutVars>
          <dgm:chMax val="0"/>
          <dgm:chPref val="0"/>
          <dgm:bulletEnabled val="1"/>
        </dgm:presLayoutVars>
      </dgm:prSet>
      <dgm:spPr/>
    </dgm:pt>
    <dgm:pt modelId="{F0B8E2E9-FA92-4CAC-B181-1EC3C5E27217}" type="pres">
      <dgm:prSet presAssocID="{E9AB4B7D-D2CC-435B-BB9C-26C025397C61}" presName="parSh" presStyleLbl="node1" presStyleIdx="2" presStyleCnt="5"/>
      <dgm:spPr/>
    </dgm:pt>
    <dgm:pt modelId="{06AC5DBE-7D34-4655-9A3E-B033224E8282}" type="pres">
      <dgm:prSet presAssocID="{E9AB4B7D-D2CC-435B-BB9C-26C025397C61}" presName="desTx" presStyleLbl="fgAcc1" presStyleIdx="2" presStyleCnt="5">
        <dgm:presLayoutVars>
          <dgm:bulletEnabled val="1"/>
        </dgm:presLayoutVars>
      </dgm:prSet>
      <dgm:spPr/>
    </dgm:pt>
    <dgm:pt modelId="{CB0CB294-5840-47FC-87AD-DA3AF74BB1AF}" type="pres">
      <dgm:prSet presAssocID="{AA8F39BF-4DD8-46B5-B4AD-C8D19DDEFA1E}" presName="sibTrans" presStyleLbl="sibTrans2D1" presStyleIdx="2" presStyleCnt="4"/>
      <dgm:spPr>
        <a:prstGeom prst="mathPlus">
          <a:avLst/>
        </a:prstGeom>
      </dgm:spPr>
    </dgm:pt>
    <dgm:pt modelId="{A98704BC-57AB-4D1F-8CE6-40630C826EBD}" type="pres">
      <dgm:prSet presAssocID="{AA8F39BF-4DD8-46B5-B4AD-C8D19DDEFA1E}" presName="connTx" presStyleLbl="sibTrans2D1" presStyleIdx="2" presStyleCnt="4"/>
      <dgm:spPr/>
    </dgm:pt>
    <dgm:pt modelId="{8ED186BC-7C45-4647-ACA1-F627B1856A02}" type="pres">
      <dgm:prSet presAssocID="{68922B67-FB92-4632-9F4F-FB7269F3D01E}" presName="composite" presStyleCnt="0"/>
      <dgm:spPr/>
    </dgm:pt>
    <dgm:pt modelId="{164C4023-B305-434C-AFFD-98CFB612D56C}" type="pres">
      <dgm:prSet presAssocID="{68922B67-FB92-4632-9F4F-FB7269F3D01E}" presName="parTx" presStyleLbl="node1" presStyleIdx="2" presStyleCnt="5">
        <dgm:presLayoutVars>
          <dgm:chMax val="0"/>
          <dgm:chPref val="0"/>
          <dgm:bulletEnabled val="1"/>
        </dgm:presLayoutVars>
      </dgm:prSet>
      <dgm:spPr/>
    </dgm:pt>
    <dgm:pt modelId="{A3C27A4B-0B6B-44F9-8D0B-0E84372CC7C4}" type="pres">
      <dgm:prSet presAssocID="{68922B67-FB92-4632-9F4F-FB7269F3D01E}" presName="parSh" presStyleLbl="node1" presStyleIdx="3" presStyleCnt="5"/>
      <dgm:spPr/>
    </dgm:pt>
    <dgm:pt modelId="{74D94A9B-ECE4-4CD1-82D3-27CA090D1DD8}" type="pres">
      <dgm:prSet presAssocID="{68922B67-FB92-4632-9F4F-FB7269F3D01E}" presName="desTx" presStyleLbl="fgAcc1" presStyleIdx="3" presStyleCnt="5">
        <dgm:presLayoutVars>
          <dgm:bulletEnabled val="1"/>
        </dgm:presLayoutVars>
      </dgm:prSet>
      <dgm:spPr/>
    </dgm:pt>
    <dgm:pt modelId="{5020C620-7E95-41FA-BB8B-9F667D83F190}" type="pres">
      <dgm:prSet presAssocID="{23B7BCAD-15B6-42AD-BE2D-93BBA8F6D736}" presName="sibTrans" presStyleLbl="sibTrans2D1" presStyleIdx="3" presStyleCnt="4"/>
      <dgm:spPr>
        <a:prstGeom prst="mathPlus">
          <a:avLst/>
        </a:prstGeom>
      </dgm:spPr>
    </dgm:pt>
    <dgm:pt modelId="{81872520-092C-4235-863C-B51BEA7C4111}" type="pres">
      <dgm:prSet presAssocID="{23B7BCAD-15B6-42AD-BE2D-93BBA8F6D736}" presName="connTx" presStyleLbl="sibTrans2D1" presStyleIdx="3" presStyleCnt="4"/>
      <dgm:spPr/>
    </dgm:pt>
    <dgm:pt modelId="{E15FFB94-A461-4835-B697-F7C7301CFF61}" type="pres">
      <dgm:prSet presAssocID="{6B0D7B9A-B59C-4291-B79A-3024CB60B8F6}" presName="composite" presStyleCnt="0"/>
      <dgm:spPr/>
    </dgm:pt>
    <dgm:pt modelId="{957C2DB0-93AC-4902-B267-D8278FE57555}" type="pres">
      <dgm:prSet presAssocID="{6B0D7B9A-B59C-4291-B79A-3024CB60B8F6}" presName="parTx" presStyleLbl="node1" presStyleIdx="3" presStyleCnt="5">
        <dgm:presLayoutVars>
          <dgm:chMax val="0"/>
          <dgm:chPref val="0"/>
          <dgm:bulletEnabled val="1"/>
        </dgm:presLayoutVars>
      </dgm:prSet>
      <dgm:spPr/>
    </dgm:pt>
    <dgm:pt modelId="{3355A365-D277-4053-9D15-00C5C3A6981A}" type="pres">
      <dgm:prSet presAssocID="{6B0D7B9A-B59C-4291-B79A-3024CB60B8F6}" presName="parSh" presStyleLbl="node1" presStyleIdx="4" presStyleCnt="5"/>
      <dgm:spPr/>
    </dgm:pt>
    <dgm:pt modelId="{6F387A4E-8692-42BC-B46D-7F981D7B722B}" type="pres">
      <dgm:prSet presAssocID="{6B0D7B9A-B59C-4291-B79A-3024CB60B8F6}" presName="desTx" presStyleLbl="fgAcc1" presStyleIdx="4" presStyleCnt="5">
        <dgm:presLayoutVars>
          <dgm:bulletEnabled val="1"/>
        </dgm:presLayoutVars>
      </dgm:prSet>
      <dgm:spPr/>
    </dgm:pt>
  </dgm:ptLst>
  <dgm:cxnLst>
    <dgm:cxn modelId="{8D2A4F01-0AB7-498A-8E49-8782F2E6C8C1}" type="presOf" srcId="{E9AB4B7D-D2CC-435B-BB9C-26C025397C61}" destId="{F0B8E2E9-FA92-4CAC-B181-1EC3C5E27217}" srcOrd="1" destOrd="0" presId="urn:microsoft.com/office/officeart/2005/8/layout/process3"/>
    <dgm:cxn modelId="{4743AA05-3A8E-40A7-9E99-C507B9EA51FA}" type="presOf" srcId="{AA8F39BF-4DD8-46B5-B4AD-C8D19DDEFA1E}" destId="{CB0CB294-5840-47FC-87AD-DA3AF74BB1AF}" srcOrd="0" destOrd="0" presId="urn:microsoft.com/office/officeart/2005/8/layout/process3"/>
    <dgm:cxn modelId="{04E00D12-5A50-43D1-AE62-8A4962E161A9}" type="presOf" srcId="{6C70C1C4-4BE8-465F-ACC3-23C2209A6A77}" destId="{4F215EB7-7995-4C5A-AD14-C6A72B491070}" srcOrd="0" destOrd="0" presId="urn:microsoft.com/office/officeart/2005/8/layout/process3"/>
    <dgm:cxn modelId="{8C866A19-F673-42C9-BE4E-C63C28468148}" type="presOf" srcId="{160CA635-25D8-4677-BC2C-4ABB9AE5F950}" destId="{63261E74-5707-4CF6-A0ED-6BE3E5E01BC0}" srcOrd="0" destOrd="0" presId="urn:microsoft.com/office/officeart/2005/8/layout/process3"/>
    <dgm:cxn modelId="{817A5719-6F73-49CC-B66E-C6AD794043D2}" srcId="{CD828011-AA1D-4F6D-8099-17BA64463926}" destId="{2E48AE84-D265-417B-A305-9698546F6DCA}" srcOrd="0" destOrd="0" parTransId="{C84D5967-8729-4911-9787-101F7E5B90DA}" sibTransId="{4E62653E-5972-4B62-808E-8623F6788CFD}"/>
    <dgm:cxn modelId="{4FD0372B-B329-458F-8651-5CEBD06A06AA}" type="presOf" srcId="{23B7BCAD-15B6-42AD-BE2D-93BBA8F6D736}" destId="{81872520-092C-4235-863C-B51BEA7C4111}" srcOrd="1" destOrd="0" presId="urn:microsoft.com/office/officeart/2005/8/layout/process3"/>
    <dgm:cxn modelId="{42404F35-36D6-4F15-951D-43B494795F45}" type="presOf" srcId="{A595B417-70CD-4F93-8ED1-6CBE97026E17}" destId="{74D94A9B-ECE4-4CD1-82D3-27CA090D1DD8}" srcOrd="0" destOrd="0" presId="urn:microsoft.com/office/officeart/2005/8/layout/process3"/>
    <dgm:cxn modelId="{561AE736-585E-49A7-8E98-66CF7DC0005D}" type="presOf" srcId="{1A97EE56-C28B-4B1D-A718-59E06418A2BD}" destId="{6F387A4E-8692-42BC-B46D-7F981D7B722B}" srcOrd="0" destOrd="0" presId="urn:microsoft.com/office/officeart/2005/8/layout/process3"/>
    <dgm:cxn modelId="{ACB27838-5675-483F-8312-C3A262493D1D}" type="presOf" srcId="{083C45F7-5E24-4982-B431-8A9242E44F52}" destId="{06AC5DBE-7D34-4655-9A3E-B033224E8282}" srcOrd="0" destOrd="0" presId="urn:microsoft.com/office/officeart/2005/8/layout/process3"/>
    <dgm:cxn modelId="{BF7D123F-B293-4CAF-981D-6D123D1CC193}" type="presOf" srcId="{E9AB4B7D-D2CC-435B-BB9C-26C025397C61}" destId="{E20C62F0-0C63-4C18-9E17-44315A4261BD}" srcOrd="0" destOrd="0" presId="urn:microsoft.com/office/officeart/2005/8/layout/process3"/>
    <dgm:cxn modelId="{28A2475E-E6EB-4B3F-B83C-2D2F80169CDD}" type="presOf" srcId="{6B0D7B9A-B59C-4291-B79A-3024CB60B8F6}" destId="{957C2DB0-93AC-4902-B267-D8278FE57555}" srcOrd="0" destOrd="0" presId="urn:microsoft.com/office/officeart/2005/8/layout/process3"/>
    <dgm:cxn modelId="{E06F8C44-9FCB-4970-8FC4-5BC681B3C1D2}" srcId="{6B0D7B9A-B59C-4291-B79A-3024CB60B8F6}" destId="{1A97EE56-C28B-4B1D-A718-59E06418A2BD}" srcOrd="0" destOrd="0" parTransId="{50E075C2-C313-4481-8217-A2DD142EFA18}" sibTransId="{3C83A5D3-C9BD-4C27-964C-C472C3862FEC}"/>
    <dgm:cxn modelId="{8CA7974F-8124-49A7-A1E3-7F421F42F323}" type="presOf" srcId="{2E48AE84-D265-417B-A305-9698546F6DCA}" destId="{AD5D202D-02C4-4A9D-BF74-BE890F31BA56}" srcOrd="1" destOrd="0" presId="urn:microsoft.com/office/officeart/2005/8/layout/process3"/>
    <dgm:cxn modelId="{3DC7DE4F-D1C4-4715-BE76-76E031FA27E6}" type="presOf" srcId="{5CF4120B-D832-46ED-AA7F-EFB08FDF0CBB}" destId="{8A6F4CF7-2BC6-4C63-BF3A-CDC023A767D0}" srcOrd="0" destOrd="0" presId="urn:microsoft.com/office/officeart/2005/8/layout/process3"/>
    <dgm:cxn modelId="{17B44D52-5C00-4166-BF23-77E6EC68B537}" srcId="{CD828011-AA1D-4F6D-8099-17BA64463926}" destId="{6B0D7B9A-B59C-4291-B79A-3024CB60B8F6}" srcOrd="4" destOrd="0" parTransId="{D62CD883-400D-4E55-AB98-C879B34BE32D}" sibTransId="{1098C92C-4389-4092-A436-C4D344FE93C6}"/>
    <dgm:cxn modelId="{2D5F2B54-ED08-4438-9E7E-9833DE28C667}" srcId="{160CA635-25D8-4677-BC2C-4ABB9AE5F950}" destId="{6C70C1C4-4BE8-465F-ACC3-23C2209A6A77}" srcOrd="0" destOrd="0" parTransId="{8EE9DC02-F58D-4EA8-86EF-1D4512F30184}" sibTransId="{AB446877-3F14-4331-A37B-942589CA0838}"/>
    <dgm:cxn modelId="{64CD0F7C-7205-4940-AF26-272F2036314C}" type="presOf" srcId="{160CA635-25D8-4677-BC2C-4ABB9AE5F950}" destId="{6A1B4B17-1DDE-4E89-8917-72E878109F63}" srcOrd="1" destOrd="0" presId="urn:microsoft.com/office/officeart/2005/8/layout/process3"/>
    <dgm:cxn modelId="{3F9FF286-55C8-463F-83EA-BB04574767C8}" type="presOf" srcId="{23B7BCAD-15B6-42AD-BE2D-93BBA8F6D736}" destId="{5020C620-7E95-41FA-BB8B-9F667D83F190}" srcOrd="0" destOrd="0" presId="urn:microsoft.com/office/officeart/2005/8/layout/process3"/>
    <dgm:cxn modelId="{C3E44689-C47E-44FE-B24D-D862D9DB15CF}" type="presOf" srcId="{CD828011-AA1D-4F6D-8099-17BA64463926}" destId="{A8FF17F9-8729-4372-936F-69981335CB1B}" srcOrd="0" destOrd="0" presId="urn:microsoft.com/office/officeart/2005/8/layout/process3"/>
    <dgm:cxn modelId="{9EA17993-97DF-49D0-82C0-17408814885C}" srcId="{2E48AE84-D265-417B-A305-9698546F6DCA}" destId="{86D29C93-C18C-4026-AE98-62B26B2284A2}" srcOrd="0" destOrd="0" parTransId="{85EE23AD-3DBB-4C71-A519-5E90DF9A6137}" sibTransId="{012EE8DB-3442-453B-B4DC-4C01F46300F5}"/>
    <dgm:cxn modelId="{63E5F697-598A-4691-B804-4424DD355E8F}" srcId="{68922B67-FB92-4632-9F4F-FB7269F3D01E}" destId="{A595B417-70CD-4F93-8ED1-6CBE97026E17}" srcOrd="0" destOrd="0" parTransId="{9F721EB5-C5CD-438B-8B49-E9561DF94A1F}" sibTransId="{ED91BD66-5209-42E8-959B-802A75646506}"/>
    <dgm:cxn modelId="{4B5714A4-660E-4974-91AE-C8F7993A682B}" type="presOf" srcId="{AA8F39BF-4DD8-46B5-B4AD-C8D19DDEFA1E}" destId="{A98704BC-57AB-4D1F-8CE6-40630C826EBD}" srcOrd="1" destOrd="0" presId="urn:microsoft.com/office/officeart/2005/8/layout/process3"/>
    <dgm:cxn modelId="{149E15AC-EA61-4FAC-A60D-2EAE8C144069}" srcId="{CD828011-AA1D-4F6D-8099-17BA64463926}" destId="{E9AB4B7D-D2CC-435B-BB9C-26C025397C61}" srcOrd="2" destOrd="0" parTransId="{D8FCF741-5781-43E6-AE8D-5239579C732D}" sibTransId="{AA8F39BF-4DD8-46B5-B4AD-C8D19DDEFA1E}"/>
    <dgm:cxn modelId="{0C653DAE-5ABF-472F-9F37-30CF5D420E3E}" srcId="{E9AB4B7D-D2CC-435B-BB9C-26C025397C61}" destId="{083C45F7-5E24-4982-B431-8A9242E44F52}" srcOrd="0" destOrd="0" parTransId="{9E85A274-D76C-4691-89E3-E20632B6CEB0}" sibTransId="{4D7E67DF-F593-4504-A5D7-D42CDB8488AA}"/>
    <dgm:cxn modelId="{CFACB1B1-0806-48C5-B693-BB973C252C24}" type="presOf" srcId="{6B0D7B9A-B59C-4291-B79A-3024CB60B8F6}" destId="{3355A365-D277-4053-9D15-00C5C3A6981A}" srcOrd="1" destOrd="0" presId="urn:microsoft.com/office/officeart/2005/8/layout/process3"/>
    <dgm:cxn modelId="{CF89D2B7-81A1-404C-A974-0F4D9A57AC89}" type="presOf" srcId="{86D29C93-C18C-4026-AE98-62B26B2284A2}" destId="{27FBA628-4F61-4889-9099-CD61659B7BA0}" srcOrd="0" destOrd="0" presId="urn:microsoft.com/office/officeart/2005/8/layout/process3"/>
    <dgm:cxn modelId="{9554D8C7-A28B-489B-9F1C-5436797A7CD6}" type="presOf" srcId="{5CF4120B-D832-46ED-AA7F-EFB08FDF0CBB}" destId="{A06702FA-456E-4139-8E90-A912CEDE181A}" srcOrd="1" destOrd="0" presId="urn:microsoft.com/office/officeart/2005/8/layout/process3"/>
    <dgm:cxn modelId="{FB0AD2C8-B9C7-4F1B-8F8B-E60A53A581D2}" srcId="{CD828011-AA1D-4F6D-8099-17BA64463926}" destId="{160CA635-25D8-4677-BC2C-4ABB9AE5F950}" srcOrd="1" destOrd="0" parTransId="{760B30B2-0CCE-4F38-8C7C-D4A36DEEF438}" sibTransId="{5CF4120B-D832-46ED-AA7F-EFB08FDF0CBB}"/>
    <dgm:cxn modelId="{FA3AE6C9-958A-4541-9545-8F6C6647EDAB}" srcId="{CD828011-AA1D-4F6D-8099-17BA64463926}" destId="{68922B67-FB92-4632-9F4F-FB7269F3D01E}" srcOrd="3" destOrd="0" parTransId="{9AF08256-C106-4C3E-83F4-0380441E6B0A}" sibTransId="{23B7BCAD-15B6-42AD-BE2D-93BBA8F6D736}"/>
    <dgm:cxn modelId="{56EF6AD1-1A3C-4F51-9243-70E086CF92C4}" type="presOf" srcId="{2E48AE84-D265-417B-A305-9698546F6DCA}" destId="{C5AD530D-ED8E-4A77-8891-3515BD5A8348}" srcOrd="0" destOrd="0" presId="urn:microsoft.com/office/officeart/2005/8/layout/process3"/>
    <dgm:cxn modelId="{22F13DDF-EB21-4A0E-ADE7-A3A00759BAC1}" type="presOf" srcId="{4E62653E-5972-4B62-808E-8623F6788CFD}" destId="{80069A3D-3CD7-4916-B68D-049AB6ED066A}" srcOrd="0" destOrd="0" presId="urn:microsoft.com/office/officeart/2005/8/layout/process3"/>
    <dgm:cxn modelId="{E48799FD-194C-4B17-96D1-FAB44F5AA634}" type="presOf" srcId="{4E62653E-5972-4B62-808E-8623F6788CFD}" destId="{69135E19-3086-4DE5-82D3-DA7116F0AD86}" srcOrd="1" destOrd="0" presId="urn:microsoft.com/office/officeart/2005/8/layout/process3"/>
    <dgm:cxn modelId="{03D203FE-03FE-45EA-8809-4C6C38F5892D}" type="presOf" srcId="{68922B67-FB92-4632-9F4F-FB7269F3D01E}" destId="{164C4023-B305-434C-AFFD-98CFB612D56C}" srcOrd="0" destOrd="0" presId="urn:microsoft.com/office/officeart/2005/8/layout/process3"/>
    <dgm:cxn modelId="{64FC1AFF-5571-4C7E-A242-7292DB0AF10B}" type="presOf" srcId="{68922B67-FB92-4632-9F4F-FB7269F3D01E}" destId="{A3C27A4B-0B6B-44F9-8D0B-0E84372CC7C4}" srcOrd="1" destOrd="0" presId="urn:microsoft.com/office/officeart/2005/8/layout/process3"/>
    <dgm:cxn modelId="{7C660C1E-8612-45EC-BDE2-0256A5424963}" type="presParOf" srcId="{A8FF17F9-8729-4372-936F-69981335CB1B}" destId="{E98D808C-F60B-4934-BE63-1EEE9C9E01EB}" srcOrd="0" destOrd="0" presId="urn:microsoft.com/office/officeart/2005/8/layout/process3"/>
    <dgm:cxn modelId="{F383D4DD-8179-4C40-95E4-06B1534F492A}" type="presParOf" srcId="{E98D808C-F60B-4934-BE63-1EEE9C9E01EB}" destId="{C5AD530D-ED8E-4A77-8891-3515BD5A8348}" srcOrd="0" destOrd="0" presId="urn:microsoft.com/office/officeart/2005/8/layout/process3"/>
    <dgm:cxn modelId="{E1C21AAD-2713-4BA7-9057-FF455370C10D}" type="presParOf" srcId="{E98D808C-F60B-4934-BE63-1EEE9C9E01EB}" destId="{AD5D202D-02C4-4A9D-BF74-BE890F31BA56}" srcOrd="1" destOrd="0" presId="urn:microsoft.com/office/officeart/2005/8/layout/process3"/>
    <dgm:cxn modelId="{F567FF40-31B9-4891-8355-CC411E70C84F}" type="presParOf" srcId="{E98D808C-F60B-4934-BE63-1EEE9C9E01EB}" destId="{27FBA628-4F61-4889-9099-CD61659B7BA0}" srcOrd="2" destOrd="0" presId="urn:microsoft.com/office/officeart/2005/8/layout/process3"/>
    <dgm:cxn modelId="{87D3CE64-2168-424A-A759-B1794D94FFC3}" type="presParOf" srcId="{A8FF17F9-8729-4372-936F-69981335CB1B}" destId="{80069A3D-3CD7-4916-B68D-049AB6ED066A}" srcOrd="1" destOrd="0" presId="urn:microsoft.com/office/officeart/2005/8/layout/process3"/>
    <dgm:cxn modelId="{23B708B8-8E5D-434F-973B-CDA5853AAECE}" type="presParOf" srcId="{80069A3D-3CD7-4916-B68D-049AB6ED066A}" destId="{69135E19-3086-4DE5-82D3-DA7116F0AD86}" srcOrd="0" destOrd="0" presId="urn:microsoft.com/office/officeart/2005/8/layout/process3"/>
    <dgm:cxn modelId="{CC1ED461-CBB8-4AF4-A191-B544746A21A8}" type="presParOf" srcId="{A8FF17F9-8729-4372-936F-69981335CB1B}" destId="{C72036DA-596C-4FA0-BA55-D17A78D402E9}" srcOrd="2" destOrd="0" presId="urn:microsoft.com/office/officeart/2005/8/layout/process3"/>
    <dgm:cxn modelId="{3C198B5F-1E1E-413A-97FF-01F7B47FBE7F}" type="presParOf" srcId="{C72036DA-596C-4FA0-BA55-D17A78D402E9}" destId="{63261E74-5707-4CF6-A0ED-6BE3E5E01BC0}" srcOrd="0" destOrd="0" presId="urn:microsoft.com/office/officeart/2005/8/layout/process3"/>
    <dgm:cxn modelId="{084E2034-BCB3-498E-87FC-BEB07199F8CD}" type="presParOf" srcId="{C72036DA-596C-4FA0-BA55-D17A78D402E9}" destId="{6A1B4B17-1DDE-4E89-8917-72E878109F63}" srcOrd="1" destOrd="0" presId="urn:microsoft.com/office/officeart/2005/8/layout/process3"/>
    <dgm:cxn modelId="{3D5FCF1F-1570-4128-8528-F9102B264985}" type="presParOf" srcId="{C72036DA-596C-4FA0-BA55-D17A78D402E9}" destId="{4F215EB7-7995-4C5A-AD14-C6A72B491070}" srcOrd="2" destOrd="0" presId="urn:microsoft.com/office/officeart/2005/8/layout/process3"/>
    <dgm:cxn modelId="{E6C48B33-6B1F-42BE-AB0B-A1320F68B4EF}" type="presParOf" srcId="{A8FF17F9-8729-4372-936F-69981335CB1B}" destId="{8A6F4CF7-2BC6-4C63-BF3A-CDC023A767D0}" srcOrd="3" destOrd="0" presId="urn:microsoft.com/office/officeart/2005/8/layout/process3"/>
    <dgm:cxn modelId="{E3C6F9D9-6C34-4CD6-85D2-8B2612EBF878}" type="presParOf" srcId="{8A6F4CF7-2BC6-4C63-BF3A-CDC023A767D0}" destId="{A06702FA-456E-4139-8E90-A912CEDE181A}" srcOrd="0" destOrd="0" presId="urn:microsoft.com/office/officeart/2005/8/layout/process3"/>
    <dgm:cxn modelId="{33A3539D-C47F-4230-B8D6-164E8E7ED984}" type="presParOf" srcId="{A8FF17F9-8729-4372-936F-69981335CB1B}" destId="{C0E07729-52EC-42C2-A24D-80CAE5F30979}" srcOrd="4" destOrd="0" presId="urn:microsoft.com/office/officeart/2005/8/layout/process3"/>
    <dgm:cxn modelId="{0FB816DC-0DC8-4A37-A825-4CD0488BAC92}" type="presParOf" srcId="{C0E07729-52EC-42C2-A24D-80CAE5F30979}" destId="{E20C62F0-0C63-4C18-9E17-44315A4261BD}" srcOrd="0" destOrd="0" presId="urn:microsoft.com/office/officeart/2005/8/layout/process3"/>
    <dgm:cxn modelId="{4DE53CA3-8191-4B57-9D40-34F2992D5070}" type="presParOf" srcId="{C0E07729-52EC-42C2-A24D-80CAE5F30979}" destId="{F0B8E2E9-FA92-4CAC-B181-1EC3C5E27217}" srcOrd="1" destOrd="0" presId="urn:microsoft.com/office/officeart/2005/8/layout/process3"/>
    <dgm:cxn modelId="{1EAB8689-7D22-4C12-B6C8-2B51350BCE13}" type="presParOf" srcId="{C0E07729-52EC-42C2-A24D-80CAE5F30979}" destId="{06AC5DBE-7D34-4655-9A3E-B033224E8282}" srcOrd="2" destOrd="0" presId="urn:microsoft.com/office/officeart/2005/8/layout/process3"/>
    <dgm:cxn modelId="{DF018C65-9B25-4BD1-9C14-9AFF638B335D}" type="presParOf" srcId="{A8FF17F9-8729-4372-936F-69981335CB1B}" destId="{CB0CB294-5840-47FC-87AD-DA3AF74BB1AF}" srcOrd="5" destOrd="0" presId="urn:microsoft.com/office/officeart/2005/8/layout/process3"/>
    <dgm:cxn modelId="{8166727A-FA42-48F5-9CEB-5C9CE371A5E2}" type="presParOf" srcId="{CB0CB294-5840-47FC-87AD-DA3AF74BB1AF}" destId="{A98704BC-57AB-4D1F-8CE6-40630C826EBD}" srcOrd="0" destOrd="0" presId="urn:microsoft.com/office/officeart/2005/8/layout/process3"/>
    <dgm:cxn modelId="{BF5E0E56-193F-4BE5-A5B3-A4067C8165CC}" type="presParOf" srcId="{A8FF17F9-8729-4372-936F-69981335CB1B}" destId="{8ED186BC-7C45-4647-ACA1-F627B1856A02}" srcOrd="6" destOrd="0" presId="urn:microsoft.com/office/officeart/2005/8/layout/process3"/>
    <dgm:cxn modelId="{418D2F14-0B5A-4DE1-A973-9D96A77F11F9}" type="presParOf" srcId="{8ED186BC-7C45-4647-ACA1-F627B1856A02}" destId="{164C4023-B305-434C-AFFD-98CFB612D56C}" srcOrd="0" destOrd="0" presId="urn:microsoft.com/office/officeart/2005/8/layout/process3"/>
    <dgm:cxn modelId="{D04C6149-E6DA-4BC9-B474-25302836EC70}" type="presParOf" srcId="{8ED186BC-7C45-4647-ACA1-F627B1856A02}" destId="{A3C27A4B-0B6B-44F9-8D0B-0E84372CC7C4}" srcOrd="1" destOrd="0" presId="urn:microsoft.com/office/officeart/2005/8/layout/process3"/>
    <dgm:cxn modelId="{BC81002F-F9CD-4C19-9F2E-69E8CB7B69BF}" type="presParOf" srcId="{8ED186BC-7C45-4647-ACA1-F627B1856A02}" destId="{74D94A9B-ECE4-4CD1-82D3-27CA090D1DD8}" srcOrd="2" destOrd="0" presId="urn:microsoft.com/office/officeart/2005/8/layout/process3"/>
    <dgm:cxn modelId="{CF34FB29-E07C-40B8-8906-E473346FACCB}" type="presParOf" srcId="{A8FF17F9-8729-4372-936F-69981335CB1B}" destId="{5020C620-7E95-41FA-BB8B-9F667D83F190}" srcOrd="7" destOrd="0" presId="urn:microsoft.com/office/officeart/2005/8/layout/process3"/>
    <dgm:cxn modelId="{AB7E4728-ADED-417C-8B05-B1748AC18D0D}" type="presParOf" srcId="{5020C620-7E95-41FA-BB8B-9F667D83F190}" destId="{81872520-092C-4235-863C-B51BEA7C4111}" srcOrd="0" destOrd="0" presId="urn:microsoft.com/office/officeart/2005/8/layout/process3"/>
    <dgm:cxn modelId="{8A961EA3-A2ED-49D5-90A5-7720A98B7144}" type="presParOf" srcId="{A8FF17F9-8729-4372-936F-69981335CB1B}" destId="{E15FFB94-A461-4835-B697-F7C7301CFF61}" srcOrd="8" destOrd="0" presId="urn:microsoft.com/office/officeart/2005/8/layout/process3"/>
    <dgm:cxn modelId="{271B96B3-5723-43FC-86AD-C7E55E539C97}" type="presParOf" srcId="{E15FFB94-A461-4835-B697-F7C7301CFF61}" destId="{957C2DB0-93AC-4902-B267-D8278FE57555}" srcOrd="0" destOrd="0" presId="urn:microsoft.com/office/officeart/2005/8/layout/process3"/>
    <dgm:cxn modelId="{71D05683-9920-4922-84E8-F86D16B5FF7A}" type="presParOf" srcId="{E15FFB94-A461-4835-B697-F7C7301CFF61}" destId="{3355A365-D277-4053-9D15-00C5C3A6981A}" srcOrd="1" destOrd="0" presId="urn:microsoft.com/office/officeart/2005/8/layout/process3"/>
    <dgm:cxn modelId="{9F40272D-C600-4CF5-A472-16FD790DAB87}" type="presParOf" srcId="{E15FFB94-A461-4835-B697-F7C7301CFF61}" destId="{6F387A4E-8692-42BC-B46D-7F981D7B722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1EBC99-7F8F-4C66-83E5-E77DA23CE578}" type="doc">
      <dgm:prSet loTypeId="urn:microsoft.com/office/officeart/2009/3/layout/RandomtoResultProcess" loCatId="process" qsTypeId="urn:microsoft.com/office/officeart/2005/8/quickstyle/3d1" qsCatId="3D" csTypeId="urn:microsoft.com/office/officeart/2005/8/colors/accent4_2" csCatId="accent4" phldr="1"/>
      <dgm:spPr/>
    </dgm:pt>
    <dgm:pt modelId="{E9F0DE0E-24B7-4A80-B1FA-367B89ACD0C9}">
      <dgm:prSet phldrT="[Text]"/>
      <dgm:spPr/>
      <dgm:t>
        <a:bodyPr/>
        <a:lstStyle/>
        <a:p>
          <a:r>
            <a:rPr lang="en-US" dirty="0"/>
            <a:t>PCA</a:t>
          </a:r>
        </a:p>
      </dgm:t>
    </dgm:pt>
    <dgm:pt modelId="{31E1AD33-43B5-4397-943B-FE4A6F889E72}" type="parTrans" cxnId="{A2D51E97-52E4-43D9-A5D4-DDF1B2A0D618}">
      <dgm:prSet/>
      <dgm:spPr/>
      <dgm:t>
        <a:bodyPr/>
        <a:lstStyle/>
        <a:p>
          <a:endParaRPr lang="en-US"/>
        </a:p>
      </dgm:t>
    </dgm:pt>
    <dgm:pt modelId="{96CA8764-52EE-4870-9BA1-357135F647B6}" type="sibTrans" cxnId="{A2D51E97-52E4-43D9-A5D4-DDF1B2A0D618}">
      <dgm:prSet/>
      <dgm:spPr/>
      <dgm:t>
        <a:bodyPr/>
        <a:lstStyle/>
        <a:p>
          <a:endParaRPr lang="en-US"/>
        </a:p>
      </dgm:t>
    </dgm:pt>
    <dgm:pt modelId="{F434716D-5089-416C-83D0-26A08D680207}">
      <dgm:prSet phldrT="[Text]"/>
      <dgm:spPr/>
      <dgm:t>
        <a:bodyPr/>
        <a:lstStyle/>
        <a:p>
          <a:r>
            <a:rPr lang="en-US" dirty="0"/>
            <a:t>Clustering</a:t>
          </a:r>
        </a:p>
      </dgm:t>
    </dgm:pt>
    <dgm:pt modelId="{7DB8A531-7586-42C7-A80E-FC8111725EA0}" type="parTrans" cxnId="{A618CAFD-1EEF-4739-81B4-5FC57976B2D7}">
      <dgm:prSet/>
      <dgm:spPr/>
      <dgm:t>
        <a:bodyPr/>
        <a:lstStyle/>
        <a:p>
          <a:endParaRPr lang="en-US"/>
        </a:p>
      </dgm:t>
    </dgm:pt>
    <dgm:pt modelId="{8F697031-7B03-4E0B-A205-3B8A8FB83480}" type="sibTrans" cxnId="{A618CAFD-1EEF-4739-81B4-5FC57976B2D7}">
      <dgm:prSet/>
      <dgm:spPr>
        <a:solidFill>
          <a:srgbClr val="FFC000"/>
        </a:solidFill>
      </dgm:spPr>
      <dgm:t>
        <a:bodyPr/>
        <a:lstStyle/>
        <a:p>
          <a:endParaRPr lang="en-US"/>
        </a:p>
      </dgm:t>
    </dgm:pt>
    <dgm:pt modelId="{57313FDB-065C-43AB-BEED-25885B3065DE}">
      <dgm:prSet phldrT="[Text]"/>
      <dgm:spPr/>
      <dgm:t>
        <a:bodyPr/>
        <a:lstStyle/>
        <a:p>
          <a:r>
            <a:rPr lang="en-US" dirty="0"/>
            <a:t>Dimensionality reduction</a:t>
          </a:r>
        </a:p>
      </dgm:t>
    </dgm:pt>
    <dgm:pt modelId="{8F0B8596-30D6-49B7-B757-7158C2BBFE4F}" type="parTrans" cxnId="{48A9E891-C7ED-448E-B28F-46C3F26A338B}">
      <dgm:prSet/>
      <dgm:spPr/>
      <dgm:t>
        <a:bodyPr/>
        <a:lstStyle/>
        <a:p>
          <a:endParaRPr lang="en-US"/>
        </a:p>
      </dgm:t>
    </dgm:pt>
    <dgm:pt modelId="{7C7699F8-E4B5-4434-A46F-E454E64897A6}" type="sibTrans" cxnId="{48A9E891-C7ED-448E-B28F-46C3F26A338B}">
      <dgm:prSet/>
      <dgm:spPr/>
      <dgm:t>
        <a:bodyPr/>
        <a:lstStyle/>
        <a:p>
          <a:endParaRPr lang="en-US"/>
        </a:p>
      </dgm:t>
    </dgm:pt>
    <dgm:pt modelId="{D4012A99-733B-4D6B-B67D-79A5AA1E9421}">
      <dgm:prSet phldrT="[Text]"/>
      <dgm:spPr/>
      <dgm:t>
        <a:bodyPr/>
        <a:lstStyle/>
        <a:p>
          <a:r>
            <a:rPr lang="en-US"/>
            <a:t>(Dropping latitude, longitude, min-max temp etc.)</a:t>
          </a:r>
          <a:endParaRPr lang="en-US" dirty="0"/>
        </a:p>
      </dgm:t>
    </dgm:pt>
    <dgm:pt modelId="{A876E84C-5C32-4992-9220-154092DF6DFE}" type="parTrans" cxnId="{65902F85-9060-4CF5-8F89-ECE7DC8588D7}">
      <dgm:prSet/>
      <dgm:spPr/>
      <dgm:t>
        <a:bodyPr/>
        <a:lstStyle/>
        <a:p>
          <a:endParaRPr lang="en-US"/>
        </a:p>
      </dgm:t>
    </dgm:pt>
    <dgm:pt modelId="{87977FA7-FF5C-4855-8902-445300D3544A}" type="sibTrans" cxnId="{65902F85-9060-4CF5-8F89-ECE7DC8588D7}">
      <dgm:prSet/>
      <dgm:spPr/>
      <dgm:t>
        <a:bodyPr/>
        <a:lstStyle/>
        <a:p>
          <a:endParaRPr lang="en-US"/>
        </a:p>
      </dgm:t>
    </dgm:pt>
    <dgm:pt modelId="{B98EC38F-8482-445E-A39A-B85459F647D4}">
      <dgm:prSet phldrT="[Text]"/>
      <dgm:spPr/>
      <dgm:t>
        <a:bodyPr/>
        <a:lstStyle/>
        <a:p>
          <a:r>
            <a:rPr lang="en-US" dirty="0"/>
            <a:t>GMM and K-means:  Data grouping Location and weather parameters</a:t>
          </a:r>
        </a:p>
      </dgm:t>
    </dgm:pt>
    <dgm:pt modelId="{7E9D0579-1958-4657-9D27-03DAE23D2D65}" type="parTrans" cxnId="{9A41F175-5CA7-45D8-8A1F-4B7A84DBB6FF}">
      <dgm:prSet/>
      <dgm:spPr/>
      <dgm:t>
        <a:bodyPr/>
        <a:lstStyle/>
        <a:p>
          <a:endParaRPr lang="en-US"/>
        </a:p>
      </dgm:t>
    </dgm:pt>
    <dgm:pt modelId="{2DF5BFD4-F08D-4C24-B939-C5DC347C110F}" type="sibTrans" cxnId="{9A41F175-5CA7-45D8-8A1F-4B7A84DBB6FF}">
      <dgm:prSet/>
      <dgm:spPr/>
      <dgm:t>
        <a:bodyPr/>
        <a:lstStyle/>
        <a:p>
          <a:endParaRPr lang="en-US"/>
        </a:p>
      </dgm:t>
    </dgm:pt>
    <dgm:pt modelId="{6D9D2D7C-0937-4DFA-9C27-3D5FCAB0CF56}">
      <dgm:prSet phldrT="[Text]"/>
      <dgm:spPr/>
      <dgm:t>
        <a:bodyPr/>
        <a:lstStyle/>
        <a:p>
          <a:r>
            <a:rPr lang="en-US" dirty="0"/>
            <a:t>Fractal: Noise and outlier removal</a:t>
          </a:r>
        </a:p>
      </dgm:t>
    </dgm:pt>
    <dgm:pt modelId="{3BD9867B-553B-4DAC-8CF0-EF103CE71998}" type="parTrans" cxnId="{1F8A0E45-6391-4E23-BEB6-9C85EFB3B259}">
      <dgm:prSet/>
      <dgm:spPr/>
      <dgm:t>
        <a:bodyPr/>
        <a:lstStyle/>
        <a:p>
          <a:endParaRPr lang="en-US"/>
        </a:p>
      </dgm:t>
    </dgm:pt>
    <dgm:pt modelId="{05726CEA-14D8-4620-8FF4-07950F67BE9B}" type="sibTrans" cxnId="{1F8A0E45-6391-4E23-BEB6-9C85EFB3B259}">
      <dgm:prSet/>
      <dgm:spPr/>
      <dgm:t>
        <a:bodyPr/>
        <a:lstStyle/>
        <a:p>
          <a:endParaRPr lang="en-US"/>
        </a:p>
      </dgm:t>
    </dgm:pt>
    <dgm:pt modelId="{E63C0634-DA7D-4B3F-85BE-A58C0D54F521}">
      <dgm:prSet phldrT="[Text]"/>
      <dgm:spPr/>
      <dgm:t>
        <a:bodyPr/>
        <a:lstStyle/>
        <a:p>
          <a:r>
            <a:rPr lang="en-US" dirty="0"/>
            <a:t>Combining multiple weather parameters into 2 Principal Components</a:t>
          </a:r>
        </a:p>
      </dgm:t>
    </dgm:pt>
    <dgm:pt modelId="{5F2E2F1E-23C7-496F-A135-737AC12CBB61}" type="parTrans" cxnId="{CD13513A-30CB-4012-8D46-3BC70DE07B0A}">
      <dgm:prSet/>
      <dgm:spPr/>
      <dgm:t>
        <a:bodyPr/>
        <a:lstStyle/>
        <a:p>
          <a:endParaRPr lang="en-US"/>
        </a:p>
      </dgm:t>
    </dgm:pt>
    <dgm:pt modelId="{3991DCDC-BA78-4C8B-8158-4B4AE518EF55}" type="sibTrans" cxnId="{CD13513A-30CB-4012-8D46-3BC70DE07B0A}">
      <dgm:prSet/>
      <dgm:spPr/>
      <dgm:t>
        <a:bodyPr/>
        <a:lstStyle/>
        <a:p>
          <a:endParaRPr lang="en-US"/>
        </a:p>
      </dgm:t>
    </dgm:pt>
    <dgm:pt modelId="{F152F244-05E4-4F8F-AC95-51B3CE6B7B5E}" type="pres">
      <dgm:prSet presAssocID="{6F1EBC99-7F8F-4C66-83E5-E77DA23CE578}" presName="Name0" presStyleCnt="0">
        <dgm:presLayoutVars>
          <dgm:dir/>
          <dgm:animOne val="branch"/>
          <dgm:animLvl val="lvl"/>
        </dgm:presLayoutVars>
      </dgm:prSet>
      <dgm:spPr/>
    </dgm:pt>
    <dgm:pt modelId="{5D0121E0-D220-4BFB-ABEF-A3D04608D366}" type="pres">
      <dgm:prSet presAssocID="{E9F0DE0E-24B7-4A80-B1FA-367B89ACD0C9}" presName="chaos" presStyleCnt="0"/>
      <dgm:spPr/>
    </dgm:pt>
    <dgm:pt modelId="{796ADEB7-57E6-49F6-95BE-CBA7DAA4E2A9}" type="pres">
      <dgm:prSet presAssocID="{E9F0DE0E-24B7-4A80-B1FA-367B89ACD0C9}" presName="parTx1" presStyleLbl="revTx" presStyleIdx="0" presStyleCnt="5"/>
      <dgm:spPr/>
    </dgm:pt>
    <dgm:pt modelId="{3CC0AC3B-DBE2-46B4-884F-DDD73C2F19E6}" type="pres">
      <dgm:prSet presAssocID="{E9F0DE0E-24B7-4A80-B1FA-367B89ACD0C9}" presName="desTx1" presStyleLbl="revTx" presStyleIdx="1" presStyleCnt="5">
        <dgm:presLayoutVars>
          <dgm:bulletEnabled val="1"/>
        </dgm:presLayoutVars>
      </dgm:prSet>
      <dgm:spPr/>
    </dgm:pt>
    <dgm:pt modelId="{A38BDB01-91C1-47BF-BDAA-BFA5153905EC}" type="pres">
      <dgm:prSet presAssocID="{E9F0DE0E-24B7-4A80-B1FA-367B89ACD0C9}" presName="c1" presStyleLbl="node1" presStyleIdx="0" presStyleCnt="19"/>
      <dgm:spPr/>
    </dgm:pt>
    <dgm:pt modelId="{C5DA3C7E-4313-4FAD-8798-5877B7044DD4}" type="pres">
      <dgm:prSet presAssocID="{E9F0DE0E-24B7-4A80-B1FA-367B89ACD0C9}" presName="c2" presStyleLbl="node1" presStyleIdx="1" presStyleCnt="19"/>
      <dgm:spPr/>
    </dgm:pt>
    <dgm:pt modelId="{B1CA7533-CBF4-4453-9AC9-D83A19587908}" type="pres">
      <dgm:prSet presAssocID="{E9F0DE0E-24B7-4A80-B1FA-367B89ACD0C9}" presName="c3" presStyleLbl="node1" presStyleIdx="2" presStyleCnt="19"/>
      <dgm:spPr/>
    </dgm:pt>
    <dgm:pt modelId="{A5B21386-F0EE-407E-A2FF-407BB83DF54E}" type="pres">
      <dgm:prSet presAssocID="{E9F0DE0E-24B7-4A80-B1FA-367B89ACD0C9}" presName="c4" presStyleLbl="node1" presStyleIdx="3" presStyleCnt="19"/>
      <dgm:spPr/>
    </dgm:pt>
    <dgm:pt modelId="{82A4F701-FAE2-4313-9952-ADC99982C9CB}" type="pres">
      <dgm:prSet presAssocID="{E9F0DE0E-24B7-4A80-B1FA-367B89ACD0C9}" presName="c5" presStyleLbl="node1" presStyleIdx="4" presStyleCnt="19"/>
      <dgm:spPr/>
    </dgm:pt>
    <dgm:pt modelId="{E3B96B30-F800-44FC-888A-8914D58315EC}" type="pres">
      <dgm:prSet presAssocID="{E9F0DE0E-24B7-4A80-B1FA-367B89ACD0C9}" presName="c6" presStyleLbl="node1" presStyleIdx="5" presStyleCnt="19"/>
      <dgm:spPr/>
    </dgm:pt>
    <dgm:pt modelId="{E207FB7E-F8D0-4B40-8A93-D413325CC4BE}" type="pres">
      <dgm:prSet presAssocID="{E9F0DE0E-24B7-4A80-B1FA-367B89ACD0C9}" presName="c7" presStyleLbl="node1" presStyleIdx="6" presStyleCnt="19"/>
      <dgm:spPr/>
    </dgm:pt>
    <dgm:pt modelId="{BC9B9CC1-C248-43AD-8372-050132EE9BB3}" type="pres">
      <dgm:prSet presAssocID="{E9F0DE0E-24B7-4A80-B1FA-367B89ACD0C9}" presName="c8" presStyleLbl="node1" presStyleIdx="7" presStyleCnt="19"/>
      <dgm:spPr/>
    </dgm:pt>
    <dgm:pt modelId="{278ED108-453D-4DB4-972B-AD90C808D59E}" type="pres">
      <dgm:prSet presAssocID="{E9F0DE0E-24B7-4A80-B1FA-367B89ACD0C9}" presName="c9" presStyleLbl="node1" presStyleIdx="8" presStyleCnt="19"/>
      <dgm:spPr/>
    </dgm:pt>
    <dgm:pt modelId="{526B82CC-D4C3-4A68-9B5F-378CFE95332C}" type="pres">
      <dgm:prSet presAssocID="{E9F0DE0E-24B7-4A80-B1FA-367B89ACD0C9}" presName="c10" presStyleLbl="node1" presStyleIdx="9" presStyleCnt="19"/>
      <dgm:spPr/>
    </dgm:pt>
    <dgm:pt modelId="{B423A38E-A784-43F2-91C6-EE9A9DF93CA1}" type="pres">
      <dgm:prSet presAssocID="{E9F0DE0E-24B7-4A80-B1FA-367B89ACD0C9}" presName="c11" presStyleLbl="node1" presStyleIdx="10" presStyleCnt="19"/>
      <dgm:spPr/>
    </dgm:pt>
    <dgm:pt modelId="{BE730DF0-D0D4-43DC-9884-9D8E5837B9B4}" type="pres">
      <dgm:prSet presAssocID="{E9F0DE0E-24B7-4A80-B1FA-367B89ACD0C9}" presName="c12" presStyleLbl="node1" presStyleIdx="11" presStyleCnt="19"/>
      <dgm:spPr/>
    </dgm:pt>
    <dgm:pt modelId="{AA891F83-7827-4EF1-9587-09C0D8961722}" type="pres">
      <dgm:prSet presAssocID="{E9F0DE0E-24B7-4A80-B1FA-367B89ACD0C9}" presName="c13" presStyleLbl="node1" presStyleIdx="12" presStyleCnt="19"/>
      <dgm:spPr/>
    </dgm:pt>
    <dgm:pt modelId="{B0F2A4ED-6F74-40F4-AB85-E1B439A0E540}" type="pres">
      <dgm:prSet presAssocID="{E9F0DE0E-24B7-4A80-B1FA-367B89ACD0C9}" presName="c14" presStyleLbl="node1" presStyleIdx="13" presStyleCnt="19"/>
      <dgm:spPr/>
    </dgm:pt>
    <dgm:pt modelId="{51CC4755-FDD0-4910-88E3-30DECAE76CDB}" type="pres">
      <dgm:prSet presAssocID="{E9F0DE0E-24B7-4A80-B1FA-367B89ACD0C9}" presName="c15" presStyleLbl="node1" presStyleIdx="14" presStyleCnt="19"/>
      <dgm:spPr/>
    </dgm:pt>
    <dgm:pt modelId="{41C5194C-5B38-415B-BFB5-8C096EE0F58E}" type="pres">
      <dgm:prSet presAssocID="{E9F0DE0E-24B7-4A80-B1FA-367B89ACD0C9}" presName="c16" presStyleLbl="node1" presStyleIdx="15" presStyleCnt="19"/>
      <dgm:spPr/>
    </dgm:pt>
    <dgm:pt modelId="{776F8786-C84A-4895-9618-AD14B4A9A8E1}" type="pres">
      <dgm:prSet presAssocID="{E9F0DE0E-24B7-4A80-B1FA-367B89ACD0C9}" presName="c17" presStyleLbl="node1" presStyleIdx="16" presStyleCnt="19"/>
      <dgm:spPr/>
    </dgm:pt>
    <dgm:pt modelId="{DA09149E-82EA-4337-AA76-B4CA7D217F97}" type="pres">
      <dgm:prSet presAssocID="{E9F0DE0E-24B7-4A80-B1FA-367B89ACD0C9}" presName="c18" presStyleLbl="node1" presStyleIdx="17" presStyleCnt="19"/>
      <dgm:spPr/>
    </dgm:pt>
    <dgm:pt modelId="{414FD27E-60CA-46C5-9D99-356DD7B28C04}" type="pres">
      <dgm:prSet presAssocID="{96CA8764-52EE-4870-9BA1-357135F647B6}" presName="chevronComposite1" presStyleCnt="0"/>
      <dgm:spPr/>
    </dgm:pt>
    <dgm:pt modelId="{7FA5096A-79C1-46B5-B6A6-7F880441EAF3}" type="pres">
      <dgm:prSet presAssocID="{96CA8764-52EE-4870-9BA1-357135F647B6}" presName="chevron1" presStyleLbl="sibTrans2D1" presStyleIdx="0" presStyleCnt="2"/>
      <dgm:spPr/>
    </dgm:pt>
    <dgm:pt modelId="{85FDEC5A-0650-4B73-B262-8CF02121625D}" type="pres">
      <dgm:prSet presAssocID="{96CA8764-52EE-4870-9BA1-357135F647B6}" presName="spChevron1" presStyleCnt="0"/>
      <dgm:spPr/>
    </dgm:pt>
    <dgm:pt modelId="{48ADD27B-1668-4B29-B658-FAB275431478}" type="pres">
      <dgm:prSet presAssocID="{F434716D-5089-416C-83D0-26A08D680207}" presName="middle" presStyleCnt="0"/>
      <dgm:spPr/>
    </dgm:pt>
    <dgm:pt modelId="{038FA5CB-F03F-44B1-9BBB-C8ED0F656B90}" type="pres">
      <dgm:prSet presAssocID="{F434716D-5089-416C-83D0-26A08D680207}" presName="parTxMid" presStyleLbl="revTx" presStyleIdx="2" presStyleCnt="5"/>
      <dgm:spPr/>
    </dgm:pt>
    <dgm:pt modelId="{96C49128-2447-4EFD-B6AD-EE3F7756D0B7}" type="pres">
      <dgm:prSet presAssocID="{F434716D-5089-416C-83D0-26A08D680207}" presName="desTxMid" presStyleLbl="revTx" presStyleIdx="3" presStyleCnt="5">
        <dgm:presLayoutVars>
          <dgm:bulletEnabled val="1"/>
        </dgm:presLayoutVars>
      </dgm:prSet>
      <dgm:spPr/>
    </dgm:pt>
    <dgm:pt modelId="{6EE9D6AC-9623-4737-AE6B-E296713C7214}" type="pres">
      <dgm:prSet presAssocID="{F434716D-5089-416C-83D0-26A08D680207}" presName="spMid" presStyleCnt="0"/>
      <dgm:spPr/>
    </dgm:pt>
    <dgm:pt modelId="{6DC1DC48-48C2-4C38-929F-0AD8D37C1C7D}" type="pres">
      <dgm:prSet presAssocID="{8F697031-7B03-4E0B-A205-3B8A8FB83480}" presName="chevronComposite1" presStyleCnt="0"/>
      <dgm:spPr/>
    </dgm:pt>
    <dgm:pt modelId="{4416675A-A233-4192-87B2-FDC69E11999D}" type="pres">
      <dgm:prSet presAssocID="{8F697031-7B03-4E0B-A205-3B8A8FB83480}" presName="chevron1" presStyleLbl="sibTrans2D1" presStyleIdx="1" presStyleCnt="2"/>
      <dgm:spPr/>
    </dgm:pt>
    <dgm:pt modelId="{B0E4115F-CA46-4D9D-B403-C5114D9E0D44}" type="pres">
      <dgm:prSet presAssocID="{8F697031-7B03-4E0B-A205-3B8A8FB83480}" presName="spChevron1" presStyleCnt="0"/>
      <dgm:spPr/>
    </dgm:pt>
    <dgm:pt modelId="{D242507B-CD34-4BC3-8CCE-3DC7EBBD8172}" type="pres">
      <dgm:prSet presAssocID="{57313FDB-065C-43AB-BEED-25885B3065DE}" presName="last" presStyleCnt="0"/>
      <dgm:spPr/>
    </dgm:pt>
    <dgm:pt modelId="{1CC3E170-C1FA-4395-9862-5E010587652B}" type="pres">
      <dgm:prSet presAssocID="{57313FDB-065C-43AB-BEED-25885B3065DE}" presName="circleTx" presStyleLbl="node1" presStyleIdx="18" presStyleCnt="19"/>
      <dgm:spPr/>
    </dgm:pt>
    <dgm:pt modelId="{A4460E71-F93D-4B5E-ADCC-B40EA3C69477}" type="pres">
      <dgm:prSet presAssocID="{57313FDB-065C-43AB-BEED-25885B3065DE}" presName="desTxN" presStyleLbl="revTx" presStyleIdx="4" presStyleCnt="5">
        <dgm:presLayoutVars>
          <dgm:bulletEnabled val="1"/>
        </dgm:presLayoutVars>
      </dgm:prSet>
      <dgm:spPr/>
    </dgm:pt>
    <dgm:pt modelId="{AAE9A8CA-3E8D-4887-9ECD-4ECFB7538FCE}" type="pres">
      <dgm:prSet presAssocID="{57313FDB-065C-43AB-BEED-25885B3065DE}" presName="spN" presStyleCnt="0"/>
      <dgm:spPr/>
    </dgm:pt>
  </dgm:ptLst>
  <dgm:cxnLst>
    <dgm:cxn modelId="{BA85991A-9377-4736-A4B9-4494DEEFF4BA}" type="presOf" srcId="{6F1EBC99-7F8F-4C66-83E5-E77DA23CE578}" destId="{F152F244-05E4-4F8F-AC95-51B3CE6B7B5E}" srcOrd="0" destOrd="0" presId="urn:microsoft.com/office/officeart/2009/3/layout/RandomtoResultProcess"/>
    <dgm:cxn modelId="{747BD026-97C5-42B9-BB1C-3E0F0F93ECBC}" type="presOf" srcId="{B98EC38F-8482-445E-A39A-B85459F647D4}" destId="{96C49128-2447-4EFD-B6AD-EE3F7756D0B7}" srcOrd="0" destOrd="0" presId="urn:microsoft.com/office/officeart/2009/3/layout/RandomtoResultProcess"/>
    <dgm:cxn modelId="{FB80D436-7A0F-42CD-A867-06CEBDAE4FB5}" type="presOf" srcId="{F434716D-5089-416C-83D0-26A08D680207}" destId="{038FA5CB-F03F-44B1-9BBB-C8ED0F656B90}" srcOrd="0" destOrd="0" presId="urn:microsoft.com/office/officeart/2009/3/layout/RandomtoResultProcess"/>
    <dgm:cxn modelId="{CD13513A-30CB-4012-8D46-3BC70DE07B0A}" srcId="{E9F0DE0E-24B7-4A80-B1FA-367B89ACD0C9}" destId="{E63C0634-DA7D-4B3F-85BE-A58C0D54F521}" srcOrd="0" destOrd="0" parTransId="{5F2E2F1E-23C7-496F-A135-737AC12CBB61}" sibTransId="{3991DCDC-BA78-4C8B-8158-4B4AE518EF55}"/>
    <dgm:cxn modelId="{1F8A0E45-6391-4E23-BEB6-9C85EFB3B259}" srcId="{F434716D-5089-416C-83D0-26A08D680207}" destId="{6D9D2D7C-0937-4DFA-9C27-3D5FCAB0CF56}" srcOrd="1" destOrd="0" parTransId="{3BD9867B-553B-4DAC-8CF0-EF103CE71998}" sibTransId="{05726CEA-14D8-4620-8FF4-07950F67BE9B}"/>
    <dgm:cxn modelId="{2C01856C-5FC8-4A00-B608-477DE6F76F2D}" type="presOf" srcId="{57313FDB-065C-43AB-BEED-25885B3065DE}" destId="{1CC3E170-C1FA-4395-9862-5E010587652B}" srcOrd="0" destOrd="0" presId="urn:microsoft.com/office/officeart/2009/3/layout/RandomtoResultProcess"/>
    <dgm:cxn modelId="{9A41F175-5CA7-45D8-8A1F-4B7A84DBB6FF}" srcId="{F434716D-5089-416C-83D0-26A08D680207}" destId="{B98EC38F-8482-445E-A39A-B85459F647D4}" srcOrd="0" destOrd="0" parTransId="{7E9D0579-1958-4657-9D27-03DAE23D2D65}" sibTransId="{2DF5BFD4-F08D-4C24-B939-C5DC347C110F}"/>
    <dgm:cxn modelId="{65902F85-9060-4CF5-8F89-ECE7DC8588D7}" srcId="{57313FDB-065C-43AB-BEED-25885B3065DE}" destId="{D4012A99-733B-4D6B-B67D-79A5AA1E9421}" srcOrd="0" destOrd="0" parTransId="{A876E84C-5C32-4992-9220-154092DF6DFE}" sibTransId="{87977FA7-FF5C-4855-8902-445300D3544A}"/>
    <dgm:cxn modelId="{48A9E891-C7ED-448E-B28F-46C3F26A338B}" srcId="{6F1EBC99-7F8F-4C66-83E5-E77DA23CE578}" destId="{57313FDB-065C-43AB-BEED-25885B3065DE}" srcOrd="2" destOrd="0" parTransId="{8F0B8596-30D6-49B7-B757-7158C2BBFE4F}" sibTransId="{7C7699F8-E4B5-4434-A46F-E454E64897A6}"/>
    <dgm:cxn modelId="{A2D51E97-52E4-43D9-A5D4-DDF1B2A0D618}" srcId="{6F1EBC99-7F8F-4C66-83E5-E77DA23CE578}" destId="{E9F0DE0E-24B7-4A80-B1FA-367B89ACD0C9}" srcOrd="0" destOrd="0" parTransId="{31E1AD33-43B5-4397-943B-FE4A6F889E72}" sibTransId="{96CA8764-52EE-4870-9BA1-357135F647B6}"/>
    <dgm:cxn modelId="{CBE9D3A1-CDA6-47BD-B439-771E3B7DBDE5}" type="presOf" srcId="{E9F0DE0E-24B7-4A80-B1FA-367B89ACD0C9}" destId="{796ADEB7-57E6-49F6-95BE-CBA7DAA4E2A9}" srcOrd="0" destOrd="0" presId="urn:microsoft.com/office/officeart/2009/3/layout/RandomtoResultProcess"/>
    <dgm:cxn modelId="{44B37EA3-CAFA-49E0-80B5-62EB12E3F026}" type="presOf" srcId="{6D9D2D7C-0937-4DFA-9C27-3D5FCAB0CF56}" destId="{96C49128-2447-4EFD-B6AD-EE3F7756D0B7}" srcOrd="0" destOrd="1" presId="urn:microsoft.com/office/officeart/2009/3/layout/RandomtoResultProcess"/>
    <dgm:cxn modelId="{B8DD62B6-81B1-42C7-90F9-258AC5D58F50}" type="presOf" srcId="{D4012A99-733B-4D6B-B67D-79A5AA1E9421}" destId="{A4460E71-F93D-4B5E-ADCC-B40EA3C69477}" srcOrd="0" destOrd="0" presId="urn:microsoft.com/office/officeart/2009/3/layout/RandomtoResultProcess"/>
    <dgm:cxn modelId="{1828D0DE-9E2D-4F65-A1A3-170A46D63BEC}" type="presOf" srcId="{E63C0634-DA7D-4B3F-85BE-A58C0D54F521}" destId="{3CC0AC3B-DBE2-46B4-884F-DDD73C2F19E6}" srcOrd="0" destOrd="0" presId="urn:microsoft.com/office/officeart/2009/3/layout/RandomtoResultProcess"/>
    <dgm:cxn modelId="{A618CAFD-1EEF-4739-81B4-5FC57976B2D7}" srcId="{6F1EBC99-7F8F-4C66-83E5-E77DA23CE578}" destId="{F434716D-5089-416C-83D0-26A08D680207}" srcOrd="1" destOrd="0" parTransId="{7DB8A531-7586-42C7-A80E-FC8111725EA0}" sibTransId="{8F697031-7B03-4E0B-A205-3B8A8FB83480}"/>
    <dgm:cxn modelId="{20119719-4CB4-4EA1-93F3-76299003E0C9}" type="presParOf" srcId="{F152F244-05E4-4F8F-AC95-51B3CE6B7B5E}" destId="{5D0121E0-D220-4BFB-ABEF-A3D04608D366}" srcOrd="0" destOrd="0" presId="urn:microsoft.com/office/officeart/2009/3/layout/RandomtoResultProcess"/>
    <dgm:cxn modelId="{95A7BF17-7467-4EF1-B569-CF77529F4396}" type="presParOf" srcId="{5D0121E0-D220-4BFB-ABEF-A3D04608D366}" destId="{796ADEB7-57E6-49F6-95BE-CBA7DAA4E2A9}" srcOrd="0" destOrd="0" presId="urn:microsoft.com/office/officeart/2009/3/layout/RandomtoResultProcess"/>
    <dgm:cxn modelId="{CCA0045C-01B3-40BE-BF3A-815C3A7CA360}" type="presParOf" srcId="{5D0121E0-D220-4BFB-ABEF-A3D04608D366}" destId="{3CC0AC3B-DBE2-46B4-884F-DDD73C2F19E6}" srcOrd="1" destOrd="0" presId="urn:microsoft.com/office/officeart/2009/3/layout/RandomtoResultProcess"/>
    <dgm:cxn modelId="{E1D0D301-8083-43B0-AB34-5A000FD35E6A}" type="presParOf" srcId="{5D0121E0-D220-4BFB-ABEF-A3D04608D366}" destId="{A38BDB01-91C1-47BF-BDAA-BFA5153905EC}" srcOrd="2" destOrd="0" presId="urn:microsoft.com/office/officeart/2009/3/layout/RandomtoResultProcess"/>
    <dgm:cxn modelId="{AEDD2C3A-6296-454E-8076-9F5C0E804CDD}" type="presParOf" srcId="{5D0121E0-D220-4BFB-ABEF-A3D04608D366}" destId="{C5DA3C7E-4313-4FAD-8798-5877B7044DD4}" srcOrd="3" destOrd="0" presId="urn:microsoft.com/office/officeart/2009/3/layout/RandomtoResultProcess"/>
    <dgm:cxn modelId="{7BEB1E58-0E96-49C5-80BE-899E43D9CF76}" type="presParOf" srcId="{5D0121E0-D220-4BFB-ABEF-A3D04608D366}" destId="{B1CA7533-CBF4-4453-9AC9-D83A19587908}" srcOrd="4" destOrd="0" presId="urn:microsoft.com/office/officeart/2009/3/layout/RandomtoResultProcess"/>
    <dgm:cxn modelId="{09D1D946-E981-4146-ADAA-6182E2261B02}" type="presParOf" srcId="{5D0121E0-D220-4BFB-ABEF-A3D04608D366}" destId="{A5B21386-F0EE-407E-A2FF-407BB83DF54E}" srcOrd="5" destOrd="0" presId="urn:microsoft.com/office/officeart/2009/3/layout/RandomtoResultProcess"/>
    <dgm:cxn modelId="{27F4A853-C222-4DAD-90C4-86AEACA61961}" type="presParOf" srcId="{5D0121E0-D220-4BFB-ABEF-A3D04608D366}" destId="{82A4F701-FAE2-4313-9952-ADC99982C9CB}" srcOrd="6" destOrd="0" presId="urn:microsoft.com/office/officeart/2009/3/layout/RandomtoResultProcess"/>
    <dgm:cxn modelId="{1AD7C8E4-2329-4DC2-B825-522B713D8511}" type="presParOf" srcId="{5D0121E0-D220-4BFB-ABEF-A3D04608D366}" destId="{E3B96B30-F800-44FC-888A-8914D58315EC}" srcOrd="7" destOrd="0" presId="urn:microsoft.com/office/officeart/2009/3/layout/RandomtoResultProcess"/>
    <dgm:cxn modelId="{9EEC7D85-1B9D-4C2D-908B-AD570754E427}" type="presParOf" srcId="{5D0121E0-D220-4BFB-ABEF-A3D04608D366}" destId="{E207FB7E-F8D0-4B40-8A93-D413325CC4BE}" srcOrd="8" destOrd="0" presId="urn:microsoft.com/office/officeart/2009/3/layout/RandomtoResultProcess"/>
    <dgm:cxn modelId="{A0E863BA-10CF-4AD9-A94F-6E98F31EC604}" type="presParOf" srcId="{5D0121E0-D220-4BFB-ABEF-A3D04608D366}" destId="{BC9B9CC1-C248-43AD-8372-050132EE9BB3}" srcOrd="9" destOrd="0" presId="urn:microsoft.com/office/officeart/2009/3/layout/RandomtoResultProcess"/>
    <dgm:cxn modelId="{CB9A9211-8FCE-474D-8556-1062100247C8}" type="presParOf" srcId="{5D0121E0-D220-4BFB-ABEF-A3D04608D366}" destId="{278ED108-453D-4DB4-972B-AD90C808D59E}" srcOrd="10" destOrd="0" presId="urn:microsoft.com/office/officeart/2009/3/layout/RandomtoResultProcess"/>
    <dgm:cxn modelId="{536BAE4B-E126-4EC0-B726-C3ACFB4473D3}" type="presParOf" srcId="{5D0121E0-D220-4BFB-ABEF-A3D04608D366}" destId="{526B82CC-D4C3-4A68-9B5F-378CFE95332C}" srcOrd="11" destOrd="0" presId="urn:microsoft.com/office/officeart/2009/3/layout/RandomtoResultProcess"/>
    <dgm:cxn modelId="{F857BCFF-0400-4B39-B6A3-CCD924155F60}" type="presParOf" srcId="{5D0121E0-D220-4BFB-ABEF-A3D04608D366}" destId="{B423A38E-A784-43F2-91C6-EE9A9DF93CA1}" srcOrd="12" destOrd="0" presId="urn:microsoft.com/office/officeart/2009/3/layout/RandomtoResultProcess"/>
    <dgm:cxn modelId="{A49DE4EE-DEE3-4DD9-A1E0-23F0422245D3}" type="presParOf" srcId="{5D0121E0-D220-4BFB-ABEF-A3D04608D366}" destId="{BE730DF0-D0D4-43DC-9884-9D8E5837B9B4}" srcOrd="13" destOrd="0" presId="urn:microsoft.com/office/officeart/2009/3/layout/RandomtoResultProcess"/>
    <dgm:cxn modelId="{F1B4B852-5BF7-4E0F-81C3-155A67D24FE8}" type="presParOf" srcId="{5D0121E0-D220-4BFB-ABEF-A3D04608D366}" destId="{AA891F83-7827-4EF1-9587-09C0D8961722}" srcOrd="14" destOrd="0" presId="urn:microsoft.com/office/officeart/2009/3/layout/RandomtoResultProcess"/>
    <dgm:cxn modelId="{060D3D02-5D65-48D6-9F72-1959BCBF43F5}" type="presParOf" srcId="{5D0121E0-D220-4BFB-ABEF-A3D04608D366}" destId="{B0F2A4ED-6F74-40F4-AB85-E1B439A0E540}" srcOrd="15" destOrd="0" presId="urn:microsoft.com/office/officeart/2009/3/layout/RandomtoResultProcess"/>
    <dgm:cxn modelId="{C1226935-BF27-4C1B-A96A-D24FCFA14BBA}" type="presParOf" srcId="{5D0121E0-D220-4BFB-ABEF-A3D04608D366}" destId="{51CC4755-FDD0-4910-88E3-30DECAE76CDB}" srcOrd="16" destOrd="0" presId="urn:microsoft.com/office/officeart/2009/3/layout/RandomtoResultProcess"/>
    <dgm:cxn modelId="{1F366333-5270-4804-95F8-8A537BA47F20}" type="presParOf" srcId="{5D0121E0-D220-4BFB-ABEF-A3D04608D366}" destId="{41C5194C-5B38-415B-BFB5-8C096EE0F58E}" srcOrd="17" destOrd="0" presId="urn:microsoft.com/office/officeart/2009/3/layout/RandomtoResultProcess"/>
    <dgm:cxn modelId="{1F7FD6B3-8033-40BF-A3B7-DE983E03A67B}" type="presParOf" srcId="{5D0121E0-D220-4BFB-ABEF-A3D04608D366}" destId="{776F8786-C84A-4895-9618-AD14B4A9A8E1}" srcOrd="18" destOrd="0" presId="urn:microsoft.com/office/officeart/2009/3/layout/RandomtoResultProcess"/>
    <dgm:cxn modelId="{DFC79192-A888-4979-8860-3946A6C998D6}" type="presParOf" srcId="{5D0121E0-D220-4BFB-ABEF-A3D04608D366}" destId="{DA09149E-82EA-4337-AA76-B4CA7D217F97}" srcOrd="19" destOrd="0" presId="urn:microsoft.com/office/officeart/2009/3/layout/RandomtoResultProcess"/>
    <dgm:cxn modelId="{F0F1D176-8B7B-420A-843A-E28F16EDB8A8}" type="presParOf" srcId="{F152F244-05E4-4F8F-AC95-51B3CE6B7B5E}" destId="{414FD27E-60CA-46C5-9D99-356DD7B28C04}" srcOrd="1" destOrd="0" presId="urn:microsoft.com/office/officeart/2009/3/layout/RandomtoResultProcess"/>
    <dgm:cxn modelId="{4CE940E8-3652-46EC-94B7-230FCC0BF997}" type="presParOf" srcId="{414FD27E-60CA-46C5-9D99-356DD7B28C04}" destId="{7FA5096A-79C1-46B5-B6A6-7F880441EAF3}" srcOrd="0" destOrd="0" presId="urn:microsoft.com/office/officeart/2009/3/layout/RandomtoResultProcess"/>
    <dgm:cxn modelId="{BE2408B8-9CA7-4322-86D8-2579CC4556AF}" type="presParOf" srcId="{414FD27E-60CA-46C5-9D99-356DD7B28C04}" destId="{85FDEC5A-0650-4B73-B262-8CF02121625D}" srcOrd="1" destOrd="0" presId="urn:microsoft.com/office/officeart/2009/3/layout/RandomtoResultProcess"/>
    <dgm:cxn modelId="{DAEEA191-7824-4EA3-9419-4F2CE3EB08CD}" type="presParOf" srcId="{F152F244-05E4-4F8F-AC95-51B3CE6B7B5E}" destId="{48ADD27B-1668-4B29-B658-FAB275431478}" srcOrd="2" destOrd="0" presId="urn:microsoft.com/office/officeart/2009/3/layout/RandomtoResultProcess"/>
    <dgm:cxn modelId="{0BE1339A-766C-4573-B9CF-8DC9DE3FE4A5}" type="presParOf" srcId="{48ADD27B-1668-4B29-B658-FAB275431478}" destId="{038FA5CB-F03F-44B1-9BBB-C8ED0F656B90}" srcOrd="0" destOrd="0" presId="urn:microsoft.com/office/officeart/2009/3/layout/RandomtoResultProcess"/>
    <dgm:cxn modelId="{266A36E8-8FA8-4DCE-B841-3EB40F7AC480}" type="presParOf" srcId="{48ADD27B-1668-4B29-B658-FAB275431478}" destId="{96C49128-2447-4EFD-B6AD-EE3F7756D0B7}" srcOrd="1" destOrd="0" presId="urn:microsoft.com/office/officeart/2009/3/layout/RandomtoResultProcess"/>
    <dgm:cxn modelId="{4E707AE5-D8E7-4A20-9D58-AB72BB7F108F}" type="presParOf" srcId="{48ADD27B-1668-4B29-B658-FAB275431478}" destId="{6EE9D6AC-9623-4737-AE6B-E296713C7214}" srcOrd="2" destOrd="0" presId="urn:microsoft.com/office/officeart/2009/3/layout/RandomtoResultProcess"/>
    <dgm:cxn modelId="{072F58DF-F2AE-41AA-8E29-0A08ECE09D95}" type="presParOf" srcId="{F152F244-05E4-4F8F-AC95-51B3CE6B7B5E}" destId="{6DC1DC48-48C2-4C38-929F-0AD8D37C1C7D}" srcOrd="3" destOrd="0" presId="urn:microsoft.com/office/officeart/2009/3/layout/RandomtoResultProcess"/>
    <dgm:cxn modelId="{ABAD4A34-B447-4828-A17D-0F0EA76918CA}" type="presParOf" srcId="{6DC1DC48-48C2-4C38-929F-0AD8D37C1C7D}" destId="{4416675A-A233-4192-87B2-FDC69E11999D}" srcOrd="0" destOrd="0" presId="urn:microsoft.com/office/officeart/2009/3/layout/RandomtoResultProcess"/>
    <dgm:cxn modelId="{D63CF4CD-8520-4964-8BE0-82E53BE1F85B}" type="presParOf" srcId="{6DC1DC48-48C2-4C38-929F-0AD8D37C1C7D}" destId="{B0E4115F-CA46-4D9D-B403-C5114D9E0D44}" srcOrd="1" destOrd="0" presId="urn:microsoft.com/office/officeart/2009/3/layout/RandomtoResultProcess"/>
    <dgm:cxn modelId="{AD257816-590F-40A6-B8D9-DE743BF47759}" type="presParOf" srcId="{F152F244-05E4-4F8F-AC95-51B3CE6B7B5E}" destId="{D242507B-CD34-4BC3-8CCE-3DC7EBBD8172}" srcOrd="4" destOrd="0" presId="urn:microsoft.com/office/officeart/2009/3/layout/RandomtoResultProcess"/>
    <dgm:cxn modelId="{E4C5A6C0-8438-47AC-8A04-F7D2C8228900}" type="presParOf" srcId="{D242507B-CD34-4BC3-8CCE-3DC7EBBD8172}" destId="{1CC3E170-C1FA-4395-9862-5E010587652B}" srcOrd="0" destOrd="0" presId="urn:microsoft.com/office/officeart/2009/3/layout/RandomtoResultProcess"/>
    <dgm:cxn modelId="{B26EF4BB-E11B-4AAB-84FF-135E0689338F}" type="presParOf" srcId="{D242507B-CD34-4BC3-8CCE-3DC7EBBD8172}" destId="{A4460E71-F93D-4B5E-ADCC-B40EA3C69477}" srcOrd="1" destOrd="0" presId="urn:microsoft.com/office/officeart/2009/3/layout/RandomtoResultProcess"/>
    <dgm:cxn modelId="{D8BD9263-761A-4428-9F22-FABFF583A8F4}" type="presParOf" srcId="{D242507B-CD34-4BC3-8CCE-3DC7EBBD8172}" destId="{AAE9A8CA-3E8D-4887-9ECD-4ECFB7538FCE}"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02D913-DD2B-452D-9DDD-434B4E19ABD9}" type="doc">
      <dgm:prSet loTypeId="urn:diagrams.loki3.com/BracketList" loCatId="list" qsTypeId="urn:microsoft.com/office/officeart/2005/8/quickstyle/simple5" qsCatId="simple" csTypeId="urn:microsoft.com/office/officeart/2005/8/colors/accent4_2" csCatId="accent4" phldr="1"/>
      <dgm:spPr/>
      <dgm:t>
        <a:bodyPr/>
        <a:lstStyle/>
        <a:p>
          <a:endParaRPr lang="en-US"/>
        </a:p>
      </dgm:t>
    </dgm:pt>
    <dgm:pt modelId="{FE6A84B1-5F69-458F-8ED9-E61ED7FA1A14}">
      <dgm:prSet phldrT="[Text]"/>
      <dgm:spPr/>
      <dgm:t>
        <a:bodyPr/>
        <a:lstStyle/>
        <a:p>
          <a:pPr>
            <a:buFont typeface="+mj-lt"/>
            <a:buAutoNum type="arabicPeriod"/>
          </a:pPr>
          <a:r>
            <a:rPr lang="en-US" b="0" i="0" u="none" dirty="0"/>
            <a:t>Temperature and weather features:</a:t>
          </a:r>
          <a:endParaRPr lang="en-US" dirty="0"/>
        </a:p>
      </dgm:t>
    </dgm:pt>
    <dgm:pt modelId="{3FA60EA8-5CFF-42CE-AC20-1EAF310739AD}" type="parTrans" cxnId="{315600FB-8EE7-4901-8E62-B947222CDE36}">
      <dgm:prSet/>
      <dgm:spPr/>
      <dgm:t>
        <a:bodyPr/>
        <a:lstStyle/>
        <a:p>
          <a:endParaRPr lang="en-US"/>
        </a:p>
      </dgm:t>
    </dgm:pt>
    <dgm:pt modelId="{625D5C9F-384C-4B82-884A-77CA51C06D50}" type="sibTrans" cxnId="{315600FB-8EE7-4901-8E62-B947222CDE36}">
      <dgm:prSet/>
      <dgm:spPr/>
      <dgm:t>
        <a:bodyPr/>
        <a:lstStyle/>
        <a:p>
          <a:endParaRPr lang="en-US"/>
        </a:p>
      </dgm:t>
    </dgm:pt>
    <dgm:pt modelId="{D68B29D7-C32B-425C-80EA-546F05B40F93}">
      <dgm:prSet/>
      <dgm:spPr/>
      <dgm:t>
        <a:bodyPr/>
        <a:lstStyle/>
        <a:p>
          <a:r>
            <a:rPr lang="en-US" b="0" i="0" u="none" dirty="0"/>
            <a:t>Since we carried out amalgamation of weather data from two sources, the challenge was that some of the data was in Celsius and some in Fahrenheit. </a:t>
          </a:r>
        </a:p>
      </dgm:t>
    </dgm:pt>
    <dgm:pt modelId="{DBEC1D19-E841-4A7E-88FA-F28A8C35B626}" type="parTrans" cxnId="{E74AA916-8ABA-400F-8BCC-887E7FB96816}">
      <dgm:prSet/>
      <dgm:spPr/>
      <dgm:t>
        <a:bodyPr/>
        <a:lstStyle/>
        <a:p>
          <a:endParaRPr lang="en-US"/>
        </a:p>
      </dgm:t>
    </dgm:pt>
    <dgm:pt modelId="{F1CF84E2-F4A8-4210-8304-394C0B44C60B}" type="sibTrans" cxnId="{E74AA916-8ABA-400F-8BCC-887E7FB96816}">
      <dgm:prSet/>
      <dgm:spPr/>
      <dgm:t>
        <a:bodyPr/>
        <a:lstStyle/>
        <a:p>
          <a:endParaRPr lang="en-US"/>
        </a:p>
      </dgm:t>
    </dgm:pt>
    <dgm:pt modelId="{FAC8FE17-4CE8-4FEF-A82E-CDCE74194E45}">
      <dgm:prSet/>
      <dgm:spPr/>
      <dgm:t>
        <a:bodyPr/>
        <a:lstStyle/>
        <a:p>
          <a:pPr>
            <a:buFont typeface="+mj-lt"/>
            <a:buAutoNum type="arabicPeriod" startAt="2"/>
          </a:pPr>
          <a:r>
            <a:rPr lang="en-US" b="0" i="0" u="none" dirty="0"/>
            <a:t>Distance features:</a:t>
          </a:r>
        </a:p>
      </dgm:t>
    </dgm:pt>
    <dgm:pt modelId="{2626086B-A9DD-40BE-9F43-5499EB120869}" type="parTrans" cxnId="{F04ACC56-910E-4EDB-B5F7-C338CCD39C5C}">
      <dgm:prSet/>
      <dgm:spPr/>
      <dgm:t>
        <a:bodyPr/>
        <a:lstStyle/>
        <a:p>
          <a:endParaRPr lang="en-US"/>
        </a:p>
      </dgm:t>
    </dgm:pt>
    <dgm:pt modelId="{E7350843-65C2-45A8-9D7F-2CF915B10B29}" type="sibTrans" cxnId="{F04ACC56-910E-4EDB-B5F7-C338CCD39C5C}">
      <dgm:prSet/>
      <dgm:spPr/>
      <dgm:t>
        <a:bodyPr/>
        <a:lstStyle/>
        <a:p>
          <a:endParaRPr lang="en-US"/>
        </a:p>
      </dgm:t>
    </dgm:pt>
    <dgm:pt modelId="{1AD8E2CC-0F98-467D-948A-9EC324A94A29}">
      <dgm:prSet/>
      <dgm:spPr/>
      <dgm:t>
        <a:bodyPr/>
        <a:lstStyle/>
        <a:p>
          <a:r>
            <a:rPr lang="en-US" b="0" i="0" u="none" dirty="0"/>
            <a:t>Just like temperature data even distance was in some places measured in empirical units and in some places in standard units. Fixed distance values</a:t>
          </a:r>
        </a:p>
      </dgm:t>
    </dgm:pt>
    <dgm:pt modelId="{DE2820C6-A38E-4568-9B8E-F47F6C3AA769}" type="parTrans" cxnId="{6FC395DC-E2E2-4559-BDDA-9D5FC0E0C193}">
      <dgm:prSet/>
      <dgm:spPr/>
      <dgm:t>
        <a:bodyPr/>
        <a:lstStyle/>
        <a:p>
          <a:endParaRPr lang="en-US"/>
        </a:p>
      </dgm:t>
    </dgm:pt>
    <dgm:pt modelId="{99EC9E19-284E-4E32-82E1-EF51702DBB22}" type="sibTrans" cxnId="{6FC395DC-E2E2-4559-BDDA-9D5FC0E0C193}">
      <dgm:prSet/>
      <dgm:spPr/>
      <dgm:t>
        <a:bodyPr/>
        <a:lstStyle/>
        <a:p>
          <a:endParaRPr lang="en-US"/>
        </a:p>
      </dgm:t>
    </dgm:pt>
    <dgm:pt modelId="{87EE87D4-7C9E-4867-93DA-36C29D7941F9}">
      <dgm:prSet/>
      <dgm:spPr/>
      <dgm:t>
        <a:bodyPr/>
        <a:lstStyle/>
        <a:p>
          <a:pPr>
            <a:buFont typeface="Arial" panose="020B0604020202020204" pitchFamily="34" charset="0"/>
            <a:buChar char="•"/>
          </a:pPr>
          <a:r>
            <a:rPr lang="en-US" b="0" i="0" u="none" dirty="0"/>
            <a:t>The country and province was a common column in our primary dataset while it was two separate features in weather and mosquito datasets. Fixing country names</a:t>
          </a:r>
        </a:p>
      </dgm:t>
    </dgm:pt>
    <dgm:pt modelId="{B423D1D4-E87E-41A1-913A-E2FCE6FC564D}" type="parTrans" cxnId="{D4D155F2-4294-4DFC-85B2-06DBEE79FE38}">
      <dgm:prSet/>
      <dgm:spPr/>
      <dgm:t>
        <a:bodyPr/>
        <a:lstStyle/>
        <a:p>
          <a:endParaRPr lang="en-US"/>
        </a:p>
      </dgm:t>
    </dgm:pt>
    <dgm:pt modelId="{BBE00E86-6D78-40C0-A8AE-7D8FFCDC3C26}" type="sibTrans" cxnId="{D4D155F2-4294-4DFC-85B2-06DBEE79FE38}">
      <dgm:prSet/>
      <dgm:spPr/>
      <dgm:t>
        <a:bodyPr/>
        <a:lstStyle/>
        <a:p>
          <a:endParaRPr lang="en-US"/>
        </a:p>
      </dgm:t>
    </dgm:pt>
    <dgm:pt modelId="{777AEF1C-2C49-45C9-BE4A-04008770C5EF}">
      <dgm:prSet/>
      <dgm:spPr/>
      <dgm:t>
        <a:bodyPr/>
        <a:lstStyle/>
        <a:p>
          <a:pPr>
            <a:buFont typeface="+mj-lt"/>
            <a:buAutoNum type="arabicPeriod" startAt="3"/>
          </a:pPr>
          <a:r>
            <a:rPr lang="en-US" b="0" i="0" u="none" dirty="0"/>
            <a:t>Country and Province bifurcation:</a:t>
          </a:r>
        </a:p>
      </dgm:t>
    </dgm:pt>
    <dgm:pt modelId="{575AA699-414A-4867-87D6-2A18CF107373}" type="parTrans" cxnId="{EC8B6EDC-5BEF-4E99-8B25-F91566CC42ED}">
      <dgm:prSet/>
      <dgm:spPr/>
      <dgm:t>
        <a:bodyPr/>
        <a:lstStyle/>
        <a:p>
          <a:endParaRPr lang="en-US"/>
        </a:p>
      </dgm:t>
    </dgm:pt>
    <dgm:pt modelId="{5CF7A140-7421-4988-9296-D769CD82E3A9}" type="sibTrans" cxnId="{EC8B6EDC-5BEF-4E99-8B25-F91566CC42ED}">
      <dgm:prSet/>
      <dgm:spPr/>
      <dgm:t>
        <a:bodyPr/>
        <a:lstStyle/>
        <a:p>
          <a:endParaRPr lang="en-US"/>
        </a:p>
      </dgm:t>
    </dgm:pt>
    <dgm:pt modelId="{294E547D-42E3-4D37-A1F6-4142BBE282C0}">
      <dgm:prSet/>
      <dgm:spPr/>
      <dgm:t>
        <a:bodyPr/>
        <a:lstStyle/>
        <a:p>
          <a:pPr>
            <a:buFont typeface="Arial" panose="020B0604020202020204" pitchFamily="34" charset="0"/>
            <a:buChar char="•"/>
          </a:pPr>
          <a:r>
            <a:rPr lang="en-US" b="0" i="0" u="none" dirty="0"/>
            <a:t>Removing Noise:</a:t>
          </a:r>
        </a:p>
      </dgm:t>
    </dgm:pt>
    <dgm:pt modelId="{43DF1602-24E1-4C64-8ADD-F946320526FD}" type="parTrans" cxnId="{2AC38ADF-150B-4681-96B1-A5BFF73FEC9E}">
      <dgm:prSet/>
      <dgm:spPr/>
      <dgm:t>
        <a:bodyPr/>
        <a:lstStyle/>
        <a:p>
          <a:endParaRPr lang="en-US"/>
        </a:p>
      </dgm:t>
    </dgm:pt>
    <dgm:pt modelId="{4C3CCD9F-ADC6-4A88-AF3E-F68FC5D02853}" type="sibTrans" cxnId="{2AC38ADF-150B-4681-96B1-A5BFF73FEC9E}">
      <dgm:prSet/>
      <dgm:spPr/>
      <dgm:t>
        <a:bodyPr/>
        <a:lstStyle/>
        <a:p>
          <a:endParaRPr lang="en-US"/>
        </a:p>
      </dgm:t>
    </dgm:pt>
    <dgm:pt modelId="{4369BEE1-77CA-4651-9A9A-4456317A523B}">
      <dgm:prSet/>
      <dgm:spPr/>
      <dgm:t>
        <a:bodyPr/>
        <a:lstStyle/>
        <a:p>
          <a:pPr>
            <a:buFont typeface="Arial" panose="020B0604020202020204" pitchFamily="34" charset="0"/>
            <a:buChar char="•"/>
          </a:pPr>
          <a:r>
            <a:rPr lang="en-US" b="0" i="0" u="none" dirty="0"/>
            <a:t>Fractal clustering was carried out to remove noise and outliers from the dataset</a:t>
          </a:r>
        </a:p>
      </dgm:t>
    </dgm:pt>
    <dgm:pt modelId="{9C69C713-8B6C-4F93-8F5A-3C85ECBB8A3D}" type="parTrans" cxnId="{1A33F21E-AB73-46A7-A8A2-D372AFC83797}">
      <dgm:prSet/>
      <dgm:spPr/>
      <dgm:t>
        <a:bodyPr/>
        <a:lstStyle/>
        <a:p>
          <a:endParaRPr lang="en-US"/>
        </a:p>
      </dgm:t>
    </dgm:pt>
    <dgm:pt modelId="{D46E01AD-3E1A-44E2-927D-203D95C57E51}" type="sibTrans" cxnId="{1A33F21E-AB73-46A7-A8A2-D372AFC83797}">
      <dgm:prSet/>
      <dgm:spPr/>
      <dgm:t>
        <a:bodyPr/>
        <a:lstStyle/>
        <a:p>
          <a:endParaRPr lang="en-US"/>
        </a:p>
      </dgm:t>
    </dgm:pt>
    <dgm:pt modelId="{ADE12ADC-EAE4-480D-9BB2-67E69B143726}" type="pres">
      <dgm:prSet presAssocID="{9C02D913-DD2B-452D-9DDD-434B4E19ABD9}" presName="Name0" presStyleCnt="0">
        <dgm:presLayoutVars>
          <dgm:dir/>
          <dgm:animLvl val="lvl"/>
          <dgm:resizeHandles val="exact"/>
        </dgm:presLayoutVars>
      </dgm:prSet>
      <dgm:spPr/>
    </dgm:pt>
    <dgm:pt modelId="{E2D709C5-DC38-4FE5-9BC8-4265266165C6}" type="pres">
      <dgm:prSet presAssocID="{FE6A84B1-5F69-458F-8ED9-E61ED7FA1A14}" presName="linNode" presStyleCnt="0"/>
      <dgm:spPr/>
    </dgm:pt>
    <dgm:pt modelId="{D75DEEF0-443C-401E-B2EE-7C4964154690}" type="pres">
      <dgm:prSet presAssocID="{FE6A84B1-5F69-458F-8ED9-E61ED7FA1A14}" presName="parTx" presStyleLbl="revTx" presStyleIdx="0" presStyleCnt="4">
        <dgm:presLayoutVars>
          <dgm:chMax val="1"/>
          <dgm:bulletEnabled val="1"/>
        </dgm:presLayoutVars>
      </dgm:prSet>
      <dgm:spPr/>
    </dgm:pt>
    <dgm:pt modelId="{16936A5C-1B0E-4200-B0EB-65488C2B3702}" type="pres">
      <dgm:prSet presAssocID="{FE6A84B1-5F69-458F-8ED9-E61ED7FA1A14}" presName="bracket" presStyleLbl="parChTrans1D1" presStyleIdx="0" presStyleCnt="4"/>
      <dgm:spPr/>
    </dgm:pt>
    <dgm:pt modelId="{2822F1ED-819D-49B9-A156-43765D9CB7C0}" type="pres">
      <dgm:prSet presAssocID="{FE6A84B1-5F69-458F-8ED9-E61ED7FA1A14}" presName="spH" presStyleCnt="0"/>
      <dgm:spPr/>
    </dgm:pt>
    <dgm:pt modelId="{71DF3511-F1F3-4A18-94A9-F47EAC8EA237}" type="pres">
      <dgm:prSet presAssocID="{FE6A84B1-5F69-458F-8ED9-E61ED7FA1A14}" presName="desTx" presStyleLbl="node1" presStyleIdx="0" presStyleCnt="4">
        <dgm:presLayoutVars>
          <dgm:bulletEnabled val="1"/>
        </dgm:presLayoutVars>
      </dgm:prSet>
      <dgm:spPr/>
    </dgm:pt>
    <dgm:pt modelId="{F12C5029-2755-4D68-9098-AF42027825C8}" type="pres">
      <dgm:prSet presAssocID="{625D5C9F-384C-4B82-884A-77CA51C06D50}" presName="spV" presStyleCnt="0"/>
      <dgm:spPr/>
    </dgm:pt>
    <dgm:pt modelId="{D4A7820E-DC4B-4123-AEF8-01F35F2955AF}" type="pres">
      <dgm:prSet presAssocID="{FAC8FE17-4CE8-4FEF-A82E-CDCE74194E45}" presName="linNode" presStyleCnt="0"/>
      <dgm:spPr/>
    </dgm:pt>
    <dgm:pt modelId="{DAAE0149-78F0-46AF-B330-2F6294C86CAC}" type="pres">
      <dgm:prSet presAssocID="{FAC8FE17-4CE8-4FEF-A82E-CDCE74194E45}" presName="parTx" presStyleLbl="revTx" presStyleIdx="1" presStyleCnt="4">
        <dgm:presLayoutVars>
          <dgm:chMax val="1"/>
          <dgm:bulletEnabled val="1"/>
        </dgm:presLayoutVars>
      </dgm:prSet>
      <dgm:spPr/>
    </dgm:pt>
    <dgm:pt modelId="{9823695E-C722-4262-B9E4-196F2E7AF0C8}" type="pres">
      <dgm:prSet presAssocID="{FAC8FE17-4CE8-4FEF-A82E-CDCE74194E45}" presName="bracket" presStyleLbl="parChTrans1D1" presStyleIdx="1" presStyleCnt="4"/>
      <dgm:spPr/>
    </dgm:pt>
    <dgm:pt modelId="{DF817ED9-1A04-473D-B06C-962A35383E66}" type="pres">
      <dgm:prSet presAssocID="{FAC8FE17-4CE8-4FEF-A82E-CDCE74194E45}" presName="spH" presStyleCnt="0"/>
      <dgm:spPr/>
    </dgm:pt>
    <dgm:pt modelId="{5A277604-3597-40B5-B59A-E034E5A8DF79}" type="pres">
      <dgm:prSet presAssocID="{FAC8FE17-4CE8-4FEF-A82E-CDCE74194E45}" presName="desTx" presStyleLbl="node1" presStyleIdx="1" presStyleCnt="4">
        <dgm:presLayoutVars>
          <dgm:bulletEnabled val="1"/>
        </dgm:presLayoutVars>
      </dgm:prSet>
      <dgm:spPr/>
    </dgm:pt>
    <dgm:pt modelId="{6CFC4753-47CE-4037-A92F-5FA883224D24}" type="pres">
      <dgm:prSet presAssocID="{E7350843-65C2-45A8-9D7F-2CF915B10B29}" presName="spV" presStyleCnt="0"/>
      <dgm:spPr/>
    </dgm:pt>
    <dgm:pt modelId="{2ECDFC7B-6C41-46DD-9995-E00C7D027B55}" type="pres">
      <dgm:prSet presAssocID="{777AEF1C-2C49-45C9-BE4A-04008770C5EF}" presName="linNode" presStyleCnt="0"/>
      <dgm:spPr/>
    </dgm:pt>
    <dgm:pt modelId="{0F0CCE94-2828-4A32-A263-7C41150A41E3}" type="pres">
      <dgm:prSet presAssocID="{777AEF1C-2C49-45C9-BE4A-04008770C5EF}" presName="parTx" presStyleLbl="revTx" presStyleIdx="2" presStyleCnt="4">
        <dgm:presLayoutVars>
          <dgm:chMax val="1"/>
          <dgm:bulletEnabled val="1"/>
        </dgm:presLayoutVars>
      </dgm:prSet>
      <dgm:spPr/>
    </dgm:pt>
    <dgm:pt modelId="{FC75B7BC-19A4-4DBC-8D98-A479691F9E35}" type="pres">
      <dgm:prSet presAssocID="{777AEF1C-2C49-45C9-BE4A-04008770C5EF}" presName="bracket" presStyleLbl="parChTrans1D1" presStyleIdx="2" presStyleCnt="4"/>
      <dgm:spPr/>
    </dgm:pt>
    <dgm:pt modelId="{E79AA9E0-ECD7-4A46-9516-CB2CBD59904A}" type="pres">
      <dgm:prSet presAssocID="{777AEF1C-2C49-45C9-BE4A-04008770C5EF}" presName="spH" presStyleCnt="0"/>
      <dgm:spPr/>
    </dgm:pt>
    <dgm:pt modelId="{EECAF0F0-FBE1-492D-A30E-3BBF3F81A7C3}" type="pres">
      <dgm:prSet presAssocID="{777AEF1C-2C49-45C9-BE4A-04008770C5EF}" presName="desTx" presStyleLbl="node1" presStyleIdx="2" presStyleCnt="4">
        <dgm:presLayoutVars>
          <dgm:bulletEnabled val="1"/>
        </dgm:presLayoutVars>
      </dgm:prSet>
      <dgm:spPr/>
    </dgm:pt>
    <dgm:pt modelId="{5402CB62-8E87-4EFA-8C74-EB87EAA15E1E}" type="pres">
      <dgm:prSet presAssocID="{5CF7A140-7421-4988-9296-D769CD82E3A9}" presName="spV" presStyleCnt="0"/>
      <dgm:spPr/>
    </dgm:pt>
    <dgm:pt modelId="{D3AA5EC7-5F1D-4B0A-8027-3ACBC957A7D3}" type="pres">
      <dgm:prSet presAssocID="{294E547D-42E3-4D37-A1F6-4142BBE282C0}" presName="linNode" presStyleCnt="0"/>
      <dgm:spPr/>
    </dgm:pt>
    <dgm:pt modelId="{61544E42-AA6E-43B2-9BA6-F182F136DB66}" type="pres">
      <dgm:prSet presAssocID="{294E547D-42E3-4D37-A1F6-4142BBE282C0}" presName="parTx" presStyleLbl="revTx" presStyleIdx="3" presStyleCnt="4">
        <dgm:presLayoutVars>
          <dgm:chMax val="1"/>
          <dgm:bulletEnabled val="1"/>
        </dgm:presLayoutVars>
      </dgm:prSet>
      <dgm:spPr/>
    </dgm:pt>
    <dgm:pt modelId="{F5EB9E32-EFC0-44CC-8A3F-BD43DEACA9D6}" type="pres">
      <dgm:prSet presAssocID="{294E547D-42E3-4D37-A1F6-4142BBE282C0}" presName="bracket" presStyleLbl="parChTrans1D1" presStyleIdx="3" presStyleCnt="4"/>
      <dgm:spPr/>
    </dgm:pt>
    <dgm:pt modelId="{758DD5C9-3DA5-47D6-81E1-F8D42C687EB6}" type="pres">
      <dgm:prSet presAssocID="{294E547D-42E3-4D37-A1F6-4142BBE282C0}" presName="spH" presStyleCnt="0"/>
      <dgm:spPr/>
    </dgm:pt>
    <dgm:pt modelId="{016374D9-C2E7-42CC-A368-ECE70AA09458}" type="pres">
      <dgm:prSet presAssocID="{294E547D-42E3-4D37-A1F6-4142BBE282C0}" presName="desTx" presStyleLbl="node1" presStyleIdx="3" presStyleCnt="4">
        <dgm:presLayoutVars>
          <dgm:bulletEnabled val="1"/>
        </dgm:presLayoutVars>
      </dgm:prSet>
      <dgm:spPr/>
    </dgm:pt>
  </dgm:ptLst>
  <dgm:cxnLst>
    <dgm:cxn modelId="{E74AA916-8ABA-400F-8BCC-887E7FB96816}" srcId="{FE6A84B1-5F69-458F-8ED9-E61ED7FA1A14}" destId="{D68B29D7-C32B-425C-80EA-546F05B40F93}" srcOrd="0" destOrd="0" parTransId="{DBEC1D19-E841-4A7E-88FA-F28A8C35B626}" sibTransId="{F1CF84E2-F4A8-4210-8304-394C0B44C60B}"/>
    <dgm:cxn modelId="{1A33F21E-AB73-46A7-A8A2-D372AFC83797}" srcId="{294E547D-42E3-4D37-A1F6-4142BBE282C0}" destId="{4369BEE1-77CA-4651-9A9A-4456317A523B}" srcOrd="0" destOrd="0" parTransId="{9C69C713-8B6C-4F93-8F5A-3C85ECBB8A3D}" sibTransId="{D46E01AD-3E1A-44E2-927D-203D95C57E51}"/>
    <dgm:cxn modelId="{9745603E-AC52-40F2-9862-6047653F29E2}" type="presOf" srcId="{294E547D-42E3-4D37-A1F6-4142BBE282C0}" destId="{61544E42-AA6E-43B2-9BA6-F182F136DB66}" srcOrd="0" destOrd="0" presId="urn:diagrams.loki3.com/BracketList"/>
    <dgm:cxn modelId="{1BB1835B-AE0E-4D93-A656-39AB86FDD4BA}" type="presOf" srcId="{FAC8FE17-4CE8-4FEF-A82E-CDCE74194E45}" destId="{DAAE0149-78F0-46AF-B330-2F6294C86CAC}" srcOrd="0" destOrd="0" presId="urn:diagrams.loki3.com/BracketList"/>
    <dgm:cxn modelId="{B6F2975D-6D9B-42AD-88F8-F7910BCB689A}" type="presOf" srcId="{777AEF1C-2C49-45C9-BE4A-04008770C5EF}" destId="{0F0CCE94-2828-4A32-A263-7C41150A41E3}" srcOrd="0" destOrd="0" presId="urn:diagrams.loki3.com/BracketList"/>
    <dgm:cxn modelId="{2841316A-E693-4A8A-A4E3-FCE0699204D5}" type="presOf" srcId="{1AD8E2CC-0F98-467D-948A-9EC324A94A29}" destId="{5A277604-3597-40B5-B59A-E034E5A8DF79}" srcOrd="0" destOrd="0" presId="urn:diagrams.loki3.com/BracketList"/>
    <dgm:cxn modelId="{77DE9A4E-28B6-4ED0-933E-4BC9F8B28FE8}" type="presOf" srcId="{D68B29D7-C32B-425C-80EA-546F05B40F93}" destId="{71DF3511-F1F3-4A18-94A9-F47EAC8EA237}" srcOrd="0" destOrd="0" presId="urn:diagrams.loki3.com/BracketList"/>
    <dgm:cxn modelId="{F04ACC56-910E-4EDB-B5F7-C338CCD39C5C}" srcId="{9C02D913-DD2B-452D-9DDD-434B4E19ABD9}" destId="{FAC8FE17-4CE8-4FEF-A82E-CDCE74194E45}" srcOrd="1" destOrd="0" parTransId="{2626086B-A9DD-40BE-9F43-5499EB120869}" sibTransId="{E7350843-65C2-45A8-9D7F-2CF915B10B29}"/>
    <dgm:cxn modelId="{14BACD5A-2D0F-47C3-9A2D-89C113194FF0}" type="presOf" srcId="{9C02D913-DD2B-452D-9DDD-434B4E19ABD9}" destId="{ADE12ADC-EAE4-480D-9BB2-67E69B143726}" srcOrd="0" destOrd="0" presId="urn:diagrams.loki3.com/BracketList"/>
    <dgm:cxn modelId="{466BCBA9-63C0-4196-AE56-4F80A5E5E8C7}" type="presOf" srcId="{4369BEE1-77CA-4651-9A9A-4456317A523B}" destId="{016374D9-C2E7-42CC-A368-ECE70AA09458}" srcOrd="0" destOrd="0" presId="urn:diagrams.loki3.com/BracketList"/>
    <dgm:cxn modelId="{03DF8BB6-7EE4-46AD-B7A9-918079AEB2BD}" type="presOf" srcId="{FE6A84B1-5F69-458F-8ED9-E61ED7FA1A14}" destId="{D75DEEF0-443C-401E-B2EE-7C4964154690}" srcOrd="0" destOrd="0" presId="urn:diagrams.loki3.com/BracketList"/>
    <dgm:cxn modelId="{DDBB0DC0-B28F-476A-8AA0-A20D1B4806A9}" type="presOf" srcId="{87EE87D4-7C9E-4867-93DA-36C29D7941F9}" destId="{EECAF0F0-FBE1-492D-A30E-3BBF3F81A7C3}" srcOrd="0" destOrd="0" presId="urn:diagrams.loki3.com/BracketList"/>
    <dgm:cxn modelId="{EC8B6EDC-5BEF-4E99-8B25-F91566CC42ED}" srcId="{9C02D913-DD2B-452D-9DDD-434B4E19ABD9}" destId="{777AEF1C-2C49-45C9-BE4A-04008770C5EF}" srcOrd="2" destOrd="0" parTransId="{575AA699-414A-4867-87D6-2A18CF107373}" sibTransId="{5CF7A140-7421-4988-9296-D769CD82E3A9}"/>
    <dgm:cxn modelId="{6FC395DC-E2E2-4559-BDDA-9D5FC0E0C193}" srcId="{FAC8FE17-4CE8-4FEF-A82E-CDCE74194E45}" destId="{1AD8E2CC-0F98-467D-948A-9EC324A94A29}" srcOrd="0" destOrd="0" parTransId="{DE2820C6-A38E-4568-9B8E-F47F6C3AA769}" sibTransId="{99EC9E19-284E-4E32-82E1-EF51702DBB22}"/>
    <dgm:cxn modelId="{2AC38ADF-150B-4681-96B1-A5BFF73FEC9E}" srcId="{9C02D913-DD2B-452D-9DDD-434B4E19ABD9}" destId="{294E547D-42E3-4D37-A1F6-4142BBE282C0}" srcOrd="3" destOrd="0" parTransId="{43DF1602-24E1-4C64-8ADD-F946320526FD}" sibTransId="{4C3CCD9F-ADC6-4A88-AF3E-F68FC5D02853}"/>
    <dgm:cxn modelId="{D4D155F2-4294-4DFC-85B2-06DBEE79FE38}" srcId="{777AEF1C-2C49-45C9-BE4A-04008770C5EF}" destId="{87EE87D4-7C9E-4867-93DA-36C29D7941F9}" srcOrd="0" destOrd="0" parTransId="{B423D1D4-E87E-41A1-913A-E2FCE6FC564D}" sibTransId="{BBE00E86-6D78-40C0-A8AE-7D8FFCDC3C26}"/>
    <dgm:cxn modelId="{315600FB-8EE7-4901-8E62-B947222CDE36}" srcId="{9C02D913-DD2B-452D-9DDD-434B4E19ABD9}" destId="{FE6A84B1-5F69-458F-8ED9-E61ED7FA1A14}" srcOrd="0" destOrd="0" parTransId="{3FA60EA8-5CFF-42CE-AC20-1EAF310739AD}" sibTransId="{625D5C9F-384C-4B82-884A-77CA51C06D50}"/>
    <dgm:cxn modelId="{2FC15031-A40D-48A4-92A4-6419B1185784}" type="presParOf" srcId="{ADE12ADC-EAE4-480D-9BB2-67E69B143726}" destId="{E2D709C5-DC38-4FE5-9BC8-4265266165C6}" srcOrd="0" destOrd="0" presId="urn:diagrams.loki3.com/BracketList"/>
    <dgm:cxn modelId="{A399D675-17A0-4126-9BBD-61E6DBB0548D}" type="presParOf" srcId="{E2D709C5-DC38-4FE5-9BC8-4265266165C6}" destId="{D75DEEF0-443C-401E-B2EE-7C4964154690}" srcOrd="0" destOrd="0" presId="urn:diagrams.loki3.com/BracketList"/>
    <dgm:cxn modelId="{8BEE7105-95BD-46A8-BD6F-F3F04BD90F71}" type="presParOf" srcId="{E2D709C5-DC38-4FE5-9BC8-4265266165C6}" destId="{16936A5C-1B0E-4200-B0EB-65488C2B3702}" srcOrd="1" destOrd="0" presId="urn:diagrams.loki3.com/BracketList"/>
    <dgm:cxn modelId="{B665C357-B5B6-4DE2-9831-19CFBE1905BC}" type="presParOf" srcId="{E2D709C5-DC38-4FE5-9BC8-4265266165C6}" destId="{2822F1ED-819D-49B9-A156-43765D9CB7C0}" srcOrd="2" destOrd="0" presId="urn:diagrams.loki3.com/BracketList"/>
    <dgm:cxn modelId="{568DF51D-0921-4C1C-AEB3-AA677CB48831}" type="presParOf" srcId="{E2D709C5-DC38-4FE5-9BC8-4265266165C6}" destId="{71DF3511-F1F3-4A18-94A9-F47EAC8EA237}" srcOrd="3" destOrd="0" presId="urn:diagrams.loki3.com/BracketList"/>
    <dgm:cxn modelId="{22AB8A14-0BFB-45C6-A755-EBFE445970B3}" type="presParOf" srcId="{ADE12ADC-EAE4-480D-9BB2-67E69B143726}" destId="{F12C5029-2755-4D68-9098-AF42027825C8}" srcOrd="1" destOrd="0" presId="urn:diagrams.loki3.com/BracketList"/>
    <dgm:cxn modelId="{9453816E-8467-4130-A8A9-5C03D4027859}" type="presParOf" srcId="{ADE12ADC-EAE4-480D-9BB2-67E69B143726}" destId="{D4A7820E-DC4B-4123-AEF8-01F35F2955AF}" srcOrd="2" destOrd="0" presId="urn:diagrams.loki3.com/BracketList"/>
    <dgm:cxn modelId="{DA65DADB-F253-4E5A-BCE9-1C53D18CFAD2}" type="presParOf" srcId="{D4A7820E-DC4B-4123-AEF8-01F35F2955AF}" destId="{DAAE0149-78F0-46AF-B330-2F6294C86CAC}" srcOrd="0" destOrd="0" presId="urn:diagrams.loki3.com/BracketList"/>
    <dgm:cxn modelId="{A355B852-5FF7-4A7E-9167-10BFAA58CAEF}" type="presParOf" srcId="{D4A7820E-DC4B-4123-AEF8-01F35F2955AF}" destId="{9823695E-C722-4262-B9E4-196F2E7AF0C8}" srcOrd="1" destOrd="0" presId="urn:diagrams.loki3.com/BracketList"/>
    <dgm:cxn modelId="{1BE2929A-C554-4AED-B58C-F19C92B6EE44}" type="presParOf" srcId="{D4A7820E-DC4B-4123-AEF8-01F35F2955AF}" destId="{DF817ED9-1A04-473D-B06C-962A35383E66}" srcOrd="2" destOrd="0" presId="urn:diagrams.loki3.com/BracketList"/>
    <dgm:cxn modelId="{FD559E4D-F97C-4CB6-B64A-60F872182A5E}" type="presParOf" srcId="{D4A7820E-DC4B-4123-AEF8-01F35F2955AF}" destId="{5A277604-3597-40B5-B59A-E034E5A8DF79}" srcOrd="3" destOrd="0" presId="urn:diagrams.loki3.com/BracketList"/>
    <dgm:cxn modelId="{47E2DB9C-64EB-4B19-B0FF-4728B3ED58FC}" type="presParOf" srcId="{ADE12ADC-EAE4-480D-9BB2-67E69B143726}" destId="{6CFC4753-47CE-4037-A92F-5FA883224D24}" srcOrd="3" destOrd="0" presId="urn:diagrams.loki3.com/BracketList"/>
    <dgm:cxn modelId="{41DA676B-2C77-49D0-9896-F3A524106E1D}" type="presParOf" srcId="{ADE12ADC-EAE4-480D-9BB2-67E69B143726}" destId="{2ECDFC7B-6C41-46DD-9995-E00C7D027B55}" srcOrd="4" destOrd="0" presId="urn:diagrams.loki3.com/BracketList"/>
    <dgm:cxn modelId="{95CEF5E8-4404-4D29-8A10-DDEB7FB5A8FA}" type="presParOf" srcId="{2ECDFC7B-6C41-46DD-9995-E00C7D027B55}" destId="{0F0CCE94-2828-4A32-A263-7C41150A41E3}" srcOrd="0" destOrd="0" presId="urn:diagrams.loki3.com/BracketList"/>
    <dgm:cxn modelId="{C9EF1EB7-6BE5-430B-812B-F8D94AC056A0}" type="presParOf" srcId="{2ECDFC7B-6C41-46DD-9995-E00C7D027B55}" destId="{FC75B7BC-19A4-4DBC-8D98-A479691F9E35}" srcOrd="1" destOrd="0" presId="urn:diagrams.loki3.com/BracketList"/>
    <dgm:cxn modelId="{F2ED350F-EFF6-456D-B52E-B45317B1670F}" type="presParOf" srcId="{2ECDFC7B-6C41-46DD-9995-E00C7D027B55}" destId="{E79AA9E0-ECD7-4A46-9516-CB2CBD59904A}" srcOrd="2" destOrd="0" presId="urn:diagrams.loki3.com/BracketList"/>
    <dgm:cxn modelId="{74B3CDB0-4EA5-4767-8BCE-CDFF09785672}" type="presParOf" srcId="{2ECDFC7B-6C41-46DD-9995-E00C7D027B55}" destId="{EECAF0F0-FBE1-492D-A30E-3BBF3F81A7C3}" srcOrd="3" destOrd="0" presId="urn:diagrams.loki3.com/BracketList"/>
    <dgm:cxn modelId="{B0770EC9-2D2A-45EF-B42B-B45BE9AD96C3}" type="presParOf" srcId="{ADE12ADC-EAE4-480D-9BB2-67E69B143726}" destId="{5402CB62-8E87-4EFA-8C74-EB87EAA15E1E}" srcOrd="5" destOrd="0" presId="urn:diagrams.loki3.com/BracketList"/>
    <dgm:cxn modelId="{4904B867-53F0-4B3E-A400-3483ADC9DFEF}" type="presParOf" srcId="{ADE12ADC-EAE4-480D-9BB2-67E69B143726}" destId="{D3AA5EC7-5F1D-4B0A-8027-3ACBC957A7D3}" srcOrd="6" destOrd="0" presId="urn:diagrams.loki3.com/BracketList"/>
    <dgm:cxn modelId="{0216017E-B9DE-4178-A9F9-4C1CA14EB517}" type="presParOf" srcId="{D3AA5EC7-5F1D-4B0A-8027-3ACBC957A7D3}" destId="{61544E42-AA6E-43B2-9BA6-F182F136DB66}" srcOrd="0" destOrd="0" presId="urn:diagrams.loki3.com/BracketList"/>
    <dgm:cxn modelId="{E04EFD15-A2C8-41AA-918B-C9C312D5B2FD}" type="presParOf" srcId="{D3AA5EC7-5F1D-4B0A-8027-3ACBC957A7D3}" destId="{F5EB9E32-EFC0-44CC-8A3F-BD43DEACA9D6}" srcOrd="1" destOrd="0" presId="urn:diagrams.loki3.com/BracketList"/>
    <dgm:cxn modelId="{625F496D-96C8-4839-81E0-BF22B6C1FFF0}" type="presParOf" srcId="{D3AA5EC7-5F1D-4B0A-8027-3ACBC957A7D3}" destId="{758DD5C9-3DA5-47D6-81E1-F8D42C687EB6}" srcOrd="2" destOrd="0" presId="urn:diagrams.loki3.com/BracketList"/>
    <dgm:cxn modelId="{67F5D4F0-E33A-4A7D-9CFD-5CE55D406C3E}" type="presParOf" srcId="{D3AA5EC7-5F1D-4B0A-8027-3ACBC957A7D3}" destId="{016374D9-C2E7-42CC-A368-ECE70AA0945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078491-7670-41F3-A503-57198B567D3B}" type="doc">
      <dgm:prSet loTypeId="urn:microsoft.com/office/officeart/2005/8/layout/arrow3" loCatId="relationship" qsTypeId="urn:microsoft.com/office/officeart/2005/8/quickstyle/3d2" qsCatId="3D" csTypeId="urn:microsoft.com/office/officeart/2005/8/colors/accent4_2" csCatId="accent4" phldr="1"/>
      <dgm:spPr/>
      <dgm:t>
        <a:bodyPr/>
        <a:lstStyle/>
        <a:p>
          <a:endParaRPr lang="en-US"/>
        </a:p>
      </dgm:t>
    </dgm:pt>
    <dgm:pt modelId="{3095282C-A049-4C59-A96F-AAD769B0CD55}">
      <dgm:prSet phldrT="[Text]"/>
      <dgm:spPr/>
      <dgm:t>
        <a:bodyPr/>
        <a:lstStyle/>
        <a:p>
          <a:r>
            <a:rPr lang="en-US" dirty="0"/>
            <a:t>ML Model application, Visualization and Tuning</a:t>
          </a:r>
        </a:p>
      </dgm:t>
    </dgm:pt>
    <dgm:pt modelId="{FACB8228-E2F0-4A60-AB88-DB0BA77416AB}" type="parTrans" cxnId="{8A9E9212-2754-4E71-9243-7F75A49CECAB}">
      <dgm:prSet/>
      <dgm:spPr/>
      <dgm:t>
        <a:bodyPr/>
        <a:lstStyle/>
        <a:p>
          <a:endParaRPr lang="en-US"/>
        </a:p>
      </dgm:t>
    </dgm:pt>
    <dgm:pt modelId="{B23A41B9-4521-45ED-9CEC-CBF89499F488}" type="sibTrans" cxnId="{8A9E9212-2754-4E71-9243-7F75A49CECAB}">
      <dgm:prSet/>
      <dgm:spPr/>
      <dgm:t>
        <a:bodyPr/>
        <a:lstStyle/>
        <a:p>
          <a:endParaRPr lang="en-US"/>
        </a:p>
      </dgm:t>
    </dgm:pt>
    <dgm:pt modelId="{F9AEF7DB-C2A6-4587-9DBC-986AE373147F}">
      <dgm:prSet phldrT="[Text]"/>
      <dgm:spPr/>
      <dgm:t>
        <a:bodyPr/>
        <a:lstStyle/>
        <a:p>
          <a:r>
            <a:rPr lang="en-US" dirty="0"/>
            <a:t>Exploratory Data Analysis, Preprocessing and Amalgamation</a:t>
          </a:r>
        </a:p>
      </dgm:t>
    </dgm:pt>
    <dgm:pt modelId="{DDE1E319-5372-4EE4-B5C6-8347DBE8C499}" type="parTrans" cxnId="{8DFA895A-6D4D-481A-9258-3E65C475C265}">
      <dgm:prSet/>
      <dgm:spPr/>
      <dgm:t>
        <a:bodyPr/>
        <a:lstStyle/>
        <a:p>
          <a:endParaRPr lang="en-US"/>
        </a:p>
      </dgm:t>
    </dgm:pt>
    <dgm:pt modelId="{D3AF7798-E70F-459C-96B3-58DE65D49AE6}" type="sibTrans" cxnId="{8DFA895A-6D4D-481A-9258-3E65C475C265}">
      <dgm:prSet/>
      <dgm:spPr/>
      <dgm:t>
        <a:bodyPr/>
        <a:lstStyle/>
        <a:p>
          <a:endParaRPr lang="en-US"/>
        </a:p>
      </dgm:t>
    </dgm:pt>
    <dgm:pt modelId="{1D51C7F1-7433-4392-A9F5-69348211E9C7}" type="pres">
      <dgm:prSet presAssocID="{E4078491-7670-41F3-A503-57198B567D3B}" presName="compositeShape" presStyleCnt="0">
        <dgm:presLayoutVars>
          <dgm:chMax val="2"/>
          <dgm:dir/>
          <dgm:resizeHandles val="exact"/>
        </dgm:presLayoutVars>
      </dgm:prSet>
      <dgm:spPr/>
    </dgm:pt>
    <dgm:pt modelId="{A81E509D-35DA-4BFD-B30B-2F8146F90691}" type="pres">
      <dgm:prSet presAssocID="{E4078491-7670-41F3-A503-57198B567D3B}" presName="divider" presStyleLbl="fgShp" presStyleIdx="0" presStyleCnt="1"/>
      <dgm:spPr/>
    </dgm:pt>
    <dgm:pt modelId="{6D289119-9BCA-48BF-837B-E5ABCCFBA8A1}" type="pres">
      <dgm:prSet presAssocID="{3095282C-A049-4C59-A96F-AAD769B0CD55}" presName="downArrow" presStyleLbl="node1" presStyleIdx="0" presStyleCnt="2"/>
      <dgm:spPr/>
    </dgm:pt>
    <dgm:pt modelId="{43850C4E-BB75-4291-84CB-6B15958AE183}" type="pres">
      <dgm:prSet presAssocID="{3095282C-A049-4C59-A96F-AAD769B0CD55}" presName="downArrowText" presStyleLbl="revTx" presStyleIdx="0" presStyleCnt="2">
        <dgm:presLayoutVars>
          <dgm:bulletEnabled val="1"/>
        </dgm:presLayoutVars>
      </dgm:prSet>
      <dgm:spPr/>
    </dgm:pt>
    <dgm:pt modelId="{16B973CD-36BE-430D-9987-A4317BB87584}" type="pres">
      <dgm:prSet presAssocID="{F9AEF7DB-C2A6-4587-9DBC-986AE373147F}" presName="upArrow" presStyleLbl="node1" presStyleIdx="1" presStyleCnt="2"/>
      <dgm:spPr/>
    </dgm:pt>
    <dgm:pt modelId="{3624101A-BD1D-4331-9373-88B539268C45}" type="pres">
      <dgm:prSet presAssocID="{F9AEF7DB-C2A6-4587-9DBC-986AE373147F}" presName="upArrowText" presStyleLbl="revTx" presStyleIdx="1" presStyleCnt="2">
        <dgm:presLayoutVars>
          <dgm:bulletEnabled val="1"/>
        </dgm:presLayoutVars>
      </dgm:prSet>
      <dgm:spPr/>
    </dgm:pt>
  </dgm:ptLst>
  <dgm:cxnLst>
    <dgm:cxn modelId="{5C0C6C02-152F-4C9A-AF0B-79FF86EDB5CD}" type="presOf" srcId="{F9AEF7DB-C2A6-4587-9DBC-986AE373147F}" destId="{3624101A-BD1D-4331-9373-88B539268C45}" srcOrd="0" destOrd="0" presId="urn:microsoft.com/office/officeart/2005/8/layout/arrow3"/>
    <dgm:cxn modelId="{8A9E9212-2754-4E71-9243-7F75A49CECAB}" srcId="{E4078491-7670-41F3-A503-57198B567D3B}" destId="{3095282C-A049-4C59-A96F-AAD769B0CD55}" srcOrd="0" destOrd="0" parTransId="{FACB8228-E2F0-4A60-AB88-DB0BA77416AB}" sibTransId="{B23A41B9-4521-45ED-9CEC-CBF89499F488}"/>
    <dgm:cxn modelId="{DB335855-7C63-439E-BC98-E9070F59FBE3}" type="presOf" srcId="{3095282C-A049-4C59-A96F-AAD769B0CD55}" destId="{43850C4E-BB75-4291-84CB-6B15958AE183}" srcOrd="0" destOrd="0" presId="urn:microsoft.com/office/officeart/2005/8/layout/arrow3"/>
    <dgm:cxn modelId="{8DFA895A-6D4D-481A-9258-3E65C475C265}" srcId="{E4078491-7670-41F3-A503-57198B567D3B}" destId="{F9AEF7DB-C2A6-4587-9DBC-986AE373147F}" srcOrd="1" destOrd="0" parTransId="{DDE1E319-5372-4EE4-B5C6-8347DBE8C499}" sibTransId="{D3AF7798-E70F-459C-96B3-58DE65D49AE6}"/>
    <dgm:cxn modelId="{7C99DA99-5D91-4F4D-96B5-7BD08BD5C689}" type="presOf" srcId="{E4078491-7670-41F3-A503-57198B567D3B}" destId="{1D51C7F1-7433-4392-A9F5-69348211E9C7}" srcOrd="0" destOrd="0" presId="urn:microsoft.com/office/officeart/2005/8/layout/arrow3"/>
    <dgm:cxn modelId="{A5421F38-EA53-42F6-AB54-209603AC694C}" type="presParOf" srcId="{1D51C7F1-7433-4392-A9F5-69348211E9C7}" destId="{A81E509D-35DA-4BFD-B30B-2F8146F90691}" srcOrd="0" destOrd="0" presId="urn:microsoft.com/office/officeart/2005/8/layout/arrow3"/>
    <dgm:cxn modelId="{CBD44599-4078-4C54-995B-1776962BBECA}" type="presParOf" srcId="{1D51C7F1-7433-4392-A9F5-69348211E9C7}" destId="{6D289119-9BCA-48BF-837B-E5ABCCFBA8A1}" srcOrd="1" destOrd="0" presId="urn:microsoft.com/office/officeart/2005/8/layout/arrow3"/>
    <dgm:cxn modelId="{D14681DC-DC01-4A91-A97C-ED69026DD73C}" type="presParOf" srcId="{1D51C7F1-7433-4392-A9F5-69348211E9C7}" destId="{43850C4E-BB75-4291-84CB-6B15958AE183}" srcOrd="2" destOrd="0" presId="urn:microsoft.com/office/officeart/2005/8/layout/arrow3"/>
    <dgm:cxn modelId="{498D0202-8C1F-48C4-B7DE-BFEAE834EAAD}" type="presParOf" srcId="{1D51C7F1-7433-4392-A9F5-69348211E9C7}" destId="{16B973CD-36BE-430D-9987-A4317BB87584}" srcOrd="3" destOrd="0" presId="urn:microsoft.com/office/officeart/2005/8/layout/arrow3"/>
    <dgm:cxn modelId="{026825B9-8572-45BB-9EB9-63288E9D5C67}" type="presParOf" srcId="{1D51C7F1-7433-4392-A9F5-69348211E9C7}" destId="{3624101A-BD1D-4331-9373-88B539268C45}"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3F206-0FB2-4177-B6C6-409ED267EC14}">
      <dsp:nvSpPr>
        <dsp:cNvPr id="0" name=""/>
        <dsp:cNvSpPr/>
      </dsp:nvSpPr>
      <dsp:spPr>
        <a:xfrm>
          <a:off x="-10903420" y="-1664451"/>
          <a:ext cx="12974553" cy="12974553"/>
        </a:xfrm>
        <a:prstGeom prst="blockArc">
          <a:avLst>
            <a:gd name="adj1" fmla="val 18900000"/>
            <a:gd name="adj2" fmla="val 2700000"/>
            <a:gd name="adj3" fmla="val 166"/>
          </a:avLst>
        </a:pr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1B3D8-31CF-4D6C-85E6-B571EB6F07C1}">
      <dsp:nvSpPr>
        <dsp:cNvPr id="0" name=""/>
        <dsp:cNvSpPr/>
      </dsp:nvSpPr>
      <dsp:spPr>
        <a:xfrm>
          <a:off x="772134" y="507939"/>
          <a:ext cx="17880441" cy="1015494"/>
        </a:xfrm>
        <a:prstGeom prst="rect">
          <a:avLst/>
        </a:prstGeom>
        <a:gradFill rotWithShape="0">
          <a:gsLst>
            <a:gs pos="0">
              <a:schemeClr val="accent4">
                <a:shade val="80000"/>
                <a:hueOff val="0"/>
                <a:satOff val="0"/>
                <a:lumOff val="0"/>
                <a:alphaOff val="0"/>
                <a:tint val="50000"/>
                <a:satMod val="300000"/>
              </a:schemeClr>
            </a:gs>
            <a:gs pos="35000">
              <a:schemeClr val="accent4">
                <a:shade val="80000"/>
                <a:hueOff val="0"/>
                <a:satOff val="0"/>
                <a:lumOff val="0"/>
                <a:alphaOff val="0"/>
                <a:tint val="37000"/>
                <a:satMod val="300000"/>
              </a:schemeClr>
            </a:gs>
            <a:gs pos="100000">
              <a:schemeClr val="accent4">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Determine various conditions required for Zika to occur</a:t>
          </a:r>
        </a:p>
      </dsp:txBody>
      <dsp:txXfrm>
        <a:off x="772134" y="507939"/>
        <a:ext cx="17880441" cy="1015494"/>
      </dsp:txXfrm>
    </dsp:sp>
    <dsp:sp modelId="{D21EE1D8-A90F-4170-8847-80FCA892D232}">
      <dsp:nvSpPr>
        <dsp:cNvPr id="0" name=""/>
        <dsp:cNvSpPr/>
      </dsp:nvSpPr>
      <dsp:spPr>
        <a:xfrm>
          <a:off x="137450" y="381003"/>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9525" cap="flat" cmpd="sng" algn="ctr">
          <a:solidFill>
            <a:schemeClr val="accent4">
              <a:shade val="8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BE7D1DE-D133-4F84-BBDD-484FF48B8539}">
      <dsp:nvSpPr>
        <dsp:cNvPr id="0" name=""/>
        <dsp:cNvSpPr/>
      </dsp:nvSpPr>
      <dsp:spPr>
        <a:xfrm>
          <a:off x="1607447" y="2030988"/>
          <a:ext cx="17045127" cy="1015494"/>
        </a:xfrm>
        <a:prstGeom prst="rect">
          <a:avLst/>
        </a:prstGeom>
        <a:gradFill rotWithShape="0">
          <a:gsLst>
            <a:gs pos="0">
              <a:schemeClr val="accent4">
                <a:shade val="80000"/>
                <a:hueOff val="-102657"/>
                <a:satOff val="0"/>
                <a:lumOff val="6775"/>
                <a:alphaOff val="0"/>
                <a:tint val="50000"/>
                <a:satMod val="300000"/>
              </a:schemeClr>
            </a:gs>
            <a:gs pos="35000">
              <a:schemeClr val="accent4">
                <a:shade val="80000"/>
                <a:hueOff val="-102657"/>
                <a:satOff val="0"/>
                <a:lumOff val="6775"/>
                <a:alphaOff val="0"/>
                <a:tint val="37000"/>
                <a:satMod val="300000"/>
              </a:schemeClr>
            </a:gs>
            <a:gs pos="100000">
              <a:schemeClr val="accent4">
                <a:shade val="80000"/>
                <a:hueOff val="-102657"/>
                <a:satOff val="0"/>
                <a:lumOff val="67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 Identify the additional parameters not defined in base dataset which contribute to outbreak</a:t>
          </a:r>
        </a:p>
      </dsp:txBody>
      <dsp:txXfrm>
        <a:off x="1607447" y="2030988"/>
        <a:ext cx="17045127" cy="1015494"/>
      </dsp:txXfrm>
    </dsp:sp>
    <dsp:sp modelId="{8E5C1393-A9BF-48E5-85E9-31E23A5DCB35}">
      <dsp:nvSpPr>
        <dsp:cNvPr id="0" name=""/>
        <dsp:cNvSpPr/>
      </dsp:nvSpPr>
      <dsp:spPr>
        <a:xfrm>
          <a:off x="972763" y="1904051"/>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a:ln w="9525" cap="flat" cmpd="sng" algn="ctr">
          <a:solidFill>
            <a:schemeClr val="accent4">
              <a:shade val="80000"/>
              <a:hueOff val="-102657"/>
              <a:satOff val="0"/>
              <a:lumOff val="6775"/>
              <a:alphaOff val="0"/>
            </a:schemeClr>
          </a:solidFill>
          <a:prstDash val="solid"/>
        </a:ln>
        <a:effectLst/>
      </dsp:spPr>
      <dsp:style>
        <a:lnRef idx="1">
          <a:scrgbClr r="0" g="0" b="0"/>
        </a:lnRef>
        <a:fillRef idx="2">
          <a:scrgbClr r="0" g="0" b="0"/>
        </a:fillRef>
        <a:effectRef idx="0">
          <a:scrgbClr r="0" g="0" b="0"/>
        </a:effectRef>
        <a:fontRef idx="minor"/>
      </dsp:style>
    </dsp:sp>
    <dsp:sp modelId="{BD3F862A-40C2-4275-A96D-2BC0F299CB3C}">
      <dsp:nvSpPr>
        <dsp:cNvPr id="0" name=""/>
        <dsp:cNvSpPr/>
      </dsp:nvSpPr>
      <dsp:spPr>
        <a:xfrm>
          <a:off x="1989415" y="3554036"/>
          <a:ext cx="16663160" cy="1015494"/>
        </a:xfrm>
        <a:prstGeom prst="rect">
          <a:avLst/>
        </a:prstGeom>
        <a:gradFill rotWithShape="0">
          <a:gsLst>
            <a:gs pos="0">
              <a:schemeClr val="accent4">
                <a:shade val="80000"/>
                <a:hueOff val="-205313"/>
                <a:satOff val="0"/>
                <a:lumOff val="13550"/>
                <a:alphaOff val="0"/>
                <a:tint val="50000"/>
                <a:satMod val="300000"/>
              </a:schemeClr>
            </a:gs>
            <a:gs pos="35000">
              <a:schemeClr val="accent4">
                <a:shade val="80000"/>
                <a:hueOff val="-205313"/>
                <a:satOff val="0"/>
                <a:lumOff val="13550"/>
                <a:alphaOff val="0"/>
                <a:tint val="37000"/>
                <a:satMod val="300000"/>
              </a:schemeClr>
            </a:gs>
            <a:gs pos="100000">
              <a:schemeClr val="accent4">
                <a:shade val="80000"/>
                <a:hueOff val="-205313"/>
                <a:satOff val="0"/>
                <a:lumOff val="135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Amalgamate the additional features in primary dataset which influence disease occurrence</a:t>
          </a:r>
        </a:p>
      </dsp:txBody>
      <dsp:txXfrm>
        <a:off x="1989415" y="3554036"/>
        <a:ext cx="16663160" cy="1015494"/>
      </dsp:txXfrm>
    </dsp:sp>
    <dsp:sp modelId="{CD6E2C17-EB04-4FFB-B64C-786A43372222}">
      <dsp:nvSpPr>
        <dsp:cNvPr id="0" name=""/>
        <dsp:cNvSpPr/>
      </dsp:nvSpPr>
      <dsp:spPr>
        <a:xfrm>
          <a:off x="1354731" y="3427099"/>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w="9525" cap="flat" cmpd="sng" algn="ctr">
          <a:solidFill>
            <a:schemeClr val="accent4">
              <a:shade val="80000"/>
              <a:hueOff val="-205313"/>
              <a:satOff val="0"/>
              <a:lumOff val="13550"/>
              <a:alphaOff val="0"/>
            </a:schemeClr>
          </a:solidFill>
          <a:prstDash val="solid"/>
        </a:ln>
        <a:effectLst/>
      </dsp:spPr>
      <dsp:style>
        <a:lnRef idx="1">
          <a:scrgbClr r="0" g="0" b="0"/>
        </a:lnRef>
        <a:fillRef idx="2">
          <a:scrgbClr r="0" g="0" b="0"/>
        </a:fillRef>
        <a:effectRef idx="0">
          <a:scrgbClr r="0" g="0" b="0"/>
        </a:effectRef>
        <a:fontRef idx="minor"/>
      </dsp:style>
    </dsp:sp>
    <dsp:sp modelId="{82DB1DF2-65CC-4FE7-ADC7-CCFB71A0D004}">
      <dsp:nvSpPr>
        <dsp:cNvPr id="0" name=""/>
        <dsp:cNvSpPr/>
      </dsp:nvSpPr>
      <dsp:spPr>
        <a:xfrm>
          <a:off x="1989415" y="5076119"/>
          <a:ext cx="16663160" cy="1015494"/>
        </a:xfrm>
        <a:prstGeom prst="rect">
          <a:avLst/>
        </a:prstGeom>
        <a:gradFill rotWithShape="0">
          <a:gsLst>
            <a:gs pos="0">
              <a:schemeClr val="accent4">
                <a:shade val="80000"/>
                <a:hueOff val="-307970"/>
                <a:satOff val="0"/>
                <a:lumOff val="20325"/>
                <a:alphaOff val="0"/>
                <a:tint val="50000"/>
                <a:satMod val="300000"/>
              </a:schemeClr>
            </a:gs>
            <a:gs pos="35000">
              <a:schemeClr val="accent4">
                <a:shade val="80000"/>
                <a:hueOff val="-307970"/>
                <a:satOff val="0"/>
                <a:lumOff val="20325"/>
                <a:alphaOff val="0"/>
                <a:tint val="37000"/>
                <a:satMod val="300000"/>
              </a:schemeClr>
            </a:gs>
            <a:gs pos="100000">
              <a:schemeClr val="accent4">
                <a:shade val="80000"/>
                <a:hueOff val="-307970"/>
                <a:satOff val="0"/>
                <a:lumOff val="203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Visualize the impact of each parameter on Occurrence of Zika</a:t>
          </a:r>
        </a:p>
      </dsp:txBody>
      <dsp:txXfrm>
        <a:off x="1989415" y="5076119"/>
        <a:ext cx="16663160" cy="1015494"/>
      </dsp:txXfrm>
    </dsp:sp>
    <dsp:sp modelId="{ABD99504-9147-4807-A1C3-56B4EAB42FFA}">
      <dsp:nvSpPr>
        <dsp:cNvPr id="0" name=""/>
        <dsp:cNvSpPr/>
      </dsp:nvSpPr>
      <dsp:spPr>
        <a:xfrm>
          <a:off x="1354731" y="4949183"/>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w="9525" cap="flat" cmpd="sng" algn="ctr">
          <a:solidFill>
            <a:schemeClr val="accent4">
              <a:shade val="80000"/>
              <a:hueOff val="-307970"/>
              <a:satOff val="0"/>
              <a:lumOff val="20325"/>
              <a:alphaOff val="0"/>
            </a:schemeClr>
          </a:solidFill>
          <a:prstDash val="solid"/>
        </a:ln>
        <a:effectLst/>
      </dsp:spPr>
      <dsp:style>
        <a:lnRef idx="1">
          <a:scrgbClr r="0" g="0" b="0"/>
        </a:lnRef>
        <a:fillRef idx="2">
          <a:scrgbClr r="0" g="0" b="0"/>
        </a:fillRef>
        <a:effectRef idx="0">
          <a:scrgbClr r="0" g="0" b="0"/>
        </a:effectRef>
        <a:fontRef idx="minor"/>
      </dsp:style>
    </dsp:sp>
    <dsp:sp modelId="{8AC2D361-3E75-4C3E-AA38-3E9E34B5ED61}">
      <dsp:nvSpPr>
        <dsp:cNvPr id="0" name=""/>
        <dsp:cNvSpPr/>
      </dsp:nvSpPr>
      <dsp:spPr>
        <a:xfrm>
          <a:off x="1607447" y="6599167"/>
          <a:ext cx="17045127" cy="1015494"/>
        </a:xfrm>
        <a:prstGeom prst="rect">
          <a:avLst/>
        </a:prstGeom>
        <a:gradFill rotWithShape="0">
          <a:gsLst>
            <a:gs pos="0">
              <a:schemeClr val="accent4">
                <a:shade val="80000"/>
                <a:hueOff val="-410626"/>
                <a:satOff val="0"/>
                <a:lumOff val="27100"/>
                <a:alphaOff val="0"/>
                <a:tint val="50000"/>
                <a:satMod val="300000"/>
              </a:schemeClr>
            </a:gs>
            <a:gs pos="35000">
              <a:schemeClr val="accent4">
                <a:shade val="80000"/>
                <a:hueOff val="-410626"/>
                <a:satOff val="0"/>
                <a:lumOff val="27100"/>
                <a:alphaOff val="0"/>
                <a:tint val="37000"/>
                <a:satMod val="300000"/>
              </a:schemeClr>
            </a:gs>
            <a:gs pos="100000">
              <a:schemeClr val="accent4">
                <a:shade val="80000"/>
                <a:hueOff val="-410626"/>
                <a:satOff val="0"/>
                <a:lumOff val="271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Compare various ML models which can predict the occurrence of Zika based on training</a:t>
          </a:r>
        </a:p>
      </dsp:txBody>
      <dsp:txXfrm>
        <a:off x="1607447" y="6599167"/>
        <a:ext cx="17045127" cy="1015494"/>
      </dsp:txXfrm>
    </dsp:sp>
    <dsp:sp modelId="{48D528B1-3886-424A-9F93-99B09CFFD4C8}">
      <dsp:nvSpPr>
        <dsp:cNvPr id="0" name=""/>
        <dsp:cNvSpPr/>
      </dsp:nvSpPr>
      <dsp:spPr>
        <a:xfrm>
          <a:off x="972763" y="6472231"/>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a:ln w="9525" cap="flat" cmpd="sng" algn="ctr">
          <a:solidFill>
            <a:schemeClr val="accent4">
              <a:shade val="80000"/>
              <a:hueOff val="-410626"/>
              <a:satOff val="0"/>
              <a:lumOff val="27100"/>
              <a:alphaOff val="0"/>
            </a:schemeClr>
          </a:solidFill>
          <a:prstDash val="solid"/>
        </a:ln>
        <a:effectLst/>
      </dsp:spPr>
      <dsp:style>
        <a:lnRef idx="1">
          <a:scrgbClr r="0" g="0" b="0"/>
        </a:lnRef>
        <a:fillRef idx="2">
          <a:scrgbClr r="0" g="0" b="0"/>
        </a:fillRef>
        <a:effectRef idx="0">
          <a:scrgbClr r="0" g="0" b="0"/>
        </a:effectRef>
        <a:fontRef idx="minor"/>
      </dsp:style>
    </dsp:sp>
    <dsp:sp modelId="{24CAB43C-C031-44B8-9675-C61C8A33B8E4}">
      <dsp:nvSpPr>
        <dsp:cNvPr id="0" name=""/>
        <dsp:cNvSpPr/>
      </dsp:nvSpPr>
      <dsp:spPr>
        <a:xfrm>
          <a:off x="772134" y="8122216"/>
          <a:ext cx="17880441" cy="1015494"/>
        </a:xfrm>
        <a:prstGeom prst="rect">
          <a:avLst/>
        </a:prstGeom>
        <a:gradFill rotWithShape="0">
          <a:gsLst>
            <a:gs pos="0">
              <a:schemeClr val="accent4">
                <a:shade val="80000"/>
                <a:hueOff val="-513283"/>
                <a:satOff val="0"/>
                <a:lumOff val="33875"/>
                <a:alphaOff val="0"/>
                <a:tint val="50000"/>
                <a:satMod val="300000"/>
              </a:schemeClr>
            </a:gs>
            <a:gs pos="35000">
              <a:schemeClr val="accent4">
                <a:shade val="80000"/>
                <a:hueOff val="-513283"/>
                <a:satOff val="0"/>
                <a:lumOff val="33875"/>
                <a:alphaOff val="0"/>
                <a:tint val="37000"/>
                <a:satMod val="300000"/>
              </a:schemeClr>
            </a:gs>
            <a:gs pos="100000">
              <a:schemeClr val="accent4">
                <a:shade val="80000"/>
                <a:hueOff val="-513283"/>
                <a:satOff val="0"/>
                <a:lumOff val="338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60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a:t>Tuning of models to refine the accuracy attained by the models and publish the results</a:t>
          </a:r>
        </a:p>
      </dsp:txBody>
      <dsp:txXfrm>
        <a:off x="772134" y="8122216"/>
        <a:ext cx="17880441" cy="1015494"/>
      </dsp:txXfrm>
    </dsp:sp>
    <dsp:sp modelId="{2AC8F4D0-9679-4BBE-8CD8-16CDA50D1782}">
      <dsp:nvSpPr>
        <dsp:cNvPr id="0" name=""/>
        <dsp:cNvSpPr/>
      </dsp:nvSpPr>
      <dsp:spPr>
        <a:xfrm>
          <a:off x="137450" y="7995279"/>
          <a:ext cx="1269367" cy="1269367"/>
        </a:xfrm>
        <a:prstGeom prst="ellipse">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solidFill>
            <a:schemeClr val="accent4">
              <a:shade val="80000"/>
              <a:hueOff val="-513283"/>
              <a:satOff val="0"/>
              <a:lumOff val="33875"/>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D2B8E-7798-4999-AC5F-76A0E1264C87}">
      <dsp:nvSpPr>
        <dsp:cNvPr id="0" name=""/>
        <dsp:cNvSpPr/>
      </dsp:nvSpPr>
      <dsp:spPr>
        <a:xfrm rot="10800000">
          <a:off x="2426780" y="1606"/>
          <a:ext cx="7146622" cy="2506764"/>
        </a:xfrm>
        <a:prstGeom prst="homePlate">
          <a:avLst/>
        </a:prstGeom>
        <a:gradFill rotWithShape="0">
          <a:gsLst>
            <a:gs pos="0">
              <a:schemeClr val="accent4">
                <a:shade val="80000"/>
                <a:hueOff val="0"/>
                <a:satOff val="0"/>
                <a:lumOff val="0"/>
                <a:alphaOff val="0"/>
                <a:tint val="50000"/>
                <a:satMod val="300000"/>
              </a:schemeClr>
            </a:gs>
            <a:gs pos="35000">
              <a:schemeClr val="accent4">
                <a:shade val="80000"/>
                <a:hueOff val="0"/>
                <a:satOff val="0"/>
                <a:lumOff val="0"/>
                <a:alphaOff val="0"/>
                <a:tint val="37000"/>
                <a:satMod val="300000"/>
              </a:schemeClr>
            </a:gs>
            <a:gs pos="100000">
              <a:schemeClr val="accent4">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5414" tIns="121920" rIns="227584" bIns="121920" numCol="1" spcCol="1270" anchor="t" anchorCtr="0">
          <a:noAutofit/>
        </a:bodyPr>
        <a:lstStyle/>
        <a:p>
          <a:pPr marL="0" lvl="0" indent="0" algn="l" defTabSz="1422400">
            <a:lnSpc>
              <a:spcPct val="90000"/>
            </a:lnSpc>
            <a:spcBef>
              <a:spcPct val="0"/>
            </a:spcBef>
            <a:spcAft>
              <a:spcPct val="35000"/>
            </a:spcAft>
            <a:buNone/>
          </a:pPr>
          <a:r>
            <a:rPr lang="en-US" sz="3200" kern="1200" dirty="0"/>
            <a:t>Gulnara </a:t>
          </a:r>
          <a:r>
            <a:rPr lang="en-US" sz="3200" kern="1200" dirty="0" err="1"/>
            <a:t>Timokhina</a:t>
          </a:r>
          <a:endParaRPr lang="en-US" sz="3200" kern="1200" dirty="0"/>
        </a:p>
        <a:p>
          <a:pPr marL="228600" lvl="1" indent="-228600" algn="l" defTabSz="1111250">
            <a:lnSpc>
              <a:spcPct val="90000"/>
            </a:lnSpc>
            <a:spcBef>
              <a:spcPct val="0"/>
            </a:spcBef>
            <a:spcAft>
              <a:spcPct val="15000"/>
            </a:spcAft>
            <a:buChar char="•"/>
          </a:pPr>
          <a:r>
            <a:rPr lang="en-US" sz="2500" kern="1200" dirty="0"/>
            <a:t>Software Engineering Department</a:t>
          </a:r>
        </a:p>
        <a:p>
          <a:pPr marL="228600" lvl="1" indent="-228600" algn="l" defTabSz="1111250">
            <a:lnSpc>
              <a:spcPct val="90000"/>
            </a:lnSpc>
            <a:spcBef>
              <a:spcPct val="0"/>
            </a:spcBef>
            <a:spcAft>
              <a:spcPct val="15000"/>
            </a:spcAft>
            <a:buChar char="•"/>
          </a:pPr>
          <a:r>
            <a:rPr lang="en-US" sz="2500" kern="1200" dirty="0"/>
            <a:t>San Jose State University</a:t>
          </a:r>
        </a:p>
        <a:p>
          <a:pPr marL="228600" lvl="1" indent="-228600" algn="l" defTabSz="1111250">
            <a:lnSpc>
              <a:spcPct val="90000"/>
            </a:lnSpc>
            <a:spcBef>
              <a:spcPct val="0"/>
            </a:spcBef>
            <a:spcAft>
              <a:spcPct val="15000"/>
            </a:spcAft>
            <a:buChar char="•"/>
          </a:pPr>
          <a:r>
            <a:rPr lang="en-US" sz="2500" kern="1200" dirty="0"/>
            <a:t>San Jose, USA</a:t>
          </a:r>
        </a:p>
        <a:p>
          <a:pPr marL="228600" lvl="1" indent="-228600" algn="l" defTabSz="1111250">
            <a:lnSpc>
              <a:spcPct val="90000"/>
            </a:lnSpc>
            <a:spcBef>
              <a:spcPct val="0"/>
            </a:spcBef>
            <a:spcAft>
              <a:spcPct val="15000"/>
            </a:spcAft>
            <a:buChar char="•"/>
          </a:pPr>
          <a:r>
            <a:rPr lang="en-US" sz="2500" kern="1200" dirty="0"/>
            <a:t>Gulnara.timokhina@sjsu.edu</a:t>
          </a:r>
        </a:p>
      </dsp:txBody>
      <dsp:txXfrm rot="10800000">
        <a:off x="3053471" y="1606"/>
        <a:ext cx="6519931" cy="2506764"/>
      </dsp:txXfrm>
    </dsp:sp>
    <dsp:sp modelId="{E9F220F7-0A27-45A0-92F0-17E4B1EA4CD3}">
      <dsp:nvSpPr>
        <dsp:cNvPr id="0" name=""/>
        <dsp:cNvSpPr/>
      </dsp:nvSpPr>
      <dsp:spPr>
        <a:xfrm>
          <a:off x="1173397" y="1606"/>
          <a:ext cx="2506764" cy="2506764"/>
        </a:xfrm>
        <a:prstGeom prst="ellipse">
          <a:avLst/>
        </a:prstGeom>
        <a:solidFill>
          <a:schemeClr val="accent4">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88B300A-9C49-4B3E-9E77-2A8488C391FE}">
      <dsp:nvSpPr>
        <dsp:cNvPr id="0" name=""/>
        <dsp:cNvSpPr/>
      </dsp:nvSpPr>
      <dsp:spPr>
        <a:xfrm rot="10800000">
          <a:off x="2426780" y="3256658"/>
          <a:ext cx="7146622" cy="2506764"/>
        </a:xfrm>
        <a:prstGeom prst="homePlate">
          <a:avLst/>
        </a:prstGeom>
        <a:gradFill rotWithShape="0">
          <a:gsLst>
            <a:gs pos="0">
              <a:schemeClr val="accent4">
                <a:shade val="80000"/>
                <a:hueOff val="-171094"/>
                <a:satOff val="0"/>
                <a:lumOff val="11292"/>
                <a:alphaOff val="0"/>
                <a:tint val="50000"/>
                <a:satMod val="300000"/>
              </a:schemeClr>
            </a:gs>
            <a:gs pos="35000">
              <a:schemeClr val="accent4">
                <a:shade val="80000"/>
                <a:hueOff val="-171094"/>
                <a:satOff val="0"/>
                <a:lumOff val="11292"/>
                <a:alphaOff val="0"/>
                <a:tint val="37000"/>
                <a:satMod val="300000"/>
              </a:schemeClr>
            </a:gs>
            <a:gs pos="100000">
              <a:schemeClr val="accent4">
                <a:shade val="80000"/>
                <a:hueOff val="-171094"/>
                <a:satOff val="0"/>
                <a:lumOff val="112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5414" tIns="121920" rIns="227584" bIns="121920" numCol="1" spcCol="1270" anchor="t" anchorCtr="0">
          <a:noAutofit/>
        </a:bodyPr>
        <a:lstStyle/>
        <a:p>
          <a:pPr marL="0" lvl="0" indent="0" algn="l" defTabSz="1422400">
            <a:lnSpc>
              <a:spcPct val="90000"/>
            </a:lnSpc>
            <a:spcBef>
              <a:spcPct val="0"/>
            </a:spcBef>
            <a:spcAft>
              <a:spcPct val="35000"/>
            </a:spcAft>
            <a:buNone/>
          </a:pPr>
          <a:r>
            <a:rPr lang="en-US" sz="3200" kern="1200" dirty="0" err="1"/>
            <a:t>Poornapragna</a:t>
          </a:r>
          <a:r>
            <a:rPr lang="en-US" sz="3200" kern="1200" dirty="0"/>
            <a:t> </a:t>
          </a:r>
          <a:r>
            <a:rPr lang="en-US" sz="3200" kern="1200" dirty="0" err="1"/>
            <a:t>Vadiraj</a:t>
          </a:r>
          <a:endParaRPr lang="en-US" sz="3200" kern="1200" dirty="0"/>
        </a:p>
        <a:p>
          <a:pPr marL="228600" lvl="1" indent="-228600" algn="l" defTabSz="1111250">
            <a:lnSpc>
              <a:spcPct val="90000"/>
            </a:lnSpc>
            <a:spcBef>
              <a:spcPct val="0"/>
            </a:spcBef>
            <a:spcAft>
              <a:spcPct val="15000"/>
            </a:spcAft>
            <a:buChar char="•"/>
          </a:pPr>
          <a:r>
            <a:rPr lang="en-US" sz="2500" kern="1200" dirty="0"/>
            <a:t>Software Engineering Department</a:t>
          </a:r>
        </a:p>
        <a:p>
          <a:pPr marL="228600" lvl="1" indent="-228600" algn="l" defTabSz="1111250">
            <a:lnSpc>
              <a:spcPct val="90000"/>
            </a:lnSpc>
            <a:spcBef>
              <a:spcPct val="0"/>
            </a:spcBef>
            <a:spcAft>
              <a:spcPct val="15000"/>
            </a:spcAft>
            <a:buChar char="•"/>
          </a:pPr>
          <a:r>
            <a:rPr lang="en-US" sz="2500" kern="1200" dirty="0"/>
            <a:t>San Jose State University</a:t>
          </a:r>
        </a:p>
        <a:p>
          <a:pPr marL="228600" lvl="1" indent="-228600" algn="l" defTabSz="1111250">
            <a:lnSpc>
              <a:spcPct val="90000"/>
            </a:lnSpc>
            <a:spcBef>
              <a:spcPct val="0"/>
            </a:spcBef>
            <a:spcAft>
              <a:spcPct val="15000"/>
            </a:spcAft>
            <a:buChar char="•"/>
          </a:pPr>
          <a:r>
            <a:rPr lang="en-US" sz="2500" kern="1200" dirty="0"/>
            <a:t>San Jose, USA</a:t>
          </a:r>
        </a:p>
        <a:p>
          <a:pPr marL="228600" lvl="1" indent="-228600" algn="l" defTabSz="1111250">
            <a:lnSpc>
              <a:spcPct val="90000"/>
            </a:lnSpc>
            <a:spcBef>
              <a:spcPct val="0"/>
            </a:spcBef>
            <a:spcAft>
              <a:spcPct val="15000"/>
            </a:spcAft>
            <a:buChar char="•"/>
          </a:pPr>
          <a:r>
            <a:rPr lang="en-US" sz="2500" kern="1200" dirty="0"/>
            <a:t>poornapragna.vadiraj@sjsu.edu</a:t>
          </a:r>
        </a:p>
      </dsp:txBody>
      <dsp:txXfrm rot="10800000">
        <a:off x="3053471" y="3256658"/>
        <a:ext cx="6519931" cy="2506764"/>
      </dsp:txXfrm>
    </dsp:sp>
    <dsp:sp modelId="{AF47160B-CFFE-4CF3-BAA3-C56F1199EBBF}">
      <dsp:nvSpPr>
        <dsp:cNvPr id="0" name=""/>
        <dsp:cNvSpPr/>
      </dsp:nvSpPr>
      <dsp:spPr>
        <a:xfrm>
          <a:off x="1173397" y="3256658"/>
          <a:ext cx="2506764" cy="2506764"/>
        </a:xfrm>
        <a:prstGeom prst="ellipse">
          <a:avLst/>
        </a:prstGeom>
        <a:solidFill>
          <a:schemeClr val="accent4">
            <a:tint val="50000"/>
            <a:hueOff val="-39522"/>
            <a:satOff val="0"/>
            <a:lumOff val="285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C645E09-11AC-4820-AE96-9E9EEB20D15F}">
      <dsp:nvSpPr>
        <dsp:cNvPr id="0" name=""/>
        <dsp:cNvSpPr/>
      </dsp:nvSpPr>
      <dsp:spPr>
        <a:xfrm rot="10800000">
          <a:off x="2426780" y="6511711"/>
          <a:ext cx="7146622" cy="2506764"/>
        </a:xfrm>
        <a:prstGeom prst="homePlate">
          <a:avLst/>
        </a:prstGeom>
        <a:gradFill rotWithShape="0">
          <a:gsLst>
            <a:gs pos="0">
              <a:schemeClr val="accent4">
                <a:shade val="80000"/>
                <a:hueOff val="-342189"/>
                <a:satOff val="0"/>
                <a:lumOff val="22583"/>
                <a:alphaOff val="0"/>
                <a:tint val="50000"/>
                <a:satMod val="300000"/>
              </a:schemeClr>
            </a:gs>
            <a:gs pos="35000">
              <a:schemeClr val="accent4">
                <a:shade val="80000"/>
                <a:hueOff val="-342189"/>
                <a:satOff val="0"/>
                <a:lumOff val="22583"/>
                <a:alphaOff val="0"/>
                <a:tint val="37000"/>
                <a:satMod val="300000"/>
              </a:schemeClr>
            </a:gs>
            <a:gs pos="100000">
              <a:schemeClr val="accent4">
                <a:shade val="80000"/>
                <a:hueOff val="-342189"/>
                <a:satOff val="0"/>
                <a:lumOff val="2258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5414" tIns="121920" rIns="227584" bIns="121920" numCol="1" spcCol="1270" anchor="t" anchorCtr="0">
          <a:noAutofit/>
        </a:bodyPr>
        <a:lstStyle/>
        <a:p>
          <a:pPr marL="0" lvl="0" indent="0" algn="l" defTabSz="1422400">
            <a:lnSpc>
              <a:spcPct val="90000"/>
            </a:lnSpc>
            <a:spcBef>
              <a:spcPct val="0"/>
            </a:spcBef>
            <a:spcAft>
              <a:spcPct val="35000"/>
            </a:spcAft>
            <a:buNone/>
          </a:pPr>
          <a:r>
            <a:rPr lang="en-US" sz="3200" kern="1200" dirty="0" err="1"/>
            <a:t>Mirsaeid</a:t>
          </a:r>
          <a:r>
            <a:rPr lang="en-US" sz="3200" kern="1200" dirty="0"/>
            <a:t> </a:t>
          </a:r>
          <a:r>
            <a:rPr lang="en-US" sz="3200" kern="1200" dirty="0" err="1"/>
            <a:t>Abolghasemi</a:t>
          </a:r>
          <a:endParaRPr lang="en-US" sz="3200" kern="1200" dirty="0"/>
        </a:p>
        <a:p>
          <a:pPr marL="228600" lvl="1" indent="-228600" algn="l" defTabSz="1111250">
            <a:lnSpc>
              <a:spcPct val="90000"/>
            </a:lnSpc>
            <a:spcBef>
              <a:spcPct val="0"/>
            </a:spcBef>
            <a:spcAft>
              <a:spcPct val="15000"/>
            </a:spcAft>
            <a:buChar char="•"/>
          </a:pPr>
          <a:r>
            <a:rPr lang="en-US" sz="2500" kern="1200" dirty="0"/>
            <a:t>Software Engineering Department</a:t>
          </a:r>
        </a:p>
        <a:p>
          <a:pPr marL="228600" lvl="1" indent="-228600" algn="l" defTabSz="1111250">
            <a:lnSpc>
              <a:spcPct val="90000"/>
            </a:lnSpc>
            <a:spcBef>
              <a:spcPct val="0"/>
            </a:spcBef>
            <a:spcAft>
              <a:spcPct val="15000"/>
            </a:spcAft>
            <a:buChar char="•"/>
          </a:pPr>
          <a:r>
            <a:rPr lang="en-US" sz="2500" kern="1200" dirty="0"/>
            <a:t>San Jose State University</a:t>
          </a:r>
        </a:p>
        <a:p>
          <a:pPr marL="228600" lvl="1" indent="-228600" algn="l" defTabSz="1111250">
            <a:lnSpc>
              <a:spcPct val="90000"/>
            </a:lnSpc>
            <a:spcBef>
              <a:spcPct val="0"/>
            </a:spcBef>
            <a:spcAft>
              <a:spcPct val="15000"/>
            </a:spcAft>
            <a:buChar char="•"/>
          </a:pPr>
          <a:r>
            <a:rPr lang="en-US" sz="2500" kern="1200" dirty="0"/>
            <a:t>San Jose, USA</a:t>
          </a:r>
        </a:p>
        <a:p>
          <a:pPr marL="228600" lvl="1" indent="-228600" algn="l" defTabSz="1111250">
            <a:lnSpc>
              <a:spcPct val="90000"/>
            </a:lnSpc>
            <a:spcBef>
              <a:spcPct val="0"/>
            </a:spcBef>
            <a:spcAft>
              <a:spcPct val="15000"/>
            </a:spcAft>
            <a:buChar char="•"/>
          </a:pPr>
          <a:r>
            <a:rPr lang="en-US" sz="2500" kern="1200" dirty="0"/>
            <a:t>mirsaeid.abolghasemi@sjsu.edu</a:t>
          </a:r>
        </a:p>
      </dsp:txBody>
      <dsp:txXfrm rot="10800000">
        <a:off x="3053471" y="6511711"/>
        <a:ext cx="6519931" cy="2506764"/>
      </dsp:txXfrm>
    </dsp:sp>
    <dsp:sp modelId="{9F87E50F-DE5D-4820-B101-E4142894EF05}">
      <dsp:nvSpPr>
        <dsp:cNvPr id="0" name=""/>
        <dsp:cNvSpPr/>
      </dsp:nvSpPr>
      <dsp:spPr>
        <a:xfrm>
          <a:off x="1173397" y="6511711"/>
          <a:ext cx="2506764" cy="2506764"/>
        </a:xfrm>
        <a:prstGeom prst="ellipse">
          <a:avLst/>
        </a:prstGeom>
        <a:solidFill>
          <a:schemeClr val="accent4">
            <a:tint val="50000"/>
            <a:hueOff val="-79045"/>
            <a:satOff val="0"/>
            <a:lumOff val="5699"/>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5D47B4F-537E-4800-9A7B-BC4AA57C2E17}">
      <dsp:nvSpPr>
        <dsp:cNvPr id="0" name=""/>
        <dsp:cNvSpPr/>
      </dsp:nvSpPr>
      <dsp:spPr>
        <a:xfrm rot="10800000">
          <a:off x="2426780" y="9766763"/>
          <a:ext cx="7146622" cy="2506764"/>
        </a:xfrm>
        <a:prstGeom prst="homePlate">
          <a:avLst/>
        </a:prstGeom>
        <a:gradFill rotWithShape="0">
          <a:gsLst>
            <a:gs pos="0">
              <a:schemeClr val="accent4">
                <a:shade val="80000"/>
                <a:hueOff val="-513283"/>
                <a:satOff val="0"/>
                <a:lumOff val="33875"/>
                <a:alphaOff val="0"/>
                <a:tint val="50000"/>
                <a:satMod val="300000"/>
              </a:schemeClr>
            </a:gs>
            <a:gs pos="35000">
              <a:schemeClr val="accent4">
                <a:shade val="80000"/>
                <a:hueOff val="-513283"/>
                <a:satOff val="0"/>
                <a:lumOff val="33875"/>
                <a:alphaOff val="0"/>
                <a:tint val="37000"/>
                <a:satMod val="300000"/>
              </a:schemeClr>
            </a:gs>
            <a:gs pos="100000">
              <a:schemeClr val="accent4">
                <a:shade val="80000"/>
                <a:hueOff val="-513283"/>
                <a:satOff val="0"/>
                <a:lumOff val="338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5414" tIns="121920" rIns="227584" bIns="121920" numCol="1" spcCol="1270" anchor="t" anchorCtr="0">
          <a:noAutofit/>
        </a:bodyPr>
        <a:lstStyle/>
        <a:p>
          <a:pPr marL="0" lvl="0" indent="0" algn="l" defTabSz="1422400">
            <a:lnSpc>
              <a:spcPct val="90000"/>
            </a:lnSpc>
            <a:spcBef>
              <a:spcPct val="0"/>
            </a:spcBef>
            <a:spcAft>
              <a:spcPct val="35000"/>
            </a:spcAft>
            <a:buNone/>
          </a:pPr>
          <a:r>
            <a:rPr lang="en-US" sz="3200" kern="1200"/>
            <a:t>Varun Bhaseen</a:t>
          </a:r>
          <a:endParaRPr lang="en-US" sz="3200" kern="1200" dirty="0"/>
        </a:p>
        <a:p>
          <a:pPr marL="228600" lvl="1" indent="-228600" algn="l" defTabSz="1111250">
            <a:lnSpc>
              <a:spcPct val="90000"/>
            </a:lnSpc>
            <a:spcBef>
              <a:spcPct val="0"/>
            </a:spcBef>
            <a:spcAft>
              <a:spcPct val="15000"/>
            </a:spcAft>
            <a:buChar char="•"/>
          </a:pPr>
          <a:r>
            <a:rPr lang="en-US" sz="2500" kern="1200" dirty="0"/>
            <a:t>Software Engineering Department</a:t>
          </a:r>
        </a:p>
        <a:p>
          <a:pPr marL="228600" lvl="1" indent="-228600" algn="l" defTabSz="1111250">
            <a:lnSpc>
              <a:spcPct val="90000"/>
            </a:lnSpc>
            <a:spcBef>
              <a:spcPct val="0"/>
            </a:spcBef>
            <a:spcAft>
              <a:spcPct val="15000"/>
            </a:spcAft>
            <a:buChar char="•"/>
          </a:pPr>
          <a:r>
            <a:rPr lang="en-US" sz="2500" kern="1200" dirty="0"/>
            <a:t>San Jose State University</a:t>
          </a:r>
        </a:p>
        <a:p>
          <a:pPr marL="228600" lvl="1" indent="-228600" algn="l" defTabSz="1111250">
            <a:lnSpc>
              <a:spcPct val="90000"/>
            </a:lnSpc>
            <a:spcBef>
              <a:spcPct val="0"/>
            </a:spcBef>
            <a:spcAft>
              <a:spcPct val="15000"/>
            </a:spcAft>
            <a:buChar char="•"/>
          </a:pPr>
          <a:r>
            <a:rPr lang="en-US" sz="2500" kern="1200" dirty="0"/>
            <a:t>San Jose, USA</a:t>
          </a:r>
        </a:p>
        <a:p>
          <a:pPr marL="228600" lvl="1" indent="-228600" algn="l" defTabSz="1111250">
            <a:lnSpc>
              <a:spcPct val="90000"/>
            </a:lnSpc>
            <a:spcBef>
              <a:spcPct val="0"/>
            </a:spcBef>
            <a:spcAft>
              <a:spcPct val="15000"/>
            </a:spcAft>
            <a:buChar char="•"/>
          </a:pPr>
          <a:r>
            <a:rPr lang="en-US" sz="2500" kern="1200" dirty="0"/>
            <a:t>varun.bhaseen@sjsu.edu</a:t>
          </a:r>
        </a:p>
      </dsp:txBody>
      <dsp:txXfrm rot="10800000">
        <a:off x="3053471" y="9766763"/>
        <a:ext cx="6519931" cy="2506764"/>
      </dsp:txXfrm>
    </dsp:sp>
    <dsp:sp modelId="{FC1AF281-76F7-45C6-ABC5-1BF7E4BB0D3B}">
      <dsp:nvSpPr>
        <dsp:cNvPr id="0" name=""/>
        <dsp:cNvSpPr/>
      </dsp:nvSpPr>
      <dsp:spPr>
        <a:xfrm>
          <a:off x="1173397" y="9766763"/>
          <a:ext cx="2506764" cy="2506764"/>
        </a:xfrm>
        <a:prstGeom prst="ellipse">
          <a:avLst/>
        </a:prstGeom>
        <a:solidFill>
          <a:schemeClr val="accent4">
            <a:tint val="50000"/>
            <a:hueOff val="-118567"/>
            <a:satOff val="0"/>
            <a:lumOff val="8549"/>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A9FF8-916E-45AC-9D93-46D9442051FF}">
      <dsp:nvSpPr>
        <dsp:cNvPr id="0" name=""/>
        <dsp:cNvSpPr/>
      </dsp:nvSpPr>
      <dsp:spPr>
        <a:xfrm rot="5400000">
          <a:off x="1169810" y="304898"/>
          <a:ext cx="5837534" cy="5753385"/>
        </a:xfrm>
        <a:prstGeom prst="hexagon">
          <a:avLst>
            <a:gd name="adj" fmla="val 25000"/>
            <a:gd name="vf" fmla="val 115470"/>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b="1" kern="1200" dirty="0"/>
            <a:t>Predicting the probability of Zika occurrence in any region</a:t>
          </a:r>
        </a:p>
      </dsp:txBody>
      <dsp:txXfrm rot="-5400000">
        <a:off x="2163870" y="1228734"/>
        <a:ext cx="3849413" cy="3905714"/>
      </dsp:txXfrm>
    </dsp:sp>
    <dsp:sp modelId="{64392DBE-2AA6-49EF-A658-80EE74987F91}">
      <dsp:nvSpPr>
        <dsp:cNvPr id="0" name=""/>
        <dsp:cNvSpPr/>
      </dsp:nvSpPr>
      <dsp:spPr>
        <a:xfrm>
          <a:off x="5373995" y="2927883"/>
          <a:ext cx="2414403" cy="1298066"/>
        </a:xfrm>
        <a:prstGeom prst="rect">
          <a:avLst/>
        </a:prstGeom>
        <a:noFill/>
        <a:ln>
          <a:noFill/>
        </a:ln>
        <a:effectLst/>
      </dsp:spPr>
      <dsp:style>
        <a:lnRef idx="0">
          <a:scrgbClr r="0" g="0" b="0"/>
        </a:lnRef>
        <a:fillRef idx="0">
          <a:scrgbClr r="0" g="0" b="0"/>
        </a:fillRef>
        <a:effectRef idx="0">
          <a:scrgbClr r="0" g="0" b="0"/>
        </a:effectRef>
        <a:fontRef idx="minor"/>
      </dsp:style>
    </dsp:sp>
    <dsp:sp modelId="{E8DB5FF6-E2BE-4FE5-BF88-2C856AD951E5}">
      <dsp:nvSpPr>
        <dsp:cNvPr id="0" name=""/>
        <dsp:cNvSpPr/>
      </dsp:nvSpPr>
      <dsp:spPr>
        <a:xfrm rot="5400000">
          <a:off x="1261287" y="2635818"/>
          <a:ext cx="2163444" cy="1882196"/>
        </a:xfrm>
        <a:prstGeom prst="hexagon">
          <a:avLst>
            <a:gd name="adj" fmla="val 25000"/>
            <a:gd name="vf" fmla="val 115470"/>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95220" y="2832331"/>
        <a:ext cx="1295578" cy="1489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B4A8A-5032-486F-AB09-B0723535464C}">
      <dsp:nvSpPr>
        <dsp:cNvPr id="0" name=""/>
        <dsp:cNvSpPr/>
      </dsp:nvSpPr>
      <dsp:spPr>
        <a:xfrm rot="5400000">
          <a:off x="564083" y="6554929"/>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51682B9-1102-446E-8868-F0799A484811}">
      <dsp:nvSpPr>
        <dsp:cNvPr id="0" name=""/>
        <dsp:cNvSpPr/>
      </dsp:nvSpPr>
      <dsp:spPr>
        <a:xfrm>
          <a:off x="284617" y="7387295"/>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Step-1: Gathering Data</a:t>
          </a:r>
        </a:p>
      </dsp:txBody>
      <dsp:txXfrm>
        <a:off x="284617" y="7387295"/>
        <a:ext cx="2515070" cy="2204606"/>
      </dsp:txXfrm>
    </dsp:sp>
    <dsp:sp modelId="{D69068B9-3893-403D-B134-745BCC3128D8}">
      <dsp:nvSpPr>
        <dsp:cNvPr id="0" name=""/>
        <dsp:cNvSpPr/>
      </dsp:nvSpPr>
      <dsp:spPr>
        <a:xfrm>
          <a:off x="2325145" y="6349833"/>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ECD2C63-3DE0-475A-A4E2-C6C7BBCC25CF}">
      <dsp:nvSpPr>
        <dsp:cNvPr id="0" name=""/>
        <dsp:cNvSpPr/>
      </dsp:nvSpPr>
      <dsp:spPr>
        <a:xfrm rot="5400000">
          <a:off x="3643020" y="5793043"/>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3909DE9-56F3-4A92-8204-4B283D90C7F5}">
      <dsp:nvSpPr>
        <dsp:cNvPr id="0" name=""/>
        <dsp:cNvSpPr/>
      </dsp:nvSpPr>
      <dsp:spPr>
        <a:xfrm>
          <a:off x="3363554" y="6625409"/>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Step-2: Exploratory data analysis</a:t>
          </a:r>
        </a:p>
      </dsp:txBody>
      <dsp:txXfrm>
        <a:off x="3363554" y="6625409"/>
        <a:ext cx="2515070" cy="2204606"/>
      </dsp:txXfrm>
    </dsp:sp>
    <dsp:sp modelId="{01768DAD-9832-48B4-9295-E500BFF530D6}">
      <dsp:nvSpPr>
        <dsp:cNvPr id="0" name=""/>
        <dsp:cNvSpPr/>
      </dsp:nvSpPr>
      <dsp:spPr>
        <a:xfrm>
          <a:off x="5404083" y="5587947"/>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D0E080C-ED5C-4392-B9C7-B38D565E0F50}">
      <dsp:nvSpPr>
        <dsp:cNvPr id="0" name=""/>
        <dsp:cNvSpPr/>
      </dsp:nvSpPr>
      <dsp:spPr>
        <a:xfrm rot="5400000">
          <a:off x="6721958" y="5031157"/>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98793B6-A617-4E60-9542-3C7B13300323}">
      <dsp:nvSpPr>
        <dsp:cNvPr id="0" name=""/>
        <dsp:cNvSpPr/>
      </dsp:nvSpPr>
      <dsp:spPr>
        <a:xfrm>
          <a:off x="6442492" y="5863523"/>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Step-3:  Data preprocessing</a:t>
          </a:r>
        </a:p>
      </dsp:txBody>
      <dsp:txXfrm>
        <a:off x="6442492" y="5863523"/>
        <a:ext cx="2515070" cy="2204606"/>
      </dsp:txXfrm>
    </dsp:sp>
    <dsp:sp modelId="{333C9A25-E6E8-4F96-A452-AEE5DCE2878E}">
      <dsp:nvSpPr>
        <dsp:cNvPr id="0" name=""/>
        <dsp:cNvSpPr/>
      </dsp:nvSpPr>
      <dsp:spPr>
        <a:xfrm>
          <a:off x="8483020" y="4826061"/>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4C80571-44A8-42BE-8FAF-1C151D098FCE}">
      <dsp:nvSpPr>
        <dsp:cNvPr id="0" name=""/>
        <dsp:cNvSpPr/>
      </dsp:nvSpPr>
      <dsp:spPr>
        <a:xfrm rot="5400000">
          <a:off x="9800895" y="4269271"/>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BAB2EDF-31CB-4527-B1C5-ABC078DDB629}">
      <dsp:nvSpPr>
        <dsp:cNvPr id="0" name=""/>
        <dsp:cNvSpPr/>
      </dsp:nvSpPr>
      <dsp:spPr>
        <a:xfrm>
          <a:off x="9521429" y="5101636"/>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Step-4:  Feature Engineering</a:t>
          </a:r>
        </a:p>
      </dsp:txBody>
      <dsp:txXfrm>
        <a:off x="9521429" y="5101636"/>
        <a:ext cx="2515070" cy="2204606"/>
      </dsp:txXfrm>
    </dsp:sp>
    <dsp:sp modelId="{EF0C05B9-6474-488F-886E-6DBFFEAACF3F}">
      <dsp:nvSpPr>
        <dsp:cNvPr id="0" name=""/>
        <dsp:cNvSpPr/>
      </dsp:nvSpPr>
      <dsp:spPr>
        <a:xfrm>
          <a:off x="11561958" y="4064175"/>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3CA683-754D-47F8-A8B5-CD25F24BD2B6}">
      <dsp:nvSpPr>
        <dsp:cNvPr id="0" name=""/>
        <dsp:cNvSpPr/>
      </dsp:nvSpPr>
      <dsp:spPr>
        <a:xfrm rot="5400000">
          <a:off x="12879833" y="3507385"/>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756840-0836-4BA5-B341-09DA23A14677}">
      <dsp:nvSpPr>
        <dsp:cNvPr id="0" name=""/>
        <dsp:cNvSpPr/>
      </dsp:nvSpPr>
      <dsp:spPr>
        <a:xfrm>
          <a:off x="12600366" y="4339750"/>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Step-5: Identification of latent variables</a:t>
          </a:r>
        </a:p>
      </dsp:txBody>
      <dsp:txXfrm>
        <a:off x="12600366" y="4339750"/>
        <a:ext cx="2515070" cy="2204606"/>
      </dsp:txXfrm>
    </dsp:sp>
    <dsp:sp modelId="{E5696393-6D98-4804-A0D6-0D01A8765E4E}">
      <dsp:nvSpPr>
        <dsp:cNvPr id="0" name=""/>
        <dsp:cNvSpPr/>
      </dsp:nvSpPr>
      <dsp:spPr>
        <a:xfrm>
          <a:off x="14640895" y="3302288"/>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7C34F-BA9E-429F-915C-FAAAD80CFFF0}">
      <dsp:nvSpPr>
        <dsp:cNvPr id="0" name=""/>
        <dsp:cNvSpPr/>
      </dsp:nvSpPr>
      <dsp:spPr>
        <a:xfrm rot="5400000">
          <a:off x="15958770" y="2745499"/>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4251AAD-CF02-4DDE-8799-7C67A37C8E45}">
      <dsp:nvSpPr>
        <dsp:cNvPr id="0" name=""/>
        <dsp:cNvSpPr/>
      </dsp:nvSpPr>
      <dsp:spPr>
        <a:xfrm>
          <a:off x="15679304" y="3577864"/>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Step-6: Amalgamation of 2 Dataset</a:t>
          </a:r>
        </a:p>
      </dsp:txBody>
      <dsp:txXfrm>
        <a:off x="15679304" y="3577864"/>
        <a:ext cx="2515070" cy="2204606"/>
      </dsp:txXfrm>
    </dsp:sp>
    <dsp:sp modelId="{2675A1C0-4084-4025-8DB2-AE3DD0A47480}">
      <dsp:nvSpPr>
        <dsp:cNvPr id="0" name=""/>
        <dsp:cNvSpPr/>
      </dsp:nvSpPr>
      <dsp:spPr>
        <a:xfrm>
          <a:off x="17719833" y="2540402"/>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FC213C3-E1D4-4EA9-B7CF-6652F6952428}">
      <dsp:nvSpPr>
        <dsp:cNvPr id="0" name=""/>
        <dsp:cNvSpPr/>
      </dsp:nvSpPr>
      <dsp:spPr>
        <a:xfrm rot="5400000">
          <a:off x="19037708" y="1983613"/>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5C7540-AB1E-433F-8FFE-7B58A11198D3}">
      <dsp:nvSpPr>
        <dsp:cNvPr id="0" name=""/>
        <dsp:cNvSpPr/>
      </dsp:nvSpPr>
      <dsp:spPr>
        <a:xfrm>
          <a:off x="18758241" y="2815978"/>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Step-7:  Modelling and Tuning</a:t>
          </a:r>
        </a:p>
      </dsp:txBody>
      <dsp:txXfrm>
        <a:off x="18758241" y="2815978"/>
        <a:ext cx="2515070" cy="2204606"/>
      </dsp:txXfrm>
    </dsp:sp>
    <dsp:sp modelId="{B23101E2-29F1-46F0-8B7D-C811696394AB}">
      <dsp:nvSpPr>
        <dsp:cNvPr id="0" name=""/>
        <dsp:cNvSpPr/>
      </dsp:nvSpPr>
      <dsp:spPr>
        <a:xfrm>
          <a:off x="20798770" y="1778516"/>
          <a:ext cx="474541" cy="474541"/>
        </a:xfrm>
        <a:prstGeom prst="triangle">
          <a:avLst>
            <a:gd name="adj" fmla="val 1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9D1A649-0D55-4B35-BCB3-CDF9D2892436}">
      <dsp:nvSpPr>
        <dsp:cNvPr id="0" name=""/>
        <dsp:cNvSpPr/>
      </dsp:nvSpPr>
      <dsp:spPr>
        <a:xfrm rot="5400000">
          <a:off x="22116645" y="1221727"/>
          <a:ext cx="1674204" cy="2785838"/>
        </a:xfrm>
        <a:prstGeom prst="corner">
          <a:avLst>
            <a:gd name="adj1" fmla="val 16120"/>
            <a:gd name="adj2" fmla="val 1611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03E7B05-01B1-4BF1-9128-F251ACF4C7C4}">
      <dsp:nvSpPr>
        <dsp:cNvPr id="0" name=""/>
        <dsp:cNvSpPr/>
      </dsp:nvSpPr>
      <dsp:spPr>
        <a:xfrm>
          <a:off x="21837179" y="2054092"/>
          <a:ext cx="2515070" cy="220460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Step-8: Deployment of Model</a:t>
          </a:r>
        </a:p>
      </dsp:txBody>
      <dsp:txXfrm>
        <a:off x="21837179" y="2054092"/>
        <a:ext cx="2515070" cy="2204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1553C-CAD3-4751-B05D-54096BB95EE3}">
      <dsp:nvSpPr>
        <dsp:cNvPr id="0" name=""/>
        <dsp:cNvSpPr/>
      </dsp:nvSpPr>
      <dsp:spPr>
        <a:xfrm rot="5400000">
          <a:off x="-325446" y="332579"/>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766508"/>
        <a:ext cx="1518751" cy="650894"/>
      </dsp:txXfrm>
    </dsp:sp>
    <dsp:sp modelId="{E5DECE59-22EC-4916-80FC-9BCD530794AB}">
      <dsp:nvSpPr>
        <dsp:cNvPr id="0" name=""/>
        <dsp:cNvSpPr/>
      </dsp:nvSpPr>
      <dsp:spPr>
        <a:xfrm rot="5400000">
          <a:off x="8025872" y="-6499987"/>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b="0" i="0" kern="1200" dirty="0"/>
            <a:t>Zika Virus: A Global Public Health Menace: A Comprehensive Update</a:t>
          </a:r>
          <a:endParaRPr lang="en-US" sz="3500" kern="1200" dirty="0"/>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1"/>
            </a:rPr>
            <a:t>click here.</a:t>
          </a:r>
          <a:endParaRPr lang="en-US" sz="3500" kern="1200" dirty="0"/>
        </a:p>
      </dsp:txBody>
      <dsp:txXfrm rot="-5400000">
        <a:off x="1518752" y="75977"/>
        <a:ext cx="14355666" cy="1272581"/>
      </dsp:txXfrm>
    </dsp:sp>
    <dsp:sp modelId="{01E18052-2009-4E30-AB3D-285BECC5BF8F}">
      <dsp:nvSpPr>
        <dsp:cNvPr id="0" name=""/>
        <dsp:cNvSpPr/>
      </dsp:nvSpPr>
      <dsp:spPr>
        <a:xfrm rot="5400000">
          <a:off x="-325446" y="2409762"/>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2843691"/>
        <a:ext cx="1518751" cy="650894"/>
      </dsp:txXfrm>
    </dsp:sp>
    <dsp:sp modelId="{5FB89740-590A-4142-A261-7660F5567718}">
      <dsp:nvSpPr>
        <dsp:cNvPr id="0" name=""/>
        <dsp:cNvSpPr/>
      </dsp:nvSpPr>
      <dsp:spPr>
        <a:xfrm rot="5400000">
          <a:off x="8025872" y="-4422804"/>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Modelling infectious diseases in Humans and Animals</a:t>
          </a:r>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2"/>
            </a:rPr>
            <a:t>click here.</a:t>
          </a:r>
          <a:endParaRPr lang="en-US" sz="3500" kern="1200" dirty="0"/>
        </a:p>
      </dsp:txBody>
      <dsp:txXfrm rot="-5400000">
        <a:off x="1518752" y="2153160"/>
        <a:ext cx="14355666" cy="1272581"/>
      </dsp:txXfrm>
    </dsp:sp>
    <dsp:sp modelId="{81023CF9-A297-472A-A5AF-9BCE26521E2F}">
      <dsp:nvSpPr>
        <dsp:cNvPr id="0" name=""/>
        <dsp:cNvSpPr/>
      </dsp:nvSpPr>
      <dsp:spPr>
        <a:xfrm rot="5400000">
          <a:off x="-325446" y="4486945"/>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4920874"/>
        <a:ext cx="1518751" cy="650894"/>
      </dsp:txXfrm>
    </dsp:sp>
    <dsp:sp modelId="{DBAFE145-44BA-484F-A29F-DB1CD5A6FC0A}">
      <dsp:nvSpPr>
        <dsp:cNvPr id="0" name=""/>
        <dsp:cNvSpPr/>
      </dsp:nvSpPr>
      <dsp:spPr>
        <a:xfrm rot="5400000">
          <a:off x="8025872" y="-2345621"/>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Basic reproduction number and how to use it</a:t>
          </a:r>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3"/>
            </a:rPr>
            <a:t>click here.</a:t>
          </a:r>
          <a:endParaRPr lang="en-US" sz="3500" kern="1200" dirty="0"/>
        </a:p>
      </dsp:txBody>
      <dsp:txXfrm rot="-5400000">
        <a:off x="1518752" y="4230343"/>
        <a:ext cx="14355666" cy="1272581"/>
      </dsp:txXfrm>
    </dsp:sp>
    <dsp:sp modelId="{3512C8CE-D416-483B-BE0E-1D49CCD6B6EF}">
      <dsp:nvSpPr>
        <dsp:cNvPr id="0" name=""/>
        <dsp:cNvSpPr/>
      </dsp:nvSpPr>
      <dsp:spPr>
        <a:xfrm rot="5400000">
          <a:off x="-325446" y="6564128"/>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6998057"/>
        <a:ext cx="1518751" cy="650894"/>
      </dsp:txXfrm>
    </dsp:sp>
    <dsp:sp modelId="{DEAC5C8F-9653-490F-B86D-9D9E3AE23A19}">
      <dsp:nvSpPr>
        <dsp:cNvPr id="0" name=""/>
        <dsp:cNvSpPr/>
      </dsp:nvSpPr>
      <dsp:spPr>
        <a:xfrm rot="5400000">
          <a:off x="8025872" y="-268439"/>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Zika: Characteristics of patients [CDC article] </a:t>
          </a:r>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4"/>
            </a:rPr>
            <a:t>click here.</a:t>
          </a:r>
          <a:endParaRPr lang="en-US" sz="3500" kern="1200" dirty="0"/>
        </a:p>
      </dsp:txBody>
      <dsp:txXfrm rot="-5400000">
        <a:off x="1518752" y="6307525"/>
        <a:ext cx="14355666" cy="1272581"/>
      </dsp:txXfrm>
    </dsp:sp>
    <dsp:sp modelId="{917B9BD0-99DC-4FAD-87A1-097782B2BFB7}">
      <dsp:nvSpPr>
        <dsp:cNvPr id="0" name=""/>
        <dsp:cNvSpPr/>
      </dsp:nvSpPr>
      <dsp:spPr>
        <a:xfrm rot="5400000">
          <a:off x="-325446" y="8641310"/>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9075239"/>
        <a:ext cx="1518751" cy="650894"/>
      </dsp:txXfrm>
    </dsp:sp>
    <dsp:sp modelId="{15708284-BF12-4213-BB4F-C0C4AEB9DD32}">
      <dsp:nvSpPr>
        <dsp:cNvPr id="0" name=""/>
        <dsp:cNvSpPr/>
      </dsp:nvSpPr>
      <dsp:spPr>
        <a:xfrm rot="5400000">
          <a:off x="8025872" y="1808743"/>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Sensitivity of RT-PCR method in samples shown to be positive for Zika virus</a:t>
          </a:r>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5"/>
            </a:rPr>
            <a:t>click here.</a:t>
          </a:r>
          <a:endParaRPr lang="en-US" sz="3500" kern="1200" dirty="0"/>
        </a:p>
      </dsp:txBody>
      <dsp:txXfrm rot="-5400000">
        <a:off x="1518752" y="8384707"/>
        <a:ext cx="14355666" cy="1272581"/>
      </dsp:txXfrm>
    </dsp:sp>
    <dsp:sp modelId="{90ED9993-8120-4D58-85DC-D01CC10D9400}">
      <dsp:nvSpPr>
        <dsp:cNvPr id="0" name=""/>
        <dsp:cNvSpPr/>
      </dsp:nvSpPr>
      <dsp:spPr>
        <a:xfrm rot="5400000">
          <a:off x="-325446" y="10718493"/>
          <a:ext cx="2169645" cy="1518751"/>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rot="-5400000">
        <a:off x="2" y="11152422"/>
        <a:ext cx="1518751" cy="650894"/>
      </dsp:txXfrm>
    </dsp:sp>
    <dsp:sp modelId="{63DCCECA-5329-4071-853C-3764D0A19856}">
      <dsp:nvSpPr>
        <dsp:cNvPr id="0" name=""/>
        <dsp:cNvSpPr/>
      </dsp:nvSpPr>
      <dsp:spPr>
        <a:xfrm rot="5400000">
          <a:off x="8025872" y="3885926"/>
          <a:ext cx="1410269" cy="14424510"/>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Zika virus introduction and emergence [Book]</a:t>
          </a:r>
        </a:p>
        <a:p>
          <a:pPr marL="285750" lvl="1" indent="-285750" algn="l" defTabSz="1555750">
            <a:lnSpc>
              <a:spcPct val="90000"/>
            </a:lnSpc>
            <a:spcBef>
              <a:spcPct val="0"/>
            </a:spcBef>
            <a:spcAft>
              <a:spcPct val="15000"/>
            </a:spcAft>
            <a:buChar char="•"/>
          </a:pPr>
          <a:r>
            <a:rPr lang="en-US" sz="3500" kern="1200" dirty="0"/>
            <a:t>For link </a:t>
          </a:r>
          <a:r>
            <a:rPr lang="en-US" sz="3500" kern="1200" dirty="0">
              <a:hlinkClick xmlns:r="http://schemas.openxmlformats.org/officeDocument/2006/relationships" r:id="rId6"/>
            </a:rPr>
            <a:t>click here.</a:t>
          </a:r>
          <a:endParaRPr lang="en-US" sz="3500" kern="1200" dirty="0"/>
        </a:p>
      </dsp:txBody>
      <dsp:txXfrm rot="-5400000">
        <a:off x="1518752" y="10461890"/>
        <a:ext cx="14355666" cy="1272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80A84-BA38-44FC-9ED1-AF89746BFB60}">
      <dsp:nvSpPr>
        <dsp:cNvPr id="0" name=""/>
        <dsp:cNvSpPr/>
      </dsp:nvSpPr>
      <dsp:spPr>
        <a:xfrm rot="5400000">
          <a:off x="1702487" y="2350493"/>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0928208-850C-429D-B72F-FC72507E8C87}">
      <dsp:nvSpPr>
        <dsp:cNvPr id="0" name=""/>
        <dsp:cNvSpPr/>
      </dsp:nvSpPr>
      <dsp:spPr>
        <a:xfrm>
          <a:off x="2557958" y="3864"/>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1. Data Source</a:t>
          </a:r>
        </a:p>
      </dsp:txBody>
      <dsp:txXfrm>
        <a:off x="2644634" y="90540"/>
        <a:ext cx="4758852" cy="2785970"/>
      </dsp:txXfrm>
    </dsp:sp>
    <dsp:sp modelId="{58F56E48-FA52-464E-96D8-89D3D5538B06}">
      <dsp:nvSpPr>
        <dsp:cNvPr id="0" name=""/>
        <dsp:cNvSpPr/>
      </dsp:nvSpPr>
      <dsp:spPr>
        <a:xfrm rot="5400000">
          <a:off x="1702487" y="6049646"/>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038A8C7-A31B-4ABB-BAD0-BCFFFF40FD61}">
      <dsp:nvSpPr>
        <dsp:cNvPr id="0" name=""/>
        <dsp:cNvSpPr/>
      </dsp:nvSpPr>
      <dsp:spPr>
        <a:xfrm>
          <a:off x="2557958" y="3703017"/>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2. Research and collaboration on Topic</a:t>
          </a:r>
        </a:p>
      </dsp:txBody>
      <dsp:txXfrm>
        <a:off x="2644634" y="3789693"/>
        <a:ext cx="4758852" cy="2785970"/>
      </dsp:txXfrm>
    </dsp:sp>
    <dsp:sp modelId="{FEB8EACA-9599-48B8-8D00-9C6AF2E91009}">
      <dsp:nvSpPr>
        <dsp:cNvPr id="0" name=""/>
        <dsp:cNvSpPr/>
      </dsp:nvSpPr>
      <dsp:spPr>
        <a:xfrm>
          <a:off x="3552063" y="7899223"/>
          <a:ext cx="6552168"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C18FD2B-51B5-43B2-BA4E-B72A3D321AB5}">
      <dsp:nvSpPr>
        <dsp:cNvPr id="0" name=""/>
        <dsp:cNvSpPr/>
      </dsp:nvSpPr>
      <dsp:spPr>
        <a:xfrm>
          <a:off x="2557958" y="7402171"/>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3. API Identification and website for scrapping</a:t>
          </a:r>
        </a:p>
      </dsp:txBody>
      <dsp:txXfrm>
        <a:off x="2644634" y="7488847"/>
        <a:ext cx="4758852" cy="2785970"/>
      </dsp:txXfrm>
    </dsp:sp>
    <dsp:sp modelId="{9E297F65-34ED-4B0D-9BFE-32B546EBBCA7}">
      <dsp:nvSpPr>
        <dsp:cNvPr id="0" name=""/>
        <dsp:cNvSpPr/>
      </dsp:nvSpPr>
      <dsp:spPr>
        <a:xfrm rot="16200000">
          <a:off x="8262319" y="6049646"/>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8BE20C8-D738-4BA2-BC55-F399744B8BA2}">
      <dsp:nvSpPr>
        <dsp:cNvPr id="0" name=""/>
        <dsp:cNvSpPr/>
      </dsp:nvSpPr>
      <dsp:spPr>
        <a:xfrm>
          <a:off x="9117791" y="7402171"/>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4. Data Cleaning</a:t>
          </a:r>
        </a:p>
      </dsp:txBody>
      <dsp:txXfrm>
        <a:off x="9204467" y="7488847"/>
        <a:ext cx="4758852" cy="2785970"/>
      </dsp:txXfrm>
    </dsp:sp>
    <dsp:sp modelId="{662DA403-EF10-4B0C-9EFC-34F3C971298C}">
      <dsp:nvSpPr>
        <dsp:cNvPr id="0" name=""/>
        <dsp:cNvSpPr/>
      </dsp:nvSpPr>
      <dsp:spPr>
        <a:xfrm rot="16200000">
          <a:off x="8262319" y="2350493"/>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6A5079C-257B-429A-8E9C-20E48AF31FEB}">
      <dsp:nvSpPr>
        <dsp:cNvPr id="0" name=""/>
        <dsp:cNvSpPr/>
      </dsp:nvSpPr>
      <dsp:spPr>
        <a:xfrm>
          <a:off x="9117791" y="3703017"/>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5. Data Preprocessing</a:t>
          </a:r>
        </a:p>
      </dsp:txBody>
      <dsp:txXfrm>
        <a:off x="9204467" y="3789693"/>
        <a:ext cx="4758852" cy="2785970"/>
      </dsp:txXfrm>
    </dsp:sp>
    <dsp:sp modelId="{D46ED9AC-1B61-44FB-81CC-2E6056D631AE}">
      <dsp:nvSpPr>
        <dsp:cNvPr id="0" name=""/>
        <dsp:cNvSpPr/>
      </dsp:nvSpPr>
      <dsp:spPr>
        <a:xfrm>
          <a:off x="10111896" y="500916"/>
          <a:ext cx="6552168"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4BFD362-08EA-4A0C-84D2-8337012E00A6}">
      <dsp:nvSpPr>
        <dsp:cNvPr id="0" name=""/>
        <dsp:cNvSpPr/>
      </dsp:nvSpPr>
      <dsp:spPr>
        <a:xfrm>
          <a:off x="9117791" y="3864"/>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6. Data Amalgamation</a:t>
          </a:r>
        </a:p>
      </dsp:txBody>
      <dsp:txXfrm>
        <a:off x="9204467" y="90540"/>
        <a:ext cx="4758852" cy="2785970"/>
      </dsp:txXfrm>
    </dsp:sp>
    <dsp:sp modelId="{FEAC2164-3485-4D10-AE46-397861208399}">
      <dsp:nvSpPr>
        <dsp:cNvPr id="0" name=""/>
        <dsp:cNvSpPr/>
      </dsp:nvSpPr>
      <dsp:spPr>
        <a:xfrm rot="5400000">
          <a:off x="14822151" y="2350493"/>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8CC438F3-88D4-4806-9FE6-601B8AA75E96}">
      <dsp:nvSpPr>
        <dsp:cNvPr id="0" name=""/>
        <dsp:cNvSpPr/>
      </dsp:nvSpPr>
      <dsp:spPr>
        <a:xfrm>
          <a:off x="15677623" y="3864"/>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7. Data Visualization</a:t>
          </a:r>
        </a:p>
      </dsp:txBody>
      <dsp:txXfrm>
        <a:off x="15764299" y="90540"/>
        <a:ext cx="4758852" cy="2785970"/>
      </dsp:txXfrm>
    </dsp:sp>
    <dsp:sp modelId="{3AEF82A1-C1AA-4B25-B90E-E8E16E6A636A}">
      <dsp:nvSpPr>
        <dsp:cNvPr id="0" name=""/>
        <dsp:cNvSpPr/>
      </dsp:nvSpPr>
      <dsp:spPr>
        <a:xfrm rot="5400000">
          <a:off x="14822151" y="6049646"/>
          <a:ext cx="3691489" cy="443898"/>
        </a:xfrm>
        <a:prstGeom prst="rect">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9F15EE5-927B-41C7-A572-1B068EF847B8}">
      <dsp:nvSpPr>
        <dsp:cNvPr id="0" name=""/>
        <dsp:cNvSpPr/>
      </dsp:nvSpPr>
      <dsp:spPr>
        <a:xfrm>
          <a:off x="15677623" y="3703017"/>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8. ML Modelling and Tuning</a:t>
          </a:r>
        </a:p>
      </dsp:txBody>
      <dsp:txXfrm>
        <a:off x="15764299" y="3789693"/>
        <a:ext cx="4758852" cy="2785970"/>
      </dsp:txXfrm>
    </dsp:sp>
    <dsp:sp modelId="{2A6C48CF-DE4F-47A8-AAE0-4F005DB46573}">
      <dsp:nvSpPr>
        <dsp:cNvPr id="0" name=""/>
        <dsp:cNvSpPr/>
      </dsp:nvSpPr>
      <dsp:spPr>
        <a:xfrm>
          <a:off x="15677623" y="7402171"/>
          <a:ext cx="4932204" cy="2959322"/>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9. Comparison and Publishing Result </a:t>
          </a:r>
        </a:p>
      </dsp:txBody>
      <dsp:txXfrm>
        <a:off x="15764299" y="7488847"/>
        <a:ext cx="4758852" cy="278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D202D-02C4-4A9D-BF74-BE890F31BA56}">
      <dsp:nvSpPr>
        <dsp:cNvPr id="0" name=""/>
        <dsp:cNvSpPr/>
      </dsp:nvSpPr>
      <dsp:spPr>
        <a:xfrm>
          <a:off x="12374" y="1595308"/>
          <a:ext cx="2792122" cy="152000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tx1"/>
              </a:solidFill>
            </a:rPr>
            <a:t>Base Dataset</a:t>
          </a:r>
        </a:p>
      </dsp:txBody>
      <dsp:txXfrm>
        <a:off x="12374" y="1595308"/>
        <a:ext cx="2792122" cy="1013335"/>
      </dsp:txXfrm>
    </dsp:sp>
    <dsp:sp modelId="{27FBA628-4F61-4889-9099-CD61659B7BA0}">
      <dsp:nvSpPr>
        <dsp:cNvPr id="0" name=""/>
        <dsp:cNvSpPr/>
      </dsp:nvSpPr>
      <dsp:spPr>
        <a:xfrm>
          <a:off x="584255" y="2608643"/>
          <a:ext cx="2792122" cy="14976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solidFill>
                <a:srgbClr val="0000CC"/>
              </a:solidFill>
              <a:hlinkClick xmlns:r="http://schemas.openxmlformats.org/officeDocument/2006/relationships" r:id="rId1">
                <a:extLst>
                  <a:ext uri="{A12FA001-AC4F-418D-AE19-62706E023703}">
                    <ahyp:hlinkClr xmlns:ahyp="http://schemas.microsoft.com/office/drawing/2018/hyperlinkcolor" val="tx"/>
                  </a:ext>
                </a:extLst>
              </a:hlinkClick>
            </a:rPr>
            <a:t>Kaggle link</a:t>
          </a:r>
          <a:endParaRPr lang="en-US" sz="2600" kern="1200" dirty="0">
            <a:solidFill>
              <a:srgbClr val="0000CC"/>
            </a:solidFill>
          </a:endParaRPr>
        </a:p>
      </dsp:txBody>
      <dsp:txXfrm>
        <a:off x="628118" y="2652506"/>
        <a:ext cx="2704396" cy="1409874"/>
      </dsp:txXfrm>
    </dsp:sp>
    <dsp:sp modelId="{80069A3D-3CD7-4916-B68D-049AB6ED066A}">
      <dsp:nvSpPr>
        <dsp:cNvPr id="0" name=""/>
        <dsp:cNvSpPr/>
      </dsp:nvSpPr>
      <dsp:spPr>
        <a:xfrm>
          <a:off x="3227772" y="1754397"/>
          <a:ext cx="897344" cy="695157"/>
        </a:xfrm>
        <a:prstGeom prst="mathPlus">
          <a:avLst/>
        </a:prstGeom>
        <a:solidFill>
          <a:schemeClr val="accent4">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tx1"/>
            </a:solidFill>
          </a:endParaRPr>
        </a:p>
      </dsp:txBody>
      <dsp:txXfrm>
        <a:off x="3227772" y="1893428"/>
        <a:ext cx="688797" cy="417095"/>
      </dsp:txXfrm>
    </dsp:sp>
    <dsp:sp modelId="{6A1B4B17-1DDE-4E89-8917-72E878109F63}">
      <dsp:nvSpPr>
        <dsp:cNvPr id="0" name=""/>
        <dsp:cNvSpPr/>
      </dsp:nvSpPr>
      <dsp:spPr>
        <a:xfrm>
          <a:off x="4497599" y="1595308"/>
          <a:ext cx="2792122" cy="152000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tx1"/>
              </a:solidFill>
            </a:rPr>
            <a:t>Population Density Dataset</a:t>
          </a:r>
        </a:p>
      </dsp:txBody>
      <dsp:txXfrm>
        <a:off x="4497599" y="1595308"/>
        <a:ext cx="2792122" cy="1013335"/>
      </dsp:txXfrm>
    </dsp:sp>
    <dsp:sp modelId="{4F215EB7-7995-4C5A-AD14-C6A72B491070}">
      <dsp:nvSpPr>
        <dsp:cNvPr id="0" name=""/>
        <dsp:cNvSpPr/>
      </dsp:nvSpPr>
      <dsp:spPr>
        <a:xfrm>
          <a:off x="5069479" y="2608643"/>
          <a:ext cx="2792122" cy="14976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solidFill>
                <a:srgbClr val="0000CC"/>
              </a:solidFill>
              <a:hlinkClick xmlns:r="http://schemas.openxmlformats.org/officeDocument/2006/relationships" r:id="rId2">
                <a:extLst>
                  <a:ext uri="{A12FA001-AC4F-418D-AE19-62706E023703}">
                    <ahyp:hlinkClr xmlns:ahyp="http://schemas.microsoft.com/office/drawing/2018/hyperlinkcolor" val="tx"/>
                  </a:ext>
                </a:extLst>
              </a:hlinkClick>
            </a:rPr>
            <a:t>Api</a:t>
          </a:r>
          <a:r>
            <a:rPr lang="en-US" sz="2600" kern="1200" dirty="0">
              <a:solidFill>
                <a:srgbClr val="0000CC"/>
              </a:solidFill>
              <a:hlinkClick xmlns:r="http://schemas.openxmlformats.org/officeDocument/2006/relationships" r:id="rId2">
                <a:extLst>
                  <a:ext uri="{A12FA001-AC4F-418D-AE19-62706E023703}">
                    <ahyp:hlinkClr xmlns:ahyp="http://schemas.microsoft.com/office/drawing/2018/hyperlinkcolor" val="tx"/>
                  </a:ext>
                </a:extLst>
              </a:hlinkClick>
            </a:rPr>
            <a:t> link</a:t>
          </a:r>
          <a:endParaRPr lang="en-US" sz="2600" kern="1200" dirty="0">
            <a:solidFill>
              <a:srgbClr val="0000CC"/>
            </a:solidFill>
          </a:endParaRPr>
        </a:p>
      </dsp:txBody>
      <dsp:txXfrm>
        <a:off x="5113342" y="2652506"/>
        <a:ext cx="2704396" cy="1409874"/>
      </dsp:txXfrm>
    </dsp:sp>
    <dsp:sp modelId="{8A6F4CF7-2BC6-4C63-BF3A-CDC023A767D0}">
      <dsp:nvSpPr>
        <dsp:cNvPr id="0" name=""/>
        <dsp:cNvSpPr/>
      </dsp:nvSpPr>
      <dsp:spPr>
        <a:xfrm>
          <a:off x="7712996" y="1754397"/>
          <a:ext cx="897344" cy="695157"/>
        </a:xfrm>
        <a:prstGeom prst="mathPlus">
          <a:avLst/>
        </a:prstGeom>
        <a:solidFill>
          <a:schemeClr val="accent4">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tx1"/>
            </a:solidFill>
          </a:endParaRPr>
        </a:p>
      </dsp:txBody>
      <dsp:txXfrm>
        <a:off x="7712996" y="1893428"/>
        <a:ext cx="688797" cy="417095"/>
      </dsp:txXfrm>
    </dsp:sp>
    <dsp:sp modelId="{F0B8E2E9-FA92-4CAC-B181-1EC3C5E27217}">
      <dsp:nvSpPr>
        <dsp:cNvPr id="0" name=""/>
        <dsp:cNvSpPr/>
      </dsp:nvSpPr>
      <dsp:spPr>
        <a:xfrm>
          <a:off x="8982823" y="1595308"/>
          <a:ext cx="2792122" cy="152000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tx1"/>
              </a:solidFill>
            </a:rPr>
            <a:t>Weather Dataset</a:t>
          </a:r>
        </a:p>
      </dsp:txBody>
      <dsp:txXfrm>
        <a:off x="8982823" y="1595308"/>
        <a:ext cx="2792122" cy="1013335"/>
      </dsp:txXfrm>
    </dsp:sp>
    <dsp:sp modelId="{06AC5DBE-7D34-4655-9A3E-B033224E8282}">
      <dsp:nvSpPr>
        <dsp:cNvPr id="0" name=""/>
        <dsp:cNvSpPr/>
      </dsp:nvSpPr>
      <dsp:spPr>
        <a:xfrm>
          <a:off x="9554704" y="2608643"/>
          <a:ext cx="2792122" cy="14976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solidFill>
                <a:srgbClr val="0000CC"/>
              </a:solidFill>
              <a:hlinkClick xmlns:r="http://schemas.openxmlformats.org/officeDocument/2006/relationships" r:id="rId3">
                <a:extLst>
                  <a:ext uri="{A12FA001-AC4F-418D-AE19-62706E023703}">
                    <ahyp:hlinkClr xmlns:ahyp="http://schemas.microsoft.com/office/drawing/2018/hyperlinkcolor" val="tx"/>
                  </a:ext>
                </a:extLst>
              </a:hlinkClick>
            </a:rPr>
            <a:t>Api</a:t>
          </a:r>
          <a:r>
            <a:rPr lang="en-US" sz="2600" kern="1200" dirty="0">
              <a:solidFill>
                <a:srgbClr val="0000CC"/>
              </a:solidFill>
              <a:hlinkClick xmlns:r="http://schemas.openxmlformats.org/officeDocument/2006/relationships" r:id="rId3">
                <a:extLst>
                  <a:ext uri="{A12FA001-AC4F-418D-AE19-62706E023703}">
                    <ahyp:hlinkClr xmlns:ahyp="http://schemas.microsoft.com/office/drawing/2018/hyperlinkcolor" val="tx"/>
                  </a:ext>
                </a:extLst>
              </a:hlinkClick>
            </a:rPr>
            <a:t> link</a:t>
          </a:r>
          <a:endParaRPr lang="en-US" sz="2600" kern="1200" dirty="0">
            <a:solidFill>
              <a:srgbClr val="0000CC"/>
            </a:solidFill>
          </a:endParaRPr>
        </a:p>
      </dsp:txBody>
      <dsp:txXfrm>
        <a:off x="9598567" y="2652506"/>
        <a:ext cx="2704396" cy="1409874"/>
      </dsp:txXfrm>
    </dsp:sp>
    <dsp:sp modelId="{CB0CB294-5840-47FC-87AD-DA3AF74BB1AF}">
      <dsp:nvSpPr>
        <dsp:cNvPr id="0" name=""/>
        <dsp:cNvSpPr/>
      </dsp:nvSpPr>
      <dsp:spPr>
        <a:xfrm>
          <a:off x="12198221" y="1754397"/>
          <a:ext cx="897344" cy="695157"/>
        </a:xfrm>
        <a:prstGeom prst="mathPlus">
          <a:avLst/>
        </a:prstGeom>
        <a:solidFill>
          <a:schemeClr val="accent4">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tx1"/>
            </a:solidFill>
          </a:endParaRPr>
        </a:p>
      </dsp:txBody>
      <dsp:txXfrm>
        <a:off x="12198221" y="1893428"/>
        <a:ext cx="688797" cy="417095"/>
      </dsp:txXfrm>
    </dsp:sp>
    <dsp:sp modelId="{A3C27A4B-0B6B-44F9-8D0B-0E84372CC7C4}">
      <dsp:nvSpPr>
        <dsp:cNvPr id="0" name=""/>
        <dsp:cNvSpPr/>
      </dsp:nvSpPr>
      <dsp:spPr>
        <a:xfrm>
          <a:off x="13468048" y="1595308"/>
          <a:ext cx="2792122" cy="152000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tx1"/>
              </a:solidFill>
            </a:rPr>
            <a:t>Mosquito Data</a:t>
          </a:r>
        </a:p>
      </dsp:txBody>
      <dsp:txXfrm>
        <a:off x="13468048" y="1595308"/>
        <a:ext cx="2792122" cy="1013335"/>
      </dsp:txXfrm>
    </dsp:sp>
    <dsp:sp modelId="{74D94A9B-ECE4-4CD1-82D3-27CA090D1DD8}">
      <dsp:nvSpPr>
        <dsp:cNvPr id="0" name=""/>
        <dsp:cNvSpPr/>
      </dsp:nvSpPr>
      <dsp:spPr>
        <a:xfrm>
          <a:off x="14039928" y="2608643"/>
          <a:ext cx="2792122" cy="14976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solidFill>
                <a:srgbClr val="0000CC"/>
              </a:solidFill>
              <a:hlinkClick xmlns:r="http://schemas.openxmlformats.org/officeDocument/2006/relationships" r:id="rId4">
                <a:extLst>
                  <a:ext uri="{A12FA001-AC4F-418D-AE19-62706E023703}">
                    <ahyp:hlinkClr xmlns:ahyp="http://schemas.microsoft.com/office/drawing/2018/hyperlinkcolor" val="tx"/>
                  </a:ext>
                </a:extLst>
              </a:hlinkClick>
            </a:rPr>
            <a:t>Api</a:t>
          </a:r>
          <a:r>
            <a:rPr lang="en-US" sz="2600" kern="1200" dirty="0">
              <a:solidFill>
                <a:srgbClr val="0000CC"/>
              </a:solidFill>
              <a:hlinkClick xmlns:r="http://schemas.openxmlformats.org/officeDocument/2006/relationships" r:id="rId4">
                <a:extLst>
                  <a:ext uri="{A12FA001-AC4F-418D-AE19-62706E023703}">
                    <ahyp:hlinkClr xmlns:ahyp="http://schemas.microsoft.com/office/drawing/2018/hyperlinkcolor" val="tx"/>
                  </a:ext>
                </a:extLst>
              </a:hlinkClick>
            </a:rPr>
            <a:t> link</a:t>
          </a:r>
          <a:endParaRPr lang="en-US" sz="2600" kern="1200" dirty="0">
            <a:solidFill>
              <a:srgbClr val="0000CC"/>
            </a:solidFill>
          </a:endParaRPr>
        </a:p>
      </dsp:txBody>
      <dsp:txXfrm>
        <a:off x="14083791" y="2652506"/>
        <a:ext cx="2704396" cy="1409874"/>
      </dsp:txXfrm>
    </dsp:sp>
    <dsp:sp modelId="{5020C620-7E95-41FA-BB8B-9F667D83F190}">
      <dsp:nvSpPr>
        <dsp:cNvPr id="0" name=""/>
        <dsp:cNvSpPr/>
      </dsp:nvSpPr>
      <dsp:spPr>
        <a:xfrm>
          <a:off x="16683445" y="1754397"/>
          <a:ext cx="897344" cy="695157"/>
        </a:xfrm>
        <a:prstGeom prst="mathPlus">
          <a:avLst/>
        </a:prstGeom>
        <a:solidFill>
          <a:schemeClr val="accent4">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tx1"/>
            </a:solidFill>
          </a:endParaRPr>
        </a:p>
      </dsp:txBody>
      <dsp:txXfrm>
        <a:off x="16683445" y="1893428"/>
        <a:ext cx="688797" cy="417095"/>
      </dsp:txXfrm>
    </dsp:sp>
    <dsp:sp modelId="{3355A365-D277-4053-9D15-00C5C3A6981A}">
      <dsp:nvSpPr>
        <dsp:cNvPr id="0" name=""/>
        <dsp:cNvSpPr/>
      </dsp:nvSpPr>
      <dsp:spPr>
        <a:xfrm>
          <a:off x="17953272" y="1595308"/>
          <a:ext cx="2792122" cy="152000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tx1"/>
              </a:solidFill>
            </a:rPr>
            <a:t>Latitude and Longitude dataset</a:t>
          </a:r>
        </a:p>
      </dsp:txBody>
      <dsp:txXfrm>
        <a:off x="17953272" y="1595308"/>
        <a:ext cx="2792122" cy="1013335"/>
      </dsp:txXfrm>
    </dsp:sp>
    <dsp:sp modelId="{6F387A4E-8692-42BC-B46D-7F981D7B722B}">
      <dsp:nvSpPr>
        <dsp:cNvPr id="0" name=""/>
        <dsp:cNvSpPr/>
      </dsp:nvSpPr>
      <dsp:spPr>
        <a:xfrm>
          <a:off x="18525153" y="2608643"/>
          <a:ext cx="2792122" cy="14976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a:solidFill>
                <a:srgbClr val="0000CC"/>
              </a:solidFill>
              <a:hlinkClick xmlns:r="http://schemas.openxmlformats.org/officeDocument/2006/relationships" r:id="rId5">
                <a:extLst>
                  <a:ext uri="{A12FA001-AC4F-418D-AE19-62706E023703}">
                    <ahyp:hlinkClr xmlns:ahyp="http://schemas.microsoft.com/office/drawing/2018/hyperlinkcolor" val="tx"/>
                  </a:ext>
                </a:extLst>
              </a:hlinkClick>
            </a:rPr>
            <a:t>Api</a:t>
          </a:r>
          <a:r>
            <a:rPr lang="en-US" sz="2600" kern="1200" dirty="0">
              <a:solidFill>
                <a:srgbClr val="0000CC"/>
              </a:solidFill>
              <a:hlinkClick xmlns:r="http://schemas.openxmlformats.org/officeDocument/2006/relationships" r:id="rId5">
                <a:extLst>
                  <a:ext uri="{A12FA001-AC4F-418D-AE19-62706E023703}">
                    <ahyp:hlinkClr xmlns:ahyp="http://schemas.microsoft.com/office/drawing/2018/hyperlinkcolor" val="tx"/>
                  </a:ext>
                </a:extLst>
              </a:hlinkClick>
            </a:rPr>
            <a:t> link</a:t>
          </a:r>
          <a:endParaRPr lang="en-US" sz="2600" kern="1200" dirty="0">
            <a:solidFill>
              <a:srgbClr val="0000CC"/>
            </a:solidFill>
          </a:endParaRPr>
        </a:p>
      </dsp:txBody>
      <dsp:txXfrm>
        <a:off x="18569016" y="2652506"/>
        <a:ext cx="2704396" cy="14098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ADEB7-57E6-49F6-95BE-CBA7DAA4E2A9}">
      <dsp:nvSpPr>
        <dsp:cNvPr id="0" name=""/>
        <dsp:cNvSpPr/>
      </dsp:nvSpPr>
      <dsp:spPr>
        <a:xfrm>
          <a:off x="547256" y="2059940"/>
          <a:ext cx="5780445" cy="1904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kern="1200" dirty="0"/>
            <a:t>PCA</a:t>
          </a:r>
        </a:p>
      </dsp:txBody>
      <dsp:txXfrm>
        <a:off x="547256" y="2059940"/>
        <a:ext cx="5780445" cy="1904919"/>
      </dsp:txXfrm>
    </dsp:sp>
    <dsp:sp modelId="{3CC0AC3B-DBE2-46B4-884F-DDD73C2F19E6}">
      <dsp:nvSpPr>
        <dsp:cNvPr id="0" name=""/>
        <dsp:cNvSpPr/>
      </dsp:nvSpPr>
      <dsp:spPr>
        <a:xfrm>
          <a:off x="547256" y="6076759"/>
          <a:ext cx="5780445" cy="356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r>
            <a:rPr lang="en-US" sz="5300" kern="1200" dirty="0"/>
            <a:t>Combining multiple weather parameters into 2 Principal Components</a:t>
          </a:r>
        </a:p>
      </dsp:txBody>
      <dsp:txXfrm>
        <a:off x="547256" y="6076759"/>
        <a:ext cx="5780445" cy="3568890"/>
      </dsp:txXfrm>
    </dsp:sp>
    <dsp:sp modelId="{A38BDB01-91C1-47BF-BDAA-BFA5153905EC}">
      <dsp:nvSpPr>
        <dsp:cNvPr id="0" name=""/>
        <dsp:cNvSpPr/>
      </dsp:nvSpPr>
      <dsp:spPr>
        <a:xfrm>
          <a:off x="540687" y="1480582"/>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5DA3C7E-4313-4FAD-8798-5877B7044DD4}">
      <dsp:nvSpPr>
        <dsp:cNvPr id="0" name=""/>
        <dsp:cNvSpPr/>
      </dsp:nvSpPr>
      <dsp:spPr>
        <a:xfrm>
          <a:off x="862553" y="836850"/>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1CA7533-CBF4-4453-9AC9-D83A19587908}">
      <dsp:nvSpPr>
        <dsp:cNvPr id="0" name=""/>
        <dsp:cNvSpPr/>
      </dsp:nvSpPr>
      <dsp:spPr>
        <a:xfrm>
          <a:off x="1635031" y="965597"/>
          <a:ext cx="722555" cy="7225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B21386-F0EE-407E-A2FF-407BB83DF54E}">
      <dsp:nvSpPr>
        <dsp:cNvPr id="0" name=""/>
        <dsp:cNvSpPr/>
      </dsp:nvSpPr>
      <dsp:spPr>
        <a:xfrm>
          <a:off x="2278762" y="257492"/>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A4F701-FAE2-4313-9952-ADC99982C9CB}">
      <dsp:nvSpPr>
        <dsp:cNvPr id="0" name=""/>
        <dsp:cNvSpPr/>
      </dsp:nvSpPr>
      <dsp:spPr>
        <a:xfrm>
          <a:off x="3115613" y="0"/>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3B96B30-F800-44FC-888A-8914D58315EC}">
      <dsp:nvSpPr>
        <dsp:cNvPr id="0" name=""/>
        <dsp:cNvSpPr/>
      </dsp:nvSpPr>
      <dsp:spPr>
        <a:xfrm>
          <a:off x="4145583" y="450611"/>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207FB7E-F8D0-4B40-8A93-D413325CC4BE}">
      <dsp:nvSpPr>
        <dsp:cNvPr id="0" name=""/>
        <dsp:cNvSpPr/>
      </dsp:nvSpPr>
      <dsp:spPr>
        <a:xfrm>
          <a:off x="4789315" y="772477"/>
          <a:ext cx="722555" cy="7225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9B9CC1-C248-43AD-8372-050132EE9BB3}">
      <dsp:nvSpPr>
        <dsp:cNvPr id="0" name=""/>
        <dsp:cNvSpPr/>
      </dsp:nvSpPr>
      <dsp:spPr>
        <a:xfrm>
          <a:off x="5690538" y="1480582"/>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78ED108-453D-4DB4-972B-AD90C808D59E}">
      <dsp:nvSpPr>
        <dsp:cNvPr id="0" name=""/>
        <dsp:cNvSpPr/>
      </dsp:nvSpPr>
      <dsp:spPr>
        <a:xfrm>
          <a:off x="6076777" y="2188686"/>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26B82CC-D4C3-4A68-9B5F-378CFE95332C}">
      <dsp:nvSpPr>
        <dsp:cNvPr id="0" name=""/>
        <dsp:cNvSpPr/>
      </dsp:nvSpPr>
      <dsp:spPr>
        <a:xfrm>
          <a:off x="2729374" y="836850"/>
          <a:ext cx="1182363" cy="1182363"/>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423A38E-A784-43F2-91C6-EE9A9DF93CA1}">
      <dsp:nvSpPr>
        <dsp:cNvPr id="0" name=""/>
        <dsp:cNvSpPr/>
      </dsp:nvSpPr>
      <dsp:spPr>
        <a:xfrm>
          <a:off x="218822" y="3283030"/>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E730DF0-D0D4-43DC-9884-9D8E5837B9B4}">
      <dsp:nvSpPr>
        <dsp:cNvPr id="0" name=""/>
        <dsp:cNvSpPr/>
      </dsp:nvSpPr>
      <dsp:spPr>
        <a:xfrm>
          <a:off x="605060" y="3862388"/>
          <a:ext cx="722555" cy="7225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A891F83-7827-4EF1-9587-09C0D8961722}">
      <dsp:nvSpPr>
        <dsp:cNvPr id="0" name=""/>
        <dsp:cNvSpPr/>
      </dsp:nvSpPr>
      <dsp:spPr>
        <a:xfrm>
          <a:off x="1570658" y="4377373"/>
          <a:ext cx="1050990" cy="1050990"/>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0F2A4ED-6F74-40F4-AB85-E1B439A0E540}">
      <dsp:nvSpPr>
        <dsp:cNvPr id="0" name=""/>
        <dsp:cNvSpPr/>
      </dsp:nvSpPr>
      <dsp:spPr>
        <a:xfrm>
          <a:off x="2922493" y="5214224"/>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CC4755-FDD0-4910-88E3-30DECAE76CDB}">
      <dsp:nvSpPr>
        <dsp:cNvPr id="0" name=""/>
        <dsp:cNvSpPr/>
      </dsp:nvSpPr>
      <dsp:spPr>
        <a:xfrm>
          <a:off x="3179986" y="4377373"/>
          <a:ext cx="722555" cy="7225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1C5194C-5B38-415B-BFB5-8C096EE0F58E}">
      <dsp:nvSpPr>
        <dsp:cNvPr id="0" name=""/>
        <dsp:cNvSpPr/>
      </dsp:nvSpPr>
      <dsp:spPr>
        <a:xfrm>
          <a:off x="3823717" y="5278597"/>
          <a:ext cx="459808" cy="45980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76F8786-C84A-4895-9618-AD14B4A9A8E1}">
      <dsp:nvSpPr>
        <dsp:cNvPr id="0" name=""/>
        <dsp:cNvSpPr/>
      </dsp:nvSpPr>
      <dsp:spPr>
        <a:xfrm>
          <a:off x="4403076" y="4248627"/>
          <a:ext cx="1050990" cy="1050990"/>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09149E-82EA-4337-AA76-B4CA7D217F97}">
      <dsp:nvSpPr>
        <dsp:cNvPr id="0" name=""/>
        <dsp:cNvSpPr/>
      </dsp:nvSpPr>
      <dsp:spPr>
        <a:xfrm>
          <a:off x="5819285" y="3991134"/>
          <a:ext cx="722555" cy="7225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FA5096A-79C1-46B5-B6A6-7F880441EAF3}">
      <dsp:nvSpPr>
        <dsp:cNvPr id="0" name=""/>
        <dsp:cNvSpPr/>
      </dsp:nvSpPr>
      <dsp:spPr>
        <a:xfrm>
          <a:off x="6541840" y="964526"/>
          <a:ext cx="2122043" cy="4051211"/>
        </a:xfrm>
        <a:prstGeom prst="chevron">
          <a:avLst>
            <a:gd name="adj" fmla="val 6231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38FA5CB-F03F-44B1-9BBB-C8ED0F656B90}">
      <dsp:nvSpPr>
        <dsp:cNvPr id="0" name=""/>
        <dsp:cNvSpPr/>
      </dsp:nvSpPr>
      <dsp:spPr>
        <a:xfrm>
          <a:off x="8663883" y="966494"/>
          <a:ext cx="5787390" cy="405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en-US" sz="4500" kern="1200" dirty="0"/>
            <a:t>Clustering</a:t>
          </a:r>
        </a:p>
      </dsp:txBody>
      <dsp:txXfrm>
        <a:off x="8663883" y="966494"/>
        <a:ext cx="5787390" cy="4051173"/>
      </dsp:txXfrm>
    </dsp:sp>
    <dsp:sp modelId="{96C49128-2447-4EFD-B6AD-EE3F7756D0B7}">
      <dsp:nvSpPr>
        <dsp:cNvPr id="0" name=""/>
        <dsp:cNvSpPr/>
      </dsp:nvSpPr>
      <dsp:spPr>
        <a:xfrm>
          <a:off x="8663883" y="6076759"/>
          <a:ext cx="5787390" cy="356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10" tIns="67310" rIns="67310" bIns="67310"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GMM and K-means:  Data grouping Location and weather parameters</a:t>
          </a:r>
        </a:p>
        <a:p>
          <a:pPr marL="285750" lvl="1" indent="-285750" algn="l" defTabSz="1822450">
            <a:lnSpc>
              <a:spcPct val="90000"/>
            </a:lnSpc>
            <a:spcBef>
              <a:spcPct val="0"/>
            </a:spcBef>
            <a:spcAft>
              <a:spcPct val="15000"/>
            </a:spcAft>
            <a:buChar char="•"/>
          </a:pPr>
          <a:r>
            <a:rPr lang="en-US" sz="4100" kern="1200" dirty="0"/>
            <a:t>Fractal: Noise and outlier removal</a:t>
          </a:r>
        </a:p>
      </dsp:txBody>
      <dsp:txXfrm>
        <a:off x="8663883" y="6076759"/>
        <a:ext cx="5787390" cy="3568890"/>
      </dsp:txXfrm>
    </dsp:sp>
    <dsp:sp modelId="{4416675A-A233-4192-87B2-FDC69E11999D}">
      <dsp:nvSpPr>
        <dsp:cNvPr id="0" name=""/>
        <dsp:cNvSpPr/>
      </dsp:nvSpPr>
      <dsp:spPr>
        <a:xfrm>
          <a:off x="14451273" y="964526"/>
          <a:ext cx="2122043" cy="4051211"/>
        </a:xfrm>
        <a:prstGeom prst="chevron">
          <a:avLst>
            <a:gd name="adj" fmla="val 6231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CC3E170-C1FA-4395-9862-5E010587652B}">
      <dsp:nvSpPr>
        <dsp:cNvPr id="0" name=""/>
        <dsp:cNvSpPr/>
      </dsp:nvSpPr>
      <dsp:spPr>
        <a:xfrm>
          <a:off x="17007371" y="677124"/>
          <a:ext cx="4919281" cy="4919281"/>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r>
            <a:rPr lang="en-US" sz="4500" kern="1200" dirty="0"/>
            <a:t>Dimensionality reduction</a:t>
          </a:r>
        </a:p>
      </dsp:txBody>
      <dsp:txXfrm>
        <a:off x="17727783" y="1397536"/>
        <a:ext cx="3478457" cy="3478457"/>
      </dsp:txXfrm>
    </dsp:sp>
    <dsp:sp modelId="{A4460E71-F93D-4B5E-ADCC-B40EA3C69477}">
      <dsp:nvSpPr>
        <dsp:cNvPr id="0" name=""/>
        <dsp:cNvSpPr/>
      </dsp:nvSpPr>
      <dsp:spPr>
        <a:xfrm>
          <a:off x="16573316" y="6076759"/>
          <a:ext cx="5787390" cy="356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10" tIns="67310" rIns="67310" bIns="67310" numCol="1" spcCol="1270" anchor="ctr" anchorCtr="0">
          <a:noAutofit/>
        </a:bodyPr>
        <a:lstStyle/>
        <a:p>
          <a:pPr marL="0" lvl="0" indent="0" algn="ctr" defTabSz="2355850">
            <a:lnSpc>
              <a:spcPct val="90000"/>
            </a:lnSpc>
            <a:spcBef>
              <a:spcPct val="0"/>
            </a:spcBef>
            <a:spcAft>
              <a:spcPct val="35000"/>
            </a:spcAft>
            <a:buNone/>
          </a:pPr>
          <a:r>
            <a:rPr lang="en-US" sz="5300" kern="1200"/>
            <a:t>(Dropping latitude, longitude, min-max temp etc.)</a:t>
          </a:r>
          <a:endParaRPr lang="en-US" sz="5300" kern="1200" dirty="0"/>
        </a:p>
      </dsp:txBody>
      <dsp:txXfrm>
        <a:off x="16573316" y="6076759"/>
        <a:ext cx="5787390" cy="3568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DEEF0-443C-401E-B2EE-7C4964154690}">
      <dsp:nvSpPr>
        <dsp:cNvPr id="0" name=""/>
        <dsp:cNvSpPr/>
      </dsp:nvSpPr>
      <dsp:spPr>
        <a:xfrm>
          <a:off x="0" y="580522"/>
          <a:ext cx="5332412" cy="16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r" defTabSz="2133600">
            <a:lnSpc>
              <a:spcPct val="90000"/>
            </a:lnSpc>
            <a:spcBef>
              <a:spcPct val="0"/>
            </a:spcBef>
            <a:spcAft>
              <a:spcPct val="35000"/>
            </a:spcAft>
            <a:buFont typeface="+mj-lt"/>
            <a:buNone/>
          </a:pPr>
          <a:r>
            <a:rPr lang="en-US" sz="4800" b="0" i="0" u="none" kern="1200" dirty="0"/>
            <a:t>Temperature and weather features:</a:t>
          </a:r>
          <a:endParaRPr lang="en-US" sz="4800" kern="1200" dirty="0"/>
        </a:p>
      </dsp:txBody>
      <dsp:txXfrm>
        <a:off x="0" y="580522"/>
        <a:ext cx="5332412" cy="1603800"/>
      </dsp:txXfrm>
    </dsp:sp>
    <dsp:sp modelId="{16936A5C-1B0E-4200-B0EB-65488C2B3702}">
      <dsp:nvSpPr>
        <dsp:cNvPr id="0" name=""/>
        <dsp:cNvSpPr/>
      </dsp:nvSpPr>
      <dsp:spPr>
        <a:xfrm>
          <a:off x="5332412" y="179572"/>
          <a:ext cx="1066482" cy="2405700"/>
        </a:xfrm>
        <a:prstGeom prst="leftBrace">
          <a:avLst>
            <a:gd name="adj1" fmla="val 35000"/>
            <a:gd name="adj2" fmla="val 50000"/>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DF3511-F1F3-4A18-94A9-F47EAC8EA237}">
      <dsp:nvSpPr>
        <dsp:cNvPr id="0" name=""/>
        <dsp:cNvSpPr/>
      </dsp:nvSpPr>
      <dsp:spPr>
        <a:xfrm>
          <a:off x="6825487" y="179572"/>
          <a:ext cx="14504162" cy="24057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r>
            <a:rPr lang="en-US" sz="4800" b="0" i="0" u="none" kern="1200" dirty="0"/>
            <a:t>Since we carried out amalgamation of weather data from two sources, the challenge was that some of the data was in Celsius and some in Fahrenheit. </a:t>
          </a:r>
        </a:p>
      </dsp:txBody>
      <dsp:txXfrm>
        <a:off x="6825487" y="179572"/>
        <a:ext cx="14504162" cy="2405700"/>
      </dsp:txXfrm>
    </dsp:sp>
    <dsp:sp modelId="{DAAE0149-78F0-46AF-B330-2F6294C86CAC}">
      <dsp:nvSpPr>
        <dsp:cNvPr id="0" name=""/>
        <dsp:cNvSpPr/>
      </dsp:nvSpPr>
      <dsp:spPr>
        <a:xfrm>
          <a:off x="0" y="3470872"/>
          <a:ext cx="5332412" cy="95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r" defTabSz="2133600">
            <a:lnSpc>
              <a:spcPct val="90000"/>
            </a:lnSpc>
            <a:spcBef>
              <a:spcPct val="0"/>
            </a:spcBef>
            <a:spcAft>
              <a:spcPct val="35000"/>
            </a:spcAft>
            <a:buFont typeface="+mj-lt"/>
            <a:buNone/>
          </a:pPr>
          <a:r>
            <a:rPr lang="en-US" sz="4800" b="0" i="0" u="none" kern="1200" dirty="0"/>
            <a:t>Distance features:</a:t>
          </a:r>
        </a:p>
      </dsp:txBody>
      <dsp:txXfrm>
        <a:off x="0" y="3470872"/>
        <a:ext cx="5332412" cy="950400"/>
      </dsp:txXfrm>
    </dsp:sp>
    <dsp:sp modelId="{9823695E-C722-4262-B9E4-196F2E7AF0C8}">
      <dsp:nvSpPr>
        <dsp:cNvPr id="0" name=""/>
        <dsp:cNvSpPr/>
      </dsp:nvSpPr>
      <dsp:spPr>
        <a:xfrm>
          <a:off x="5332412" y="2758072"/>
          <a:ext cx="1066482" cy="2376000"/>
        </a:xfrm>
        <a:prstGeom prst="leftBrace">
          <a:avLst>
            <a:gd name="adj1" fmla="val 35000"/>
            <a:gd name="adj2" fmla="val 50000"/>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77604-3597-40B5-B59A-E034E5A8DF79}">
      <dsp:nvSpPr>
        <dsp:cNvPr id="0" name=""/>
        <dsp:cNvSpPr/>
      </dsp:nvSpPr>
      <dsp:spPr>
        <a:xfrm>
          <a:off x="6825487" y="2758072"/>
          <a:ext cx="14504162" cy="23760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r>
            <a:rPr lang="en-US" sz="4800" b="0" i="0" u="none" kern="1200" dirty="0"/>
            <a:t>Just like temperature data even distance was in some places measured in empirical units and in some places in standard units. Fixed distance values</a:t>
          </a:r>
        </a:p>
      </dsp:txBody>
      <dsp:txXfrm>
        <a:off x="6825487" y="2758072"/>
        <a:ext cx="14504162" cy="2376000"/>
      </dsp:txXfrm>
    </dsp:sp>
    <dsp:sp modelId="{0F0CCE94-2828-4A32-A263-7C41150A41E3}">
      <dsp:nvSpPr>
        <dsp:cNvPr id="0" name=""/>
        <dsp:cNvSpPr/>
      </dsp:nvSpPr>
      <dsp:spPr>
        <a:xfrm>
          <a:off x="0" y="5377410"/>
          <a:ext cx="5332412" cy="22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r" defTabSz="2133600">
            <a:lnSpc>
              <a:spcPct val="90000"/>
            </a:lnSpc>
            <a:spcBef>
              <a:spcPct val="0"/>
            </a:spcBef>
            <a:spcAft>
              <a:spcPct val="35000"/>
            </a:spcAft>
            <a:buFont typeface="+mj-lt"/>
            <a:buNone/>
          </a:pPr>
          <a:r>
            <a:rPr lang="en-US" sz="4800" b="0" i="0" u="none" kern="1200" dirty="0"/>
            <a:t>Country and Province bifurcation:</a:t>
          </a:r>
        </a:p>
      </dsp:txBody>
      <dsp:txXfrm>
        <a:off x="0" y="5377410"/>
        <a:ext cx="5332412" cy="2257200"/>
      </dsp:txXfrm>
    </dsp:sp>
    <dsp:sp modelId="{FC75B7BC-19A4-4DBC-8D98-A479691F9E35}">
      <dsp:nvSpPr>
        <dsp:cNvPr id="0" name=""/>
        <dsp:cNvSpPr/>
      </dsp:nvSpPr>
      <dsp:spPr>
        <a:xfrm>
          <a:off x="5332412" y="5306873"/>
          <a:ext cx="1066482" cy="2398274"/>
        </a:xfrm>
        <a:prstGeom prst="leftBrace">
          <a:avLst>
            <a:gd name="adj1" fmla="val 35000"/>
            <a:gd name="adj2" fmla="val 50000"/>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CAF0F0-FBE1-492D-A30E-3BBF3F81A7C3}">
      <dsp:nvSpPr>
        <dsp:cNvPr id="0" name=""/>
        <dsp:cNvSpPr/>
      </dsp:nvSpPr>
      <dsp:spPr>
        <a:xfrm>
          <a:off x="6825487" y="5306873"/>
          <a:ext cx="14504162" cy="239827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Font typeface="Arial" panose="020B0604020202020204" pitchFamily="34" charset="0"/>
            <a:buChar char="•"/>
          </a:pPr>
          <a:r>
            <a:rPr lang="en-US" sz="4800" b="0" i="0" u="none" kern="1200" dirty="0"/>
            <a:t>The country and province was a common column in our primary dataset while it was two separate features in weather and mosquito datasets. Fixing country names</a:t>
          </a:r>
        </a:p>
      </dsp:txBody>
      <dsp:txXfrm>
        <a:off x="6825487" y="5306873"/>
        <a:ext cx="14504162" cy="2398274"/>
      </dsp:txXfrm>
    </dsp:sp>
    <dsp:sp modelId="{61544E42-AA6E-43B2-9BA6-F182F136DB66}">
      <dsp:nvSpPr>
        <dsp:cNvPr id="0" name=""/>
        <dsp:cNvSpPr/>
      </dsp:nvSpPr>
      <dsp:spPr>
        <a:xfrm>
          <a:off x="0" y="8264048"/>
          <a:ext cx="5332412" cy="95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r" defTabSz="2133600">
            <a:lnSpc>
              <a:spcPct val="90000"/>
            </a:lnSpc>
            <a:spcBef>
              <a:spcPct val="0"/>
            </a:spcBef>
            <a:spcAft>
              <a:spcPct val="35000"/>
            </a:spcAft>
            <a:buFont typeface="Arial" panose="020B0604020202020204" pitchFamily="34" charset="0"/>
            <a:buNone/>
          </a:pPr>
          <a:r>
            <a:rPr lang="en-US" sz="4800" b="0" i="0" u="none" kern="1200" dirty="0"/>
            <a:t>Removing Noise:</a:t>
          </a:r>
        </a:p>
      </dsp:txBody>
      <dsp:txXfrm>
        <a:off x="0" y="8264048"/>
        <a:ext cx="5332412" cy="950400"/>
      </dsp:txXfrm>
    </dsp:sp>
    <dsp:sp modelId="{F5EB9E32-EFC0-44CC-8A3F-BD43DEACA9D6}">
      <dsp:nvSpPr>
        <dsp:cNvPr id="0" name=""/>
        <dsp:cNvSpPr/>
      </dsp:nvSpPr>
      <dsp:spPr>
        <a:xfrm>
          <a:off x="5332412" y="7877948"/>
          <a:ext cx="1066482" cy="1722600"/>
        </a:xfrm>
        <a:prstGeom prst="leftBrace">
          <a:avLst>
            <a:gd name="adj1" fmla="val 35000"/>
            <a:gd name="adj2" fmla="val 50000"/>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6374D9-C2E7-42CC-A368-ECE70AA09458}">
      <dsp:nvSpPr>
        <dsp:cNvPr id="0" name=""/>
        <dsp:cNvSpPr/>
      </dsp:nvSpPr>
      <dsp:spPr>
        <a:xfrm>
          <a:off x="6825487" y="7877948"/>
          <a:ext cx="14504162" cy="17226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Font typeface="Arial" panose="020B0604020202020204" pitchFamily="34" charset="0"/>
            <a:buChar char="•"/>
          </a:pPr>
          <a:r>
            <a:rPr lang="en-US" sz="4800" b="0" i="0" u="none" kern="1200" dirty="0"/>
            <a:t>Fractal clustering was carried out to remove noise and outliers from the dataset</a:t>
          </a:r>
        </a:p>
      </dsp:txBody>
      <dsp:txXfrm>
        <a:off x="6825487" y="7877948"/>
        <a:ext cx="14504162" cy="17226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509D-35DA-4BFD-B30B-2F8146F90691}">
      <dsp:nvSpPr>
        <dsp:cNvPr id="0" name=""/>
        <dsp:cNvSpPr/>
      </dsp:nvSpPr>
      <dsp:spPr>
        <a:xfrm rot="21300000">
          <a:off x="392739" y="3854575"/>
          <a:ext cx="22134284" cy="1936498"/>
        </a:xfrm>
        <a:prstGeom prst="mathMinus">
          <a:avLst/>
        </a:prstGeom>
        <a:solidFill>
          <a:schemeClr val="accent4">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D289119-9BCA-48BF-837B-E5ABCCFBA8A1}">
      <dsp:nvSpPr>
        <dsp:cNvPr id="0" name=""/>
        <dsp:cNvSpPr/>
      </dsp:nvSpPr>
      <dsp:spPr>
        <a:xfrm>
          <a:off x="2750371" y="482282"/>
          <a:ext cx="6875929" cy="3858260"/>
        </a:xfrm>
        <a:prstGeom prst="downArrow">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3850C4E-BB75-4291-84CB-6B15958AE183}">
      <dsp:nvSpPr>
        <dsp:cNvPr id="0" name=""/>
        <dsp:cNvSpPr/>
      </dsp:nvSpPr>
      <dsp:spPr>
        <a:xfrm>
          <a:off x="12147474" y="0"/>
          <a:ext cx="7334324" cy="405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ctr" anchorCtr="0">
          <a:noAutofit/>
        </a:bodyPr>
        <a:lstStyle/>
        <a:p>
          <a:pPr marL="0" lvl="0" indent="0" algn="ctr" defTabSz="2533650">
            <a:lnSpc>
              <a:spcPct val="90000"/>
            </a:lnSpc>
            <a:spcBef>
              <a:spcPct val="0"/>
            </a:spcBef>
            <a:spcAft>
              <a:spcPct val="35000"/>
            </a:spcAft>
            <a:buNone/>
          </a:pPr>
          <a:r>
            <a:rPr lang="en-US" sz="5700" kern="1200" dirty="0"/>
            <a:t>ML Model application, Visualization and Tuning</a:t>
          </a:r>
        </a:p>
      </dsp:txBody>
      <dsp:txXfrm>
        <a:off x="12147474" y="0"/>
        <a:ext cx="7334324" cy="4051173"/>
      </dsp:txXfrm>
    </dsp:sp>
    <dsp:sp modelId="{16B973CD-36BE-430D-9987-A4317BB87584}">
      <dsp:nvSpPr>
        <dsp:cNvPr id="0" name=""/>
        <dsp:cNvSpPr/>
      </dsp:nvSpPr>
      <dsp:spPr>
        <a:xfrm>
          <a:off x="13293463" y="5305107"/>
          <a:ext cx="6875929" cy="3858260"/>
        </a:xfrm>
        <a:prstGeom prst="upArrow">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624101A-BD1D-4331-9373-88B539268C45}">
      <dsp:nvSpPr>
        <dsp:cNvPr id="0" name=""/>
        <dsp:cNvSpPr/>
      </dsp:nvSpPr>
      <dsp:spPr>
        <a:xfrm>
          <a:off x="3437964" y="5594477"/>
          <a:ext cx="7334324" cy="405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ctr" anchorCtr="0">
          <a:noAutofit/>
        </a:bodyPr>
        <a:lstStyle/>
        <a:p>
          <a:pPr marL="0" lvl="0" indent="0" algn="ctr" defTabSz="2533650">
            <a:lnSpc>
              <a:spcPct val="90000"/>
            </a:lnSpc>
            <a:spcBef>
              <a:spcPct val="0"/>
            </a:spcBef>
            <a:spcAft>
              <a:spcPct val="35000"/>
            </a:spcAft>
            <a:buNone/>
          </a:pPr>
          <a:r>
            <a:rPr lang="en-US" sz="5700" kern="1200" dirty="0"/>
            <a:t>Exploratory Data Analysis, Preprocessing and Amalgamation</a:t>
          </a:r>
        </a:p>
      </dsp:txBody>
      <dsp:txXfrm>
        <a:off x="3437964" y="5594477"/>
        <a:ext cx="7334324" cy="405117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EB712-080A-4AE7-93EE-14AE996CFDAB}"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2A54F-7641-4BCE-A061-4B1484D96528}" type="slidenum">
              <a:rPr lang="en-US" smtClean="0"/>
              <a:t>‹#›</a:t>
            </a:fld>
            <a:endParaRPr lang="en-US"/>
          </a:p>
        </p:txBody>
      </p:sp>
    </p:spTree>
    <p:extLst>
      <p:ext uri="{BB962C8B-B14F-4D97-AF65-F5344CB8AC3E}">
        <p14:creationId xmlns:p14="http://schemas.microsoft.com/office/powerpoint/2010/main" val="420075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16A41-2768-455E-8D83-2966C2052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1669"/>
            <a:ext cx="24374108" cy="13762303"/>
          </a:xfrm>
          <a:prstGeom prst="rect">
            <a:avLst/>
          </a:prstGeom>
        </p:spPr>
      </p:pic>
      <p:sp>
        <p:nvSpPr>
          <p:cNvPr id="2" name="Title 1"/>
          <p:cNvSpPr>
            <a:spLocks noGrp="1"/>
          </p:cNvSpPr>
          <p:nvPr>
            <p:ph type="ctrTitle" hasCustomPrompt="1"/>
          </p:nvPr>
        </p:nvSpPr>
        <p:spPr>
          <a:xfrm>
            <a:off x="8309684" y="3200400"/>
            <a:ext cx="15439178" cy="4267200"/>
          </a:xfrm>
          <a:prstGeom prst="rect">
            <a:avLst/>
          </a:prstGeom>
        </p:spPr>
        <p:txBody>
          <a:bodyPr>
            <a:normAutofit/>
          </a:bodyPr>
          <a:lstStyle>
            <a:lvl1pPr algn="l">
              <a:defRPr sz="10663" b="0" baseline="0">
                <a:solidFill>
                  <a:schemeClr val="bg1"/>
                </a:solidFill>
              </a:defRPr>
            </a:lvl1pPr>
          </a:lstStyle>
          <a:p>
            <a:r>
              <a:rPr lang="en-US" dirty="0"/>
              <a:t>Heading goes here</a:t>
            </a:r>
          </a:p>
        </p:txBody>
      </p:sp>
      <p:cxnSp>
        <p:nvCxnSpPr>
          <p:cNvPr id="18" name="Straight Connector 17"/>
          <p:cNvCxnSpPr/>
          <p:nvPr userDrawn="1"/>
        </p:nvCxnSpPr>
        <p:spPr>
          <a:xfrm>
            <a:off x="8329031" y="8280400"/>
            <a:ext cx="10157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10" hasCustomPrompt="1"/>
          </p:nvPr>
        </p:nvSpPr>
        <p:spPr>
          <a:xfrm>
            <a:off x="8329031" y="8890000"/>
            <a:ext cx="15439178" cy="4267200"/>
          </a:xfrm>
          <a:prstGeom prst="rect">
            <a:avLst/>
          </a:prstGeom>
        </p:spPr>
        <p:txBody>
          <a:bodyPr>
            <a:normAutofit/>
          </a:bodyPr>
          <a:lstStyle>
            <a:lvl1pPr marL="0" indent="0" algn="l">
              <a:buNone/>
              <a:defRPr sz="6398" baseline="0">
                <a:solidFill>
                  <a:schemeClr val="bg1"/>
                </a:solidFill>
              </a:defRPr>
            </a:lvl1pPr>
          </a:lstStyle>
          <a:p>
            <a:pPr lvl="0"/>
            <a:r>
              <a:rPr lang="en-US" dirty="0"/>
              <a:t>Sub heading goes here</a:t>
            </a:r>
          </a:p>
        </p:txBody>
      </p:sp>
    </p:spTree>
    <p:extLst>
      <p:ext uri="{BB962C8B-B14F-4D97-AF65-F5344CB8AC3E}">
        <p14:creationId xmlns:p14="http://schemas.microsoft.com/office/powerpoint/2010/main" val="345925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val slide">
    <p:spTree>
      <p:nvGrpSpPr>
        <p:cNvPr id="1" name=""/>
        <p:cNvGrpSpPr/>
        <p:nvPr/>
      </p:nvGrpSpPr>
      <p:grpSpPr>
        <a:xfrm>
          <a:off x="0" y="0"/>
          <a:ext cx="0" cy="0"/>
          <a:chOff x="0" y="0"/>
          <a:chExt cx="0" cy="0"/>
        </a:xfrm>
      </p:grpSpPr>
      <p:pic>
        <p:nvPicPr>
          <p:cNvPr id="3074" name="Picture 2" descr="C:\Users\Kaarbhaari\Documents\Office Projects\DXSherpa\Untitled-4.3.png"/>
          <p:cNvPicPr>
            <a:picLocks noChangeAspect="1" noChangeArrowheads="1"/>
          </p:cNvPicPr>
          <p:nvPr userDrawn="1"/>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7715" y="-38101"/>
            <a:ext cx="24445366" cy="1375410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1218883" y="3403600"/>
            <a:ext cx="15439178" cy="1828800"/>
          </a:xfrm>
          <a:prstGeom prst="rect">
            <a:avLst/>
          </a:prstGeom>
        </p:spPr>
        <p:txBody>
          <a:bodyPr>
            <a:normAutofit/>
          </a:bodyPr>
          <a:lstStyle>
            <a:lvl1pPr algn="l">
              <a:defRPr sz="10663" b="1" baseline="0">
                <a:solidFill>
                  <a:schemeClr val="tx2"/>
                </a:solidFill>
              </a:defRPr>
            </a:lvl1pPr>
          </a:lstStyle>
          <a:p>
            <a:endParaRPr lang="en-US" dirty="0"/>
          </a:p>
        </p:txBody>
      </p:sp>
      <p:sp>
        <p:nvSpPr>
          <p:cNvPr id="11" name="Text Placeholder 3"/>
          <p:cNvSpPr>
            <a:spLocks noGrp="1"/>
          </p:cNvSpPr>
          <p:nvPr>
            <p:ph type="body" sz="quarter" idx="11"/>
          </p:nvPr>
        </p:nvSpPr>
        <p:spPr>
          <a:xfrm>
            <a:off x="1218882" y="5842000"/>
            <a:ext cx="21330444" cy="3860800"/>
          </a:xfrm>
          <a:prstGeom prst="rect">
            <a:avLst/>
          </a:prstGeom>
        </p:spPr>
        <p:txBody>
          <a:bodyPr>
            <a:normAutofit/>
          </a:bodyPr>
          <a:lstStyle>
            <a:lvl1pPr marL="0" indent="0" algn="l">
              <a:buNone/>
              <a:defRPr sz="8532" b="0" baseline="0">
                <a:solidFill>
                  <a:srgbClr val="FFC000"/>
                </a:solidFill>
              </a:defRPr>
            </a:lvl1pPr>
          </a:lstStyle>
          <a:p>
            <a:pPr lvl="0"/>
            <a:endParaRPr lang="en-US" dirty="0"/>
          </a:p>
        </p:txBody>
      </p:sp>
      <p:sp>
        <p:nvSpPr>
          <p:cNvPr id="5" name="Rectangle 4">
            <a:extLst>
              <a:ext uri="{FF2B5EF4-FFF2-40B4-BE49-F238E27FC236}">
                <a16:creationId xmlns:a16="http://schemas.microsoft.com/office/drawing/2014/main" id="{A649F109-168C-4757-8775-8511EDE061D0}"/>
              </a:ext>
            </a:extLst>
          </p:cNvPr>
          <p:cNvSpPr/>
          <p:nvPr userDrawn="1"/>
        </p:nvSpPr>
        <p:spPr>
          <a:xfrm>
            <a:off x="22342798" y="0"/>
            <a:ext cx="2034851"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solidFill>
                  <a:schemeClr val="accent4"/>
                </a:solidFill>
                <a:effectLst/>
              </a:rPr>
              <a:t>Project by: GPS-V</a:t>
            </a:r>
          </a:p>
        </p:txBody>
      </p:sp>
      <p:sp>
        <p:nvSpPr>
          <p:cNvPr id="6" name="Rectangle 5">
            <a:extLst>
              <a:ext uri="{FF2B5EF4-FFF2-40B4-BE49-F238E27FC236}">
                <a16:creationId xmlns:a16="http://schemas.microsoft.com/office/drawing/2014/main" id="{B6DE4903-EB77-4473-B69A-6B664A916763}"/>
              </a:ext>
            </a:extLst>
          </p:cNvPr>
          <p:cNvSpPr/>
          <p:nvPr userDrawn="1"/>
        </p:nvSpPr>
        <p:spPr>
          <a:xfrm>
            <a:off x="7309942" y="13315554"/>
            <a:ext cx="5438605"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Machine Learning Class, San Jose State University</a:t>
            </a:r>
          </a:p>
        </p:txBody>
      </p:sp>
    </p:spTree>
    <p:extLst>
      <p:ext uri="{BB962C8B-B14F-4D97-AF65-F5344CB8AC3E}">
        <p14:creationId xmlns:p14="http://schemas.microsoft.com/office/powerpoint/2010/main" val="423285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97560" y="1371600"/>
            <a:ext cx="12595119" cy="2235200"/>
          </a:xfrm>
          <a:prstGeom prst="rect">
            <a:avLst/>
          </a:prstGeom>
        </p:spPr>
        <p:txBody>
          <a:bodyPr>
            <a:noAutofit/>
          </a:bodyPr>
          <a:lstStyle>
            <a:lvl1pPr algn="ctr">
              <a:defRPr sz="14396" b="1" baseline="0">
                <a:solidFill>
                  <a:schemeClr val="tx2"/>
                </a:solidFill>
              </a:defRPr>
            </a:lvl1pPr>
          </a:lstStyle>
          <a:p>
            <a:r>
              <a:rPr lang="en-US" dirty="0"/>
              <a:t>Thank You!</a:t>
            </a:r>
          </a:p>
        </p:txBody>
      </p:sp>
      <p:sp>
        <p:nvSpPr>
          <p:cNvPr id="8" name="Text Placeholder 13"/>
          <p:cNvSpPr>
            <a:spLocks noGrp="1"/>
          </p:cNvSpPr>
          <p:nvPr>
            <p:ph type="body" sz="quarter" idx="15" hasCustomPrompt="1"/>
          </p:nvPr>
        </p:nvSpPr>
        <p:spPr>
          <a:xfrm>
            <a:off x="812588" y="3810000"/>
            <a:ext cx="22346179"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About DxSherpa</a:t>
            </a:r>
          </a:p>
        </p:txBody>
      </p:sp>
      <p:sp>
        <p:nvSpPr>
          <p:cNvPr id="9" name="Text Placeholder 13"/>
          <p:cNvSpPr>
            <a:spLocks noGrp="1"/>
          </p:cNvSpPr>
          <p:nvPr>
            <p:ph type="body" sz="quarter" idx="16" hasCustomPrompt="1"/>
          </p:nvPr>
        </p:nvSpPr>
        <p:spPr>
          <a:xfrm>
            <a:off x="812588" y="4622800"/>
            <a:ext cx="22346179"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Description goes here</a:t>
            </a:r>
          </a:p>
        </p:txBody>
      </p:sp>
      <p:sp>
        <p:nvSpPr>
          <p:cNvPr id="10" name="Text Placeholder 13"/>
          <p:cNvSpPr>
            <a:spLocks noGrp="1"/>
          </p:cNvSpPr>
          <p:nvPr>
            <p:ph type="body" sz="quarter" idx="17" hasCustomPrompt="1"/>
          </p:nvPr>
        </p:nvSpPr>
        <p:spPr>
          <a:xfrm>
            <a:off x="812588" y="6858000"/>
            <a:ext cx="22346179"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Important Confidentiality Notice </a:t>
            </a:r>
          </a:p>
        </p:txBody>
      </p:sp>
      <p:sp>
        <p:nvSpPr>
          <p:cNvPr id="11" name="Text Placeholder 13"/>
          <p:cNvSpPr>
            <a:spLocks noGrp="1"/>
          </p:cNvSpPr>
          <p:nvPr>
            <p:ph type="body" sz="quarter" idx="18" hasCustomPrompt="1"/>
          </p:nvPr>
        </p:nvSpPr>
        <p:spPr>
          <a:xfrm>
            <a:off x="812588" y="7670800"/>
            <a:ext cx="22346179"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Description goes here</a:t>
            </a:r>
          </a:p>
        </p:txBody>
      </p:sp>
      <p:sp>
        <p:nvSpPr>
          <p:cNvPr id="12" name="Text Placeholder 13"/>
          <p:cNvSpPr>
            <a:spLocks noGrp="1"/>
          </p:cNvSpPr>
          <p:nvPr>
            <p:ph type="body" sz="quarter" idx="19" hasCustomPrompt="1"/>
          </p:nvPr>
        </p:nvSpPr>
        <p:spPr>
          <a:xfrm>
            <a:off x="812588" y="10312400"/>
            <a:ext cx="5078677"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Our Locations</a:t>
            </a:r>
          </a:p>
        </p:txBody>
      </p:sp>
      <p:sp>
        <p:nvSpPr>
          <p:cNvPr id="14" name="Text Placeholder 13"/>
          <p:cNvSpPr>
            <a:spLocks noGrp="1"/>
          </p:cNvSpPr>
          <p:nvPr>
            <p:ph type="body" sz="quarter" idx="20" hasCustomPrompt="1"/>
          </p:nvPr>
        </p:nvSpPr>
        <p:spPr>
          <a:xfrm>
            <a:off x="812588" y="11125200"/>
            <a:ext cx="5078677"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List of Locations</a:t>
            </a:r>
          </a:p>
        </p:txBody>
      </p:sp>
      <p:sp>
        <p:nvSpPr>
          <p:cNvPr id="15" name="Text Placeholder 13"/>
          <p:cNvSpPr>
            <a:spLocks noGrp="1"/>
          </p:cNvSpPr>
          <p:nvPr>
            <p:ph type="body" sz="quarter" idx="21" hasCustomPrompt="1"/>
          </p:nvPr>
        </p:nvSpPr>
        <p:spPr>
          <a:xfrm>
            <a:off x="6297560" y="10312400"/>
            <a:ext cx="7110148"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Phone and Email</a:t>
            </a:r>
          </a:p>
        </p:txBody>
      </p:sp>
      <p:sp>
        <p:nvSpPr>
          <p:cNvPr id="16" name="Text Placeholder 13"/>
          <p:cNvSpPr>
            <a:spLocks noGrp="1"/>
          </p:cNvSpPr>
          <p:nvPr>
            <p:ph type="body" sz="quarter" idx="22" hasCustomPrompt="1"/>
          </p:nvPr>
        </p:nvSpPr>
        <p:spPr>
          <a:xfrm>
            <a:off x="6297560" y="11125200"/>
            <a:ext cx="7110148"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Contact details </a:t>
            </a:r>
          </a:p>
        </p:txBody>
      </p:sp>
      <p:sp>
        <p:nvSpPr>
          <p:cNvPr id="17" name="Text Placeholder 13"/>
          <p:cNvSpPr>
            <a:spLocks noGrp="1"/>
          </p:cNvSpPr>
          <p:nvPr>
            <p:ph type="body" sz="quarter" idx="23" hasCustomPrompt="1"/>
          </p:nvPr>
        </p:nvSpPr>
        <p:spPr>
          <a:xfrm>
            <a:off x="13814002" y="10312400"/>
            <a:ext cx="9344766"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Social Media </a:t>
            </a:r>
          </a:p>
        </p:txBody>
      </p:sp>
      <p:sp>
        <p:nvSpPr>
          <p:cNvPr id="3" name="Picture Placeholder 2"/>
          <p:cNvSpPr>
            <a:spLocks noGrp="1"/>
          </p:cNvSpPr>
          <p:nvPr>
            <p:ph type="pic" sz="quarter" idx="24"/>
          </p:nvPr>
        </p:nvSpPr>
        <p:spPr>
          <a:xfrm>
            <a:off x="13814001" y="11531600"/>
            <a:ext cx="1218883" cy="1219200"/>
          </a:xfrm>
          <a:prstGeom prst="rect">
            <a:avLst/>
          </a:prstGeom>
        </p:spPr>
        <p:txBody>
          <a:bodyPr>
            <a:noAutofit/>
          </a:bodyPr>
          <a:lstStyle>
            <a:lvl1pPr>
              <a:defRPr sz="266"/>
            </a:lvl1pPr>
          </a:lstStyle>
          <a:p>
            <a:endParaRPr lang="en-US" dirty="0"/>
          </a:p>
        </p:txBody>
      </p:sp>
      <p:sp>
        <p:nvSpPr>
          <p:cNvPr id="22" name="Picture Placeholder 2"/>
          <p:cNvSpPr>
            <a:spLocks noGrp="1"/>
          </p:cNvSpPr>
          <p:nvPr>
            <p:ph type="pic" sz="quarter" idx="25"/>
          </p:nvPr>
        </p:nvSpPr>
        <p:spPr>
          <a:xfrm>
            <a:off x="15236031" y="11531600"/>
            <a:ext cx="1218883" cy="1219200"/>
          </a:xfrm>
          <a:prstGeom prst="rect">
            <a:avLst/>
          </a:prstGeom>
        </p:spPr>
        <p:txBody>
          <a:bodyPr>
            <a:noAutofit/>
          </a:bodyPr>
          <a:lstStyle>
            <a:lvl1pPr>
              <a:defRPr sz="266"/>
            </a:lvl1pPr>
          </a:lstStyle>
          <a:p>
            <a:endParaRPr lang="en-US" dirty="0"/>
          </a:p>
        </p:txBody>
      </p:sp>
      <p:sp>
        <p:nvSpPr>
          <p:cNvPr id="23" name="Picture Placeholder 2"/>
          <p:cNvSpPr>
            <a:spLocks noGrp="1"/>
          </p:cNvSpPr>
          <p:nvPr>
            <p:ph type="pic" sz="quarter" idx="26"/>
          </p:nvPr>
        </p:nvSpPr>
        <p:spPr>
          <a:xfrm>
            <a:off x="16658061" y="11531600"/>
            <a:ext cx="1218883" cy="1219200"/>
          </a:xfrm>
          <a:prstGeom prst="rect">
            <a:avLst/>
          </a:prstGeom>
        </p:spPr>
        <p:txBody>
          <a:bodyPr>
            <a:noAutofit/>
          </a:bodyPr>
          <a:lstStyle>
            <a:lvl1pPr>
              <a:defRPr sz="266"/>
            </a:lvl1pPr>
          </a:lstStyle>
          <a:p>
            <a:endParaRPr lang="en-US" dirty="0"/>
          </a:p>
        </p:txBody>
      </p:sp>
      <p:sp>
        <p:nvSpPr>
          <p:cNvPr id="24" name="Picture Placeholder 2"/>
          <p:cNvSpPr>
            <a:spLocks noGrp="1"/>
          </p:cNvSpPr>
          <p:nvPr>
            <p:ph type="pic" sz="quarter" idx="27"/>
          </p:nvPr>
        </p:nvSpPr>
        <p:spPr>
          <a:xfrm>
            <a:off x="18080090" y="11531600"/>
            <a:ext cx="1218883" cy="1219200"/>
          </a:xfrm>
          <a:prstGeom prst="rect">
            <a:avLst/>
          </a:prstGeom>
        </p:spPr>
        <p:txBody>
          <a:bodyPr>
            <a:noAutofit/>
          </a:bodyPr>
          <a:lstStyle>
            <a:lvl1pPr>
              <a:defRPr sz="266"/>
            </a:lvl1pPr>
          </a:lstStyle>
          <a:p>
            <a:endParaRPr lang="en-US" dirty="0"/>
          </a:p>
        </p:txBody>
      </p:sp>
      <p:sp>
        <p:nvSpPr>
          <p:cNvPr id="25" name="Picture Placeholder 2"/>
          <p:cNvSpPr>
            <a:spLocks noGrp="1"/>
          </p:cNvSpPr>
          <p:nvPr>
            <p:ph type="pic" sz="quarter" idx="28"/>
          </p:nvPr>
        </p:nvSpPr>
        <p:spPr>
          <a:xfrm>
            <a:off x="19502120" y="11531600"/>
            <a:ext cx="1218883" cy="1219200"/>
          </a:xfrm>
          <a:prstGeom prst="rect">
            <a:avLst/>
          </a:prstGeom>
        </p:spPr>
        <p:txBody>
          <a:bodyPr>
            <a:noAutofit/>
          </a:bodyPr>
          <a:lstStyle>
            <a:lvl1pPr>
              <a:defRPr sz="266"/>
            </a:lvl1pPr>
          </a:lstStyle>
          <a:p>
            <a:endParaRPr lang="en-US" dirty="0"/>
          </a:p>
        </p:txBody>
      </p:sp>
      <p:sp>
        <p:nvSpPr>
          <p:cNvPr id="28" name="Picture Placeholder 2"/>
          <p:cNvSpPr>
            <a:spLocks noGrp="1"/>
          </p:cNvSpPr>
          <p:nvPr>
            <p:ph type="pic" sz="quarter" idx="29"/>
          </p:nvPr>
        </p:nvSpPr>
        <p:spPr>
          <a:xfrm>
            <a:off x="20924149" y="11531600"/>
            <a:ext cx="1218883" cy="1219200"/>
          </a:xfrm>
          <a:prstGeom prst="rect">
            <a:avLst/>
          </a:prstGeom>
        </p:spPr>
        <p:txBody>
          <a:bodyPr>
            <a:noAutofit/>
          </a:bodyPr>
          <a:lstStyle>
            <a:lvl1pPr>
              <a:defRPr sz="266"/>
            </a:lvl1pPr>
          </a:lstStyle>
          <a:p>
            <a:endParaRPr lang="en-US" dirty="0"/>
          </a:p>
        </p:txBody>
      </p:sp>
    </p:spTree>
    <p:extLst>
      <p:ext uri="{BB962C8B-B14F-4D97-AF65-F5344CB8AC3E}">
        <p14:creationId xmlns:p14="http://schemas.microsoft.com/office/powerpoint/2010/main" val="133832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1625177" y="1778000"/>
            <a:ext cx="21330444" cy="1422400"/>
          </a:xfrm>
          <a:prstGeom prst="rect">
            <a:avLst/>
          </a:prstGeom>
        </p:spPr>
        <p:txBody>
          <a:bodyPr>
            <a:normAutofit/>
          </a:bodyPr>
          <a:lstStyle>
            <a:lvl1pPr marL="0" indent="0" algn="l">
              <a:buNone/>
              <a:defRPr sz="7464" b="0">
                <a:solidFill>
                  <a:schemeClr val="tx2"/>
                </a:solidFill>
              </a:defRPr>
            </a:lvl1pPr>
          </a:lstStyle>
          <a:p>
            <a:pPr lvl="0"/>
            <a:r>
              <a:rPr lang="en-US" dirty="0"/>
              <a:t>Diagram Name</a:t>
            </a:r>
          </a:p>
        </p:txBody>
      </p:sp>
      <p:pic>
        <p:nvPicPr>
          <p:cNvPr id="4" name="Picture 3">
            <a:extLst>
              <a:ext uri="{FF2B5EF4-FFF2-40B4-BE49-F238E27FC236}">
                <a16:creationId xmlns:a16="http://schemas.microsoft.com/office/drawing/2014/main" id="{C5EF7610-F1FC-4A09-BB04-D6F8FAC59E59}"/>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3300630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9344766" y="355600"/>
            <a:ext cx="14626590" cy="1422400"/>
          </a:xfrm>
          <a:prstGeom prst="rect">
            <a:avLst/>
          </a:prstGeom>
        </p:spPr>
        <p:txBody>
          <a:bodyPr>
            <a:normAutofit/>
          </a:bodyPr>
          <a:lstStyle>
            <a:lvl1pPr marL="0" indent="0" algn="l">
              <a:buNone/>
              <a:defRPr sz="7464" b="0">
                <a:solidFill>
                  <a:schemeClr val="tx2"/>
                </a:solidFill>
              </a:defRPr>
            </a:lvl1pPr>
          </a:lstStyle>
          <a:p>
            <a:pPr lvl="0"/>
            <a:r>
              <a:rPr lang="en-US" dirty="0"/>
              <a:t>Diagram Name</a:t>
            </a:r>
          </a:p>
        </p:txBody>
      </p:sp>
      <p:pic>
        <p:nvPicPr>
          <p:cNvPr id="4" name="Picture 3">
            <a:extLst>
              <a:ext uri="{FF2B5EF4-FFF2-40B4-BE49-F238E27FC236}">
                <a16:creationId xmlns:a16="http://schemas.microsoft.com/office/drawing/2014/main" id="{752EAFC1-D6F3-432C-BB91-DD3DB45DDD8A}"/>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8312526" y="600075"/>
            <a:ext cx="819150" cy="933450"/>
          </a:xfrm>
          <a:prstGeom prst="rect">
            <a:avLst/>
          </a:prstGeom>
        </p:spPr>
      </p:pic>
    </p:spTree>
    <p:extLst>
      <p:ext uri="{BB962C8B-B14F-4D97-AF65-F5344CB8AC3E}">
        <p14:creationId xmlns:p14="http://schemas.microsoft.com/office/powerpoint/2010/main" val="1148378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nd 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81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al Comparision">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91D562B2-96ED-494F-90F5-401766BB5814}"/>
              </a:ext>
            </a:extLst>
          </p:cNvPr>
          <p:cNvSpPr>
            <a:spLocks noGrp="1"/>
          </p:cNvSpPr>
          <p:nvPr>
            <p:ph type="body" sz="quarter" idx="10"/>
          </p:nvPr>
        </p:nvSpPr>
        <p:spPr>
          <a:xfrm>
            <a:off x="1916123" y="3229841"/>
            <a:ext cx="9389186" cy="1422400"/>
          </a:xfrm>
          <a:prstGeom prst="rect">
            <a:avLst/>
          </a:prstGeom>
        </p:spPr>
        <p:txBody>
          <a:bodyPr>
            <a:normAutofit/>
          </a:bodyPr>
          <a:lstStyle>
            <a:lvl1pPr marL="0" indent="0" algn="l">
              <a:buNone/>
              <a:defRPr sz="7464" b="1">
                <a:solidFill>
                  <a:srgbClr val="FFC000"/>
                </a:solidFill>
              </a:defRPr>
            </a:lvl1pPr>
          </a:lstStyle>
          <a:p>
            <a:pPr lvl="0"/>
            <a:endParaRPr lang="en-US" dirty="0"/>
          </a:p>
        </p:txBody>
      </p:sp>
      <p:sp>
        <p:nvSpPr>
          <p:cNvPr id="11" name="Content Placeholder 2">
            <a:extLst>
              <a:ext uri="{FF2B5EF4-FFF2-40B4-BE49-F238E27FC236}">
                <a16:creationId xmlns:a16="http://schemas.microsoft.com/office/drawing/2014/main" id="{C24BFD41-FD81-40E1-A84E-21A01CA3FD4D}"/>
              </a:ext>
            </a:extLst>
          </p:cNvPr>
          <p:cNvSpPr>
            <a:spLocks noGrp="1"/>
          </p:cNvSpPr>
          <p:nvPr>
            <p:ph sz="quarter" idx="11"/>
          </p:nvPr>
        </p:nvSpPr>
        <p:spPr>
          <a:xfrm>
            <a:off x="1916123" y="5299365"/>
            <a:ext cx="9389186" cy="8188036"/>
          </a:xfrm>
          <a:prstGeom prst="rect">
            <a:avLst/>
          </a:prstGeom>
        </p:spPr>
        <p:txBody>
          <a:bodyPr/>
          <a:lstStyle>
            <a:lvl1pPr marL="914149" indent="-914149">
              <a:buFontTx/>
              <a:buBlip>
                <a:blip r:embed="rId2"/>
              </a:buBlip>
              <a:defRPr sz="3999"/>
            </a:lvl1pPr>
            <a:lvl2pPr marL="1980655" indent="-761790">
              <a:buClr>
                <a:srgbClr val="FFC000"/>
              </a:buClr>
              <a:buFont typeface="Wingdings" panose="05000000000000000000" pitchFamily="2" charset="2"/>
              <a:buChar char="§"/>
              <a:defRPr sz="3999"/>
            </a:lvl2pPr>
            <a:lvl3pPr>
              <a:buClr>
                <a:schemeClr val="tx1">
                  <a:lumMod val="50000"/>
                  <a:lumOff val="50000"/>
                </a:schemeClr>
              </a:buClr>
              <a:defRPr sz="3599"/>
            </a:lvl3pPr>
            <a:lvl4pPr marL="4266027" indent="-609432">
              <a:buClr>
                <a:srgbClr val="FFC000"/>
              </a:buClr>
              <a:buFont typeface="Arial" panose="020B0604020202020204" pitchFamily="34" charset="0"/>
              <a:buChar char="»"/>
              <a:defRPr sz="3199"/>
            </a:lvl4pPr>
            <a:lvl5pPr marL="5484890" indent="-609432">
              <a:buClr>
                <a:schemeClr val="tx1">
                  <a:lumMod val="50000"/>
                  <a:lumOff val="50000"/>
                </a:schemeClr>
              </a:buClr>
              <a:buFont typeface="Arial" panose="020B0604020202020204" pitchFamily="34" charset="0"/>
              <a:buChar char="–"/>
              <a:defRPr sz="3199"/>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12" name="Text Placeholder 3">
            <a:extLst>
              <a:ext uri="{FF2B5EF4-FFF2-40B4-BE49-F238E27FC236}">
                <a16:creationId xmlns:a16="http://schemas.microsoft.com/office/drawing/2014/main" id="{A06A7C6C-20E5-479C-BB93-EEF3A0976272}"/>
              </a:ext>
            </a:extLst>
          </p:cNvPr>
          <p:cNvSpPr>
            <a:spLocks noGrp="1"/>
          </p:cNvSpPr>
          <p:nvPr>
            <p:ph type="body" sz="quarter" idx="12"/>
          </p:nvPr>
        </p:nvSpPr>
        <p:spPr>
          <a:xfrm>
            <a:off x="12729596" y="3229841"/>
            <a:ext cx="9389186" cy="1422400"/>
          </a:xfrm>
          <a:prstGeom prst="rect">
            <a:avLst/>
          </a:prstGeom>
        </p:spPr>
        <p:txBody>
          <a:bodyPr>
            <a:normAutofit/>
          </a:bodyPr>
          <a:lstStyle>
            <a:lvl1pPr marL="0" indent="0" algn="l">
              <a:buNone/>
              <a:defRPr sz="7464" b="1">
                <a:solidFill>
                  <a:srgbClr val="FFC000"/>
                </a:solidFill>
              </a:defRPr>
            </a:lvl1pPr>
          </a:lstStyle>
          <a:p>
            <a:pPr lvl="0"/>
            <a:endParaRPr lang="en-US" dirty="0"/>
          </a:p>
        </p:txBody>
      </p:sp>
      <p:sp>
        <p:nvSpPr>
          <p:cNvPr id="13" name="Content Placeholder 2">
            <a:extLst>
              <a:ext uri="{FF2B5EF4-FFF2-40B4-BE49-F238E27FC236}">
                <a16:creationId xmlns:a16="http://schemas.microsoft.com/office/drawing/2014/main" id="{3101AD6A-C61A-41B7-96FA-69CAE6A1340A}"/>
              </a:ext>
            </a:extLst>
          </p:cNvPr>
          <p:cNvSpPr>
            <a:spLocks noGrp="1"/>
          </p:cNvSpPr>
          <p:nvPr>
            <p:ph sz="quarter" idx="13"/>
          </p:nvPr>
        </p:nvSpPr>
        <p:spPr>
          <a:xfrm>
            <a:off x="12729596" y="5299365"/>
            <a:ext cx="9389186" cy="8188036"/>
          </a:xfrm>
          <a:prstGeom prst="rect">
            <a:avLst/>
          </a:prstGeom>
        </p:spPr>
        <p:txBody>
          <a:bodyPr/>
          <a:lstStyle>
            <a:lvl1pPr marL="914149" indent="-914149">
              <a:buFontTx/>
              <a:buBlip>
                <a:blip r:embed="rId2"/>
              </a:buBlip>
              <a:defRPr sz="3999"/>
            </a:lvl1pPr>
            <a:lvl2pPr marL="1980655" indent="-761790">
              <a:buClr>
                <a:srgbClr val="FFC000"/>
              </a:buClr>
              <a:buFont typeface="Wingdings" panose="05000000000000000000" pitchFamily="2" charset="2"/>
              <a:buChar char="§"/>
              <a:defRPr sz="3999"/>
            </a:lvl2pPr>
            <a:lvl3pPr>
              <a:buClr>
                <a:schemeClr val="tx1">
                  <a:lumMod val="50000"/>
                  <a:lumOff val="50000"/>
                </a:schemeClr>
              </a:buClr>
              <a:defRPr sz="3599"/>
            </a:lvl3pPr>
            <a:lvl4pPr marL="4266027" indent="-609432">
              <a:buClr>
                <a:srgbClr val="FFC000"/>
              </a:buClr>
              <a:buFont typeface="Arial" panose="020B0604020202020204" pitchFamily="34" charset="0"/>
              <a:buChar char="»"/>
              <a:defRPr sz="3199"/>
            </a:lvl4pPr>
            <a:lvl5pPr marL="5484890" indent="-609432">
              <a:buClr>
                <a:schemeClr val="tx1">
                  <a:lumMod val="50000"/>
                  <a:lumOff val="50000"/>
                </a:schemeClr>
              </a:buClr>
              <a:buFont typeface="Arial" panose="020B0604020202020204" pitchFamily="34" charset="0"/>
              <a:buChar char="–"/>
              <a:defRPr sz="3199"/>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15" name="Text Placeholder 3">
            <a:extLst>
              <a:ext uri="{FF2B5EF4-FFF2-40B4-BE49-F238E27FC236}">
                <a16:creationId xmlns:a16="http://schemas.microsoft.com/office/drawing/2014/main" id="{81FE326E-4232-48AD-817D-5CA524EAE977}"/>
              </a:ext>
            </a:extLst>
          </p:cNvPr>
          <p:cNvSpPr>
            <a:spLocks noGrp="1"/>
          </p:cNvSpPr>
          <p:nvPr>
            <p:ph type="body" sz="quarter" idx="14"/>
          </p:nvPr>
        </p:nvSpPr>
        <p:spPr>
          <a:xfrm>
            <a:off x="1916122" y="1483879"/>
            <a:ext cx="20202659" cy="1422400"/>
          </a:xfrm>
          <a:prstGeom prst="rect">
            <a:avLst/>
          </a:prstGeom>
        </p:spPr>
        <p:txBody>
          <a:bodyPr>
            <a:normAutofit/>
          </a:bodyPr>
          <a:lstStyle>
            <a:lvl1pPr marL="0" indent="0" algn="l">
              <a:buNone/>
              <a:defRPr sz="7464" b="0">
                <a:solidFill>
                  <a:schemeClr val="tx2"/>
                </a:solidFill>
              </a:defRPr>
            </a:lvl1pPr>
          </a:lstStyle>
          <a:p>
            <a:pPr lvl="0"/>
            <a:endParaRPr lang="en-US" dirty="0"/>
          </a:p>
        </p:txBody>
      </p:sp>
      <p:pic>
        <p:nvPicPr>
          <p:cNvPr id="8" name="Picture 7">
            <a:extLst>
              <a:ext uri="{FF2B5EF4-FFF2-40B4-BE49-F238E27FC236}">
                <a16:creationId xmlns:a16="http://schemas.microsoft.com/office/drawing/2014/main" id="{443F95CB-0BE9-496C-92FA-4E34FD38DD1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25608" y="1728354"/>
            <a:ext cx="819149" cy="933450"/>
          </a:xfrm>
          <a:prstGeom prst="rect">
            <a:avLst/>
          </a:prstGeom>
        </p:spPr>
      </p:pic>
      <p:pic>
        <p:nvPicPr>
          <p:cNvPr id="9" name="Picture 8">
            <a:extLst>
              <a:ext uri="{FF2B5EF4-FFF2-40B4-BE49-F238E27FC236}">
                <a16:creationId xmlns:a16="http://schemas.microsoft.com/office/drawing/2014/main" id="{A588F4A9-06CD-4067-B822-48C47743493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25608" y="1728354"/>
            <a:ext cx="819150" cy="933450"/>
          </a:xfrm>
          <a:prstGeom prst="rect">
            <a:avLst/>
          </a:prstGeom>
        </p:spPr>
      </p:pic>
    </p:spTree>
    <p:extLst>
      <p:ext uri="{BB962C8B-B14F-4D97-AF65-F5344CB8AC3E}">
        <p14:creationId xmlns:p14="http://schemas.microsoft.com/office/powerpoint/2010/main" val="3036191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97560" y="1371600"/>
            <a:ext cx="12595119" cy="2235200"/>
          </a:xfrm>
          <a:prstGeom prst="rect">
            <a:avLst/>
          </a:prstGeom>
        </p:spPr>
        <p:txBody>
          <a:bodyPr>
            <a:noAutofit/>
          </a:bodyPr>
          <a:lstStyle>
            <a:lvl1pPr algn="ctr">
              <a:defRPr sz="14396" b="1" baseline="0">
                <a:solidFill>
                  <a:schemeClr val="tx2"/>
                </a:solidFill>
              </a:defRPr>
            </a:lvl1pPr>
          </a:lstStyle>
          <a:p>
            <a:r>
              <a:rPr lang="en-US" dirty="0"/>
              <a:t>Thank You!</a:t>
            </a:r>
          </a:p>
        </p:txBody>
      </p:sp>
      <p:sp>
        <p:nvSpPr>
          <p:cNvPr id="8" name="Text Placeholder 13"/>
          <p:cNvSpPr>
            <a:spLocks noGrp="1"/>
          </p:cNvSpPr>
          <p:nvPr>
            <p:ph type="body" sz="quarter" idx="15" hasCustomPrompt="1"/>
          </p:nvPr>
        </p:nvSpPr>
        <p:spPr>
          <a:xfrm>
            <a:off x="812588" y="3810000"/>
            <a:ext cx="22346179"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About</a:t>
            </a:r>
          </a:p>
        </p:txBody>
      </p:sp>
      <p:sp>
        <p:nvSpPr>
          <p:cNvPr id="9" name="Text Placeholder 13"/>
          <p:cNvSpPr>
            <a:spLocks noGrp="1"/>
          </p:cNvSpPr>
          <p:nvPr>
            <p:ph type="body" sz="quarter" idx="16" hasCustomPrompt="1"/>
          </p:nvPr>
        </p:nvSpPr>
        <p:spPr>
          <a:xfrm>
            <a:off x="812588" y="4622800"/>
            <a:ext cx="22346179"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Description goes here</a:t>
            </a:r>
          </a:p>
        </p:txBody>
      </p:sp>
      <p:sp>
        <p:nvSpPr>
          <p:cNvPr id="10" name="Text Placeholder 13"/>
          <p:cNvSpPr>
            <a:spLocks noGrp="1"/>
          </p:cNvSpPr>
          <p:nvPr>
            <p:ph type="body" sz="quarter" idx="17" hasCustomPrompt="1"/>
          </p:nvPr>
        </p:nvSpPr>
        <p:spPr>
          <a:xfrm>
            <a:off x="812588" y="6858000"/>
            <a:ext cx="22346179"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Important Confidentiality Notice </a:t>
            </a:r>
          </a:p>
        </p:txBody>
      </p:sp>
      <p:sp>
        <p:nvSpPr>
          <p:cNvPr id="11" name="Text Placeholder 13"/>
          <p:cNvSpPr>
            <a:spLocks noGrp="1"/>
          </p:cNvSpPr>
          <p:nvPr>
            <p:ph type="body" sz="quarter" idx="18" hasCustomPrompt="1"/>
          </p:nvPr>
        </p:nvSpPr>
        <p:spPr>
          <a:xfrm>
            <a:off x="812588" y="7670800"/>
            <a:ext cx="22346179"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Description goes here</a:t>
            </a:r>
          </a:p>
        </p:txBody>
      </p:sp>
      <p:sp>
        <p:nvSpPr>
          <p:cNvPr id="12" name="Text Placeholder 13"/>
          <p:cNvSpPr>
            <a:spLocks noGrp="1"/>
          </p:cNvSpPr>
          <p:nvPr>
            <p:ph type="body" sz="quarter" idx="19" hasCustomPrompt="1"/>
          </p:nvPr>
        </p:nvSpPr>
        <p:spPr>
          <a:xfrm>
            <a:off x="812588" y="10312400"/>
            <a:ext cx="5078677"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Our Locations</a:t>
            </a:r>
          </a:p>
        </p:txBody>
      </p:sp>
      <p:sp>
        <p:nvSpPr>
          <p:cNvPr id="14" name="Text Placeholder 13"/>
          <p:cNvSpPr>
            <a:spLocks noGrp="1"/>
          </p:cNvSpPr>
          <p:nvPr>
            <p:ph type="body" sz="quarter" idx="20" hasCustomPrompt="1"/>
          </p:nvPr>
        </p:nvSpPr>
        <p:spPr>
          <a:xfrm>
            <a:off x="812588" y="11125200"/>
            <a:ext cx="5078677"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List of Locations</a:t>
            </a:r>
          </a:p>
        </p:txBody>
      </p:sp>
      <p:sp>
        <p:nvSpPr>
          <p:cNvPr id="15" name="Text Placeholder 13"/>
          <p:cNvSpPr>
            <a:spLocks noGrp="1"/>
          </p:cNvSpPr>
          <p:nvPr>
            <p:ph type="body" sz="quarter" idx="21" hasCustomPrompt="1"/>
          </p:nvPr>
        </p:nvSpPr>
        <p:spPr>
          <a:xfrm>
            <a:off x="6297560" y="10312400"/>
            <a:ext cx="7110148"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Phone and Email</a:t>
            </a:r>
          </a:p>
        </p:txBody>
      </p:sp>
      <p:sp>
        <p:nvSpPr>
          <p:cNvPr id="16" name="Text Placeholder 13"/>
          <p:cNvSpPr>
            <a:spLocks noGrp="1"/>
          </p:cNvSpPr>
          <p:nvPr>
            <p:ph type="body" sz="quarter" idx="22" hasCustomPrompt="1"/>
          </p:nvPr>
        </p:nvSpPr>
        <p:spPr>
          <a:xfrm>
            <a:off x="6297560" y="11125200"/>
            <a:ext cx="7110148" cy="22352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2933" b="0" baseline="0"/>
            </a:lvl1pPr>
          </a:lstStyle>
          <a:p>
            <a:pPr lvl="0"/>
            <a:r>
              <a:rPr lang="en-US" dirty="0"/>
              <a:t>Contact details </a:t>
            </a:r>
          </a:p>
        </p:txBody>
      </p:sp>
      <p:sp>
        <p:nvSpPr>
          <p:cNvPr id="17" name="Text Placeholder 13"/>
          <p:cNvSpPr>
            <a:spLocks noGrp="1"/>
          </p:cNvSpPr>
          <p:nvPr>
            <p:ph type="body" sz="quarter" idx="23" hasCustomPrompt="1"/>
          </p:nvPr>
        </p:nvSpPr>
        <p:spPr>
          <a:xfrm>
            <a:off x="13814002" y="10312400"/>
            <a:ext cx="9344766" cy="8128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4265" b="1" baseline="0">
                <a:solidFill>
                  <a:schemeClr val="tx2"/>
                </a:solidFill>
              </a:defRPr>
            </a:lvl1pPr>
          </a:lstStyle>
          <a:p>
            <a:pPr lvl="0"/>
            <a:r>
              <a:rPr lang="en-US" dirty="0"/>
              <a:t>Social Media </a:t>
            </a:r>
          </a:p>
        </p:txBody>
      </p:sp>
      <p:sp>
        <p:nvSpPr>
          <p:cNvPr id="3" name="Picture Placeholder 2"/>
          <p:cNvSpPr>
            <a:spLocks noGrp="1"/>
          </p:cNvSpPr>
          <p:nvPr>
            <p:ph type="pic" sz="quarter" idx="24"/>
          </p:nvPr>
        </p:nvSpPr>
        <p:spPr>
          <a:xfrm>
            <a:off x="13814001" y="11531600"/>
            <a:ext cx="1218883" cy="1219200"/>
          </a:xfrm>
          <a:prstGeom prst="rect">
            <a:avLst/>
          </a:prstGeom>
        </p:spPr>
        <p:txBody>
          <a:bodyPr>
            <a:noAutofit/>
          </a:bodyPr>
          <a:lstStyle>
            <a:lvl1pPr>
              <a:defRPr sz="266"/>
            </a:lvl1pPr>
          </a:lstStyle>
          <a:p>
            <a:endParaRPr lang="en-US" dirty="0"/>
          </a:p>
        </p:txBody>
      </p:sp>
      <p:sp>
        <p:nvSpPr>
          <p:cNvPr id="22" name="Picture Placeholder 2"/>
          <p:cNvSpPr>
            <a:spLocks noGrp="1"/>
          </p:cNvSpPr>
          <p:nvPr>
            <p:ph type="pic" sz="quarter" idx="25"/>
          </p:nvPr>
        </p:nvSpPr>
        <p:spPr>
          <a:xfrm>
            <a:off x="15236031" y="11531600"/>
            <a:ext cx="1218883" cy="1219200"/>
          </a:xfrm>
          <a:prstGeom prst="rect">
            <a:avLst/>
          </a:prstGeom>
        </p:spPr>
        <p:txBody>
          <a:bodyPr>
            <a:noAutofit/>
          </a:bodyPr>
          <a:lstStyle>
            <a:lvl1pPr>
              <a:defRPr sz="266"/>
            </a:lvl1pPr>
          </a:lstStyle>
          <a:p>
            <a:endParaRPr lang="en-US" dirty="0"/>
          </a:p>
        </p:txBody>
      </p:sp>
      <p:sp>
        <p:nvSpPr>
          <p:cNvPr id="23" name="Picture Placeholder 2"/>
          <p:cNvSpPr>
            <a:spLocks noGrp="1"/>
          </p:cNvSpPr>
          <p:nvPr>
            <p:ph type="pic" sz="quarter" idx="26"/>
          </p:nvPr>
        </p:nvSpPr>
        <p:spPr>
          <a:xfrm>
            <a:off x="16658061" y="11531600"/>
            <a:ext cx="1218883" cy="1219200"/>
          </a:xfrm>
          <a:prstGeom prst="rect">
            <a:avLst/>
          </a:prstGeom>
        </p:spPr>
        <p:txBody>
          <a:bodyPr>
            <a:noAutofit/>
          </a:bodyPr>
          <a:lstStyle>
            <a:lvl1pPr>
              <a:defRPr sz="266"/>
            </a:lvl1pPr>
          </a:lstStyle>
          <a:p>
            <a:endParaRPr lang="en-US" dirty="0"/>
          </a:p>
        </p:txBody>
      </p:sp>
      <p:sp>
        <p:nvSpPr>
          <p:cNvPr id="24" name="Picture Placeholder 2"/>
          <p:cNvSpPr>
            <a:spLocks noGrp="1"/>
          </p:cNvSpPr>
          <p:nvPr>
            <p:ph type="pic" sz="quarter" idx="27"/>
          </p:nvPr>
        </p:nvSpPr>
        <p:spPr>
          <a:xfrm>
            <a:off x="18080090" y="11531600"/>
            <a:ext cx="1218883" cy="1219200"/>
          </a:xfrm>
          <a:prstGeom prst="rect">
            <a:avLst/>
          </a:prstGeom>
        </p:spPr>
        <p:txBody>
          <a:bodyPr>
            <a:noAutofit/>
          </a:bodyPr>
          <a:lstStyle>
            <a:lvl1pPr>
              <a:defRPr sz="266"/>
            </a:lvl1pPr>
          </a:lstStyle>
          <a:p>
            <a:endParaRPr lang="en-US" dirty="0"/>
          </a:p>
        </p:txBody>
      </p:sp>
      <p:sp>
        <p:nvSpPr>
          <p:cNvPr id="25" name="Picture Placeholder 2"/>
          <p:cNvSpPr>
            <a:spLocks noGrp="1"/>
          </p:cNvSpPr>
          <p:nvPr>
            <p:ph type="pic" sz="quarter" idx="28"/>
          </p:nvPr>
        </p:nvSpPr>
        <p:spPr>
          <a:xfrm>
            <a:off x="19502120" y="11531600"/>
            <a:ext cx="1218883" cy="1219200"/>
          </a:xfrm>
          <a:prstGeom prst="rect">
            <a:avLst/>
          </a:prstGeom>
        </p:spPr>
        <p:txBody>
          <a:bodyPr>
            <a:noAutofit/>
          </a:bodyPr>
          <a:lstStyle>
            <a:lvl1pPr>
              <a:defRPr sz="266"/>
            </a:lvl1pPr>
          </a:lstStyle>
          <a:p>
            <a:endParaRPr lang="en-US" dirty="0"/>
          </a:p>
        </p:txBody>
      </p:sp>
      <p:sp>
        <p:nvSpPr>
          <p:cNvPr id="28" name="Picture Placeholder 2"/>
          <p:cNvSpPr>
            <a:spLocks noGrp="1"/>
          </p:cNvSpPr>
          <p:nvPr>
            <p:ph type="pic" sz="quarter" idx="29"/>
          </p:nvPr>
        </p:nvSpPr>
        <p:spPr>
          <a:xfrm>
            <a:off x="20924149" y="11531600"/>
            <a:ext cx="1218883" cy="1219200"/>
          </a:xfrm>
          <a:prstGeom prst="rect">
            <a:avLst/>
          </a:prstGeom>
        </p:spPr>
        <p:txBody>
          <a:bodyPr>
            <a:noAutofit/>
          </a:bodyPr>
          <a:lstStyle>
            <a:lvl1pPr>
              <a:defRPr sz="266"/>
            </a:lvl1pPr>
          </a:lstStyle>
          <a:p>
            <a:endParaRPr lang="en-US" dirty="0"/>
          </a:p>
        </p:txBody>
      </p:sp>
    </p:spTree>
    <p:extLst>
      <p:ext uri="{BB962C8B-B14F-4D97-AF65-F5344CB8AC3E}">
        <p14:creationId xmlns:p14="http://schemas.microsoft.com/office/powerpoint/2010/main" val="408197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and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238776-5751-48B6-B3BD-AC9368E32D21}"/>
              </a:ext>
            </a:extLst>
          </p:cNvPr>
          <p:cNvSpPr>
            <a:spLocks noGrp="1"/>
          </p:cNvSpPr>
          <p:nvPr>
            <p:ph sz="quarter" idx="11"/>
          </p:nvPr>
        </p:nvSpPr>
        <p:spPr>
          <a:xfrm>
            <a:off x="8027814" y="525519"/>
            <a:ext cx="15943365" cy="12570374"/>
          </a:xfrm>
          <a:prstGeom prst="rect">
            <a:avLst/>
          </a:prstGeom>
        </p:spPr>
        <p:txBody>
          <a:bodyPr/>
          <a:lstStyle>
            <a:lvl1pPr marL="913921" indent="-913921">
              <a:buFontTx/>
              <a:buBlip>
                <a:blip r:embed="rId2"/>
              </a:buBlip>
              <a:defRPr sz="5599"/>
            </a:lvl1pPr>
            <a:lvl2pPr marL="1980161" indent="-761600">
              <a:buClr>
                <a:srgbClr val="FFC000"/>
              </a:buClr>
              <a:buFont typeface="Wingdings" panose="05000000000000000000" pitchFamily="2" charset="2"/>
              <a:buChar char="§"/>
              <a:defRPr sz="5599"/>
            </a:lvl2pPr>
            <a:lvl3pPr>
              <a:buClr>
                <a:schemeClr val="tx1">
                  <a:lumMod val="50000"/>
                  <a:lumOff val="50000"/>
                </a:schemeClr>
              </a:buClr>
              <a:defRPr sz="4799"/>
            </a:lvl3pPr>
            <a:lvl4pPr marL="4264961" indent="-609280">
              <a:buClr>
                <a:srgbClr val="FFC000"/>
              </a:buClr>
              <a:buFont typeface="Arial" panose="020B0604020202020204" pitchFamily="34" charset="0"/>
              <a:buChar char="»"/>
              <a:defRPr sz="3999"/>
            </a:lvl4pPr>
            <a:lvl5pPr marL="5483519" indent="-609280">
              <a:buClr>
                <a:schemeClr val="tx1">
                  <a:lumMod val="50000"/>
                  <a:lumOff val="50000"/>
                </a:schemeClr>
              </a:buClr>
              <a:buFont typeface="Arial" panose="020B0604020202020204" pitchFamily="34" charset="0"/>
              <a:buChar char="–"/>
              <a:defRPr sz="5599"/>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8" name="Text Placeholder 3">
            <a:extLst>
              <a:ext uri="{FF2B5EF4-FFF2-40B4-BE49-F238E27FC236}">
                <a16:creationId xmlns:a16="http://schemas.microsoft.com/office/drawing/2014/main" id="{EDEEA62C-300D-41A3-B8A8-F603EC84746F}"/>
              </a:ext>
            </a:extLst>
          </p:cNvPr>
          <p:cNvSpPr>
            <a:spLocks noGrp="1"/>
          </p:cNvSpPr>
          <p:nvPr>
            <p:ph type="body" sz="quarter" idx="14"/>
          </p:nvPr>
        </p:nvSpPr>
        <p:spPr>
          <a:xfrm>
            <a:off x="819149" y="2282666"/>
            <a:ext cx="6746329" cy="1422400"/>
          </a:xfrm>
          <a:prstGeom prst="rect">
            <a:avLst/>
          </a:prstGeom>
        </p:spPr>
        <p:txBody>
          <a:bodyPr>
            <a:normAutofit/>
          </a:bodyPr>
          <a:lstStyle>
            <a:lvl1pPr marL="0" indent="0" algn="l">
              <a:buNone/>
              <a:defRPr sz="7462" b="0">
                <a:solidFill>
                  <a:schemeClr val="tx2"/>
                </a:solidFill>
              </a:defRPr>
            </a:lvl1pPr>
          </a:lstStyle>
          <a:p>
            <a:pPr lvl="0"/>
            <a:endParaRPr lang="en-US" dirty="0"/>
          </a:p>
        </p:txBody>
      </p:sp>
      <p:sp>
        <p:nvSpPr>
          <p:cNvPr id="9" name="Text Placeholder 13">
            <a:extLst>
              <a:ext uri="{FF2B5EF4-FFF2-40B4-BE49-F238E27FC236}">
                <a16:creationId xmlns:a16="http://schemas.microsoft.com/office/drawing/2014/main" id="{E1802526-7AAE-424A-A95C-9E7447944EB5}"/>
              </a:ext>
            </a:extLst>
          </p:cNvPr>
          <p:cNvSpPr>
            <a:spLocks noGrp="1"/>
          </p:cNvSpPr>
          <p:nvPr>
            <p:ph type="body" sz="quarter" idx="18" hasCustomPrompt="1"/>
          </p:nvPr>
        </p:nvSpPr>
        <p:spPr>
          <a:xfrm>
            <a:off x="406473" y="4622800"/>
            <a:ext cx="7159005" cy="8473092"/>
          </a:xfrm>
          <a:prstGeom prst="rect">
            <a:avLst/>
          </a:prstGeom>
        </p:spPr>
        <p:txBody>
          <a:bodyPr>
            <a:normAutofit/>
          </a:bodyPr>
          <a:lstStyle>
            <a:lvl1pPr marL="0" marR="0" indent="0" algn="l" defTabSz="2437121" rtl="0" eaLnBrk="1" fontAlgn="auto" latinLnBrk="0" hangingPunct="1">
              <a:lnSpc>
                <a:spcPct val="100000"/>
              </a:lnSpc>
              <a:spcBef>
                <a:spcPct val="20000"/>
              </a:spcBef>
              <a:spcAft>
                <a:spcPts val="0"/>
              </a:spcAft>
              <a:buClrTx/>
              <a:buSzTx/>
              <a:buFont typeface="Arial" pitchFamily="34" charset="0"/>
              <a:buNone/>
              <a:tabLst/>
              <a:defRPr sz="3199" baseline="0"/>
            </a:lvl1pPr>
          </a:lstStyle>
          <a:p>
            <a:pPr marL="0" marR="0" lvl="0" indent="0" algn="l" defTabSz="2437121"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p:txBody>
      </p:sp>
      <p:pic>
        <p:nvPicPr>
          <p:cNvPr id="6" name="Picture 5">
            <a:extLst>
              <a:ext uri="{FF2B5EF4-FFF2-40B4-BE49-F238E27FC236}">
                <a16:creationId xmlns:a16="http://schemas.microsoft.com/office/drawing/2014/main" id="{AC10E7C7-309E-4B19-BAFA-29ED492AEB7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0" y="2527141"/>
            <a:ext cx="819149" cy="933450"/>
          </a:xfrm>
          <a:prstGeom prst="rect">
            <a:avLst/>
          </a:prstGeom>
        </p:spPr>
      </p:pic>
    </p:spTree>
    <p:extLst>
      <p:ext uri="{BB962C8B-B14F-4D97-AF65-F5344CB8AC3E}">
        <p14:creationId xmlns:p14="http://schemas.microsoft.com/office/powerpoint/2010/main" val="182091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299930" y="5265280"/>
            <a:ext cx="6338307" cy="6243528"/>
          </a:xfrm>
          <a:prstGeom prst="rect">
            <a:avLst/>
          </a:prstGeom>
        </p:spPr>
        <p:txBody>
          <a:bodyPr>
            <a:normAutofit/>
          </a:bodyPr>
          <a:lstStyle>
            <a:lvl1pPr marL="0" indent="0" algn="l" defTabSz="1218509" rtl="0" eaLnBrk="1" latinLnBrk="0" hangingPunct="1">
              <a:spcBef>
                <a:spcPct val="20000"/>
              </a:spcBef>
              <a:buFont typeface="Arial" panose="020B0604020202020204" pitchFamily="34" charset="0"/>
              <a:buNone/>
              <a:defRPr lang="en-US" sz="3199" b="0" kern="1200" dirty="0" smtClean="0">
                <a:solidFill>
                  <a:schemeClr val="accent1"/>
                </a:solidFill>
                <a:latin typeface="+mj-lt"/>
                <a:ea typeface="PT Sans" pitchFamily="34" charset="0"/>
                <a:cs typeface="Arial"/>
              </a:defRPr>
            </a:lvl1pPr>
            <a:lvl2pPr marL="1675607" indent="-761600">
              <a:buFont typeface="Arial" panose="020B0604020202020204" pitchFamily="34" charset="0"/>
              <a:buChar char="•"/>
              <a:defRPr sz="3199" b="0"/>
            </a:lvl2pPr>
            <a:lvl3pPr>
              <a:defRPr sz="2933" b="0"/>
            </a:lvl3pPr>
            <a:lvl4pPr>
              <a:defRPr sz="2799" b="0"/>
            </a:lvl4pPr>
            <a:lvl5pPr>
              <a:defRPr sz="2799" b="0"/>
            </a:lvl5pPr>
            <a:lvl6pPr>
              <a:defRPr sz="3199"/>
            </a:lvl6pPr>
            <a:lvl7pPr>
              <a:defRPr sz="3199"/>
            </a:lvl7pPr>
            <a:lvl8pPr>
              <a:defRPr sz="3199"/>
            </a:lvl8pPr>
            <a:lvl9pPr>
              <a:defRPr sz="31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idx="1"/>
          </p:nvPr>
        </p:nvSpPr>
        <p:spPr>
          <a:xfrm>
            <a:off x="1299932" y="3762799"/>
            <a:ext cx="6338307" cy="1279526"/>
          </a:xfrm>
          <a:prstGeom prst="rect">
            <a:avLst/>
          </a:prstGeom>
        </p:spPr>
        <p:txBody>
          <a:bodyPr anchor="b">
            <a:normAutofit/>
          </a:bodyPr>
          <a:lstStyle>
            <a:lvl1pPr marL="0" indent="0">
              <a:buNone/>
              <a:defRPr lang="en-US" sz="4265" b="1" kern="1200" dirty="0" smtClean="0">
                <a:solidFill>
                  <a:srgbClr val="FFC000"/>
                </a:solidFill>
                <a:latin typeface="+mj-lt"/>
                <a:ea typeface="PT Sans" pitchFamily="34" charset="0"/>
                <a:cs typeface="Arial"/>
              </a:defRPr>
            </a:lvl1pPr>
            <a:lvl2pPr marL="914003" indent="0">
              <a:buNone/>
              <a:defRPr sz="3999" b="1"/>
            </a:lvl2pPr>
            <a:lvl3pPr marL="1828007" indent="0">
              <a:buNone/>
              <a:defRPr sz="3733" b="1"/>
            </a:lvl3pPr>
            <a:lvl4pPr marL="2742010" indent="0">
              <a:buNone/>
              <a:defRPr sz="3199" b="1"/>
            </a:lvl4pPr>
            <a:lvl5pPr marL="3656016" indent="0">
              <a:buNone/>
              <a:defRPr sz="3199" b="1"/>
            </a:lvl5pPr>
            <a:lvl6pPr marL="4570019" indent="0">
              <a:buNone/>
              <a:defRPr sz="3199" b="1"/>
            </a:lvl6pPr>
            <a:lvl7pPr marL="5484021" indent="0">
              <a:buNone/>
              <a:defRPr sz="3199" b="1"/>
            </a:lvl7pPr>
            <a:lvl8pPr marL="6398026" indent="0">
              <a:buNone/>
              <a:defRPr sz="3199" b="1"/>
            </a:lvl8pPr>
            <a:lvl9pPr marL="7312034" indent="0">
              <a:buNone/>
              <a:defRPr sz="3199" b="1"/>
            </a:lvl9pPr>
          </a:lstStyle>
          <a:p>
            <a:pPr marL="0" lvl="0" indent="0" algn="l" defTabSz="914003" rtl="0" eaLnBrk="1" latinLnBrk="0" hangingPunct="1">
              <a:spcBef>
                <a:spcPct val="20000"/>
              </a:spcBef>
              <a:buFont typeface="Arial"/>
              <a:buNone/>
            </a:pPr>
            <a:r>
              <a:rPr lang="en-US" dirty="0"/>
              <a:t>Click to edit Master text styles</a:t>
            </a:r>
          </a:p>
        </p:txBody>
      </p:sp>
      <p:sp>
        <p:nvSpPr>
          <p:cNvPr id="28" name="Content Placeholder 3"/>
          <p:cNvSpPr>
            <a:spLocks noGrp="1"/>
          </p:cNvSpPr>
          <p:nvPr>
            <p:ph sz="half" idx="14"/>
          </p:nvPr>
        </p:nvSpPr>
        <p:spPr>
          <a:xfrm>
            <a:off x="8453607" y="5265280"/>
            <a:ext cx="6338307" cy="6243528"/>
          </a:xfrm>
          <a:prstGeom prst="rect">
            <a:avLst/>
          </a:prstGeom>
        </p:spPr>
        <p:txBody>
          <a:bodyPr>
            <a:normAutofit/>
          </a:bodyPr>
          <a:lstStyle>
            <a:lvl1pPr marL="0" indent="0" algn="l" defTabSz="1218509" rtl="0" eaLnBrk="1" latinLnBrk="0" hangingPunct="1">
              <a:spcBef>
                <a:spcPct val="20000"/>
              </a:spcBef>
              <a:buFont typeface="Arial" panose="020B0604020202020204" pitchFamily="34" charset="0"/>
              <a:buNone/>
              <a:defRPr lang="en-US" sz="3199" b="0" kern="1200" dirty="0" smtClean="0">
                <a:solidFill>
                  <a:schemeClr val="accent1"/>
                </a:solidFill>
                <a:latin typeface="+mj-lt"/>
                <a:ea typeface="PT Sans" pitchFamily="34" charset="0"/>
                <a:cs typeface="Arial"/>
              </a:defRPr>
            </a:lvl1pPr>
            <a:lvl2pPr marL="1675607" indent="-761600">
              <a:buFont typeface="Arial" panose="020B0604020202020204" pitchFamily="34" charset="0"/>
              <a:buChar char="•"/>
              <a:defRPr sz="3199" b="0"/>
            </a:lvl2pPr>
            <a:lvl3pPr>
              <a:defRPr sz="2933" b="0"/>
            </a:lvl3pPr>
            <a:lvl4pPr>
              <a:defRPr sz="2799" b="0"/>
            </a:lvl4pPr>
            <a:lvl5pPr>
              <a:defRPr sz="2799" b="0"/>
            </a:lvl5pPr>
            <a:lvl6pPr>
              <a:defRPr sz="3199"/>
            </a:lvl6pPr>
            <a:lvl7pPr>
              <a:defRPr sz="3199"/>
            </a:lvl7pPr>
            <a:lvl8pPr>
              <a:defRPr sz="3199"/>
            </a:lvl8pPr>
            <a:lvl9pPr>
              <a:defRPr sz="31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idx="15"/>
          </p:nvPr>
        </p:nvSpPr>
        <p:spPr>
          <a:xfrm>
            <a:off x="8453611" y="3762799"/>
            <a:ext cx="6338307" cy="1279526"/>
          </a:xfrm>
          <a:prstGeom prst="rect">
            <a:avLst/>
          </a:prstGeom>
        </p:spPr>
        <p:txBody>
          <a:bodyPr anchor="b">
            <a:noAutofit/>
          </a:bodyPr>
          <a:lstStyle>
            <a:lvl1pPr marL="0" indent="0">
              <a:buNone/>
              <a:defRPr lang="en-US" sz="4265" b="1" kern="1200" dirty="0" smtClean="0">
                <a:solidFill>
                  <a:srgbClr val="FFC000"/>
                </a:solidFill>
                <a:latin typeface="+mj-lt"/>
                <a:ea typeface="PT Sans" pitchFamily="34" charset="0"/>
                <a:cs typeface="Arial"/>
              </a:defRPr>
            </a:lvl1pPr>
            <a:lvl2pPr marL="914003" indent="0">
              <a:buNone/>
              <a:defRPr sz="3999" b="1"/>
            </a:lvl2pPr>
            <a:lvl3pPr marL="1828007" indent="0">
              <a:buNone/>
              <a:defRPr sz="3733" b="1"/>
            </a:lvl3pPr>
            <a:lvl4pPr marL="2742010" indent="0">
              <a:buNone/>
              <a:defRPr sz="3199" b="1"/>
            </a:lvl4pPr>
            <a:lvl5pPr marL="3656016" indent="0">
              <a:buNone/>
              <a:defRPr sz="3199" b="1"/>
            </a:lvl5pPr>
            <a:lvl6pPr marL="4570019" indent="0">
              <a:buNone/>
              <a:defRPr sz="3199" b="1"/>
            </a:lvl6pPr>
            <a:lvl7pPr marL="5484021" indent="0">
              <a:buNone/>
              <a:defRPr sz="3199" b="1"/>
            </a:lvl7pPr>
            <a:lvl8pPr marL="6398026" indent="0">
              <a:buNone/>
              <a:defRPr sz="3199" b="1"/>
            </a:lvl8pPr>
            <a:lvl9pPr marL="7312034" indent="0">
              <a:buNone/>
              <a:defRPr sz="3199" b="1"/>
            </a:lvl9pPr>
          </a:lstStyle>
          <a:p>
            <a:pPr marL="0" lvl="0" indent="0" algn="l" defTabSz="914003" rtl="0" eaLnBrk="1" latinLnBrk="0" hangingPunct="1">
              <a:spcBef>
                <a:spcPct val="20000"/>
              </a:spcBef>
              <a:buFont typeface="Arial"/>
              <a:buNone/>
            </a:pPr>
            <a:r>
              <a:rPr lang="en-US" dirty="0"/>
              <a:t>Click to edit Master text styles</a:t>
            </a:r>
          </a:p>
        </p:txBody>
      </p:sp>
      <p:sp>
        <p:nvSpPr>
          <p:cNvPr id="30" name="Content Placeholder 3"/>
          <p:cNvSpPr>
            <a:spLocks noGrp="1"/>
          </p:cNvSpPr>
          <p:nvPr>
            <p:ph sz="half" idx="16"/>
          </p:nvPr>
        </p:nvSpPr>
        <p:spPr>
          <a:xfrm>
            <a:off x="15707134" y="5292378"/>
            <a:ext cx="6338307" cy="6243528"/>
          </a:xfrm>
          <a:prstGeom prst="rect">
            <a:avLst/>
          </a:prstGeom>
        </p:spPr>
        <p:txBody>
          <a:bodyPr>
            <a:normAutofit/>
          </a:bodyPr>
          <a:lstStyle>
            <a:lvl1pPr marL="0" indent="0" algn="l" defTabSz="1218509" rtl="0" eaLnBrk="1" latinLnBrk="0" hangingPunct="1">
              <a:spcBef>
                <a:spcPct val="20000"/>
              </a:spcBef>
              <a:buFont typeface="Arial" panose="020B0604020202020204" pitchFamily="34" charset="0"/>
              <a:buNone/>
              <a:defRPr lang="en-US" sz="3199" b="0" kern="1200" dirty="0" smtClean="0">
                <a:solidFill>
                  <a:schemeClr val="accent1"/>
                </a:solidFill>
                <a:latin typeface="+mj-lt"/>
                <a:ea typeface="PT Sans" pitchFamily="34" charset="0"/>
                <a:cs typeface="Arial"/>
              </a:defRPr>
            </a:lvl1pPr>
            <a:lvl2pPr marL="1675607" indent="-761600">
              <a:buFont typeface="Arial" panose="020B0604020202020204" pitchFamily="34" charset="0"/>
              <a:buChar char="•"/>
              <a:defRPr sz="3199" b="0"/>
            </a:lvl2pPr>
            <a:lvl3pPr>
              <a:defRPr sz="2933" b="0"/>
            </a:lvl3pPr>
            <a:lvl4pPr>
              <a:defRPr sz="2799" b="0"/>
            </a:lvl4pPr>
            <a:lvl5pPr>
              <a:defRPr sz="2799" b="0"/>
            </a:lvl5pPr>
            <a:lvl6pPr>
              <a:defRPr sz="3199"/>
            </a:lvl6pPr>
            <a:lvl7pPr>
              <a:defRPr sz="3199"/>
            </a:lvl7pPr>
            <a:lvl8pPr>
              <a:defRPr sz="3199"/>
            </a:lvl8pPr>
            <a:lvl9pPr>
              <a:defRPr sz="31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
          <p:cNvSpPr>
            <a:spLocks noGrp="1"/>
          </p:cNvSpPr>
          <p:nvPr>
            <p:ph type="body" idx="17"/>
          </p:nvPr>
        </p:nvSpPr>
        <p:spPr>
          <a:xfrm>
            <a:off x="15707138" y="3789897"/>
            <a:ext cx="6338307" cy="1279526"/>
          </a:xfrm>
          <a:prstGeom prst="rect">
            <a:avLst/>
          </a:prstGeom>
        </p:spPr>
        <p:txBody>
          <a:bodyPr anchor="b">
            <a:noAutofit/>
          </a:bodyPr>
          <a:lstStyle>
            <a:lvl1pPr marL="0" indent="0">
              <a:buNone/>
              <a:defRPr lang="en-US" sz="4265" b="1" kern="1200" dirty="0" smtClean="0">
                <a:solidFill>
                  <a:srgbClr val="FFC000"/>
                </a:solidFill>
                <a:latin typeface="+mj-lt"/>
                <a:ea typeface="PT Sans" pitchFamily="34" charset="0"/>
                <a:cs typeface="Arial"/>
              </a:defRPr>
            </a:lvl1pPr>
            <a:lvl2pPr marL="914003" indent="0">
              <a:buNone/>
              <a:defRPr sz="3999" b="1"/>
            </a:lvl2pPr>
            <a:lvl3pPr marL="1828007" indent="0">
              <a:buNone/>
              <a:defRPr sz="3733" b="1"/>
            </a:lvl3pPr>
            <a:lvl4pPr marL="2742010" indent="0">
              <a:buNone/>
              <a:defRPr sz="3199" b="1"/>
            </a:lvl4pPr>
            <a:lvl5pPr marL="3656016" indent="0">
              <a:buNone/>
              <a:defRPr sz="3199" b="1"/>
            </a:lvl5pPr>
            <a:lvl6pPr marL="4570019" indent="0">
              <a:buNone/>
              <a:defRPr sz="3199" b="1"/>
            </a:lvl6pPr>
            <a:lvl7pPr marL="5484021" indent="0">
              <a:buNone/>
              <a:defRPr sz="3199" b="1"/>
            </a:lvl7pPr>
            <a:lvl8pPr marL="6398026" indent="0">
              <a:buNone/>
              <a:defRPr sz="3199" b="1"/>
            </a:lvl8pPr>
            <a:lvl9pPr marL="7312034" indent="0">
              <a:buNone/>
              <a:defRPr sz="3199" b="1"/>
            </a:lvl9pPr>
          </a:lstStyle>
          <a:p>
            <a:pPr marL="0" lvl="0" indent="0" algn="l" defTabSz="914003" rtl="0" eaLnBrk="1" latinLnBrk="0" hangingPunct="1">
              <a:spcBef>
                <a:spcPct val="20000"/>
              </a:spcBef>
              <a:buFont typeface="Arial"/>
              <a:buNone/>
            </a:pPr>
            <a:r>
              <a:rPr lang="en-US" dirty="0"/>
              <a:t>Click to edit Master text styles</a:t>
            </a:r>
          </a:p>
        </p:txBody>
      </p:sp>
      <p:sp>
        <p:nvSpPr>
          <p:cNvPr id="32" name="Title 1"/>
          <p:cNvSpPr>
            <a:spLocks noGrp="1"/>
          </p:cNvSpPr>
          <p:nvPr>
            <p:ph type="title"/>
          </p:nvPr>
        </p:nvSpPr>
        <p:spPr>
          <a:xfrm>
            <a:off x="1299929" y="299003"/>
            <a:ext cx="20814762" cy="1313230"/>
          </a:xfrm>
          <a:prstGeom prst="rect">
            <a:avLst/>
          </a:prstGeom>
        </p:spPr>
        <p:txBody>
          <a:bodyPr bIns="0" anchor="ctr">
            <a:normAutofit/>
          </a:bodyPr>
          <a:lstStyle>
            <a:lvl1pPr algn="l">
              <a:defRPr sz="4399"/>
            </a:lvl1pPr>
          </a:lstStyle>
          <a:p>
            <a:r>
              <a:rPr lang="en-US" dirty="0"/>
              <a:t>Click to edit Master title style</a:t>
            </a:r>
          </a:p>
        </p:txBody>
      </p:sp>
      <p:sp>
        <p:nvSpPr>
          <p:cNvPr id="33" name="Text Placeholder 2"/>
          <p:cNvSpPr>
            <a:spLocks noGrp="1"/>
          </p:cNvSpPr>
          <p:nvPr>
            <p:ph type="body" idx="13"/>
          </p:nvPr>
        </p:nvSpPr>
        <p:spPr>
          <a:xfrm>
            <a:off x="1299929" y="2143881"/>
            <a:ext cx="20814762" cy="721866"/>
          </a:xfrm>
          <a:prstGeom prst="rect">
            <a:avLst/>
          </a:prstGeom>
        </p:spPr>
        <p:txBody>
          <a:bodyPr anchor="b">
            <a:normAutofit/>
          </a:bodyPr>
          <a:lstStyle>
            <a:lvl1pPr marL="0" indent="0">
              <a:buNone/>
              <a:defRPr lang="en-US" sz="5333" b="0" kern="1200" dirty="0" smtClean="0">
                <a:solidFill>
                  <a:schemeClr val="accent1"/>
                </a:solidFill>
                <a:latin typeface="+mj-lt"/>
                <a:ea typeface="PT Sans" pitchFamily="34" charset="0"/>
                <a:cs typeface="Arial"/>
              </a:defRPr>
            </a:lvl1pPr>
            <a:lvl2pPr marL="914003" indent="0">
              <a:buNone/>
              <a:defRPr sz="3999" b="1"/>
            </a:lvl2pPr>
            <a:lvl3pPr marL="1828007" indent="0">
              <a:buNone/>
              <a:defRPr sz="3733" b="1"/>
            </a:lvl3pPr>
            <a:lvl4pPr marL="2742010" indent="0">
              <a:buNone/>
              <a:defRPr sz="3199" b="1"/>
            </a:lvl4pPr>
            <a:lvl5pPr marL="3656016" indent="0">
              <a:buNone/>
              <a:defRPr sz="3199" b="1"/>
            </a:lvl5pPr>
            <a:lvl6pPr marL="4570019" indent="0">
              <a:buNone/>
              <a:defRPr sz="3199" b="1"/>
            </a:lvl6pPr>
            <a:lvl7pPr marL="5484021" indent="0">
              <a:buNone/>
              <a:defRPr sz="3199" b="1"/>
            </a:lvl7pPr>
            <a:lvl8pPr marL="6398026" indent="0">
              <a:buNone/>
              <a:defRPr sz="3199" b="1"/>
            </a:lvl8pPr>
            <a:lvl9pPr marL="7312034" indent="0">
              <a:buNone/>
              <a:defRPr sz="3199" b="1"/>
            </a:lvl9pPr>
          </a:lstStyle>
          <a:p>
            <a:pPr marL="0" lvl="0" indent="0" algn="l" defTabSz="914003" rtl="0" eaLnBrk="1" latinLnBrk="0" hangingPunct="1">
              <a:spcBef>
                <a:spcPct val="20000"/>
              </a:spcBef>
              <a:buFont typeface="Arial"/>
              <a:buNone/>
            </a:pPr>
            <a:r>
              <a:rPr lang="en-US" dirty="0"/>
              <a:t>Click to edit Master text styles</a:t>
            </a:r>
          </a:p>
        </p:txBody>
      </p:sp>
      <p:pic>
        <p:nvPicPr>
          <p:cNvPr id="10" name="Picture 9">
            <a:extLst>
              <a:ext uri="{FF2B5EF4-FFF2-40B4-BE49-F238E27FC236}">
                <a16:creationId xmlns:a16="http://schemas.microsoft.com/office/drawing/2014/main" id="{911C9D0B-3B64-4A46-A1C6-C921073C59C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304800" y="488893"/>
            <a:ext cx="819149" cy="933450"/>
          </a:xfrm>
          <a:prstGeom prst="rect">
            <a:avLst/>
          </a:prstGeom>
        </p:spPr>
      </p:pic>
    </p:spTree>
    <p:extLst>
      <p:ext uri="{BB962C8B-B14F-4D97-AF65-F5344CB8AC3E}">
        <p14:creationId xmlns:p14="http://schemas.microsoft.com/office/powerpoint/2010/main" val="22841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Company">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625177" y="3200400"/>
            <a:ext cx="21330444" cy="9347200"/>
          </a:xfrm>
          <a:prstGeom prst="rect">
            <a:avLst/>
          </a:prstGeom>
        </p:spPr>
        <p:txBody>
          <a:bodyPr>
            <a:noAutofit/>
          </a:bodyPr>
          <a:lstStyle>
            <a:lvl1pPr marL="914149" indent="-914149">
              <a:lnSpc>
                <a:spcPct val="100000"/>
              </a:lnSpc>
              <a:spcBef>
                <a:spcPts val="2133"/>
              </a:spcBef>
              <a:buClr>
                <a:schemeClr val="accent1"/>
              </a:buClr>
              <a:buFontTx/>
              <a:buBlip>
                <a:blip r:embed="rId2"/>
              </a:buBlip>
              <a:defRPr sz="3733">
                <a:solidFill>
                  <a:schemeClr val="tx1"/>
                </a:solidFill>
              </a:defRPr>
            </a:lvl1pPr>
            <a:lvl2pPr marL="2437730" indent="-1218865">
              <a:lnSpc>
                <a:spcPct val="100000"/>
              </a:lnSpc>
              <a:spcBef>
                <a:spcPts val="2133"/>
              </a:spcBef>
              <a:buClr>
                <a:schemeClr val="accent1"/>
              </a:buClr>
              <a:buFont typeface="Wingdings" pitchFamily="2" charset="2"/>
              <a:buChar char="§"/>
              <a:defRPr sz="3733">
                <a:solidFill>
                  <a:schemeClr val="tx1"/>
                </a:solidFill>
              </a:defRPr>
            </a:lvl2pPr>
          </a:lstStyle>
          <a:p>
            <a:pPr lvl="0"/>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Rectangle 1">
            <a:extLst>
              <a:ext uri="{FF2B5EF4-FFF2-40B4-BE49-F238E27FC236}">
                <a16:creationId xmlns:a16="http://schemas.microsoft.com/office/drawing/2014/main" id="{2B915A15-1026-4719-96BA-264317F18F29}"/>
              </a:ext>
            </a:extLst>
          </p:cNvPr>
          <p:cNvSpPr/>
          <p:nvPr userDrawn="1"/>
        </p:nvSpPr>
        <p:spPr>
          <a:xfrm>
            <a:off x="772642" y="558800"/>
            <a:ext cx="3493448" cy="101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4" name="Text Placeholder 3"/>
          <p:cNvSpPr>
            <a:spLocks noGrp="1"/>
          </p:cNvSpPr>
          <p:nvPr>
            <p:ph type="body" sz="quarter" idx="10" hasCustomPrompt="1"/>
          </p:nvPr>
        </p:nvSpPr>
        <p:spPr>
          <a:xfrm>
            <a:off x="1625177" y="355600"/>
            <a:ext cx="21330444" cy="1422400"/>
          </a:xfrm>
          <a:prstGeom prst="rect">
            <a:avLst/>
          </a:prstGeom>
        </p:spPr>
        <p:txBody>
          <a:bodyPr>
            <a:normAutofit/>
          </a:bodyPr>
          <a:lstStyle>
            <a:lvl1pPr marL="0" indent="0" algn="l">
              <a:buNone/>
              <a:defRPr sz="7464" b="0">
                <a:solidFill>
                  <a:schemeClr val="tx2"/>
                </a:solidFill>
              </a:defRPr>
            </a:lvl1pPr>
          </a:lstStyle>
          <a:p>
            <a:pPr lvl="0"/>
            <a:r>
              <a:rPr lang="en-US" dirty="0"/>
              <a:t>About</a:t>
            </a:r>
          </a:p>
        </p:txBody>
      </p:sp>
      <p:pic>
        <p:nvPicPr>
          <p:cNvPr id="7" name="Picture 6">
            <a:extLst>
              <a:ext uri="{FF2B5EF4-FFF2-40B4-BE49-F238E27FC236}">
                <a16:creationId xmlns:a16="http://schemas.microsoft.com/office/drawing/2014/main" id="{F3DFBFCA-050C-4A2C-AD59-C068470A03B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602879" y="558800"/>
            <a:ext cx="819149" cy="933450"/>
          </a:xfrm>
          <a:prstGeom prst="rect">
            <a:avLst/>
          </a:prstGeom>
        </p:spPr>
      </p:pic>
    </p:spTree>
    <p:extLst>
      <p:ext uri="{BB962C8B-B14F-4D97-AF65-F5344CB8AC3E}">
        <p14:creationId xmlns:p14="http://schemas.microsoft.com/office/powerpoint/2010/main" val="43512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25177" y="1778000"/>
            <a:ext cx="21330444" cy="1422400"/>
          </a:xfrm>
          <a:prstGeom prst="rect">
            <a:avLst/>
          </a:prstGeom>
        </p:spPr>
        <p:txBody>
          <a:bodyPr>
            <a:normAutofit/>
          </a:bodyPr>
          <a:lstStyle>
            <a:lvl1pPr marL="0" indent="0" algn="l">
              <a:buNone/>
              <a:defRPr sz="7464" b="0">
                <a:solidFill>
                  <a:schemeClr val="tx2"/>
                </a:solidFill>
              </a:defRPr>
            </a:lvl1pPr>
          </a:lstStyle>
          <a:p>
            <a:pPr lvl="0"/>
            <a:endParaRPr lang="en-US" dirty="0"/>
          </a:p>
        </p:txBody>
      </p:sp>
      <p:sp>
        <p:nvSpPr>
          <p:cNvPr id="3" name="Content Placeholder 2">
            <a:extLst>
              <a:ext uri="{FF2B5EF4-FFF2-40B4-BE49-F238E27FC236}">
                <a16:creationId xmlns:a16="http://schemas.microsoft.com/office/drawing/2014/main" id="{B4624B5C-4C6F-4DA3-A74B-A8E1DEE8FC12}"/>
              </a:ext>
            </a:extLst>
          </p:cNvPr>
          <p:cNvSpPr>
            <a:spLocks noGrp="1"/>
          </p:cNvSpPr>
          <p:nvPr>
            <p:ph sz="quarter" idx="11"/>
          </p:nvPr>
        </p:nvSpPr>
        <p:spPr>
          <a:xfrm>
            <a:off x="1625177" y="3200401"/>
            <a:ext cx="21330444" cy="9645650"/>
          </a:xfrm>
          <a:prstGeom prst="rect">
            <a:avLst/>
          </a:prstGeom>
        </p:spPr>
        <p:txBody>
          <a:bodyPr/>
          <a:lstStyle>
            <a:lvl1pPr marL="914149" indent="-914149">
              <a:buFontTx/>
              <a:buBlip>
                <a:blip r:embed="rId2"/>
              </a:buBlip>
              <a:defRPr sz="3999"/>
            </a:lvl1pPr>
            <a:lvl2pPr marL="1980655" indent="-761790">
              <a:buClr>
                <a:srgbClr val="FFC000"/>
              </a:buClr>
              <a:buFont typeface="Wingdings" panose="05000000000000000000" pitchFamily="2" charset="2"/>
              <a:buChar char="§"/>
              <a:defRPr sz="3999"/>
            </a:lvl2pPr>
            <a:lvl3pPr>
              <a:buClr>
                <a:schemeClr val="tx1">
                  <a:lumMod val="50000"/>
                  <a:lumOff val="50000"/>
                </a:schemeClr>
              </a:buClr>
              <a:defRPr sz="3599"/>
            </a:lvl3pPr>
            <a:lvl4pPr marL="4266027" indent="-609432">
              <a:buClr>
                <a:srgbClr val="FFC000"/>
              </a:buClr>
              <a:buFont typeface="Arial" panose="020B0604020202020204" pitchFamily="34" charset="0"/>
              <a:buChar char="»"/>
              <a:defRPr sz="3199"/>
            </a:lvl4pPr>
            <a:lvl5pPr marL="5484890" indent="-609432">
              <a:buClr>
                <a:schemeClr val="tx1">
                  <a:lumMod val="50000"/>
                  <a:lumOff val="50000"/>
                </a:schemeClr>
              </a:buClr>
              <a:buFont typeface="Arial" panose="020B0604020202020204" pitchFamily="34" charset="0"/>
              <a:buChar char="–"/>
              <a:defRPr sz="3199"/>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pic>
        <p:nvPicPr>
          <p:cNvPr id="2" name="Picture 1">
            <a:extLst>
              <a:ext uri="{FF2B5EF4-FFF2-40B4-BE49-F238E27FC236}">
                <a16:creationId xmlns:a16="http://schemas.microsoft.com/office/drawing/2014/main" id="{51037554-03FD-49D9-88E9-44C92FC11AE9}"/>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602879" y="2022475"/>
            <a:ext cx="819149" cy="933450"/>
          </a:xfrm>
          <a:prstGeom prst="rect">
            <a:avLst/>
          </a:prstGeom>
        </p:spPr>
      </p:pic>
    </p:spTree>
    <p:extLst>
      <p:ext uri="{BB962C8B-B14F-4D97-AF65-F5344CB8AC3E}">
        <p14:creationId xmlns:p14="http://schemas.microsoft.com/office/powerpoint/2010/main" val="139502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25177" y="1778000"/>
            <a:ext cx="21330444" cy="1422400"/>
          </a:xfrm>
          <a:prstGeom prst="rect">
            <a:avLst/>
          </a:prstGeom>
        </p:spPr>
        <p:txBody>
          <a:bodyPr>
            <a:normAutofit/>
          </a:bodyPr>
          <a:lstStyle>
            <a:lvl1pPr marL="0" indent="0" algn="l">
              <a:buNone/>
              <a:defRPr sz="7464" b="0">
                <a:solidFill>
                  <a:schemeClr val="tx2"/>
                </a:solidFill>
              </a:defRPr>
            </a:lvl1pPr>
          </a:lstStyle>
          <a:p>
            <a:pPr lvl="0"/>
            <a:endParaRPr lang="en-US" dirty="0"/>
          </a:p>
        </p:txBody>
      </p:sp>
      <p:sp>
        <p:nvSpPr>
          <p:cNvPr id="8" name="Text Placeholder 7"/>
          <p:cNvSpPr>
            <a:spLocks noGrp="1"/>
          </p:cNvSpPr>
          <p:nvPr>
            <p:ph type="body" sz="quarter" idx="11"/>
          </p:nvPr>
        </p:nvSpPr>
        <p:spPr>
          <a:xfrm>
            <a:off x="1625177" y="3200400"/>
            <a:ext cx="21330444" cy="9347200"/>
          </a:xfrm>
          <a:prstGeom prst="rect">
            <a:avLst/>
          </a:prstGeom>
        </p:spPr>
        <p:txBody>
          <a:bodyPr>
            <a:noAutofit/>
          </a:bodyPr>
          <a:lstStyle>
            <a:lvl1pPr marL="914149" indent="-914149">
              <a:lnSpc>
                <a:spcPct val="100000"/>
              </a:lnSpc>
              <a:spcBef>
                <a:spcPts val="2133"/>
              </a:spcBef>
              <a:buClr>
                <a:schemeClr val="accent1"/>
              </a:buClr>
              <a:buFontTx/>
              <a:buBlip>
                <a:blip r:embed="rId2"/>
              </a:buBlip>
              <a:defRPr sz="3733"/>
            </a:lvl1pPr>
            <a:lvl2pPr marL="2437730" indent="-1218865">
              <a:lnSpc>
                <a:spcPct val="100000"/>
              </a:lnSpc>
              <a:spcBef>
                <a:spcPts val="2133"/>
              </a:spcBef>
              <a:buClr>
                <a:schemeClr val="accent1"/>
              </a:buClr>
              <a:buFont typeface="Wingdings" pitchFamily="2" charset="2"/>
              <a:buChar char="§"/>
              <a:defRPr sz="3733"/>
            </a:lvl2pPr>
          </a:lstStyle>
          <a:p>
            <a:pPr lvl="1"/>
            <a:endParaRPr lang="en-US" dirty="0"/>
          </a:p>
          <a:p>
            <a:pPr lvl="0"/>
            <a:endParaRPr lang="en-US" dirty="0"/>
          </a:p>
          <a:p>
            <a:pPr lvl="1"/>
            <a:endParaRPr lang="en-US"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2FA320B-871B-42CB-8B41-D80E7F3A74C2}"/>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146919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ection">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625177" y="3810000"/>
            <a:ext cx="21330444" cy="8331200"/>
          </a:xfrm>
          <a:prstGeom prst="rect">
            <a:avLst/>
          </a:prstGeom>
        </p:spPr>
        <p:txBody>
          <a:bodyPr>
            <a:normAutofit/>
          </a:bodyPr>
          <a:lstStyle>
            <a:lvl1pPr marL="0" indent="0">
              <a:buNone/>
              <a:defRPr sz="3199"/>
            </a:lvl1pPr>
          </a:lstStyle>
          <a:p>
            <a:r>
              <a:rPr lang="en-US" dirty="0"/>
              <a:t>Select a picture</a:t>
            </a:r>
          </a:p>
        </p:txBody>
      </p:sp>
      <p:sp>
        <p:nvSpPr>
          <p:cNvPr id="12" name="Text Placeholder 3"/>
          <p:cNvSpPr>
            <a:spLocks noGrp="1"/>
          </p:cNvSpPr>
          <p:nvPr>
            <p:ph type="body" sz="quarter" idx="11"/>
          </p:nvPr>
        </p:nvSpPr>
        <p:spPr>
          <a:xfrm>
            <a:off x="1625177" y="1778000"/>
            <a:ext cx="21330444" cy="1625600"/>
          </a:xfrm>
          <a:prstGeom prst="rect">
            <a:avLst/>
          </a:prstGeom>
        </p:spPr>
        <p:txBody>
          <a:bodyPr>
            <a:normAutofit/>
          </a:bodyPr>
          <a:lstStyle>
            <a:lvl1pPr marL="0" indent="0" algn="l">
              <a:buNone/>
              <a:defRPr sz="7464" b="0">
                <a:solidFill>
                  <a:schemeClr val="tx2"/>
                </a:solidFill>
              </a:defRPr>
            </a:lvl1pPr>
          </a:lstStyle>
          <a:p>
            <a:pPr lvl="0"/>
            <a:endParaRPr lang="en-US" dirty="0"/>
          </a:p>
        </p:txBody>
      </p:sp>
      <p:pic>
        <p:nvPicPr>
          <p:cNvPr id="6" name="Picture 5">
            <a:extLst>
              <a:ext uri="{FF2B5EF4-FFF2-40B4-BE49-F238E27FC236}">
                <a16:creationId xmlns:a16="http://schemas.microsoft.com/office/drawing/2014/main" id="{D9B860E8-4284-462E-B100-484E2B805D38}"/>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389270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0" name="Text Placeholder 3"/>
          <p:cNvSpPr>
            <a:spLocks noGrp="1"/>
          </p:cNvSpPr>
          <p:nvPr>
            <p:ph type="body" sz="quarter" idx="11"/>
          </p:nvPr>
        </p:nvSpPr>
        <p:spPr>
          <a:xfrm>
            <a:off x="1625177" y="1778000"/>
            <a:ext cx="21330444" cy="1422400"/>
          </a:xfrm>
          <a:prstGeom prst="rect">
            <a:avLst/>
          </a:prstGeom>
        </p:spPr>
        <p:txBody>
          <a:bodyPr>
            <a:normAutofit/>
          </a:bodyPr>
          <a:lstStyle>
            <a:lvl1pPr marL="0" indent="0" algn="l">
              <a:buNone/>
              <a:defRPr sz="7464" b="0">
                <a:solidFill>
                  <a:schemeClr val="tx2"/>
                </a:solidFill>
              </a:defRPr>
            </a:lvl1pPr>
          </a:lstStyle>
          <a:p>
            <a:pPr lvl="0"/>
            <a:endParaRPr lang="en-US" dirty="0"/>
          </a:p>
        </p:txBody>
      </p:sp>
      <p:sp>
        <p:nvSpPr>
          <p:cNvPr id="14" name="Text Placeholder 13"/>
          <p:cNvSpPr>
            <a:spLocks noGrp="1"/>
          </p:cNvSpPr>
          <p:nvPr>
            <p:ph type="body" sz="quarter" idx="13" hasCustomPrompt="1"/>
          </p:nvPr>
        </p:nvSpPr>
        <p:spPr>
          <a:xfrm>
            <a:off x="3656648" y="4216401"/>
            <a:ext cx="7719589" cy="2677882"/>
          </a:xfrm>
          <a:prstGeom prst="rect">
            <a:avLst/>
          </a:prstGeom>
        </p:spPr>
        <p:txBody>
          <a:bodyPr>
            <a:normAutofit/>
          </a:bodyPr>
          <a:lstStyle>
            <a:lvl1pPr marL="0" indent="0">
              <a:buNone/>
              <a:defRPr sz="2665" baseline="0"/>
            </a:lvl1pPr>
          </a:lstStyle>
          <a:p>
            <a:pPr lvl="0"/>
            <a:r>
              <a:rPr lang="en-US" dirty="0"/>
              <a:t>Description goes here</a:t>
            </a:r>
          </a:p>
        </p:txBody>
      </p:sp>
      <p:sp>
        <p:nvSpPr>
          <p:cNvPr id="17" name="Text Placeholder 13"/>
          <p:cNvSpPr>
            <a:spLocks noGrp="1"/>
          </p:cNvSpPr>
          <p:nvPr>
            <p:ph type="body" sz="quarter" idx="15" hasCustomPrompt="1"/>
          </p:nvPr>
        </p:nvSpPr>
        <p:spPr>
          <a:xfrm>
            <a:off x="3656648" y="7467600"/>
            <a:ext cx="7719589" cy="2641600"/>
          </a:xfrm>
          <a:prstGeom prst="rect">
            <a:avLst/>
          </a:prstGeom>
        </p:spPr>
        <p:txBody>
          <a:bodyPr>
            <a:normAutofit/>
          </a:bodyPr>
          <a:lstStyle>
            <a:lvl1pPr marL="0" indent="0">
              <a:buNone/>
              <a:defRPr sz="2665" baseline="0"/>
            </a:lvl1pPr>
          </a:lstStyle>
          <a:p>
            <a:pPr lvl="0"/>
            <a:r>
              <a:rPr lang="en-US" dirty="0"/>
              <a:t>Description goes here</a:t>
            </a:r>
          </a:p>
        </p:txBody>
      </p:sp>
      <p:sp>
        <p:nvSpPr>
          <p:cNvPr id="19" name="Text Placeholder 13"/>
          <p:cNvSpPr>
            <a:spLocks noGrp="1"/>
          </p:cNvSpPr>
          <p:nvPr>
            <p:ph type="body" sz="quarter" idx="17" hasCustomPrompt="1"/>
          </p:nvPr>
        </p:nvSpPr>
        <p:spPr>
          <a:xfrm>
            <a:off x="3656648" y="10747835"/>
            <a:ext cx="7719589" cy="2612566"/>
          </a:xfrm>
          <a:prstGeom prst="rect">
            <a:avLst/>
          </a:prstGeom>
        </p:spPr>
        <p:txBody>
          <a:bodyPr>
            <a:normAutofit/>
          </a:bodyPr>
          <a:lstStyle>
            <a:lvl1pPr marL="0" indent="0">
              <a:buNone/>
              <a:defRPr sz="2665" baseline="0"/>
            </a:lvl1pPr>
          </a:lstStyle>
          <a:p>
            <a:pPr lvl="0"/>
            <a:r>
              <a:rPr lang="en-US" dirty="0"/>
              <a:t>Description goes here</a:t>
            </a:r>
          </a:p>
        </p:txBody>
      </p:sp>
      <p:sp>
        <p:nvSpPr>
          <p:cNvPr id="21" name="Text Placeholder 13"/>
          <p:cNvSpPr>
            <a:spLocks noGrp="1"/>
          </p:cNvSpPr>
          <p:nvPr>
            <p:ph type="body" sz="quarter" idx="19" hasCustomPrompt="1"/>
          </p:nvPr>
        </p:nvSpPr>
        <p:spPr>
          <a:xfrm>
            <a:off x="14220296" y="4216401"/>
            <a:ext cx="8735325" cy="2677882"/>
          </a:xfrm>
          <a:prstGeom prst="rect">
            <a:avLst/>
          </a:prstGeom>
        </p:spPr>
        <p:txBody>
          <a:bodyPr>
            <a:normAutofit/>
          </a:bodyPr>
          <a:lstStyle>
            <a:lvl1pPr marL="0" indent="0">
              <a:buNone/>
              <a:defRPr sz="2665" baseline="0"/>
            </a:lvl1pPr>
          </a:lstStyle>
          <a:p>
            <a:pPr lvl="0"/>
            <a:r>
              <a:rPr lang="en-US" dirty="0"/>
              <a:t>Description goes here</a:t>
            </a:r>
          </a:p>
        </p:txBody>
      </p:sp>
      <p:sp>
        <p:nvSpPr>
          <p:cNvPr id="23" name="Text Placeholder 13"/>
          <p:cNvSpPr>
            <a:spLocks noGrp="1"/>
          </p:cNvSpPr>
          <p:nvPr>
            <p:ph type="body" sz="quarter" idx="21" hasCustomPrompt="1"/>
          </p:nvPr>
        </p:nvSpPr>
        <p:spPr>
          <a:xfrm>
            <a:off x="14220296" y="7467600"/>
            <a:ext cx="8735325" cy="2641600"/>
          </a:xfrm>
          <a:prstGeom prst="rect">
            <a:avLst/>
          </a:prstGeom>
        </p:spPr>
        <p:txBody>
          <a:bodyPr>
            <a:normAutofit/>
          </a:bodyPr>
          <a:lstStyle>
            <a:lvl1pPr marL="0" indent="0">
              <a:buNone/>
              <a:defRPr sz="2665" baseline="0"/>
            </a:lvl1pPr>
          </a:lstStyle>
          <a:p>
            <a:pPr lvl="0"/>
            <a:r>
              <a:rPr lang="en-US" dirty="0"/>
              <a:t>Description goes here</a:t>
            </a:r>
          </a:p>
        </p:txBody>
      </p:sp>
      <p:sp>
        <p:nvSpPr>
          <p:cNvPr id="25" name="Text Placeholder 13"/>
          <p:cNvSpPr>
            <a:spLocks noGrp="1"/>
          </p:cNvSpPr>
          <p:nvPr>
            <p:ph type="body" sz="quarter" idx="23" hasCustomPrompt="1"/>
          </p:nvPr>
        </p:nvSpPr>
        <p:spPr>
          <a:xfrm>
            <a:off x="14220296" y="10747835"/>
            <a:ext cx="8735325" cy="2612566"/>
          </a:xfrm>
          <a:prstGeom prst="rect">
            <a:avLst/>
          </a:prstGeom>
        </p:spPr>
        <p:txBody>
          <a:bodyPr>
            <a:normAutofit/>
          </a:bodyPr>
          <a:lstStyle>
            <a:lvl1pPr marL="0" indent="0">
              <a:buNone/>
              <a:defRPr sz="2665" baseline="0"/>
            </a:lvl1pPr>
          </a:lstStyle>
          <a:p>
            <a:pPr lvl="0"/>
            <a:r>
              <a:rPr lang="en-US" dirty="0"/>
              <a:t>Description goes here</a:t>
            </a:r>
          </a:p>
        </p:txBody>
      </p:sp>
      <p:sp>
        <p:nvSpPr>
          <p:cNvPr id="26" name="Picture Placeholder 25"/>
          <p:cNvSpPr>
            <a:spLocks noGrp="1"/>
          </p:cNvSpPr>
          <p:nvPr>
            <p:ph type="pic" sz="quarter" idx="24"/>
          </p:nvPr>
        </p:nvSpPr>
        <p:spPr>
          <a:xfrm>
            <a:off x="1828324" y="3606800"/>
            <a:ext cx="1625177" cy="1625600"/>
          </a:xfrm>
          <a:prstGeom prst="rect">
            <a:avLst/>
          </a:prstGeom>
        </p:spPr>
        <p:txBody>
          <a:bodyPr>
            <a:normAutofit/>
          </a:bodyPr>
          <a:lstStyle>
            <a:lvl1pPr marL="0" indent="0">
              <a:buNone/>
              <a:defRPr sz="1334"/>
            </a:lvl1pPr>
          </a:lstStyle>
          <a:p>
            <a:endParaRPr lang="en-US" dirty="0"/>
          </a:p>
        </p:txBody>
      </p:sp>
      <p:sp>
        <p:nvSpPr>
          <p:cNvPr id="28" name="Picture Placeholder 25"/>
          <p:cNvSpPr>
            <a:spLocks noGrp="1"/>
          </p:cNvSpPr>
          <p:nvPr>
            <p:ph type="pic" sz="quarter" idx="25"/>
          </p:nvPr>
        </p:nvSpPr>
        <p:spPr>
          <a:xfrm>
            <a:off x="1828324" y="6868880"/>
            <a:ext cx="1625177" cy="1625600"/>
          </a:xfrm>
          <a:prstGeom prst="rect">
            <a:avLst/>
          </a:prstGeom>
        </p:spPr>
        <p:txBody>
          <a:bodyPr>
            <a:normAutofit/>
          </a:bodyPr>
          <a:lstStyle>
            <a:lvl1pPr marL="0" indent="0">
              <a:buNone/>
              <a:defRPr sz="1334"/>
            </a:lvl1pPr>
          </a:lstStyle>
          <a:p>
            <a:endParaRPr lang="en-US" dirty="0"/>
          </a:p>
        </p:txBody>
      </p:sp>
      <p:sp>
        <p:nvSpPr>
          <p:cNvPr id="29" name="Picture Placeholder 25"/>
          <p:cNvSpPr>
            <a:spLocks noGrp="1"/>
          </p:cNvSpPr>
          <p:nvPr>
            <p:ph type="pic" sz="quarter" idx="26"/>
          </p:nvPr>
        </p:nvSpPr>
        <p:spPr>
          <a:xfrm>
            <a:off x="1828324" y="10138234"/>
            <a:ext cx="1625177" cy="1625600"/>
          </a:xfrm>
          <a:prstGeom prst="rect">
            <a:avLst/>
          </a:prstGeom>
        </p:spPr>
        <p:txBody>
          <a:bodyPr>
            <a:normAutofit/>
          </a:bodyPr>
          <a:lstStyle>
            <a:lvl1pPr marL="0" indent="0">
              <a:buNone/>
              <a:defRPr sz="1334"/>
            </a:lvl1pPr>
          </a:lstStyle>
          <a:p>
            <a:endParaRPr lang="en-US" dirty="0"/>
          </a:p>
        </p:txBody>
      </p:sp>
      <p:sp>
        <p:nvSpPr>
          <p:cNvPr id="30" name="Picture Placeholder 25"/>
          <p:cNvSpPr>
            <a:spLocks noGrp="1"/>
          </p:cNvSpPr>
          <p:nvPr>
            <p:ph type="pic" sz="quarter" idx="27"/>
          </p:nvPr>
        </p:nvSpPr>
        <p:spPr>
          <a:xfrm>
            <a:off x="12391972" y="3606800"/>
            <a:ext cx="1625177" cy="1625600"/>
          </a:xfrm>
          <a:prstGeom prst="rect">
            <a:avLst/>
          </a:prstGeom>
        </p:spPr>
        <p:txBody>
          <a:bodyPr>
            <a:normAutofit/>
          </a:bodyPr>
          <a:lstStyle>
            <a:lvl1pPr marL="0" indent="0">
              <a:buNone/>
              <a:defRPr sz="1334"/>
            </a:lvl1pPr>
          </a:lstStyle>
          <a:p>
            <a:endParaRPr lang="en-US" dirty="0"/>
          </a:p>
        </p:txBody>
      </p:sp>
      <p:sp>
        <p:nvSpPr>
          <p:cNvPr id="31" name="Picture Placeholder 25"/>
          <p:cNvSpPr>
            <a:spLocks noGrp="1"/>
          </p:cNvSpPr>
          <p:nvPr>
            <p:ph type="pic" sz="quarter" idx="28"/>
          </p:nvPr>
        </p:nvSpPr>
        <p:spPr>
          <a:xfrm>
            <a:off x="12391972" y="6868880"/>
            <a:ext cx="1625177" cy="1625600"/>
          </a:xfrm>
          <a:prstGeom prst="rect">
            <a:avLst/>
          </a:prstGeom>
        </p:spPr>
        <p:txBody>
          <a:bodyPr>
            <a:normAutofit/>
          </a:bodyPr>
          <a:lstStyle>
            <a:lvl1pPr marL="0" indent="0">
              <a:buNone/>
              <a:defRPr sz="1334"/>
            </a:lvl1pPr>
          </a:lstStyle>
          <a:p>
            <a:endParaRPr lang="en-US" dirty="0"/>
          </a:p>
        </p:txBody>
      </p:sp>
      <p:sp>
        <p:nvSpPr>
          <p:cNvPr id="32" name="Picture Placeholder 25"/>
          <p:cNvSpPr>
            <a:spLocks noGrp="1"/>
          </p:cNvSpPr>
          <p:nvPr>
            <p:ph type="pic" sz="quarter" idx="29"/>
          </p:nvPr>
        </p:nvSpPr>
        <p:spPr>
          <a:xfrm>
            <a:off x="12391972" y="10138234"/>
            <a:ext cx="1625177" cy="1625600"/>
          </a:xfrm>
          <a:prstGeom prst="rect">
            <a:avLst/>
          </a:prstGeom>
        </p:spPr>
        <p:txBody>
          <a:bodyPr>
            <a:normAutofit/>
          </a:bodyPr>
          <a:lstStyle>
            <a:lvl1pPr marL="0" indent="0">
              <a:buNone/>
              <a:defRPr sz="1334"/>
            </a:lvl1pPr>
          </a:lstStyle>
          <a:p>
            <a:endParaRPr lang="en-US" dirty="0"/>
          </a:p>
        </p:txBody>
      </p:sp>
      <p:sp>
        <p:nvSpPr>
          <p:cNvPr id="33" name="Text Placeholder 13"/>
          <p:cNvSpPr>
            <a:spLocks noGrp="1"/>
          </p:cNvSpPr>
          <p:nvPr>
            <p:ph type="body" sz="quarter" idx="30" hasCustomPrompt="1"/>
          </p:nvPr>
        </p:nvSpPr>
        <p:spPr>
          <a:xfrm>
            <a:off x="3656648" y="3606800"/>
            <a:ext cx="7719589"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sp>
        <p:nvSpPr>
          <p:cNvPr id="34" name="Text Placeholder 13"/>
          <p:cNvSpPr>
            <a:spLocks noGrp="1"/>
          </p:cNvSpPr>
          <p:nvPr>
            <p:ph type="body" sz="quarter" idx="31" hasCustomPrompt="1"/>
          </p:nvPr>
        </p:nvSpPr>
        <p:spPr>
          <a:xfrm>
            <a:off x="3656648" y="6868880"/>
            <a:ext cx="7719589"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sp>
        <p:nvSpPr>
          <p:cNvPr id="35" name="Text Placeholder 13"/>
          <p:cNvSpPr>
            <a:spLocks noGrp="1"/>
          </p:cNvSpPr>
          <p:nvPr>
            <p:ph type="body" sz="quarter" idx="32" hasCustomPrompt="1"/>
          </p:nvPr>
        </p:nvSpPr>
        <p:spPr>
          <a:xfrm>
            <a:off x="3656648" y="10138234"/>
            <a:ext cx="7719589"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sp>
        <p:nvSpPr>
          <p:cNvPr id="36" name="Text Placeholder 13"/>
          <p:cNvSpPr>
            <a:spLocks noGrp="1"/>
          </p:cNvSpPr>
          <p:nvPr>
            <p:ph type="body" sz="quarter" idx="33" hasCustomPrompt="1"/>
          </p:nvPr>
        </p:nvSpPr>
        <p:spPr>
          <a:xfrm>
            <a:off x="14220296" y="3606800"/>
            <a:ext cx="8735325"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sp>
        <p:nvSpPr>
          <p:cNvPr id="37" name="Text Placeholder 13"/>
          <p:cNvSpPr>
            <a:spLocks noGrp="1"/>
          </p:cNvSpPr>
          <p:nvPr>
            <p:ph type="body" sz="quarter" idx="34" hasCustomPrompt="1"/>
          </p:nvPr>
        </p:nvSpPr>
        <p:spPr>
          <a:xfrm>
            <a:off x="14220296" y="6868880"/>
            <a:ext cx="8735325"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sp>
        <p:nvSpPr>
          <p:cNvPr id="38" name="Text Placeholder 13"/>
          <p:cNvSpPr>
            <a:spLocks noGrp="1"/>
          </p:cNvSpPr>
          <p:nvPr>
            <p:ph type="body" sz="quarter" idx="35" hasCustomPrompt="1"/>
          </p:nvPr>
        </p:nvSpPr>
        <p:spPr>
          <a:xfrm>
            <a:off x="14220296" y="10138234"/>
            <a:ext cx="8735325" cy="609600"/>
          </a:xfrm>
          <a:prstGeom prst="rect">
            <a:avLst/>
          </a:prstGeom>
        </p:spPr>
        <p:txBody>
          <a:bodyPr>
            <a:noAutofit/>
          </a:bodyPr>
          <a:lstStyle>
            <a:lvl1pPr marL="0" indent="0">
              <a:buNone/>
              <a:defRPr sz="3199" b="1" baseline="0">
                <a:solidFill>
                  <a:schemeClr val="tx2"/>
                </a:solidFill>
              </a:defRPr>
            </a:lvl1pPr>
          </a:lstStyle>
          <a:p>
            <a:pPr lvl="0"/>
            <a:r>
              <a:rPr lang="en-US" dirty="0"/>
              <a:t>Title goes here</a:t>
            </a:r>
          </a:p>
        </p:txBody>
      </p:sp>
      <p:pic>
        <p:nvPicPr>
          <p:cNvPr id="22" name="Picture 21">
            <a:extLst>
              <a:ext uri="{FF2B5EF4-FFF2-40B4-BE49-F238E27FC236}">
                <a16:creationId xmlns:a16="http://schemas.microsoft.com/office/drawing/2014/main" id="{09C0F82A-75EE-475A-AB90-F1C79F2F9EE6}"/>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424217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
        <p:nvSpPr>
          <p:cNvPr id="12" name="Text Placeholder 3"/>
          <p:cNvSpPr>
            <a:spLocks noGrp="1"/>
          </p:cNvSpPr>
          <p:nvPr>
            <p:ph type="body" sz="quarter" idx="11"/>
          </p:nvPr>
        </p:nvSpPr>
        <p:spPr>
          <a:xfrm>
            <a:off x="1625177" y="1778000"/>
            <a:ext cx="21330444" cy="1422400"/>
          </a:xfrm>
          <a:prstGeom prst="rect">
            <a:avLst/>
          </a:prstGeom>
        </p:spPr>
        <p:txBody>
          <a:bodyPr>
            <a:normAutofit/>
          </a:bodyPr>
          <a:lstStyle>
            <a:lvl1pPr marL="0" indent="0" algn="l">
              <a:buNone/>
              <a:defRPr sz="7464" b="0" baseline="0">
                <a:solidFill>
                  <a:schemeClr val="tx2"/>
                </a:solidFill>
              </a:defRPr>
            </a:lvl1pPr>
          </a:lstStyle>
          <a:p>
            <a:pPr lvl="0"/>
            <a:endParaRPr lang="en-US" dirty="0"/>
          </a:p>
        </p:txBody>
      </p:sp>
      <p:sp>
        <p:nvSpPr>
          <p:cNvPr id="16" name="Text Placeholder 13"/>
          <p:cNvSpPr>
            <a:spLocks noGrp="1"/>
          </p:cNvSpPr>
          <p:nvPr>
            <p:ph type="body" sz="quarter" idx="13" hasCustomPrompt="1"/>
          </p:nvPr>
        </p:nvSpPr>
        <p:spPr>
          <a:xfrm>
            <a:off x="1625177" y="3403600"/>
            <a:ext cx="7719589" cy="8940800"/>
          </a:xfrm>
          <a:prstGeom prst="rect">
            <a:avLst/>
          </a:prstGeom>
        </p:spPr>
        <p:txBody>
          <a:bodyPr>
            <a:normAutofit/>
          </a:bodyPr>
          <a:lstStyle>
            <a:lvl1pPr marL="0" indent="0">
              <a:buNone/>
              <a:defRPr sz="3733" baseline="0"/>
            </a:lvl1pPr>
          </a:lstStyle>
          <a:p>
            <a:pPr lvl="0"/>
            <a:r>
              <a:rPr lang="en-US" dirty="0"/>
              <a:t>Description goes here</a:t>
            </a:r>
          </a:p>
        </p:txBody>
      </p:sp>
      <p:sp>
        <p:nvSpPr>
          <p:cNvPr id="17" name="Picture Placeholder 11"/>
          <p:cNvSpPr>
            <a:spLocks noGrp="1"/>
          </p:cNvSpPr>
          <p:nvPr>
            <p:ph type="pic" sz="quarter" idx="12" hasCustomPrompt="1"/>
          </p:nvPr>
        </p:nvSpPr>
        <p:spPr>
          <a:xfrm>
            <a:off x="9751060" y="3403600"/>
            <a:ext cx="1625177" cy="1422400"/>
          </a:xfrm>
          <a:prstGeom prst="rect">
            <a:avLst/>
          </a:prstGeom>
        </p:spPr>
        <p:txBody>
          <a:bodyPr>
            <a:noAutofit/>
          </a:bodyPr>
          <a:lstStyle>
            <a:lvl1pPr marL="0" indent="0">
              <a:buNone/>
              <a:defRPr sz="3199"/>
            </a:lvl1pPr>
          </a:lstStyle>
          <a:p>
            <a:r>
              <a:rPr lang="en-US" dirty="0"/>
              <a:t>Picture</a:t>
            </a:r>
          </a:p>
        </p:txBody>
      </p:sp>
      <p:sp>
        <p:nvSpPr>
          <p:cNvPr id="18" name="Text Placeholder 13"/>
          <p:cNvSpPr>
            <a:spLocks noGrp="1"/>
          </p:cNvSpPr>
          <p:nvPr>
            <p:ph type="body" sz="quarter" idx="14" hasCustomPrompt="1"/>
          </p:nvPr>
        </p:nvSpPr>
        <p:spPr>
          <a:xfrm>
            <a:off x="11782531" y="3403600"/>
            <a:ext cx="11173090" cy="14224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3199" baseline="0"/>
            </a:lvl1pPr>
          </a:lstStyle>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Description goes here </a:t>
            </a:r>
          </a:p>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a:t>
            </a:r>
          </a:p>
        </p:txBody>
      </p:sp>
      <p:sp>
        <p:nvSpPr>
          <p:cNvPr id="19" name="Picture Placeholder 11"/>
          <p:cNvSpPr>
            <a:spLocks noGrp="1"/>
          </p:cNvSpPr>
          <p:nvPr>
            <p:ph type="pic" sz="quarter" idx="15" hasCustomPrompt="1"/>
          </p:nvPr>
        </p:nvSpPr>
        <p:spPr>
          <a:xfrm>
            <a:off x="9751060" y="5232400"/>
            <a:ext cx="1625177" cy="1422400"/>
          </a:xfrm>
          <a:prstGeom prst="rect">
            <a:avLst/>
          </a:prstGeom>
        </p:spPr>
        <p:txBody>
          <a:bodyPr>
            <a:noAutofit/>
          </a:bodyPr>
          <a:lstStyle>
            <a:lvl1pPr marL="0" indent="0">
              <a:buNone/>
              <a:defRPr sz="3199"/>
            </a:lvl1pPr>
          </a:lstStyle>
          <a:p>
            <a:r>
              <a:rPr lang="en-US" dirty="0"/>
              <a:t>Picture</a:t>
            </a:r>
          </a:p>
        </p:txBody>
      </p:sp>
      <p:sp>
        <p:nvSpPr>
          <p:cNvPr id="20" name="Text Placeholder 13"/>
          <p:cNvSpPr>
            <a:spLocks noGrp="1"/>
          </p:cNvSpPr>
          <p:nvPr>
            <p:ph type="body" sz="quarter" idx="16" hasCustomPrompt="1"/>
          </p:nvPr>
        </p:nvSpPr>
        <p:spPr>
          <a:xfrm>
            <a:off x="11782531" y="5232400"/>
            <a:ext cx="11173090" cy="1422400"/>
          </a:xfrm>
          <a:prstGeom prst="rect">
            <a:avLst/>
          </a:prstGeom>
        </p:spPr>
        <p:txBody>
          <a:bodyPr>
            <a:normAutofit/>
          </a:bodyPr>
          <a:lstStyle>
            <a:lvl1pPr marL="0" indent="0">
              <a:buNone/>
              <a:defRPr sz="3199" baseline="0"/>
            </a:lvl1pPr>
          </a:lstStyle>
          <a:p>
            <a:pPr lvl="0"/>
            <a:r>
              <a:rPr lang="en-US" dirty="0"/>
              <a:t>Description goes here</a:t>
            </a:r>
          </a:p>
        </p:txBody>
      </p:sp>
      <p:sp>
        <p:nvSpPr>
          <p:cNvPr id="21" name="Picture Placeholder 11"/>
          <p:cNvSpPr>
            <a:spLocks noGrp="1"/>
          </p:cNvSpPr>
          <p:nvPr>
            <p:ph type="pic" sz="quarter" idx="17" hasCustomPrompt="1"/>
          </p:nvPr>
        </p:nvSpPr>
        <p:spPr>
          <a:xfrm>
            <a:off x="9751060" y="7061200"/>
            <a:ext cx="1625177" cy="1422400"/>
          </a:xfrm>
          <a:prstGeom prst="rect">
            <a:avLst/>
          </a:prstGeom>
        </p:spPr>
        <p:txBody>
          <a:bodyPr>
            <a:noAutofit/>
          </a:bodyPr>
          <a:lstStyle>
            <a:lvl1pPr marL="0" indent="0">
              <a:buNone/>
              <a:defRPr sz="3199"/>
            </a:lvl1pPr>
          </a:lstStyle>
          <a:p>
            <a:r>
              <a:rPr lang="en-US" dirty="0"/>
              <a:t>Picture</a:t>
            </a:r>
          </a:p>
        </p:txBody>
      </p:sp>
      <p:sp>
        <p:nvSpPr>
          <p:cNvPr id="22" name="Text Placeholder 13"/>
          <p:cNvSpPr>
            <a:spLocks noGrp="1"/>
          </p:cNvSpPr>
          <p:nvPr>
            <p:ph type="body" sz="quarter" idx="18" hasCustomPrompt="1"/>
          </p:nvPr>
        </p:nvSpPr>
        <p:spPr>
          <a:xfrm>
            <a:off x="11782531" y="7061200"/>
            <a:ext cx="11173090" cy="1422400"/>
          </a:xfrm>
          <a:prstGeom prst="rect">
            <a:avLst/>
          </a:prstGeom>
        </p:spPr>
        <p:txBody>
          <a:bodyPr>
            <a:normAutofit/>
          </a:bodyPr>
          <a:lstStyle>
            <a:lvl1pPr marL="0" indent="0">
              <a:buNone/>
              <a:defRPr sz="3199" baseline="0"/>
            </a:lvl1pPr>
          </a:lstStyle>
          <a:p>
            <a:pPr lvl="0"/>
            <a:r>
              <a:rPr lang="en-US" dirty="0"/>
              <a:t>Description goes here</a:t>
            </a:r>
          </a:p>
        </p:txBody>
      </p:sp>
      <p:sp>
        <p:nvSpPr>
          <p:cNvPr id="23" name="Picture Placeholder 11"/>
          <p:cNvSpPr>
            <a:spLocks noGrp="1"/>
          </p:cNvSpPr>
          <p:nvPr>
            <p:ph type="pic" sz="quarter" idx="19" hasCustomPrompt="1"/>
          </p:nvPr>
        </p:nvSpPr>
        <p:spPr>
          <a:xfrm>
            <a:off x="9751060" y="8890000"/>
            <a:ext cx="1625177" cy="1422400"/>
          </a:xfrm>
          <a:prstGeom prst="rect">
            <a:avLst/>
          </a:prstGeom>
        </p:spPr>
        <p:txBody>
          <a:bodyPr>
            <a:noAutofit/>
          </a:bodyPr>
          <a:lstStyle>
            <a:lvl1pPr marL="0" indent="0">
              <a:buNone/>
              <a:defRPr sz="3199"/>
            </a:lvl1pPr>
          </a:lstStyle>
          <a:p>
            <a:r>
              <a:rPr lang="en-US" dirty="0"/>
              <a:t>Picture</a:t>
            </a:r>
          </a:p>
        </p:txBody>
      </p:sp>
      <p:sp>
        <p:nvSpPr>
          <p:cNvPr id="24" name="Text Placeholder 13"/>
          <p:cNvSpPr>
            <a:spLocks noGrp="1"/>
          </p:cNvSpPr>
          <p:nvPr>
            <p:ph type="body" sz="quarter" idx="20" hasCustomPrompt="1"/>
          </p:nvPr>
        </p:nvSpPr>
        <p:spPr>
          <a:xfrm>
            <a:off x="11782531" y="8890000"/>
            <a:ext cx="11173090" cy="14224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3199" baseline="0"/>
            </a:lvl1pPr>
          </a:lstStyle>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Description goes here </a:t>
            </a:r>
          </a:p>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a:t>
            </a:r>
          </a:p>
        </p:txBody>
      </p:sp>
      <p:sp>
        <p:nvSpPr>
          <p:cNvPr id="25" name="Picture Placeholder 11"/>
          <p:cNvSpPr>
            <a:spLocks noGrp="1"/>
          </p:cNvSpPr>
          <p:nvPr>
            <p:ph type="pic" sz="quarter" idx="21" hasCustomPrompt="1"/>
          </p:nvPr>
        </p:nvSpPr>
        <p:spPr>
          <a:xfrm>
            <a:off x="9751060" y="10718800"/>
            <a:ext cx="1625177" cy="1422400"/>
          </a:xfrm>
          <a:prstGeom prst="rect">
            <a:avLst/>
          </a:prstGeom>
        </p:spPr>
        <p:txBody>
          <a:bodyPr>
            <a:noAutofit/>
          </a:bodyPr>
          <a:lstStyle>
            <a:lvl1pPr marL="0" indent="0">
              <a:buNone/>
              <a:defRPr sz="3199"/>
            </a:lvl1pPr>
          </a:lstStyle>
          <a:p>
            <a:r>
              <a:rPr lang="en-US" dirty="0"/>
              <a:t>Picture</a:t>
            </a:r>
          </a:p>
        </p:txBody>
      </p:sp>
      <p:sp>
        <p:nvSpPr>
          <p:cNvPr id="26" name="Text Placeholder 13"/>
          <p:cNvSpPr>
            <a:spLocks noGrp="1"/>
          </p:cNvSpPr>
          <p:nvPr>
            <p:ph type="body" sz="quarter" idx="22" hasCustomPrompt="1"/>
          </p:nvPr>
        </p:nvSpPr>
        <p:spPr>
          <a:xfrm>
            <a:off x="11782531" y="10718800"/>
            <a:ext cx="11173090" cy="1422400"/>
          </a:xfrm>
          <a:prstGeom prst="rect">
            <a:avLst/>
          </a:prstGeom>
        </p:spPr>
        <p:txBody>
          <a:bodyPr>
            <a:normAutofit/>
          </a:bodyPr>
          <a:lstStyle>
            <a:lvl1pPr marL="0" marR="0" indent="0" algn="l" defTabSz="2437730" rtl="0" eaLnBrk="1" fontAlgn="auto" latinLnBrk="0" hangingPunct="1">
              <a:lnSpc>
                <a:spcPct val="100000"/>
              </a:lnSpc>
              <a:spcBef>
                <a:spcPct val="20000"/>
              </a:spcBef>
              <a:spcAft>
                <a:spcPts val="0"/>
              </a:spcAft>
              <a:buClrTx/>
              <a:buSzTx/>
              <a:buFont typeface="Arial" pitchFamily="34" charset="0"/>
              <a:buNone/>
              <a:tabLst/>
              <a:defRPr sz="3199" baseline="0"/>
            </a:lvl1pPr>
          </a:lstStyle>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Description goes here </a:t>
            </a:r>
          </a:p>
          <a:p>
            <a:pPr marL="0" marR="0" lvl="0" indent="0" algn="l"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 </a:t>
            </a:r>
          </a:p>
        </p:txBody>
      </p:sp>
      <p:pic>
        <p:nvPicPr>
          <p:cNvPr id="15" name="Picture 14">
            <a:extLst>
              <a:ext uri="{FF2B5EF4-FFF2-40B4-BE49-F238E27FC236}">
                <a16:creationId xmlns:a16="http://schemas.microsoft.com/office/drawing/2014/main" id="{A763B0F8-2A9D-4BF2-AAFC-33C5F3CC146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281144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cription-2">
    <p:spTree>
      <p:nvGrpSpPr>
        <p:cNvPr id="1" name=""/>
        <p:cNvGrpSpPr/>
        <p:nvPr/>
      </p:nvGrpSpPr>
      <p:grpSpPr>
        <a:xfrm>
          <a:off x="0" y="0"/>
          <a:ext cx="0" cy="0"/>
          <a:chOff x="0" y="0"/>
          <a:chExt cx="0" cy="0"/>
        </a:xfrm>
      </p:grpSpPr>
      <p:sp>
        <p:nvSpPr>
          <p:cNvPr id="8" name="Text Placeholder 3"/>
          <p:cNvSpPr>
            <a:spLocks noGrp="1"/>
          </p:cNvSpPr>
          <p:nvPr>
            <p:ph type="body" sz="quarter" idx="11"/>
          </p:nvPr>
        </p:nvSpPr>
        <p:spPr>
          <a:xfrm>
            <a:off x="1625177" y="1778000"/>
            <a:ext cx="21330444" cy="1625600"/>
          </a:xfrm>
          <a:prstGeom prst="rect">
            <a:avLst/>
          </a:prstGeom>
        </p:spPr>
        <p:txBody>
          <a:bodyPr>
            <a:normAutofit/>
          </a:bodyPr>
          <a:lstStyle>
            <a:lvl1pPr marL="0" indent="0" algn="l">
              <a:buNone/>
              <a:defRPr sz="7464" b="0">
                <a:solidFill>
                  <a:schemeClr val="tx2"/>
                </a:solidFill>
              </a:defRPr>
            </a:lvl1pPr>
          </a:lstStyle>
          <a:p>
            <a:pPr lvl="0"/>
            <a:endParaRPr lang="en-US" dirty="0"/>
          </a:p>
        </p:txBody>
      </p:sp>
      <p:sp>
        <p:nvSpPr>
          <p:cNvPr id="9" name="Text Placeholder 13"/>
          <p:cNvSpPr>
            <a:spLocks noGrp="1"/>
          </p:cNvSpPr>
          <p:nvPr>
            <p:ph type="body" sz="quarter" idx="13" hasCustomPrompt="1"/>
          </p:nvPr>
        </p:nvSpPr>
        <p:spPr>
          <a:xfrm>
            <a:off x="1625177" y="3606800"/>
            <a:ext cx="7719589" cy="8940800"/>
          </a:xfrm>
          <a:prstGeom prst="rect">
            <a:avLst/>
          </a:prstGeom>
        </p:spPr>
        <p:txBody>
          <a:bodyPr>
            <a:normAutofit/>
          </a:bodyPr>
          <a:lstStyle>
            <a:lvl1pPr marL="0" indent="0">
              <a:buNone/>
              <a:defRPr sz="3733" baseline="0"/>
            </a:lvl1pPr>
          </a:lstStyle>
          <a:p>
            <a:pPr lvl="0"/>
            <a:r>
              <a:rPr lang="en-US" dirty="0"/>
              <a:t>Description goes here</a:t>
            </a:r>
          </a:p>
        </p:txBody>
      </p:sp>
      <p:sp>
        <p:nvSpPr>
          <p:cNvPr id="10" name="Text Placeholder 13"/>
          <p:cNvSpPr>
            <a:spLocks noGrp="1"/>
          </p:cNvSpPr>
          <p:nvPr>
            <p:ph type="body" sz="quarter" idx="14" hasCustomPrompt="1"/>
          </p:nvPr>
        </p:nvSpPr>
        <p:spPr>
          <a:xfrm>
            <a:off x="9954207" y="5638800"/>
            <a:ext cx="13001413" cy="1016000"/>
          </a:xfrm>
          <a:prstGeom prst="rect">
            <a:avLst/>
          </a:prstGeom>
        </p:spPr>
        <p:txBody>
          <a:bodyPr>
            <a:normAutofit/>
          </a:bodyPr>
          <a:lstStyle>
            <a:lvl1pPr marL="0" indent="0">
              <a:buNone/>
              <a:defRPr sz="4265" b="1" baseline="0">
                <a:solidFill>
                  <a:schemeClr val="tx2"/>
                </a:solidFill>
              </a:defRPr>
            </a:lvl1pPr>
          </a:lstStyle>
          <a:p>
            <a:pPr lvl="0"/>
            <a:r>
              <a:rPr lang="en-US" dirty="0"/>
              <a:t>Description goes here</a:t>
            </a:r>
          </a:p>
        </p:txBody>
      </p:sp>
      <p:sp>
        <p:nvSpPr>
          <p:cNvPr id="11" name="Text Placeholder 13"/>
          <p:cNvSpPr>
            <a:spLocks noGrp="1"/>
          </p:cNvSpPr>
          <p:nvPr>
            <p:ph type="body" sz="quarter" idx="15" hasCustomPrompt="1"/>
          </p:nvPr>
        </p:nvSpPr>
        <p:spPr>
          <a:xfrm>
            <a:off x="9954207" y="6654800"/>
            <a:ext cx="13001413" cy="2325920"/>
          </a:xfrm>
          <a:prstGeom prst="rect">
            <a:avLst/>
          </a:prstGeom>
        </p:spPr>
        <p:txBody>
          <a:bodyPr>
            <a:normAutofit/>
          </a:bodyPr>
          <a:lstStyle>
            <a:lvl1pPr marL="0" indent="0">
              <a:buNone/>
              <a:defRPr sz="3199" baseline="0"/>
            </a:lvl1pPr>
          </a:lstStyle>
          <a:p>
            <a:pPr lvl="0"/>
            <a:r>
              <a:rPr lang="en-US" dirty="0"/>
              <a:t>Description goes here</a:t>
            </a:r>
          </a:p>
        </p:txBody>
      </p:sp>
      <p:sp>
        <p:nvSpPr>
          <p:cNvPr id="14" name="Text Placeholder 13"/>
          <p:cNvSpPr>
            <a:spLocks noGrp="1"/>
          </p:cNvSpPr>
          <p:nvPr>
            <p:ph type="body" sz="quarter" idx="16" hasCustomPrompt="1"/>
          </p:nvPr>
        </p:nvSpPr>
        <p:spPr>
          <a:xfrm>
            <a:off x="9954207" y="9205680"/>
            <a:ext cx="13001413" cy="1016000"/>
          </a:xfrm>
          <a:prstGeom prst="rect">
            <a:avLst/>
          </a:prstGeom>
        </p:spPr>
        <p:txBody>
          <a:bodyPr>
            <a:normAutofit/>
          </a:bodyPr>
          <a:lstStyle>
            <a:lvl1pPr marL="0" indent="0">
              <a:buNone/>
              <a:defRPr sz="4265" b="1" baseline="0">
                <a:solidFill>
                  <a:schemeClr val="tx2"/>
                </a:solidFill>
              </a:defRPr>
            </a:lvl1pPr>
          </a:lstStyle>
          <a:p>
            <a:pPr lvl="0"/>
            <a:r>
              <a:rPr lang="en-US" dirty="0"/>
              <a:t>Description goes here</a:t>
            </a:r>
          </a:p>
        </p:txBody>
      </p:sp>
      <p:sp>
        <p:nvSpPr>
          <p:cNvPr id="15" name="Text Placeholder 13"/>
          <p:cNvSpPr>
            <a:spLocks noGrp="1"/>
          </p:cNvSpPr>
          <p:nvPr>
            <p:ph type="body" sz="quarter" idx="17" hasCustomPrompt="1"/>
          </p:nvPr>
        </p:nvSpPr>
        <p:spPr>
          <a:xfrm>
            <a:off x="9954207" y="10221680"/>
            <a:ext cx="13001413" cy="2325920"/>
          </a:xfrm>
          <a:prstGeom prst="rect">
            <a:avLst/>
          </a:prstGeom>
        </p:spPr>
        <p:txBody>
          <a:bodyPr>
            <a:normAutofit/>
          </a:bodyPr>
          <a:lstStyle>
            <a:lvl1pPr marL="0" indent="0">
              <a:buNone/>
              <a:defRPr sz="3199" baseline="0"/>
            </a:lvl1pPr>
          </a:lstStyle>
          <a:p>
            <a:pPr lvl="0"/>
            <a:r>
              <a:rPr lang="en-US" dirty="0"/>
              <a:t>Description goes here</a:t>
            </a:r>
          </a:p>
        </p:txBody>
      </p:sp>
      <p:sp>
        <p:nvSpPr>
          <p:cNvPr id="16" name="Text Placeholder 13"/>
          <p:cNvSpPr>
            <a:spLocks noGrp="1"/>
          </p:cNvSpPr>
          <p:nvPr>
            <p:ph type="body" sz="quarter" idx="18" hasCustomPrompt="1"/>
          </p:nvPr>
        </p:nvSpPr>
        <p:spPr>
          <a:xfrm>
            <a:off x="9954207" y="3606800"/>
            <a:ext cx="13001413" cy="1828800"/>
          </a:xfrm>
          <a:prstGeom prst="rect">
            <a:avLst/>
          </a:prstGeom>
        </p:spPr>
        <p:txBody>
          <a:bodyPr>
            <a:normAutofit/>
          </a:bodyPr>
          <a:lstStyle>
            <a:lvl1pPr marL="0" indent="0">
              <a:buNone/>
              <a:defRPr sz="5333" b="1" baseline="0">
                <a:solidFill>
                  <a:schemeClr val="bg2"/>
                </a:solidFill>
              </a:defRPr>
            </a:lvl1pPr>
          </a:lstStyle>
          <a:p>
            <a:pPr lvl="0"/>
            <a:r>
              <a:rPr lang="en-US" dirty="0"/>
              <a:t>Description goes here</a:t>
            </a:r>
          </a:p>
        </p:txBody>
      </p:sp>
      <p:pic>
        <p:nvPicPr>
          <p:cNvPr id="12" name="Picture 11">
            <a:extLst>
              <a:ext uri="{FF2B5EF4-FFF2-40B4-BE49-F238E27FC236}">
                <a16:creationId xmlns:a16="http://schemas.microsoft.com/office/drawing/2014/main" id="{AF8DE6F9-FBF7-42D6-BF9B-A17DC9F2457D}"/>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387195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1625177" y="1778000"/>
            <a:ext cx="21330444" cy="1422400"/>
          </a:xfrm>
          <a:prstGeom prst="rect">
            <a:avLst/>
          </a:prstGeom>
        </p:spPr>
        <p:txBody>
          <a:bodyPr>
            <a:normAutofit/>
          </a:bodyPr>
          <a:lstStyle>
            <a:lvl1pPr marL="0" indent="0" algn="l">
              <a:buNone/>
              <a:defRPr sz="7464" b="0">
                <a:solidFill>
                  <a:schemeClr val="tx2"/>
                </a:solidFill>
              </a:defRPr>
            </a:lvl1pPr>
          </a:lstStyle>
          <a:p>
            <a:pPr lvl="0"/>
            <a:endParaRPr lang="en-US" dirty="0"/>
          </a:p>
        </p:txBody>
      </p:sp>
      <p:sp>
        <p:nvSpPr>
          <p:cNvPr id="8" name="Text Placeholder 13"/>
          <p:cNvSpPr>
            <a:spLocks noGrp="1"/>
          </p:cNvSpPr>
          <p:nvPr>
            <p:ph type="body" sz="quarter" idx="15" hasCustomPrompt="1"/>
          </p:nvPr>
        </p:nvSpPr>
        <p:spPr>
          <a:xfrm>
            <a:off x="1625177" y="3200400"/>
            <a:ext cx="21330444" cy="2032000"/>
          </a:xfrm>
          <a:prstGeom prst="rect">
            <a:avLst/>
          </a:prstGeom>
        </p:spPr>
        <p:txBody>
          <a:bodyPr>
            <a:normAutofit/>
          </a:bodyPr>
          <a:lstStyle>
            <a:lvl1pPr marL="0" indent="0">
              <a:buNone/>
              <a:defRPr sz="3199" baseline="0"/>
            </a:lvl1pPr>
          </a:lstStyle>
          <a:p>
            <a:pPr lvl="0"/>
            <a:r>
              <a:rPr lang="en-US" dirty="0"/>
              <a:t>Description goes here</a:t>
            </a:r>
          </a:p>
        </p:txBody>
      </p:sp>
      <p:grpSp>
        <p:nvGrpSpPr>
          <p:cNvPr id="28" name="Group 27"/>
          <p:cNvGrpSpPr/>
          <p:nvPr userDrawn="1"/>
        </p:nvGrpSpPr>
        <p:grpSpPr>
          <a:xfrm>
            <a:off x="2640913" y="8269126"/>
            <a:ext cx="19299015" cy="1515226"/>
            <a:chOff x="585980" y="3112493"/>
            <a:chExt cx="8037576" cy="630890"/>
          </a:xfrm>
        </p:grpSpPr>
        <p:sp>
          <p:nvSpPr>
            <p:cNvPr id="9" name="Rectangle 8"/>
            <p:cNvSpPr/>
            <p:nvPr userDrawn="1"/>
          </p:nvSpPr>
          <p:spPr>
            <a:xfrm>
              <a:off x="609600" y="3409950"/>
              <a:ext cx="8001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598069" y="3103199"/>
              <a:ext cx="170894" cy="19507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userDrawn="1"/>
          </p:nvSpPr>
          <p:spPr>
            <a:xfrm>
              <a:off x="58598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8440572" y="3103199"/>
              <a:ext cx="170895" cy="19507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userDrawn="1"/>
          </p:nvSpPr>
          <p:spPr>
            <a:xfrm>
              <a:off x="8428483"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pic>
          <p:nvPicPr>
            <p:cNvPr id="1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4524652" y="3100404"/>
              <a:ext cx="170894" cy="19507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userDrawn="1"/>
          </p:nvSpPr>
          <p:spPr>
            <a:xfrm>
              <a:off x="4512563" y="3330955"/>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pic>
          <p:nvPicPr>
            <p:cNvPr id="1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2526687" y="3560400"/>
              <a:ext cx="170894" cy="19507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userDrawn="1"/>
          </p:nvSpPr>
          <p:spPr>
            <a:xfrm rot="10800000">
              <a:off x="25146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6565287" y="3560400"/>
              <a:ext cx="170894" cy="195072"/>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userDrawn="1"/>
          </p:nvSpPr>
          <p:spPr>
            <a:xfrm rot="10800000">
              <a:off x="65532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24080"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25511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p:cNvSpPr/>
            <p:nvPr userDrawn="1"/>
          </p:nvSpPr>
          <p:spPr>
            <a:xfrm>
              <a:off x="4549140" y="3366132"/>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897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sp>
          <p:nvSpPr>
            <p:cNvPr id="27" name="Rounded Rectangle 26"/>
            <p:cNvSpPr/>
            <p:nvPr userDrawn="1"/>
          </p:nvSpPr>
          <p:spPr>
            <a:xfrm>
              <a:off x="8465059"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30" rtl="0" eaLnBrk="1" fontAlgn="auto" latinLnBrk="0" hangingPunct="1">
                <a:lnSpc>
                  <a:spcPct val="100000"/>
                </a:lnSpc>
                <a:spcBef>
                  <a:spcPts val="0"/>
                </a:spcBef>
                <a:spcAft>
                  <a:spcPts val="0"/>
                </a:spcAft>
                <a:buClrTx/>
                <a:buSzTx/>
                <a:buFontTx/>
                <a:buNone/>
                <a:tabLst/>
                <a:defRPr/>
              </a:pPr>
              <a:endParaRPr kumimoji="0" lang="en-US" sz="4799"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13"/>
          <p:cNvSpPr>
            <a:spLocks noGrp="1"/>
          </p:cNvSpPr>
          <p:nvPr>
            <p:ph type="body" sz="quarter" idx="17" hasCustomPrompt="1"/>
          </p:nvPr>
        </p:nvSpPr>
        <p:spPr>
          <a:xfrm>
            <a:off x="9085523" y="5918917"/>
            <a:ext cx="6435396" cy="1889410"/>
          </a:xfrm>
          <a:prstGeom prst="rect">
            <a:avLst/>
          </a:prstGeom>
        </p:spPr>
        <p:txBody>
          <a:bodyPr>
            <a:normAutofit/>
          </a:bodyPr>
          <a:lstStyle>
            <a:lvl1pPr marL="0" marR="0" indent="0" algn="ctr" defTabSz="2437730" rtl="0" eaLnBrk="1" fontAlgn="auto" latinLnBrk="0" hangingPunct="1">
              <a:lnSpc>
                <a:spcPct val="100000"/>
              </a:lnSpc>
              <a:spcBef>
                <a:spcPct val="20000"/>
              </a:spcBef>
              <a:spcAft>
                <a:spcPts val="0"/>
              </a:spcAft>
              <a:buClrTx/>
              <a:buSzTx/>
              <a:buFont typeface="Arial" pitchFamily="34" charset="0"/>
              <a:buNone/>
              <a:tabLst/>
              <a:defRPr sz="3199" baseline="0"/>
            </a:lvl1pPr>
          </a:lstStyle>
          <a:p>
            <a:pPr lvl="0"/>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lvl="0"/>
            <a:endParaRPr lang="en-US" dirty="0"/>
          </a:p>
        </p:txBody>
      </p:sp>
      <p:sp>
        <p:nvSpPr>
          <p:cNvPr id="33" name="Text Placeholder 13"/>
          <p:cNvSpPr>
            <a:spLocks noGrp="1"/>
          </p:cNvSpPr>
          <p:nvPr>
            <p:ph type="body" sz="quarter" idx="18" hasCustomPrompt="1"/>
          </p:nvPr>
        </p:nvSpPr>
        <p:spPr>
          <a:xfrm>
            <a:off x="897054" y="5918917"/>
            <a:ext cx="6435396" cy="1889410"/>
          </a:xfrm>
          <a:prstGeom prst="rect">
            <a:avLst/>
          </a:prstGeom>
        </p:spPr>
        <p:txBody>
          <a:bodyPr>
            <a:normAutofit/>
          </a:bodyPr>
          <a:lstStyle>
            <a:lvl1pPr marL="0" marR="0" indent="0" algn="ctr" defTabSz="2437730" rtl="0" eaLnBrk="1" fontAlgn="auto" latinLnBrk="0" hangingPunct="1">
              <a:lnSpc>
                <a:spcPct val="100000"/>
              </a:lnSpc>
              <a:spcBef>
                <a:spcPct val="20000"/>
              </a:spcBef>
              <a:spcAft>
                <a:spcPts val="0"/>
              </a:spcAft>
              <a:buClrTx/>
              <a:buSzTx/>
              <a:buFont typeface="Arial" pitchFamily="34" charset="0"/>
              <a:buNone/>
              <a:tabLst/>
              <a:defRPr sz="3199" i="0" baseline="0"/>
            </a:lvl1pPr>
          </a:lstStyle>
          <a:p>
            <a:pPr lvl="0"/>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lvl="0"/>
            <a:endParaRPr lang="en-US" dirty="0"/>
          </a:p>
        </p:txBody>
      </p:sp>
      <p:sp>
        <p:nvSpPr>
          <p:cNvPr id="34" name="Text Placeholder 13"/>
          <p:cNvSpPr>
            <a:spLocks noGrp="1"/>
          </p:cNvSpPr>
          <p:nvPr>
            <p:ph type="body" sz="quarter" idx="19" hasCustomPrompt="1"/>
          </p:nvPr>
        </p:nvSpPr>
        <p:spPr>
          <a:xfrm>
            <a:off x="17083702" y="5918917"/>
            <a:ext cx="6435396" cy="1889410"/>
          </a:xfrm>
          <a:prstGeom prst="rect">
            <a:avLst/>
          </a:prstGeom>
        </p:spPr>
        <p:txBody>
          <a:bodyPr>
            <a:normAutofit/>
          </a:bodyPr>
          <a:lstStyle>
            <a:lvl1pPr marL="0" marR="0" indent="0" algn="ctr" defTabSz="2437730" rtl="0" eaLnBrk="1" fontAlgn="auto" latinLnBrk="0" hangingPunct="1">
              <a:lnSpc>
                <a:spcPct val="100000"/>
              </a:lnSpc>
              <a:spcBef>
                <a:spcPct val="20000"/>
              </a:spcBef>
              <a:spcAft>
                <a:spcPts val="0"/>
              </a:spcAft>
              <a:buClrTx/>
              <a:buSzTx/>
              <a:buFont typeface="Arial" pitchFamily="34" charset="0"/>
              <a:buNone/>
              <a:tabLst/>
              <a:defRPr sz="3199" baseline="0"/>
            </a:lvl1pPr>
          </a:lstStyle>
          <a:p>
            <a:pPr lvl="0"/>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lvl="0"/>
            <a:endParaRPr lang="en-US" dirty="0"/>
          </a:p>
        </p:txBody>
      </p:sp>
      <p:sp>
        <p:nvSpPr>
          <p:cNvPr id="35" name="Text Placeholder 13"/>
          <p:cNvSpPr>
            <a:spLocks noGrp="1"/>
          </p:cNvSpPr>
          <p:nvPr>
            <p:ph type="body" sz="quarter" idx="20" hasCustomPrompt="1"/>
          </p:nvPr>
        </p:nvSpPr>
        <p:spPr>
          <a:xfrm>
            <a:off x="4288209" y="10109203"/>
            <a:ext cx="6435396" cy="1889410"/>
          </a:xfrm>
          <a:prstGeom prst="rect">
            <a:avLst/>
          </a:prstGeom>
        </p:spPr>
        <p:txBody>
          <a:bodyPr>
            <a:normAutofit/>
          </a:bodyPr>
          <a:lstStyle>
            <a:lvl1pPr marL="0" marR="0" indent="0" algn="ctr" defTabSz="2437730" rtl="0" eaLnBrk="1" fontAlgn="auto" latinLnBrk="0" hangingPunct="1">
              <a:lnSpc>
                <a:spcPct val="100000"/>
              </a:lnSpc>
              <a:spcBef>
                <a:spcPct val="20000"/>
              </a:spcBef>
              <a:spcAft>
                <a:spcPts val="0"/>
              </a:spcAft>
              <a:buClrTx/>
              <a:buSzTx/>
              <a:buFont typeface="Arial" pitchFamily="34" charset="0"/>
              <a:buNone/>
              <a:tabLst/>
              <a:defRPr sz="3199" i="0" baseline="0"/>
            </a:lvl1pPr>
          </a:lstStyle>
          <a:p>
            <a:pPr lvl="0"/>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lvl="0"/>
            <a:endParaRPr lang="en-US" dirty="0"/>
          </a:p>
        </p:txBody>
      </p:sp>
      <p:sp>
        <p:nvSpPr>
          <p:cNvPr id="36" name="Text Placeholder 13"/>
          <p:cNvSpPr>
            <a:spLocks noGrp="1"/>
          </p:cNvSpPr>
          <p:nvPr>
            <p:ph type="body" sz="quarter" idx="21" hasCustomPrompt="1"/>
          </p:nvPr>
        </p:nvSpPr>
        <p:spPr>
          <a:xfrm>
            <a:off x="13985295" y="10312403"/>
            <a:ext cx="6435396" cy="1889410"/>
          </a:xfrm>
          <a:prstGeom prst="rect">
            <a:avLst/>
          </a:prstGeom>
        </p:spPr>
        <p:txBody>
          <a:bodyPr>
            <a:normAutofit/>
          </a:bodyPr>
          <a:lstStyle>
            <a:lvl1pPr marL="0" marR="0" indent="0" algn="ctr" defTabSz="2437730" rtl="0" eaLnBrk="1" fontAlgn="auto" latinLnBrk="0" hangingPunct="1">
              <a:lnSpc>
                <a:spcPct val="100000"/>
              </a:lnSpc>
              <a:spcBef>
                <a:spcPct val="20000"/>
              </a:spcBef>
              <a:spcAft>
                <a:spcPts val="0"/>
              </a:spcAft>
              <a:buClrTx/>
              <a:buSzTx/>
              <a:buFont typeface="Arial" pitchFamily="34" charset="0"/>
              <a:buNone/>
              <a:tabLst/>
              <a:defRPr sz="3199" i="0" baseline="0"/>
            </a:lvl1pPr>
          </a:lstStyle>
          <a:p>
            <a:pPr lvl="0"/>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marL="0" marR="0" lvl="0" indent="0" algn="ctr" defTabSz="2437730" rtl="0" eaLnBrk="1" fontAlgn="auto" latinLnBrk="0" hangingPunct="1">
              <a:lnSpc>
                <a:spcPct val="100000"/>
              </a:lnSpc>
              <a:spcBef>
                <a:spcPct val="20000"/>
              </a:spcBef>
              <a:spcAft>
                <a:spcPts val="0"/>
              </a:spcAft>
              <a:buClrTx/>
              <a:buSzTx/>
              <a:buFont typeface="Arial" pitchFamily="34" charset="0"/>
              <a:buNone/>
              <a:tabLst/>
              <a:defRPr/>
            </a:pPr>
            <a:r>
              <a:rPr lang="en-US" dirty="0"/>
              <a:t>Description goes here</a:t>
            </a:r>
          </a:p>
          <a:p>
            <a:pPr lvl="0"/>
            <a:endParaRPr lang="en-US" dirty="0"/>
          </a:p>
        </p:txBody>
      </p:sp>
      <p:pic>
        <p:nvPicPr>
          <p:cNvPr id="29" name="Picture 28">
            <a:extLst>
              <a:ext uri="{FF2B5EF4-FFF2-40B4-BE49-F238E27FC236}">
                <a16:creationId xmlns:a16="http://schemas.microsoft.com/office/drawing/2014/main" id="{660ECB79-6561-4F19-82F9-B9CD097CCC81}"/>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602879" y="2022475"/>
            <a:ext cx="819150" cy="933450"/>
          </a:xfrm>
          <a:prstGeom prst="rect">
            <a:avLst/>
          </a:prstGeom>
        </p:spPr>
      </p:pic>
    </p:spTree>
    <p:extLst>
      <p:ext uri="{BB962C8B-B14F-4D97-AF65-F5344CB8AC3E}">
        <p14:creationId xmlns:p14="http://schemas.microsoft.com/office/powerpoint/2010/main" val="219672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7758B88-585E-4C79-ADD1-838AC242463D}"/>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p:blipFill>
        <p:spPr bwMode="auto">
          <a:xfrm>
            <a:off x="1" y="336"/>
            <a:ext cx="24416344" cy="13737098"/>
          </a:xfrm>
          <a:prstGeom prst="rect">
            <a:avLst/>
          </a:prstGeom>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95E321D-60CA-4F84-89D1-97D2567883A0}"/>
              </a:ext>
            </a:extLst>
          </p:cNvPr>
          <p:cNvSpPr/>
          <p:nvPr userDrawn="1"/>
        </p:nvSpPr>
        <p:spPr>
          <a:xfrm>
            <a:off x="22342798" y="0"/>
            <a:ext cx="2034851"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solidFill>
                  <a:schemeClr val="accent4"/>
                </a:solidFill>
                <a:effectLst/>
              </a:rPr>
              <a:t>Project by: GPS-V</a:t>
            </a:r>
          </a:p>
        </p:txBody>
      </p:sp>
      <p:sp>
        <p:nvSpPr>
          <p:cNvPr id="4" name="Rectangle 3">
            <a:extLst>
              <a:ext uri="{FF2B5EF4-FFF2-40B4-BE49-F238E27FC236}">
                <a16:creationId xmlns:a16="http://schemas.microsoft.com/office/drawing/2014/main" id="{38E55D59-2A9F-4277-AE40-1E41EF199028}"/>
              </a:ext>
            </a:extLst>
          </p:cNvPr>
          <p:cNvSpPr/>
          <p:nvPr userDrawn="1"/>
        </p:nvSpPr>
        <p:spPr>
          <a:xfrm>
            <a:off x="7309942" y="13315554"/>
            <a:ext cx="5438605"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Machine Learning Class, San Jose State University</a:t>
            </a:r>
          </a:p>
        </p:txBody>
      </p:sp>
    </p:spTree>
    <p:extLst>
      <p:ext uri="{BB962C8B-B14F-4D97-AF65-F5344CB8AC3E}">
        <p14:creationId xmlns:p14="http://schemas.microsoft.com/office/powerpoint/2010/main" val="111687189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7" r:id="rId10"/>
    <p:sldLayoutId id="2147483739" r:id="rId11"/>
    <p:sldLayoutId id="2147483740" r:id="rId12"/>
    <p:sldLayoutId id="2147483741" r:id="rId13"/>
    <p:sldLayoutId id="2147483742" r:id="rId14"/>
    <p:sldLayoutId id="2147483745" r:id="rId15"/>
    <p:sldLayoutId id="2147483743" r:id="rId16"/>
    <p:sldLayoutId id="2147483746" r:id="rId17"/>
    <p:sldLayoutId id="2147483744" r:id="rId18"/>
  </p:sldLayoutIdLst>
  <p:txStyles>
    <p:titleStyle>
      <a:lvl1pPr algn="ctr" defTabSz="2437730" rtl="0" eaLnBrk="1" latinLnBrk="0" hangingPunct="1">
        <a:spcBef>
          <a:spcPct val="0"/>
        </a:spcBef>
        <a:buNone/>
        <a:defRPr sz="11731" kern="1200">
          <a:solidFill>
            <a:schemeClr val="tx1"/>
          </a:solidFill>
          <a:latin typeface="+mj-lt"/>
          <a:ea typeface="+mj-ea"/>
          <a:cs typeface="+mj-cs"/>
        </a:defRPr>
      </a:lvl1pPr>
    </p:titleStyle>
    <p:bodyStyle>
      <a:lvl1pPr marL="914149" indent="-914149" algn="l" defTabSz="2437730" rtl="0" eaLnBrk="1" latinLnBrk="0" hangingPunct="1">
        <a:spcBef>
          <a:spcPct val="20000"/>
        </a:spcBef>
        <a:buFont typeface="Arial" pitchFamily="34" charset="0"/>
        <a:buChar char="•"/>
        <a:defRPr sz="8532" kern="1200">
          <a:solidFill>
            <a:schemeClr val="tx1"/>
          </a:solidFill>
          <a:latin typeface="+mn-lt"/>
          <a:ea typeface="+mn-ea"/>
          <a:cs typeface="+mn-cs"/>
        </a:defRPr>
      </a:lvl1pPr>
      <a:lvl2pPr marL="1980655" indent="-761790" algn="l" defTabSz="2437730" rtl="0" eaLnBrk="1" latinLnBrk="0" hangingPunct="1">
        <a:spcBef>
          <a:spcPct val="20000"/>
        </a:spcBef>
        <a:buFont typeface="Arial" pitchFamily="34" charset="0"/>
        <a:buChar char="–"/>
        <a:defRPr sz="7464" kern="1200">
          <a:solidFill>
            <a:schemeClr val="tx1"/>
          </a:solidFill>
          <a:latin typeface="+mn-lt"/>
          <a:ea typeface="+mn-ea"/>
          <a:cs typeface="+mn-cs"/>
        </a:defRPr>
      </a:lvl2pPr>
      <a:lvl3pPr marL="3047162" indent="-609432" algn="l" defTabSz="2437730" rtl="0" eaLnBrk="1" latinLnBrk="0" hangingPunct="1">
        <a:spcBef>
          <a:spcPct val="20000"/>
        </a:spcBef>
        <a:buFont typeface="Arial" pitchFamily="34" charset="0"/>
        <a:buChar char="•"/>
        <a:defRPr sz="6398" kern="1200">
          <a:solidFill>
            <a:schemeClr val="tx1"/>
          </a:solidFill>
          <a:latin typeface="+mn-lt"/>
          <a:ea typeface="+mn-ea"/>
          <a:cs typeface="+mn-cs"/>
        </a:defRPr>
      </a:lvl3pPr>
      <a:lvl4pPr marL="4266027"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4pPr>
      <a:lvl5pPr marL="5484890"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5pPr>
      <a:lvl6pPr marL="6703756"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6pPr>
      <a:lvl7pPr marL="7922621"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7pPr>
      <a:lvl8pPr marL="9141486"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8pPr>
      <a:lvl9pPr marL="10360349"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9pPr>
    </p:bodyStyle>
    <p:otherStyle>
      <a:defPPr>
        <a:defRPr lang="en-US"/>
      </a:defPPr>
      <a:lvl1pPr marL="0" algn="l" defTabSz="2437730" rtl="0" eaLnBrk="1" latinLnBrk="0" hangingPunct="1">
        <a:defRPr sz="4799" kern="1200">
          <a:solidFill>
            <a:schemeClr val="tx1"/>
          </a:solidFill>
          <a:latin typeface="+mn-lt"/>
          <a:ea typeface="+mn-ea"/>
          <a:cs typeface="+mn-cs"/>
        </a:defRPr>
      </a:lvl1pPr>
      <a:lvl2pPr marL="1218865" algn="l" defTabSz="2437730" rtl="0" eaLnBrk="1" latinLnBrk="0" hangingPunct="1">
        <a:defRPr sz="4799" kern="1200">
          <a:solidFill>
            <a:schemeClr val="tx1"/>
          </a:solidFill>
          <a:latin typeface="+mn-lt"/>
          <a:ea typeface="+mn-ea"/>
          <a:cs typeface="+mn-cs"/>
        </a:defRPr>
      </a:lvl2pPr>
      <a:lvl3pPr marL="2437730" algn="l" defTabSz="2437730" rtl="0" eaLnBrk="1" latinLnBrk="0" hangingPunct="1">
        <a:defRPr sz="4799" kern="1200">
          <a:solidFill>
            <a:schemeClr val="tx1"/>
          </a:solidFill>
          <a:latin typeface="+mn-lt"/>
          <a:ea typeface="+mn-ea"/>
          <a:cs typeface="+mn-cs"/>
        </a:defRPr>
      </a:lvl3pPr>
      <a:lvl4pPr marL="3656594" algn="l" defTabSz="2437730" rtl="0" eaLnBrk="1" latinLnBrk="0" hangingPunct="1">
        <a:defRPr sz="4799" kern="1200">
          <a:solidFill>
            <a:schemeClr val="tx1"/>
          </a:solidFill>
          <a:latin typeface="+mn-lt"/>
          <a:ea typeface="+mn-ea"/>
          <a:cs typeface="+mn-cs"/>
        </a:defRPr>
      </a:lvl4pPr>
      <a:lvl5pPr marL="4875459" algn="l" defTabSz="2437730" rtl="0" eaLnBrk="1" latinLnBrk="0" hangingPunct="1">
        <a:defRPr sz="4799" kern="1200">
          <a:solidFill>
            <a:schemeClr val="tx1"/>
          </a:solidFill>
          <a:latin typeface="+mn-lt"/>
          <a:ea typeface="+mn-ea"/>
          <a:cs typeface="+mn-cs"/>
        </a:defRPr>
      </a:lvl5pPr>
      <a:lvl6pPr marL="6094324" algn="l" defTabSz="2437730" rtl="0" eaLnBrk="1" latinLnBrk="0" hangingPunct="1">
        <a:defRPr sz="4799" kern="1200">
          <a:solidFill>
            <a:schemeClr val="tx1"/>
          </a:solidFill>
          <a:latin typeface="+mn-lt"/>
          <a:ea typeface="+mn-ea"/>
          <a:cs typeface="+mn-cs"/>
        </a:defRPr>
      </a:lvl6pPr>
      <a:lvl7pPr marL="7313189" algn="l" defTabSz="2437730" rtl="0" eaLnBrk="1" latinLnBrk="0" hangingPunct="1">
        <a:defRPr sz="4799" kern="1200">
          <a:solidFill>
            <a:schemeClr val="tx1"/>
          </a:solidFill>
          <a:latin typeface="+mn-lt"/>
          <a:ea typeface="+mn-ea"/>
          <a:cs typeface="+mn-cs"/>
        </a:defRPr>
      </a:lvl7pPr>
      <a:lvl8pPr marL="8532052" algn="l" defTabSz="2437730" rtl="0" eaLnBrk="1" latinLnBrk="0" hangingPunct="1">
        <a:defRPr sz="4799" kern="1200">
          <a:solidFill>
            <a:schemeClr val="tx1"/>
          </a:solidFill>
          <a:latin typeface="+mn-lt"/>
          <a:ea typeface="+mn-ea"/>
          <a:cs typeface="+mn-cs"/>
        </a:defRPr>
      </a:lvl8pPr>
      <a:lvl9pPr marL="9750918" algn="l" defTabSz="2437730" rtl="0" eaLnBrk="1" latinLnBrk="0" hangingPunct="1">
        <a:defRPr sz="4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3" Type="http://schemas.openxmlformats.org/officeDocument/2006/relationships/diagramLayout" Target="../diagrams/layout5.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14.jpeg"/><Relationship Id="rId5" Type="http://schemas.openxmlformats.org/officeDocument/2006/relationships/diagramColors" Target="../diagrams/colors5.xml"/><Relationship Id="rId10" Type="http://schemas.openxmlformats.org/officeDocument/2006/relationships/image" Target="../media/image13.png"/><Relationship Id="rId4" Type="http://schemas.openxmlformats.org/officeDocument/2006/relationships/diagramQuickStyle" Target="../diagrams/quickStyle5.xml"/><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hyperlink" Target="https://colab.research.google.com/drive/1Da8irpeeNbSuzJotZHPMXYQ5Ut7mjq8I#scrollTo=JvCyOi-x56BP" TargetMode="External"/><Relationship Id="rId4" Type="http://schemas.openxmlformats.org/officeDocument/2006/relationships/diagramQuickStyle" Target="../diagrams/quickStyle6.xml"/><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B276-E403-4154-9514-62B7553638E1}"/>
              </a:ext>
            </a:extLst>
          </p:cNvPr>
          <p:cNvSpPr>
            <a:spLocks noGrp="1"/>
          </p:cNvSpPr>
          <p:nvPr>
            <p:ph type="ctrTitle"/>
          </p:nvPr>
        </p:nvSpPr>
        <p:spPr/>
        <p:txBody>
          <a:bodyPr>
            <a:normAutofit/>
          </a:bodyPr>
          <a:lstStyle/>
          <a:p>
            <a:r>
              <a:rPr lang="en-US" b="1" dirty="0"/>
              <a:t>Predicting the Spread of a Disease- Zika Virus</a:t>
            </a:r>
            <a:endParaRPr lang="en-US" dirty="0"/>
          </a:p>
        </p:txBody>
      </p:sp>
      <p:sp>
        <p:nvSpPr>
          <p:cNvPr id="3" name="Text Placeholder 2">
            <a:extLst>
              <a:ext uri="{FF2B5EF4-FFF2-40B4-BE49-F238E27FC236}">
                <a16:creationId xmlns:a16="http://schemas.microsoft.com/office/drawing/2014/main" id="{67D96F49-8B58-42A5-878C-5E470819785E}"/>
              </a:ext>
            </a:extLst>
          </p:cNvPr>
          <p:cNvSpPr>
            <a:spLocks noGrp="1"/>
          </p:cNvSpPr>
          <p:nvPr>
            <p:ph type="body" sz="quarter" idx="10"/>
          </p:nvPr>
        </p:nvSpPr>
        <p:spPr>
          <a:xfrm>
            <a:off x="8309684" y="10004613"/>
            <a:ext cx="15439178" cy="3553012"/>
          </a:xfrm>
        </p:spPr>
        <p:txBody>
          <a:bodyPr>
            <a:normAutofit fontScale="92500" lnSpcReduction="20000"/>
          </a:bodyPr>
          <a:lstStyle/>
          <a:p>
            <a:r>
              <a:rPr lang="en-US" dirty="0"/>
              <a:t>Presented by: </a:t>
            </a:r>
            <a:r>
              <a:rPr lang="en-US" b="1" dirty="0"/>
              <a:t>GPS-V</a:t>
            </a:r>
          </a:p>
          <a:p>
            <a:endParaRPr lang="en-US" dirty="0"/>
          </a:p>
          <a:p>
            <a:r>
              <a:rPr lang="en-US" dirty="0"/>
              <a:t>Gulnara </a:t>
            </a:r>
            <a:r>
              <a:rPr lang="en-US" dirty="0" err="1"/>
              <a:t>Timokhina</a:t>
            </a:r>
            <a:r>
              <a:rPr lang="en-US" dirty="0"/>
              <a:t>, </a:t>
            </a:r>
            <a:r>
              <a:rPr lang="en-US" dirty="0" err="1"/>
              <a:t>Poornapragna</a:t>
            </a:r>
            <a:r>
              <a:rPr lang="en-US" dirty="0"/>
              <a:t> </a:t>
            </a:r>
            <a:r>
              <a:rPr lang="en-US" dirty="0" err="1"/>
              <a:t>Vadiraj</a:t>
            </a:r>
            <a:r>
              <a:rPr lang="en-US" dirty="0"/>
              <a:t>, </a:t>
            </a:r>
            <a:r>
              <a:rPr lang="en-US" dirty="0" err="1"/>
              <a:t>Mirsaeid</a:t>
            </a:r>
            <a:r>
              <a:rPr lang="en-US" dirty="0"/>
              <a:t> </a:t>
            </a:r>
            <a:r>
              <a:rPr lang="en-US" dirty="0" err="1"/>
              <a:t>Abolghasemi</a:t>
            </a:r>
            <a:r>
              <a:rPr lang="en-US" dirty="0"/>
              <a:t>, Varun Bhaseen</a:t>
            </a:r>
          </a:p>
        </p:txBody>
      </p:sp>
      <p:sp>
        <p:nvSpPr>
          <p:cNvPr id="5" name="Text Placeholder 2">
            <a:extLst>
              <a:ext uri="{FF2B5EF4-FFF2-40B4-BE49-F238E27FC236}">
                <a16:creationId xmlns:a16="http://schemas.microsoft.com/office/drawing/2014/main" id="{1C938F12-B264-4807-8B0B-3CEEA895FD3E}"/>
              </a:ext>
            </a:extLst>
          </p:cNvPr>
          <p:cNvSpPr txBox="1">
            <a:spLocks/>
          </p:cNvSpPr>
          <p:nvPr/>
        </p:nvSpPr>
        <p:spPr>
          <a:xfrm>
            <a:off x="8309684" y="8552328"/>
            <a:ext cx="16067966" cy="1290919"/>
          </a:xfrm>
          <a:prstGeom prst="rect">
            <a:avLst/>
          </a:prstGeom>
        </p:spPr>
        <p:txBody>
          <a:bodyPr>
            <a:normAutofit/>
          </a:bodyPr>
          <a:lstStyle>
            <a:lvl1pPr marL="0" indent="0" algn="l" defTabSz="2437730" rtl="0" eaLnBrk="1" latinLnBrk="0" hangingPunct="1">
              <a:spcBef>
                <a:spcPct val="20000"/>
              </a:spcBef>
              <a:buFont typeface="Arial" pitchFamily="34" charset="0"/>
              <a:buNone/>
              <a:defRPr sz="6398" kern="1200" baseline="0">
                <a:solidFill>
                  <a:schemeClr val="bg1"/>
                </a:solidFill>
                <a:latin typeface="+mn-lt"/>
                <a:ea typeface="+mn-ea"/>
                <a:cs typeface="+mn-cs"/>
              </a:defRPr>
            </a:lvl1pPr>
            <a:lvl2pPr marL="1980655" indent="-761790" algn="l" defTabSz="2437730" rtl="0" eaLnBrk="1" latinLnBrk="0" hangingPunct="1">
              <a:spcBef>
                <a:spcPct val="20000"/>
              </a:spcBef>
              <a:buFont typeface="Arial" pitchFamily="34" charset="0"/>
              <a:buChar char="–"/>
              <a:defRPr sz="7464" kern="1200">
                <a:solidFill>
                  <a:schemeClr val="tx1"/>
                </a:solidFill>
                <a:latin typeface="+mn-lt"/>
                <a:ea typeface="+mn-ea"/>
                <a:cs typeface="+mn-cs"/>
              </a:defRPr>
            </a:lvl2pPr>
            <a:lvl3pPr marL="3047162" indent="-609432" algn="l" defTabSz="2437730" rtl="0" eaLnBrk="1" latinLnBrk="0" hangingPunct="1">
              <a:spcBef>
                <a:spcPct val="20000"/>
              </a:spcBef>
              <a:buFont typeface="Arial" pitchFamily="34" charset="0"/>
              <a:buChar char="•"/>
              <a:defRPr sz="6398" kern="1200">
                <a:solidFill>
                  <a:schemeClr val="tx1"/>
                </a:solidFill>
                <a:latin typeface="+mn-lt"/>
                <a:ea typeface="+mn-ea"/>
                <a:cs typeface="+mn-cs"/>
              </a:defRPr>
            </a:lvl3pPr>
            <a:lvl4pPr marL="4266027"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4pPr>
            <a:lvl5pPr marL="5484890"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5pPr>
            <a:lvl6pPr marL="6703756"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6pPr>
            <a:lvl7pPr marL="7922621"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7pPr>
            <a:lvl8pPr marL="9141486"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8pPr>
            <a:lvl9pPr marL="10360349" indent="-609432" algn="l" defTabSz="2437730" rtl="0" eaLnBrk="1" latinLnBrk="0" hangingPunct="1">
              <a:spcBef>
                <a:spcPct val="20000"/>
              </a:spcBef>
              <a:buFont typeface="Arial" pitchFamily="34" charset="0"/>
              <a:buChar char="•"/>
              <a:defRPr sz="5333" kern="1200">
                <a:solidFill>
                  <a:schemeClr val="tx1"/>
                </a:solidFill>
                <a:latin typeface="+mn-lt"/>
                <a:ea typeface="+mn-ea"/>
                <a:cs typeface="+mn-cs"/>
              </a:defRPr>
            </a:lvl9pPr>
          </a:lstStyle>
          <a:p>
            <a:r>
              <a:rPr lang="en-US" dirty="0"/>
              <a:t>Machine Learning Final Project Presentation</a:t>
            </a:r>
          </a:p>
        </p:txBody>
      </p:sp>
    </p:spTree>
    <p:extLst>
      <p:ext uri="{BB962C8B-B14F-4D97-AF65-F5344CB8AC3E}">
        <p14:creationId xmlns:p14="http://schemas.microsoft.com/office/powerpoint/2010/main" val="134962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90232E-0608-412E-81EB-D59A389C8242}"/>
              </a:ext>
            </a:extLst>
          </p:cNvPr>
          <p:cNvSpPr>
            <a:spLocks noGrp="1"/>
          </p:cNvSpPr>
          <p:nvPr>
            <p:ph type="body" sz="quarter" idx="10"/>
          </p:nvPr>
        </p:nvSpPr>
        <p:spPr/>
        <p:txBody>
          <a:bodyPr>
            <a:normAutofit/>
          </a:bodyPr>
          <a:lstStyle/>
          <a:p>
            <a:r>
              <a:rPr lang="en-US" dirty="0"/>
              <a:t>Project is divided into two parts:</a:t>
            </a:r>
          </a:p>
        </p:txBody>
      </p:sp>
      <p:graphicFrame>
        <p:nvGraphicFramePr>
          <p:cNvPr id="22" name="Content Placeholder 21">
            <a:extLst>
              <a:ext uri="{FF2B5EF4-FFF2-40B4-BE49-F238E27FC236}">
                <a16:creationId xmlns:a16="http://schemas.microsoft.com/office/drawing/2014/main" id="{57344C9D-B96D-434F-A1A7-0A54407C3F66}"/>
              </a:ext>
            </a:extLst>
          </p:cNvPr>
          <p:cNvGraphicFramePr>
            <a:graphicFrameLocks noGrp="1"/>
          </p:cNvGraphicFramePr>
          <p:nvPr>
            <p:ph sz="quarter" idx="11"/>
            <p:extLst>
              <p:ext uri="{D42A27DB-BD31-4B8C-83A1-F6EECF244321}">
                <p14:modId xmlns:p14="http://schemas.microsoft.com/office/powerpoint/2010/main" val="2195232413"/>
              </p:ext>
            </p:extLst>
          </p:nvPr>
        </p:nvGraphicFramePr>
        <p:xfrm>
          <a:off x="998071" y="3209365"/>
          <a:ext cx="22919764" cy="964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52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97607-68BC-4D75-A863-A1F54D294961}"/>
              </a:ext>
            </a:extLst>
          </p:cNvPr>
          <p:cNvSpPr>
            <a:spLocks noGrp="1"/>
          </p:cNvSpPr>
          <p:nvPr>
            <p:ph type="body" sz="quarter" idx="11"/>
          </p:nvPr>
        </p:nvSpPr>
        <p:spPr/>
        <p:txBody>
          <a:bodyPr/>
          <a:lstStyle/>
          <a:p>
            <a:r>
              <a:rPr lang="en-US" dirty="0"/>
              <a:t>Performance Evaluation </a:t>
            </a:r>
            <a:r>
              <a:rPr lang="en-US"/>
              <a:t>of different </a:t>
            </a:r>
            <a:r>
              <a:rPr lang="en-US" dirty="0"/>
              <a:t>Model</a:t>
            </a:r>
          </a:p>
        </p:txBody>
      </p:sp>
    </p:spTree>
    <p:extLst>
      <p:ext uri="{BB962C8B-B14F-4D97-AF65-F5344CB8AC3E}">
        <p14:creationId xmlns:p14="http://schemas.microsoft.com/office/powerpoint/2010/main" val="30405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4029E1-8F44-4DC7-A888-072B126CCB44}"/>
              </a:ext>
            </a:extLst>
          </p:cNvPr>
          <p:cNvSpPr>
            <a:spLocks noGrp="1"/>
          </p:cNvSpPr>
          <p:nvPr>
            <p:ph type="body" sz="quarter" idx="10"/>
          </p:nvPr>
        </p:nvSpPr>
        <p:spPr/>
        <p:txBody>
          <a:bodyPr/>
          <a:lstStyle/>
          <a:p>
            <a:r>
              <a:rPr lang="en-US" dirty="0"/>
              <a:t>Conclusion</a:t>
            </a:r>
          </a:p>
        </p:txBody>
      </p:sp>
      <p:sp>
        <p:nvSpPr>
          <p:cNvPr id="3" name="Rectangle 2">
            <a:extLst>
              <a:ext uri="{FF2B5EF4-FFF2-40B4-BE49-F238E27FC236}">
                <a16:creationId xmlns:a16="http://schemas.microsoft.com/office/drawing/2014/main" id="{A4D39A05-CC77-423A-962A-89379A12AD5B}"/>
              </a:ext>
            </a:extLst>
          </p:cNvPr>
          <p:cNvSpPr/>
          <p:nvPr/>
        </p:nvSpPr>
        <p:spPr>
          <a:xfrm>
            <a:off x="5817035" y="10837958"/>
            <a:ext cx="5786969" cy="646203"/>
          </a:xfrm>
          <a:prstGeom prst="rect">
            <a:avLst/>
          </a:prstGeom>
        </p:spPr>
        <p:txBody>
          <a:bodyPr wrap="none">
            <a:spAutoFit/>
          </a:bodyPr>
          <a:lstStyle/>
          <a:p>
            <a:r>
              <a:rPr lang="en-US" dirty="0"/>
              <a:t>Project Application and Usage</a:t>
            </a:r>
          </a:p>
        </p:txBody>
      </p:sp>
      <p:sp>
        <p:nvSpPr>
          <p:cNvPr id="6" name="Content Placeholder 5">
            <a:extLst>
              <a:ext uri="{FF2B5EF4-FFF2-40B4-BE49-F238E27FC236}">
                <a16:creationId xmlns:a16="http://schemas.microsoft.com/office/drawing/2014/main" id="{C74F4C78-393D-4D71-9CBE-76B57FAF7809}"/>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308572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E392D-E922-4F00-90C5-B2991BC8180C}"/>
              </a:ext>
            </a:extLst>
          </p:cNvPr>
          <p:cNvSpPr>
            <a:spLocks noGrp="1"/>
          </p:cNvSpPr>
          <p:nvPr>
            <p:ph type="body" sz="quarter" idx="11"/>
          </p:nvPr>
        </p:nvSpPr>
        <p:spPr/>
        <p:txBody>
          <a:bodyPr/>
          <a:lstStyle/>
          <a:p>
            <a:r>
              <a:rPr lang="en-US" dirty="0"/>
              <a:t>Teamwork</a:t>
            </a:r>
          </a:p>
        </p:txBody>
      </p:sp>
      <p:graphicFrame>
        <p:nvGraphicFramePr>
          <p:cNvPr id="18" name="Table 17">
            <a:extLst>
              <a:ext uri="{FF2B5EF4-FFF2-40B4-BE49-F238E27FC236}">
                <a16:creationId xmlns:a16="http://schemas.microsoft.com/office/drawing/2014/main" id="{7E424D9A-0DB8-4604-A8AA-507B4F50F67C}"/>
              </a:ext>
            </a:extLst>
          </p:cNvPr>
          <p:cNvGraphicFramePr>
            <a:graphicFrameLocks noGrp="1"/>
          </p:cNvGraphicFramePr>
          <p:nvPr>
            <p:extLst>
              <p:ext uri="{D42A27DB-BD31-4B8C-83A1-F6EECF244321}">
                <p14:modId xmlns:p14="http://schemas.microsoft.com/office/powerpoint/2010/main" val="3345398454"/>
              </p:ext>
            </p:extLst>
          </p:nvPr>
        </p:nvGraphicFramePr>
        <p:xfrm>
          <a:off x="1654512" y="3041556"/>
          <a:ext cx="11994317" cy="9939338"/>
        </p:xfrm>
        <a:graphic>
          <a:graphicData uri="http://schemas.openxmlformats.org/drawingml/2006/table">
            <a:tbl>
              <a:tblPr firstRow="1" firstCol="1" bandRow="1">
                <a:tableStyleId>{00A15C55-8517-42AA-B614-E9B94910E393}</a:tableStyleId>
              </a:tblPr>
              <a:tblGrid>
                <a:gridCol w="3986729">
                  <a:extLst>
                    <a:ext uri="{9D8B030D-6E8A-4147-A177-3AD203B41FA5}">
                      <a16:colId xmlns:a16="http://schemas.microsoft.com/office/drawing/2014/main" val="3486211035"/>
                    </a:ext>
                  </a:extLst>
                </a:gridCol>
                <a:gridCol w="8007588">
                  <a:extLst>
                    <a:ext uri="{9D8B030D-6E8A-4147-A177-3AD203B41FA5}">
                      <a16:colId xmlns:a16="http://schemas.microsoft.com/office/drawing/2014/main" val="593067708"/>
                    </a:ext>
                  </a:extLst>
                </a:gridCol>
              </a:tblGrid>
              <a:tr h="1256310">
                <a:tc gridSpan="2">
                  <a:txBody>
                    <a:bodyPr/>
                    <a:lstStyle/>
                    <a:p>
                      <a:pPr marL="0" marR="0" algn="ctr">
                        <a:lnSpc>
                          <a:spcPct val="115000"/>
                        </a:lnSpc>
                        <a:spcBef>
                          <a:spcPts val="500"/>
                        </a:spcBef>
                        <a:spcAft>
                          <a:spcPts val="0"/>
                        </a:spcAft>
                      </a:pPr>
                      <a:r>
                        <a:rPr lang="en-US" sz="3600" dirty="0">
                          <a:solidFill>
                            <a:schemeClr val="tx1"/>
                          </a:solidFill>
                          <a:effectLst/>
                        </a:rPr>
                        <a:t>Activities for the Project</a:t>
                      </a:r>
                      <a:endParaRPr lang="en-US" sz="3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marL="342900" marR="0" lvl="0" indent="-342900">
                        <a:lnSpc>
                          <a:spcPct val="115000"/>
                        </a:lnSpc>
                        <a:spcBef>
                          <a:spcPts val="500"/>
                        </a:spcBef>
                        <a:spcAft>
                          <a:spcPts val="0"/>
                        </a:spcAft>
                        <a:buFont typeface="Symbol" panose="05050102010706020507" pitchFamily="18" charset="2"/>
                        <a:buChar char=""/>
                      </a:pP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CECE7"/>
                    </a:solidFill>
                  </a:tcPr>
                </a:tc>
                <a:extLst>
                  <a:ext uri="{0D108BD9-81ED-4DB2-BD59-A6C34878D82A}">
                    <a16:rowId xmlns:a16="http://schemas.microsoft.com/office/drawing/2014/main" val="1860128610"/>
                  </a:ext>
                </a:extLst>
              </a:tr>
              <a:tr h="1298014">
                <a:tc>
                  <a:txBody>
                    <a:bodyPr/>
                    <a:lstStyle/>
                    <a:p>
                      <a:pPr marL="0" marR="0">
                        <a:lnSpc>
                          <a:spcPct val="115000"/>
                        </a:lnSpc>
                        <a:spcBef>
                          <a:spcPts val="500"/>
                        </a:spcBef>
                        <a:spcAft>
                          <a:spcPts val="0"/>
                        </a:spcAft>
                      </a:pPr>
                      <a:r>
                        <a:rPr lang="en-US" sz="2000" dirty="0">
                          <a:solidFill>
                            <a:schemeClr val="tx1"/>
                          </a:solidFill>
                          <a:effectLst/>
                        </a:rPr>
                        <a:t>Extract Data for Training Set</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API identification</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Data Collection</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Format data as necessary</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692632"/>
                  </a:ext>
                </a:extLst>
              </a:tr>
              <a:tr h="1762098">
                <a:tc>
                  <a:txBody>
                    <a:bodyPr/>
                    <a:lstStyle/>
                    <a:p>
                      <a:pPr marL="0" marR="0">
                        <a:lnSpc>
                          <a:spcPct val="115000"/>
                        </a:lnSpc>
                        <a:spcBef>
                          <a:spcPts val="500"/>
                        </a:spcBef>
                        <a:spcAft>
                          <a:spcPts val="0"/>
                        </a:spcAft>
                      </a:pPr>
                      <a:r>
                        <a:rPr lang="en-US" sz="2000">
                          <a:solidFill>
                            <a:schemeClr val="tx1"/>
                          </a:solidFill>
                          <a:effectLst/>
                        </a:rPr>
                        <a:t>Data Preparation and Preprocessing</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Select the Data required</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Cleanse the Data</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Label the data</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Identify Features</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6468647"/>
                  </a:ext>
                </a:extLst>
              </a:tr>
              <a:tr h="1298014">
                <a:tc>
                  <a:txBody>
                    <a:bodyPr/>
                    <a:lstStyle/>
                    <a:p>
                      <a:pPr marL="0" marR="0">
                        <a:lnSpc>
                          <a:spcPct val="115000"/>
                        </a:lnSpc>
                        <a:spcBef>
                          <a:spcPts val="500"/>
                        </a:spcBef>
                        <a:spcAft>
                          <a:spcPts val="0"/>
                        </a:spcAft>
                      </a:pPr>
                      <a:r>
                        <a:rPr lang="en-US" sz="2000">
                          <a:solidFill>
                            <a:schemeClr val="tx1"/>
                          </a:solidFill>
                          <a:effectLst/>
                        </a:rPr>
                        <a:t>Data Modelling</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Identify target Output</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Select Algorithms</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Make predictive models</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5033900"/>
                  </a:ext>
                </a:extLst>
              </a:tr>
              <a:tr h="1132144">
                <a:tc>
                  <a:txBody>
                    <a:bodyPr/>
                    <a:lstStyle/>
                    <a:p>
                      <a:pPr marL="0" marR="0">
                        <a:lnSpc>
                          <a:spcPct val="115000"/>
                        </a:lnSpc>
                        <a:spcBef>
                          <a:spcPts val="500"/>
                        </a:spcBef>
                        <a:spcAft>
                          <a:spcPts val="0"/>
                        </a:spcAft>
                      </a:pPr>
                      <a:r>
                        <a:rPr lang="en-US" sz="2000">
                          <a:solidFill>
                            <a:schemeClr val="tx1"/>
                          </a:solidFill>
                          <a:effectLst/>
                        </a:rPr>
                        <a:t>Train the Model</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Run Algorithm on Labelled data</a:t>
                      </a:r>
                    </a:p>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Verify the output</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026713"/>
                  </a:ext>
                </a:extLst>
              </a:tr>
              <a:tr h="833929">
                <a:tc>
                  <a:txBody>
                    <a:bodyPr/>
                    <a:lstStyle/>
                    <a:p>
                      <a:pPr marL="0" marR="0">
                        <a:lnSpc>
                          <a:spcPct val="115000"/>
                        </a:lnSpc>
                        <a:spcBef>
                          <a:spcPts val="500"/>
                        </a:spcBef>
                        <a:spcAft>
                          <a:spcPts val="0"/>
                        </a:spcAft>
                      </a:pPr>
                      <a:r>
                        <a:rPr lang="en-US" sz="2000">
                          <a:solidFill>
                            <a:schemeClr val="tx1"/>
                          </a:solidFill>
                          <a:effectLst/>
                        </a:rPr>
                        <a:t>Evaluate the Model</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Plot the outputs</a:t>
                      </a:r>
                    </a:p>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Test the unlabeled data</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2658445"/>
                  </a:ext>
                </a:extLst>
              </a:tr>
              <a:tr h="1060815">
                <a:tc>
                  <a:txBody>
                    <a:bodyPr/>
                    <a:lstStyle/>
                    <a:p>
                      <a:pPr marL="0" marR="0">
                        <a:lnSpc>
                          <a:spcPct val="115000"/>
                        </a:lnSpc>
                        <a:spcBef>
                          <a:spcPts val="500"/>
                        </a:spcBef>
                        <a:spcAft>
                          <a:spcPts val="0"/>
                        </a:spcAft>
                      </a:pPr>
                      <a:r>
                        <a:rPr lang="en-US" sz="2000">
                          <a:solidFill>
                            <a:schemeClr val="tx1"/>
                          </a:solidFill>
                          <a:effectLst/>
                        </a:rPr>
                        <a:t>Iterate and Fine-tune the Model</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Identify additional features and assign weights</a:t>
                      </a:r>
                    </a:p>
                    <a:p>
                      <a:pPr marL="342900" marR="0" lvl="0" indent="-342900">
                        <a:lnSpc>
                          <a:spcPct val="115000"/>
                        </a:lnSpc>
                        <a:spcBef>
                          <a:spcPts val="500"/>
                        </a:spcBef>
                        <a:spcAft>
                          <a:spcPts val="0"/>
                        </a:spcAft>
                        <a:buFont typeface="Symbol" panose="05050102010706020507" pitchFamily="18" charset="2"/>
                        <a:buChar char=""/>
                      </a:pPr>
                      <a:r>
                        <a:rPr lang="en-US" sz="2000">
                          <a:solidFill>
                            <a:schemeClr val="tx1"/>
                          </a:solidFill>
                          <a:effectLst/>
                        </a:rPr>
                        <a:t>Validate the results and Iterate for fine-tuning the algorithms</a:t>
                      </a:r>
                      <a:endParaRPr lang="en-US" sz="20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146735"/>
                  </a:ext>
                </a:extLst>
              </a:tr>
              <a:tr h="1298014">
                <a:tc>
                  <a:txBody>
                    <a:bodyPr/>
                    <a:lstStyle/>
                    <a:p>
                      <a:pPr marL="0" marR="0">
                        <a:lnSpc>
                          <a:spcPct val="115000"/>
                        </a:lnSpc>
                        <a:spcBef>
                          <a:spcPts val="500"/>
                        </a:spcBef>
                        <a:spcAft>
                          <a:spcPts val="0"/>
                        </a:spcAft>
                      </a:pPr>
                      <a:r>
                        <a:rPr lang="en-US" sz="2000" dirty="0">
                          <a:solidFill>
                            <a:schemeClr val="tx1"/>
                          </a:solidFill>
                          <a:effectLst/>
                        </a:rPr>
                        <a:t>Verify and Pilot</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Verify Final Model</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Prepare Visualization</a:t>
                      </a:r>
                    </a:p>
                    <a:p>
                      <a:pPr marL="342900" marR="0" lvl="0" indent="-342900">
                        <a:lnSpc>
                          <a:spcPct val="115000"/>
                        </a:lnSpc>
                        <a:spcBef>
                          <a:spcPts val="500"/>
                        </a:spcBef>
                        <a:spcAft>
                          <a:spcPts val="0"/>
                        </a:spcAft>
                        <a:buFont typeface="Symbol" panose="05050102010706020507" pitchFamily="18" charset="2"/>
                        <a:buChar char=""/>
                      </a:pPr>
                      <a:r>
                        <a:rPr lang="en-US" sz="2000" dirty="0">
                          <a:solidFill>
                            <a:schemeClr val="tx1"/>
                          </a:solidFill>
                          <a:effectLst/>
                        </a:rPr>
                        <a:t>Prepare Outputs</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400603"/>
                  </a:ext>
                </a:extLst>
              </a:tr>
            </a:tbl>
          </a:graphicData>
        </a:graphic>
      </p:graphicFrame>
      <p:graphicFrame>
        <p:nvGraphicFramePr>
          <p:cNvPr id="3" name="Diagram 2">
            <a:extLst>
              <a:ext uri="{FF2B5EF4-FFF2-40B4-BE49-F238E27FC236}">
                <a16:creationId xmlns:a16="http://schemas.microsoft.com/office/drawing/2014/main" id="{D70F4E2F-D092-42D9-B5DA-38FED5DCC0B2}"/>
              </a:ext>
            </a:extLst>
          </p:cNvPr>
          <p:cNvGraphicFramePr/>
          <p:nvPr>
            <p:extLst>
              <p:ext uri="{D42A27DB-BD31-4B8C-83A1-F6EECF244321}">
                <p14:modId xmlns:p14="http://schemas.microsoft.com/office/powerpoint/2010/main" val="554285940"/>
              </p:ext>
            </p:extLst>
          </p:nvPr>
        </p:nvGraphicFramePr>
        <p:xfrm>
          <a:off x="13648829" y="735106"/>
          <a:ext cx="10746800" cy="12275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05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5D9E26B-6EAD-408A-8C5B-5ED9CF221889}"/>
              </a:ext>
            </a:extLst>
          </p:cNvPr>
          <p:cNvSpPr>
            <a:spLocks noGrp="1"/>
          </p:cNvSpPr>
          <p:nvPr>
            <p:ph type="ctrTitle"/>
          </p:nvPr>
        </p:nvSpPr>
        <p:spPr/>
        <p:txBody>
          <a:bodyPr/>
          <a:lstStyle/>
          <a:p>
            <a:r>
              <a:rPr lang="en-US" dirty="0">
                <a:solidFill>
                  <a:srgbClr val="0000CC"/>
                </a:solidFill>
              </a:rPr>
              <a:t>Thank You</a:t>
            </a:r>
          </a:p>
        </p:txBody>
      </p:sp>
      <p:sp>
        <p:nvSpPr>
          <p:cNvPr id="3" name="Text Placeholder 2">
            <a:extLst>
              <a:ext uri="{FF2B5EF4-FFF2-40B4-BE49-F238E27FC236}">
                <a16:creationId xmlns:a16="http://schemas.microsoft.com/office/drawing/2014/main" id="{F902198F-02BA-4B54-9A4B-54EF9D4B577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840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A872C6-0116-4CAA-92C8-B21942B172D4}"/>
              </a:ext>
            </a:extLst>
          </p:cNvPr>
          <p:cNvSpPr>
            <a:spLocks noGrp="1"/>
          </p:cNvSpPr>
          <p:nvPr>
            <p:ph type="body" sz="quarter" idx="10"/>
          </p:nvPr>
        </p:nvSpPr>
        <p:spPr/>
        <p:txBody>
          <a:bodyPr/>
          <a:lstStyle/>
          <a:p>
            <a:r>
              <a:rPr lang="en-US" dirty="0"/>
              <a:t>Project Purpose and Objectives</a:t>
            </a:r>
          </a:p>
        </p:txBody>
      </p:sp>
      <p:graphicFrame>
        <p:nvGraphicFramePr>
          <p:cNvPr id="6" name="Content Placeholder 5">
            <a:extLst>
              <a:ext uri="{FF2B5EF4-FFF2-40B4-BE49-F238E27FC236}">
                <a16:creationId xmlns:a16="http://schemas.microsoft.com/office/drawing/2014/main" id="{043D8A10-DAE4-4265-83BD-E594EC7B2E5F}"/>
              </a:ext>
            </a:extLst>
          </p:cNvPr>
          <p:cNvGraphicFramePr>
            <a:graphicFrameLocks noGrp="1"/>
          </p:cNvGraphicFramePr>
          <p:nvPr>
            <p:ph sz="quarter" idx="11"/>
            <p:extLst>
              <p:ext uri="{D42A27DB-BD31-4B8C-83A1-F6EECF244321}">
                <p14:modId xmlns:p14="http://schemas.microsoft.com/office/powerpoint/2010/main" val="979843129"/>
              </p:ext>
            </p:extLst>
          </p:nvPr>
        </p:nvGraphicFramePr>
        <p:xfrm>
          <a:off x="5414680" y="2823882"/>
          <a:ext cx="18790026" cy="964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3563F77D-FBDB-4DA0-8A4D-C52020CD9CA4}"/>
              </a:ext>
            </a:extLst>
          </p:cNvPr>
          <p:cNvGraphicFramePr/>
          <p:nvPr>
            <p:extLst>
              <p:ext uri="{D42A27DB-BD31-4B8C-83A1-F6EECF244321}">
                <p14:modId xmlns:p14="http://schemas.microsoft.com/office/powerpoint/2010/main" val="3878604702"/>
              </p:ext>
            </p:extLst>
          </p:nvPr>
        </p:nvGraphicFramePr>
        <p:xfrm>
          <a:off x="-993152" y="4284943"/>
          <a:ext cx="7788399" cy="71538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5108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CECF31-0981-4646-B3A1-997F8C0A3C94}"/>
              </a:ext>
            </a:extLst>
          </p:cNvPr>
          <p:cNvSpPr>
            <a:spLocks noGrp="1"/>
          </p:cNvSpPr>
          <p:nvPr>
            <p:ph type="body" sz="quarter" idx="10"/>
          </p:nvPr>
        </p:nvSpPr>
        <p:spPr/>
        <p:txBody>
          <a:bodyPr/>
          <a:lstStyle/>
          <a:p>
            <a:r>
              <a:rPr lang="en-US" dirty="0"/>
              <a:t>KDD Methodology and Approach</a:t>
            </a:r>
          </a:p>
        </p:txBody>
      </p:sp>
      <p:graphicFrame>
        <p:nvGraphicFramePr>
          <p:cNvPr id="2" name="Content Placeholder 1">
            <a:extLst>
              <a:ext uri="{FF2B5EF4-FFF2-40B4-BE49-F238E27FC236}">
                <a16:creationId xmlns:a16="http://schemas.microsoft.com/office/drawing/2014/main" id="{CF273219-4371-4F4E-802B-7AB9DDABE4EC}"/>
              </a:ext>
            </a:extLst>
          </p:cNvPr>
          <p:cNvGraphicFramePr>
            <a:graphicFrameLocks noGrp="1"/>
          </p:cNvGraphicFramePr>
          <p:nvPr>
            <p:ph sz="quarter" idx="11"/>
            <p:extLst>
              <p:ext uri="{D42A27DB-BD31-4B8C-83A1-F6EECF244321}">
                <p14:modId xmlns:p14="http://schemas.microsoft.com/office/powerpoint/2010/main" val="3828862293"/>
              </p:ext>
            </p:extLst>
          </p:nvPr>
        </p:nvGraphicFramePr>
        <p:xfrm>
          <a:off x="0" y="1371600"/>
          <a:ext cx="24360516" cy="11369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13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A278F2-FF65-4BAF-A7B8-432DA76A4D8C}"/>
              </a:ext>
            </a:extLst>
          </p:cNvPr>
          <p:cNvSpPr>
            <a:spLocks noGrp="1"/>
          </p:cNvSpPr>
          <p:nvPr>
            <p:ph type="body" sz="quarter" idx="14"/>
          </p:nvPr>
        </p:nvSpPr>
        <p:spPr>
          <a:xfrm>
            <a:off x="819149" y="2354384"/>
            <a:ext cx="6746329" cy="1422400"/>
          </a:xfrm>
        </p:spPr>
        <p:txBody>
          <a:bodyPr/>
          <a:lstStyle/>
          <a:p>
            <a:r>
              <a:rPr lang="en-US" dirty="0"/>
              <a:t>Research Paper</a:t>
            </a:r>
          </a:p>
        </p:txBody>
      </p:sp>
      <p:sp>
        <p:nvSpPr>
          <p:cNvPr id="7" name="Text Placeholder 6">
            <a:extLst>
              <a:ext uri="{FF2B5EF4-FFF2-40B4-BE49-F238E27FC236}">
                <a16:creationId xmlns:a16="http://schemas.microsoft.com/office/drawing/2014/main" id="{A3D5583C-9F8A-4555-A2B9-A9EDB0049492}"/>
              </a:ext>
            </a:extLst>
          </p:cNvPr>
          <p:cNvSpPr>
            <a:spLocks noGrp="1"/>
          </p:cNvSpPr>
          <p:nvPr>
            <p:ph type="body" sz="quarter" idx="18"/>
          </p:nvPr>
        </p:nvSpPr>
        <p:spPr/>
        <p:txBody>
          <a:bodyPr/>
          <a:lstStyle/>
          <a:p>
            <a:r>
              <a:rPr lang="en-US" dirty="0"/>
              <a:t>Since we don’t have domain expertise on virology, so we went through multiple research papers to identify various factors which can determine and contribute to the spread of Zika Virus among a community. </a:t>
            </a:r>
          </a:p>
          <a:p>
            <a:endParaRPr lang="en-US" dirty="0"/>
          </a:p>
          <a:p>
            <a:r>
              <a:rPr lang="en-US" dirty="0"/>
              <a:t>The references of those are given beside</a:t>
            </a:r>
          </a:p>
        </p:txBody>
      </p:sp>
      <p:graphicFrame>
        <p:nvGraphicFramePr>
          <p:cNvPr id="10" name="Content Placeholder 9">
            <a:extLst>
              <a:ext uri="{FF2B5EF4-FFF2-40B4-BE49-F238E27FC236}">
                <a16:creationId xmlns:a16="http://schemas.microsoft.com/office/drawing/2014/main" id="{8CC22A4D-EC68-4E9C-A273-56D5ADB8FF4F}"/>
              </a:ext>
            </a:extLst>
          </p:cNvPr>
          <p:cNvGraphicFramePr>
            <a:graphicFrameLocks noGrp="1"/>
          </p:cNvGraphicFramePr>
          <p:nvPr>
            <p:ph sz="quarter" idx="11"/>
            <p:extLst>
              <p:ext uri="{D42A27DB-BD31-4B8C-83A1-F6EECF244321}">
                <p14:modId xmlns:p14="http://schemas.microsoft.com/office/powerpoint/2010/main" val="3557468208"/>
              </p:ext>
            </p:extLst>
          </p:nvPr>
        </p:nvGraphicFramePr>
        <p:xfrm>
          <a:off x="8027988" y="525463"/>
          <a:ext cx="15943262" cy="1256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82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385D0F5-9A13-4E73-9A5F-BF3498458072}"/>
              </a:ext>
            </a:extLst>
          </p:cNvPr>
          <p:cNvSpPr>
            <a:spLocks noGrp="1"/>
          </p:cNvSpPr>
          <p:nvPr>
            <p:ph type="body" sz="quarter" idx="11"/>
          </p:nvPr>
        </p:nvSpPr>
        <p:spPr>
          <a:prstGeom prst="rect">
            <a:avLst/>
          </a:prstGeom>
        </p:spPr>
        <p:txBody>
          <a:bodyPr>
            <a:normAutofit/>
          </a:bodyPr>
          <a:lstStyle/>
          <a:p>
            <a:r>
              <a:rPr lang="en-US" dirty="0"/>
              <a:t>Project Flow</a:t>
            </a:r>
          </a:p>
        </p:txBody>
      </p:sp>
      <p:sp>
        <p:nvSpPr>
          <p:cNvPr id="6" name="TextBox 5">
            <a:extLst>
              <a:ext uri="{FF2B5EF4-FFF2-40B4-BE49-F238E27FC236}">
                <a16:creationId xmlns:a16="http://schemas.microsoft.com/office/drawing/2014/main" id="{692E32E5-18C9-420A-80CB-ABFCF2988D07}"/>
              </a:ext>
            </a:extLst>
          </p:cNvPr>
          <p:cNvSpPr txBox="1"/>
          <p:nvPr/>
        </p:nvSpPr>
        <p:spPr>
          <a:xfrm>
            <a:off x="0" y="11900118"/>
            <a:ext cx="2949876" cy="1815882"/>
          </a:xfrm>
          <a:prstGeom prst="rect">
            <a:avLst/>
          </a:prstGeom>
          <a:noFill/>
        </p:spPr>
        <p:txBody>
          <a:bodyPr wrap="square" rtlCol="0">
            <a:spAutoFit/>
          </a:bodyPr>
          <a:lstStyle/>
          <a:p>
            <a:pPr algn="just"/>
            <a:r>
              <a:rPr lang="en-US" sz="1600" dirty="0"/>
              <a:t>All images belongs to respective owners. No copyright intended. The images were purely used for academic purpose for explaining the various stages of project. In case of Objection reach out to us so we can remove</a:t>
            </a:r>
          </a:p>
        </p:txBody>
      </p:sp>
      <p:grpSp>
        <p:nvGrpSpPr>
          <p:cNvPr id="12" name="Group 11">
            <a:extLst>
              <a:ext uri="{FF2B5EF4-FFF2-40B4-BE49-F238E27FC236}">
                <a16:creationId xmlns:a16="http://schemas.microsoft.com/office/drawing/2014/main" id="{885907CE-F474-4840-B8B0-99D60C04EA13}"/>
              </a:ext>
            </a:extLst>
          </p:cNvPr>
          <p:cNvGrpSpPr/>
          <p:nvPr/>
        </p:nvGrpSpPr>
        <p:grpSpPr>
          <a:xfrm>
            <a:off x="1209863" y="2116201"/>
            <a:ext cx="23167787" cy="10365358"/>
            <a:chOff x="1209863" y="2116201"/>
            <a:chExt cx="23167787" cy="10365358"/>
          </a:xfrm>
        </p:grpSpPr>
        <p:grpSp>
          <p:nvGrpSpPr>
            <p:cNvPr id="21" name="Group 20">
              <a:extLst>
                <a:ext uri="{FF2B5EF4-FFF2-40B4-BE49-F238E27FC236}">
                  <a16:creationId xmlns:a16="http://schemas.microsoft.com/office/drawing/2014/main" id="{3B669566-D0A0-4792-AD11-8FD436B96356}"/>
                </a:ext>
              </a:extLst>
            </p:cNvPr>
            <p:cNvGrpSpPr/>
            <p:nvPr/>
          </p:nvGrpSpPr>
          <p:grpSpPr>
            <a:xfrm>
              <a:off x="1209863" y="2116201"/>
              <a:ext cx="23167787" cy="10365358"/>
              <a:chOff x="1422029" y="2958353"/>
              <a:chExt cx="21957924" cy="10365358"/>
            </a:xfrm>
          </p:grpSpPr>
          <p:grpSp>
            <p:nvGrpSpPr>
              <p:cNvPr id="22" name="Group 21">
                <a:extLst>
                  <a:ext uri="{FF2B5EF4-FFF2-40B4-BE49-F238E27FC236}">
                    <a16:creationId xmlns:a16="http://schemas.microsoft.com/office/drawing/2014/main" id="{2037F430-BE8D-44A9-B818-D6BF6F4E86D3}"/>
                  </a:ext>
                </a:extLst>
              </p:cNvPr>
              <p:cNvGrpSpPr/>
              <p:nvPr/>
            </p:nvGrpSpPr>
            <p:grpSpPr>
              <a:xfrm>
                <a:off x="1422029" y="2958353"/>
                <a:ext cx="21957924" cy="10365358"/>
                <a:chOff x="1422029" y="2958353"/>
                <a:chExt cx="21957924" cy="10365358"/>
              </a:xfrm>
            </p:grpSpPr>
            <p:graphicFrame>
              <p:nvGraphicFramePr>
                <p:cNvPr id="24" name="Diagram 23">
                  <a:extLst>
                    <a:ext uri="{FF2B5EF4-FFF2-40B4-BE49-F238E27FC236}">
                      <a16:creationId xmlns:a16="http://schemas.microsoft.com/office/drawing/2014/main" id="{E2709FF2-1F6C-48A7-BE7D-694359E2B4E2}"/>
                    </a:ext>
                  </a:extLst>
                </p:cNvPr>
                <p:cNvGraphicFramePr/>
                <p:nvPr>
                  <p:extLst>
                    <p:ext uri="{D42A27DB-BD31-4B8C-83A1-F6EECF244321}">
                      <p14:modId xmlns:p14="http://schemas.microsoft.com/office/powerpoint/2010/main" val="10776492"/>
                    </p:ext>
                  </p:extLst>
                </p:nvPr>
              </p:nvGraphicFramePr>
              <p:xfrm>
                <a:off x="1422029" y="2958353"/>
                <a:ext cx="21957924" cy="10365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2" descr="kaggle-logo-transparent-300 - Analytics Vidhya">
                  <a:extLst>
                    <a:ext uri="{FF2B5EF4-FFF2-40B4-BE49-F238E27FC236}">
                      <a16:creationId xmlns:a16="http://schemas.microsoft.com/office/drawing/2014/main" id="{A677CC58-EFED-49DD-AEDF-7F525F3E05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8931" y="5070867"/>
                  <a:ext cx="1840940" cy="8367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kisspng-google-search-google-analytics-marketing-business-google ...">
                  <a:extLst>
                    <a:ext uri="{FF2B5EF4-FFF2-40B4-BE49-F238E27FC236}">
                      <a16:creationId xmlns:a16="http://schemas.microsoft.com/office/drawing/2014/main" id="{BC9E2188-2318-45BD-8FA1-E48953CC37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9968" y="8709042"/>
                  <a:ext cx="2035641" cy="80605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Python for Data Science - Data speaks, Python listens! - DataFlair">
                  <a:extLst>
                    <a:ext uri="{FF2B5EF4-FFF2-40B4-BE49-F238E27FC236}">
                      <a16:creationId xmlns:a16="http://schemas.microsoft.com/office/drawing/2014/main" id="{1B4D7D21-8456-4B68-9437-2E42A29639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0574" y="4755855"/>
                  <a:ext cx="1695712" cy="102521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APIs and API Design with Python - June 1-5 — Alta3 Research">
                  <a:extLst>
                    <a:ext uri="{FF2B5EF4-FFF2-40B4-BE49-F238E27FC236}">
                      <a16:creationId xmlns:a16="http://schemas.microsoft.com/office/drawing/2014/main" id="{06D57C1A-78ED-4C8E-B005-94D4A0573C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8931" y="12222359"/>
                  <a:ext cx="1101351" cy="11013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Merger Stock Illustrations – 3,144 Merger Stock Illustrations ...">
                  <a:extLst>
                    <a:ext uri="{FF2B5EF4-FFF2-40B4-BE49-F238E27FC236}">
                      <a16:creationId xmlns:a16="http://schemas.microsoft.com/office/drawing/2014/main" id="{A0556798-5373-4EBE-BED8-0498C3108619}"/>
                    </a:ext>
                  </a:extLst>
                </p:cNvPr>
                <p:cNvPicPr>
                  <a:picLocks noChangeAspect="1" noChangeArrowheads="1"/>
                </p:cNvPicPr>
                <p:nvPr/>
              </p:nvPicPr>
              <p:blipFill>
                <a:blip r:embed="rId11">
                  <a:clrChange>
                    <a:clrFrom>
                      <a:srgbClr val="FDFDFB"/>
                    </a:clrFrom>
                    <a:clrTo>
                      <a:srgbClr val="FDFDFB">
                        <a:alpha val="0"/>
                      </a:srgbClr>
                    </a:clrTo>
                  </a:clrChange>
                  <a:extLst>
                    <a:ext uri="{28A0092B-C50C-407E-A947-70E740481C1C}">
                      <a14:useLocalDpi xmlns:a14="http://schemas.microsoft.com/office/drawing/2010/main" val="0"/>
                    </a:ext>
                  </a:extLst>
                </a:blip>
                <a:srcRect/>
                <a:stretch>
                  <a:fillRect/>
                </a:stretch>
              </p:blipFill>
              <p:spPr bwMode="auto">
                <a:xfrm rot="20190175">
                  <a:off x="9584516" y="4909899"/>
                  <a:ext cx="1431413" cy="10735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8">
                  <a:extLst>
                    <a:ext uri="{FF2B5EF4-FFF2-40B4-BE49-F238E27FC236}">
                      <a16:creationId xmlns:a16="http://schemas.microsoft.com/office/drawing/2014/main" id="{271C8D96-244B-427E-B86A-45083DAA7E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80994" y="8713498"/>
                  <a:ext cx="1498013" cy="806059"/>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10" descr="5 Quick and Easy Data Visualizations in Python with Code">
                <a:extLst>
                  <a:ext uri="{FF2B5EF4-FFF2-40B4-BE49-F238E27FC236}">
                    <a16:creationId xmlns:a16="http://schemas.microsoft.com/office/drawing/2014/main" id="{81022BA5-313C-49BE-9113-A0836FB304A1}"/>
                  </a:ext>
                </a:extLst>
              </p:cNvPr>
              <p:cNvPicPr>
                <a:picLocks noChangeAspect="1" noChangeArrowheads="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t="69787"/>
              <a:stretch/>
            </p:blipFill>
            <p:spPr bwMode="auto">
              <a:xfrm>
                <a:off x="17038358" y="5070867"/>
                <a:ext cx="3299012" cy="836792"/>
              </a:xfrm>
              <a:prstGeom prst="rect">
                <a:avLst/>
              </a:prstGeom>
              <a:noFill/>
              <a:extLst>
                <a:ext uri="{909E8E84-426E-40DD-AFC4-6F175D3DCCD1}">
                  <a14:hiddenFill xmlns:a14="http://schemas.microsoft.com/office/drawing/2010/main">
                    <a:solidFill>
                      <a:srgbClr val="FFFFFF"/>
                    </a:solidFill>
                  </a14:hiddenFill>
                </a:ext>
              </a:extLst>
            </p:spPr>
          </p:pic>
        </p:grpSp>
        <p:pic>
          <p:nvPicPr>
            <p:cNvPr id="1044" name="Picture 20" descr="Mastering the features of Google Colaboratory !!! - Towards Data ...">
              <a:extLst>
                <a:ext uri="{FF2B5EF4-FFF2-40B4-BE49-F238E27FC236}">
                  <a16:creationId xmlns:a16="http://schemas.microsoft.com/office/drawing/2014/main" id="{30AADD2C-C032-46CF-A521-DFF000031AA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75758" y="7869940"/>
              <a:ext cx="2330339" cy="103003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0" descr="Mastering the features of Google Colaboratory !!! - Towards Data ...">
              <a:extLst>
                <a:ext uri="{FF2B5EF4-FFF2-40B4-BE49-F238E27FC236}">
                  <a16:creationId xmlns:a16="http://schemas.microsoft.com/office/drawing/2014/main" id="{018CA122-E210-48BA-B963-9A9169E949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75758" y="11451524"/>
              <a:ext cx="2330339" cy="10300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8732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C7C764-C887-43C7-B6E8-2A32E1BB314C}"/>
              </a:ext>
            </a:extLst>
          </p:cNvPr>
          <p:cNvSpPr>
            <a:spLocks noGrp="1"/>
          </p:cNvSpPr>
          <p:nvPr>
            <p:ph type="body" sz="quarter" idx="10"/>
          </p:nvPr>
        </p:nvSpPr>
        <p:spPr/>
        <p:txBody>
          <a:bodyPr/>
          <a:lstStyle/>
          <a:p>
            <a:r>
              <a:rPr lang="en-US" dirty="0"/>
              <a:t>Data Sources</a:t>
            </a:r>
          </a:p>
        </p:txBody>
      </p:sp>
      <p:graphicFrame>
        <p:nvGraphicFramePr>
          <p:cNvPr id="20" name="Content Placeholder 19">
            <a:extLst>
              <a:ext uri="{FF2B5EF4-FFF2-40B4-BE49-F238E27FC236}">
                <a16:creationId xmlns:a16="http://schemas.microsoft.com/office/drawing/2014/main" id="{DEA2207A-EE0C-4BCB-9B1F-B12B3D2D707D}"/>
              </a:ext>
            </a:extLst>
          </p:cNvPr>
          <p:cNvGraphicFramePr>
            <a:graphicFrameLocks noGrp="1"/>
          </p:cNvGraphicFramePr>
          <p:nvPr>
            <p:ph sz="quarter" idx="11"/>
            <p:extLst>
              <p:ext uri="{D42A27DB-BD31-4B8C-83A1-F6EECF244321}">
                <p14:modId xmlns:p14="http://schemas.microsoft.com/office/powerpoint/2010/main" val="3567677984"/>
              </p:ext>
            </p:extLst>
          </p:nvPr>
        </p:nvGraphicFramePr>
        <p:xfrm>
          <a:off x="1625971" y="2779059"/>
          <a:ext cx="21329650" cy="5701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815023E8-3D78-4507-A89D-763633255042}"/>
              </a:ext>
            </a:extLst>
          </p:cNvPr>
          <p:cNvPicPr>
            <a:picLocks noChangeAspect="1"/>
          </p:cNvPicPr>
          <p:nvPr/>
        </p:nvPicPr>
        <p:blipFill>
          <a:blip r:embed="rId7"/>
          <a:stretch>
            <a:fillRect/>
          </a:stretch>
        </p:blipFill>
        <p:spPr>
          <a:xfrm>
            <a:off x="1278594" y="7703968"/>
            <a:ext cx="6279424" cy="3459780"/>
          </a:xfrm>
          <a:prstGeom prst="rect">
            <a:avLst/>
          </a:prstGeom>
        </p:spPr>
      </p:pic>
      <p:pic>
        <p:nvPicPr>
          <p:cNvPr id="4" name="Picture 3">
            <a:extLst>
              <a:ext uri="{FF2B5EF4-FFF2-40B4-BE49-F238E27FC236}">
                <a16:creationId xmlns:a16="http://schemas.microsoft.com/office/drawing/2014/main" id="{EE18855F-24A9-45F9-914E-69AE7A8CEE03}"/>
              </a:ext>
            </a:extLst>
          </p:cNvPr>
          <p:cNvPicPr>
            <a:picLocks noChangeAspect="1"/>
          </p:cNvPicPr>
          <p:nvPr/>
        </p:nvPicPr>
        <p:blipFill rotWithShape="1">
          <a:blip r:embed="rId8"/>
          <a:srcRect r="30395"/>
          <a:stretch/>
        </p:blipFill>
        <p:spPr>
          <a:xfrm>
            <a:off x="8977397" y="7703969"/>
            <a:ext cx="6279423" cy="3459779"/>
          </a:xfrm>
          <a:prstGeom prst="rect">
            <a:avLst/>
          </a:prstGeom>
        </p:spPr>
      </p:pic>
      <p:pic>
        <p:nvPicPr>
          <p:cNvPr id="6" name="Picture 5">
            <a:extLst>
              <a:ext uri="{FF2B5EF4-FFF2-40B4-BE49-F238E27FC236}">
                <a16:creationId xmlns:a16="http://schemas.microsoft.com/office/drawing/2014/main" id="{EF4E690C-F565-48C1-ADE0-257FA6852295}"/>
              </a:ext>
            </a:extLst>
          </p:cNvPr>
          <p:cNvPicPr>
            <a:picLocks noChangeAspect="1"/>
          </p:cNvPicPr>
          <p:nvPr/>
        </p:nvPicPr>
        <p:blipFill>
          <a:blip r:embed="rId9"/>
          <a:stretch>
            <a:fillRect/>
          </a:stretch>
        </p:blipFill>
        <p:spPr>
          <a:xfrm>
            <a:off x="16676199" y="7703969"/>
            <a:ext cx="6279422" cy="3459779"/>
          </a:xfrm>
          <a:prstGeom prst="rect">
            <a:avLst/>
          </a:prstGeom>
        </p:spPr>
      </p:pic>
      <p:sp>
        <p:nvSpPr>
          <p:cNvPr id="7" name="Right Brace 6">
            <a:extLst>
              <a:ext uri="{FF2B5EF4-FFF2-40B4-BE49-F238E27FC236}">
                <a16:creationId xmlns:a16="http://schemas.microsoft.com/office/drawing/2014/main" id="{BDCD8731-A91D-40C6-A164-0860A40BFBB4}"/>
              </a:ext>
            </a:extLst>
          </p:cNvPr>
          <p:cNvSpPr/>
          <p:nvPr/>
        </p:nvSpPr>
        <p:spPr>
          <a:xfrm rot="5400000">
            <a:off x="11606413" y="531289"/>
            <a:ext cx="1015577" cy="22352213"/>
          </a:xfrm>
          <a:prstGeom prst="rightBrace">
            <a:avLst>
              <a:gd name="adj1" fmla="val 61296"/>
              <a:gd name="adj2" fmla="val 501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337977E-A672-4529-9425-F42E9902D22E}"/>
              </a:ext>
            </a:extLst>
          </p:cNvPr>
          <p:cNvSpPr txBox="1"/>
          <p:nvPr/>
        </p:nvSpPr>
        <p:spPr>
          <a:xfrm>
            <a:off x="9648041" y="12215185"/>
            <a:ext cx="5284716" cy="646203"/>
          </a:xfrm>
          <a:prstGeom prst="rect">
            <a:avLst/>
          </a:prstGeom>
          <a:noFill/>
        </p:spPr>
        <p:txBody>
          <a:bodyPr wrap="none" rtlCol="0">
            <a:spAutoFit/>
          </a:bodyPr>
          <a:lstStyle/>
          <a:p>
            <a:r>
              <a:rPr lang="en-US" dirty="0"/>
              <a:t>Screen Shot from</a:t>
            </a:r>
            <a:r>
              <a:rPr lang="en-US" dirty="0">
                <a:highlight>
                  <a:srgbClr val="FFFF00"/>
                </a:highlight>
              </a:rPr>
              <a:t> </a:t>
            </a:r>
            <a:r>
              <a:rPr lang="en-US" b="1" dirty="0" err="1">
                <a:solidFill>
                  <a:srgbClr val="0000CC"/>
                </a:solidFill>
                <a:highlight>
                  <a:srgbClr val="FFFF00"/>
                </a:highlight>
                <a:hlinkClick r:id="rId10">
                  <a:extLst>
                    <a:ext uri="{A12FA001-AC4F-418D-AE19-62706E023703}">
                      <ahyp:hlinkClr xmlns:ahyp="http://schemas.microsoft.com/office/drawing/2018/hyperlinkcolor" val="tx"/>
                    </a:ext>
                  </a:extLst>
                </a:hlinkClick>
              </a:rPr>
              <a:t>Colab</a:t>
            </a:r>
            <a:r>
              <a:rPr lang="en-US" dirty="0">
                <a:solidFill>
                  <a:srgbClr val="0563C1"/>
                </a:solidFill>
                <a:highlight>
                  <a:srgbClr val="FFFF00"/>
                </a:highlight>
                <a:hlinkClick r:id="rId10">
                  <a:extLst>
                    <a:ext uri="{A12FA001-AC4F-418D-AE19-62706E023703}">
                      <ahyp:hlinkClr xmlns:ahyp="http://schemas.microsoft.com/office/drawing/2018/hyperlinkcolor" val="tx"/>
                    </a:ext>
                  </a:extLst>
                </a:hlinkClick>
              </a:rPr>
              <a:t> </a:t>
            </a:r>
            <a:r>
              <a:rPr lang="en-US" dirty="0"/>
              <a:t>file</a:t>
            </a:r>
          </a:p>
        </p:txBody>
      </p:sp>
    </p:spTree>
    <p:extLst>
      <p:ext uri="{BB962C8B-B14F-4D97-AF65-F5344CB8AC3E}">
        <p14:creationId xmlns:p14="http://schemas.microsoft.com/office/powerpoint/2010/main" val="394163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C94D50D-2199-44C2-B4A2-476A26A7CF0A}"/>
              </a:ext>
            </a:extLst>
          </p:cNvPr>
          <p:cNvPicPr>
            <a:picLocks noGrp="1" noChangeAspect="1" noChangeArrowheads="1"/>
          </p:cNvPicPr>
          <p:nvPr>
            <p:ph sz="quarter"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37974" y="420902"/>
            <a:ext cx="9517062" cy="8893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B0301238-A932-49A0-A986-366EC2C36D48}"/>
              </a:ext>
            </a:extLst>
          </p:cNvPr>
          <p:cNvSpPr>
            <a:spLocks noGrp="1"/>
          </p:cNvSpPr>
          <p:nvPr>
            <p:ph type="body" sz="quarter" idx="4294967295"/>
          </p:nvPr>
        </p:nvSpPr>
        <p:spPr>
          <a:xfrm>
            <a:off x="940974" y="504825"/>
            <a:ext cx="7318672" cy="2394697"/>
          </a:xfrm>
          <a:prstGeom prst="rect">
            <a:avLst/>
          </a:prstGeom>
        </p:spPr>
        <p:txBody>
          <a:bodyPr/>
          <a:lstStyle/>
          <a:p>
            <a:pPr marL="0" indent="0">
              <a:buNone/>
            </a:pPr>
            <a:r>
              <a:rPr lang="en-US" sz="6600" b="1" u="sng" dirty="0">
                <a:solidFill>
                  <a:schemeClr val="tx2"/>
                </a:solidFill>
              </a:rPr>
              <a:t>Examples of Visualizations Used</a:t>
            </a:r>
          </a:p>
        </p:txBody>
      </p:sp>
      <p:pic>
        <p:nvPicPr>
          <p:cNvPr id="2058" name="Picture 10">
            <a:extLst>
              <a:ext uri="{FF2B5EF4-FFF2-40B4-BE49-F238E27FC236}">
                <a16:creationId xmlns:a16="http://schemas.microsoft.com/office/drawing/2014/main" id="{E45336A2-390D-44F4-BBB7-63E6FAEA3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560" y="5996829"/>
            <a:ext cx="83058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982A47C-F46B-4892-886B-0089C682A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27" y="5105400"/>
            <a:ext cx="7762875" cy="81057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11C9291-BA94-4704-93D8-FB6274113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8292" y="229474"/>
            <a:ext cx="5934075" cy="59245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D8B9662-EA35-4FD0-B83F-A47F31C3A1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9983" y="9314077"/>
            <a:ext cx="6255259" cy="413681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6ABF2279-B2D9-475A-B3C7-52AE881ECB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1783" y="9409827"/>
            <a:ext cx="7762874" cy="36286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2EEB55BC-6436-4BB3-9A09-17042F832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92" y="768483"/>
            <a:ext cx="818182" cy="933690"/>
          </a:xfrm>
          <a:prstGeom prst="rect">
            <a:avLst/>
          </a:prstGeom>
        </p:spPr>
      </p:pic>
    </p:spTree>
    <p:extLst>
      <p:ext uri="{BB962C8B-B14F-4D97-AF65-F5344CB8AC3E}">
        <p14:creationId xmlns:p14="http://schemas.microsoft.com/office/powerpoint/2010/main" val="101527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755A8-7949-40A0-9224-C8494244BEFA}"/>
              </a:ext>
            </a:extLst>
          </p:cNvPr>
          <p:cNvSpPr>
            <a:spLocks noGrp="1"/>
          </p:cNvSpPr>
          <p:nvPr>
            <p:ph type="body" sz="quarter" idx="10"/>
          </p:nvPr>
        </p:nvSpPr>
        <p:spPr>
          <a:xfrm>
            <a:off x="1625177" y="1778000"/>
            <a:ext cx="21330444" cy="1422400"/>
          </a:xfrm>
        </p:spPr>
        <p:txBody>
          <a:bodyPr>
            <a:normAutofit/>
          </a:bodyPr>
          <a:lstStyle/>
          <a:p>
            <a:r>
              <a:rPr lang="en-US"/>
              <a:t>Dimensionality &amp; Data Reduction</a:t>
            </a:r>
          </a:p>
        </p:txBody>
      </p:sp>
      <p:graphicFrame>
        <p:nvGraphicFramePr>
          <p:cNvPr id="5" name="Content Placeholder 4">
            <a:extLst>
              <a:ext uri="{FF2B5EF4-FFF2-40B4-BE49-F238E27FC236}">
                <a16:creationId xmlns:a16="http://schemas.microsoft.com/office/drawing/2014/main" id="{B5AE1886-D8EE-4577-90AD-6DDB55AB7D0C}"/>
              </a:ext>
            </a:extLst>
          </p:cNvPr>
          <p:cNvGraphicFramePr>
            <a:graphicFrameLocks noGrp="1"/>
          </p:cNvGraphicFramePr>
          <p:nvPr>
            <p:ph sz="quarter" idx="11"/>
            <p:extLst>
              <p:ext uri="{D42A27DB-BD31-4B8C-83A1-F6EECF244321}">
                <p14:modId xmlns:p14="http://schemas.microsoft.com/office/powerpoint/2010/main" val="565774372"/>
              </p:ext>
            </p:extLst>
          </p:nvPr>
        </p:nvGraphicFramePr>
        <p:xfrm>
          <a:off x="621129" y="2734236"/>
          <a:ext cx="22579529" cy="964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411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443E9-BBE2-4946-8A52-DDDBEFAB6A87}"/>
              </a:ext>
            </a:extLst>
          </p:cNvPr>
          <p:cNvSpPr>
            <a:spLocks noGrp="1"/>
          </p:cNvSpPr>
          <p:nvPr>
            <p:ph type="body" sz="quarter" idx="10"/>
          </p:nvPr>
        </p:nvSpPr>
        <p:spPr/>
        <p:txBody>
          <a:bodyPr/>
          <a:lstStyle/>
          <a:p>
            <a:r>
              <a:rPr lang="en-US" dirty="0"/>
              <a:t>Data Cleaning and Preparation activities</a:t>
            </a:r>
          </a:p>
        </p:txBody>
      </p:sp>
      <p:graphicFrame>
        <p:nvGraphicFramePr>
          <p:cNvPr id="5" name="Content Placeholder 4">
            <a:extLst>
              <a:ext uri="{FF2B5EF4-FFF2-40B4-BE49-F238E27FC236}">
                <a16:creationId xmlns:a16="http://schemas.microsoft.com/office/drawing/2014/main" id="{4F78A4CF-77F8-4764-B649-A2DBD37494BD}"/>
              </a:ext>
            </a:extLst>
          </p:cNvPr>
          <p:cNvGraphicFramePr>
            <a:graphicFrameLocks noGrp="1"/>
          </p:cNvGraphicFramePr>
          <p:nvPr>
            <p:ph sz="quarter" idx="11"/>
            <p:extLst>
              <p:ext uri="{D42A27DB-BD31-4B8C-83A1-F6EECF244321}">
                <p14:modId xmlns:p14="http://schemas.microsoft.com/office/powerpoint/2010/main" val="1961772955"/>
              </p:ext>
            </p:extLst>
          </p:nvPr>
        </p:nvGraphicFramePr>
        <p:xfrm>
          <a:off x="1625600" y="3065929"/>
          <a:ext cx="21329650" cy="9780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08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773</Words>
  <Application>Microsoft Office PowerPoint</Application>
  <PresentationFormat>Custom</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Wingdings</vt:lpstr>
      <vt:lpstr>1_Office Theme</vt:lpstr>
      <vt:lpstr>Predicting the Spread of a Disease- Zika Virus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Spread of a Disease- Zika Virus</dc:title>
  <dc:creator>Varun Bhaseen</dc:creator>
  <cp:lastModifiedBy>Varun Bhaseen</cp:lastModifiedBy>
  <cp:revision>4</cp:revision>
  <dcterms:created xsi:type="dcterms:W3CDTF">2020-04-11T01:46:34Z</dcterms:created>
  <dcterms:modified xsi:type="dcterms:W3CDTF">2020-04-11T02:22:05Z</dcterms:modified>
</cp:coreProperties>
</file>