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2" autoAdjust="0"/>
    <p:restoredTop sz="94660"/>
  </p:normalViewPr>
  <p:slideViewPr>
    <p:cSldViewPr>
      <p:cViewPr varScale="1">
        <p:scale>
          <a:sx n="73" d="100"/>
          <a:sy n="73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6A34CB8-6A77-43CE-B0E4-2F2BCEA060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5C7B22B-4F2E-49FE-8A63-8006850B20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mader/skin-cancer-mnist-ham100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Skin Cancer Detection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062912" cy="3312368"/>
          </a:xfrm>
        </p:spPr>
        <p:txBody>
          <a:bodyPr/>
          <a:lstStyle/>
          <a:p>
            <a:pPr algn="ctr"/>
            <a:r>
              <a:rPr lang="en-US" b="1" u="sng" dirty="0" smtClean="0"/>
              <a:t>CIS-HACKATHON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 TEAM PSR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Prabhudev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Betsurmath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Saeedahamed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N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Bandi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Rakshit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Nayak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PROJUST 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model has been built using </a:t>
            </a:r>
            <a:r>
              <a:rPr lang="en-US" b="1" dirty="0" err="1" smtClean="0"/>
              <a:t>fastai</a:t>
            </a:r>
            <a:r>
              <a:rPr lang="en-US" dirty="0" smtClean="0"/>
              <a:t> deep learning library which is a high level </a:t>
            </a:r>
            <a:r>
              <a:rPr lang="en-US" dirty="0" err="1" smtClean="0"/>
              <a:t>api</a:t>
            </a:r>
            <a:r>
              <a:rPr lang="en-US" dirty="0" smtClean="0"/>
              <a:t> for </a:t>
            </a:r>
            <a:r>
              <a:rPr lang="en-US" dirty="0" err="1" smtClean="0"/>
              <a:t>pytorch</a:t>
            </a:r>
            <a:r>
              <a:rPr lang="en-US" dirty="0" smtClean="0"/>
              <a:t>. The classifier has been trained using </a:t>
            </a:r>
            <a:r>
              <a:rPr lang="en-US" dirty="0" err="1" smtClean="0">
                <a:hlinkClick r:id="rId2"/>
              </a:rPr>
              <a:t>Kaggle</a:t>
            </a:r>
            <a:r>
              <a:rPr lang="en-US" dirty="0" smtClean="0">
                <a:hlinkClick r:id="rId2"/>
              </a:rPr>
              <a:t> MNIST HAM10000 dataset</a:t>
            </a:r>
            <a:r>
              <a:rPr lang="en-US" dirty="0" smtClean="0"/>
              <a:t> which contains 10015 images of seven categories of pigmented skin </a:t>
            </a:r>
            <a:r>
              <a:rPr lang="en-US" dirty="0" smtClean="0"/>
              <a:t>lesions.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As a preprocessing step, I have applied random </a:t>
            </a:r>
            <a:r>
              <a:rPr lang="en-US" dirty="0" err="1" smtClean="0"/>
              <a:t>undersampling</a:t>
            </a:r>
            <a:r>
              <a:rPr lang="en-US" dirty="0" smtClean="0"/>
              <a:t> to data to alleviate the class-imbalance problem. The classifier has been built with transfer learning technique using a </a:t>
            </a:r>
            <a:r>
              <a:rPr lang="en-US" dirty="0" err="1" smtClean="0"/>
              <a:t>pretrained</a:t>
            </a:r>
            <a:r>
              <a:rPr lang="en-US" dirty="0" smtClean="0"/>
              <a:t> </a:t>
            </a:r>
            <a:r>
              <a:rPr lang="en-US" b="1" dirty="0" smtClean="0"/>
              <a:t>Densenet169</a:t>
            </a:r>
            <a:r>
              <a:rPr lang="en-US" dirty="0" smtClean="0"/>
              <a:t> model.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</a:t>
            </a:r>
            <a:r>
              <a:rPr lang="en-US" dirty="0" err="1" smtClean="0"/>
              <a:t>classifer</a:t>
            </a:r>
            <a:r>
              <a:rPr lang="en-US" dirty="0" smtClean="0"/>
              <a:t> achieved an accuracy of </a:t>
            </a:r>
            <a:r>
              <a:rPr lang="en-US" b="1" dirty="0" smtClean="0"/>
              <a:t>91.2%</a:t>
            </a:r>
            <a:r>
              <a:rPr lang="en-US" dirty="0" smtClean="0"/>
              <a:t> and a F1-score of </a:t>
            </a:r>
            <a:r>
              <a:rPr lang="en-US" b="1" dirty="0" smtClean="0"/>
              <a:t>91.7%</a:t>
            </a:r>
            <a:r>
              <a:rPr lang="en-US" dirty="0" smtClean="0"/>
              <a:t> on validation data. You can check out the </a:t>
            </a:r>
            <a:r>
              <a:rPr lang="en-US" dirty="0" err="1" smtClean="0"/>
              <a:t>jupyter</a:t>
            </a:r>
            <a:r>
              <a:rPr lang="en-US" dirty="0" smtClean="0"/>
              <a:t> notebook that goes along to follow all the steps which have been taken to build the model.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WebApp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4" name="Content Placeholder 3" descr="57803457-b8f95780-776d-11e9-80d7-ab1dcd1faf7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6792"/>
            <a:ext cx="8229600" cy="42451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7803275-3e303c80-776d-11e9-97b7-dbbae436cef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3040"/>
            <a:ext cx="8229600" cy="476084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062912" cy="1470025"/>
          </a:xfrm>
        </p:spPr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36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Skin Cancer Detection WebApp</vt:lpstr>
      <vt:lpstr>PROJUST  DESCRIPTION</vt:lpstr>
      <vt:lpstr>Slide 3</vt:lpstr>
      <vt:lpstr>WebApp UI</vt:lpstr>
      <vt:lpstr>Slide 5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WebApp</dc:title>
  <dc:creator>itech</dc:creator>
  <cp:lastModifiedBy>itech</cp:lastModifiedBy>
  <cp:revision>2</cp:revision>
  <dcterms:created xsi:type="dcterms:W3CDTF">2021-02-24T10:27:19Z</dcterms:created>
  <dcterms:modified xsi:type="dcterms:W3CDTF">2021-02-24T10:36:45Z</dcterms:modified>
</cp:coreProperties>
</file>