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68" r:id="rId14"/>
    <p:sldId id="290" r:id="rId15"/>
    <p:sldId id="283" r:id="rId16"/>
    <p:sldId id="289"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6" d="100"/>
          <a:sy n="116" d="100"/>
        </p:scale>
        <p:origin x="42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normAutofit fontScale="90000"/>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fontScale="90000"/>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controller</a:t>
            </a:r>
            <a:endParaRPr lang="en-US" dirty="0"/>
          </a:p>
        </p:txBody>
      </p:sp>
      <p:pic>
        <p:nvPicPr>
          <p:cNvPr id="4" name="Picture 3"/>
          <p:cNvPicPr>
            <a:picLocks noChangeAspect="1"/>
          </p:cNvPicPr>
          <p:nvPr/>
        </p:nvPicPr>
        <p:blipFill>
          <a:blip r:embed="rId2"/>
          <a:stretch>
            <a:fillRect/>
          </a:stretch>
        </p:blipFill>
        <p:spPr>
          <a:xfrm>
            <a:off x="1428750" y="1704976"/>
            <a:ext cx="8334375" cy="4933950"/>
          </a:xfrm>
          <a:prstGeom prst="rect">
            <a:avLst/>
          </a:prstGeom>
        </p:spPr>
      </p:pic>
    </p:spTree>
    <p:extLst>
      <p:ext uri="{BB962C8B-B14F-4D97-AF65-F5344CB8AC3E}">
        <p14:creationId xmlns:p14="http://schemas.microsoft.com/office/powerpoint/2010/main" val="1082128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69073"/>
            <a:ext cx="8610600" cy="1293028"/>
          </a:xfrm>
        </p:spPr>
        <p:txBody>
          <a:bodyPr/>
          <a:lstStyle/>
          <a:p>
            <a:pPr algn="l"/>
            <a:r>
              <a:rPr lang="en-US" dirty="0" smtClean="0"/>
              <a:t>Appendix : </a:t>
            </a:r>
            <a:r>
              <a:rPr lang="en-US" dirty="0" err="1" smtClean="0"/>
              <a:t>BArCHart</a:t>
            </a:r>
            <a:r>
              <a:rPr lang="en-US" dirty="0" smtClean="0"/>
              <a:t> Model</a:t>
            </a:r>
            <a:endParaRPr lang="en-US" dirty="0"/>
          </a:p>
        </p:txBody>
      </p:sp>
      <p:pic>
        <p:nvPicPr>
          <p:cNvPr id="4" name="Content Placeholder 3"/>
          <p:cNvPicPr>
            <a:picLocks noGrp="1" noChangeAspect="1"/>
          </p:cNvPicPr>
          <p:nvPr>
            <p:ph idx="1"/>
          </p:nvPr>
        </p:nvPicPr>
        <p:blipFill>
          <a:blip r:embed="rId2"/>
          <a:stretch>
            <a:fillRect/>
          </a:stretch>
        </p:blipFill>
        <p:spPr>
          <a:xfrm>
            <a:off x="552450" y="1717675"/>
            <a:ext cx="5991225" cy="4877647"/>
          </a:xfrm>
          <a:prstGeom prst="rect">
            <a:avLst/>
          </a:prstGeom>
        </p:spPr>
      </p:pic>
      <p:pic>
        <p:nvPicPr>
          <p:cNvPr id="5" name="Picture 4"/>
          <p:cNvPicPr>
            <a:picLocks noChangeAspect="1"/>
          </p:cNvPicPr>
          <p:nvPr/>
        </p:nvPicPr>
        <p:blipFill>
          <a:blip r:embed="rId3"/>
          <a:stretch>
            <a:fillRect/>
          </a:stretch>
        </p:blipFill>
        <p:spPr>
          <a:xfrm>
            <a:off x="6843712" y="2438400"/>
            <a:ext cx="4886325" cy="2133600"/>
          </a:xfrm>
          <a:prstGeom prst="rect">
            <a:avLst/>
          </a:prstGeom>
        </p:spPr>
      </p:pic>
    </p:spTree>
    <p:extLst>
      <p:ext uri="{BB962C8B-B14F-4D97-AF65-F5344CB8AC3E}">
        <p14:creationId xmlns:p14="http://schemas.microsoft.com/office/powerpoint/2010/main" val="397566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761999"/>
          </a:xfrm>
        </p:spPr>
        <p:txBody>
          <a:bodyPr>
            <a:normAutofit/>
          </a:bodyPr>
          <a:lstStyle/>
          <a:p>
            <a:r>
              <a:rPr lang="en-US" sz="4400" dirty="0" smtClean="0">
                <a:latin typeface="Times New Roman" pitchFamily="18" charset="0"/>
                <a:cs typeface="Times New Roman" pitchFamily="18" charset="0"/>
              </a:rPr>
              <a:t>Temperature Sensor</a:t>
            </a:r>
            <a:endParaRPr lang="en-US" sz="4400"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50074"/>
              </p:ext>
            </p:extLst>
          </p:nvPr>
        </p:nvGraphicFramePr>
        <p:xfrm>
          <a:off x="630195" y="914400"/>
          <a:ext cx="10849231" cy="5560543"/>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816286">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21196">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84413">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a:t>
            </a:r>
            <a:r>
              <a:rPr lang="en-US" dirty="0" smtClean="0"/>
              <a:t>Client</a:t>
            </a:r>
            <a:br>
              <a:rPr lang="en-US" dirty="0" smtClean="0"/>
            </a:br>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4069473" y="93132"/>
            <a:ext cx="7257554" cy="6683775"/>
          </a:xfrm>
          <a:prstGeom prst="rect">
            <a:avLst/>
          </a:prstGeom>
        </p:spPr>
      </p:pic>
      <p:sp>
        <p:nvSpPr>
          <p:cNvPr id="4" name="Rectangle 3"/>
          <p:cNvSpPr/>
          <p:nvPr/>
        </p:nvSpPr>
        <p:spPr>
          <a:xfrm>
            <a:off x="3657600" y="1713470"/>
            <a:ext cx="7578811" cy="27843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11395" y="2545492"/>
            <a:ext cx="1046205" cy="369332"/>
          </a:xfrm>
          <a:prstGeom prst="rect">
            <a:avLst/>
          </a:prstGeom>
          <a:noFill/>
        </p:spPr>
        <p:txBody>
          <a:bodyPr wrap="square" rtlCol="0">
            <a:spAutoFit/>
          </a:bodyPr>
          <a:lstStyle/>
          <a:p>
            <a:r>
              <a:rPr lang="en-US" dirty="0" smtClean="0"/>
              <a:t>Model</a:t>
            </a:r>
            <a:endParaRPr lang="en-US" dirty="0"/>
          </a:p>
        </p:txBody>
      </p:sp>
      <p:sp>
        <p:nvSpPr>
          <p:cNvPr id="7" name="TextBox 6"/>
          <p:cNvSpPr txBox="1"/>
          <p:nvPr/>
        </p:nvSpPr>
        <p:spPr>
          <a:xfrm>
            <a:off x="3105665" y="5346357"/>
            <a:ext cx="766119" cy="369332"/>
          </a:xfrm>
          <a:prstGeom prst="rect">
            <a:avLst/>
          </a:prstGeom>
          <a:noFill/>
        </p:spPr>
        <p:txBody>
          <a:bodyPr wrap="square" rtlCol="0">
            <a:spAutoFit/>
          </a:bodyPr>
          <a:lstStyle/>
          <a:p>
            <a:r>
              <a:rPr lang="en-US" dirty="0" smtClean="0"/>
              <a:t>View</a:t>
            </a:r>
            <a:endParaRPr lang="en-US" dirty="0"/>
          </a:p>
        </p:txBody>
      </p:sp>
      <p:sp>
        <p:nvSpPr>
          <p:cNvPr id="8" name="TextBox 7"/>
          <p:cNvSpPr txBox="1"/>
          <p:nvPr/>
        </p:nvSpPr>
        <p:spPr>
          <a:xfrm>
            <a:off x="10062501" y="4861010"/>
            <a:ext cx="1676399" cy="369332"/>
          </a:xfrm>
          <a:prstGeom prst="rect">
            <a:avLst/>
          </a:prstGeom>
          <a:noFill/>
        </p:spPr>
        <p:txBody>
          <a:bodyPr wrap="square" rtlCol="0">
            <a:spAutoFit/>
          </a:bodyPr>
          <a:lstStyle/>
          <a:p>
            <a:r>
              <a:rPr lang="en-US" dirty="0" smtClean="0"/>
              <a:t>Controller</a:t>
            </a:r>
            <a:endParaRPr lang="en-US" dirty="0"/>
          </a:p>
        </p:txBody>
      </p:sp>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9" y="1213592"/>
            <a:ext cx="8610600" cy="1293028"/>
          </a:xfrm>
        </p:spPr>
        <p:txBody>
          <a:bodyPr/>
          <a:lstStyle/>
          <a:p>
            <a:pPr algn="l"/>
            <a:r>
              <a:rPr lang="en-US" dirty="0" err="1" smtClean="0"/>
              <a:t>jUnit</a:t>
            </a:r>
            <a:r>
              <a:rPr lang="en-US" dirty="0" smtClean="0"/>
              <a:t> Test cases:</a:t>
            </a:r>
            <a:endParaRPr lang="en-US" dirty="0"/>
          </a:p>
        </p:txBody>
      </p:sp>
      <p:pic>
        <p:nvPicPr>
          <p:cNvPr id="5" name="Picture 4"/>
          <p:cNvPicPr>
            <a:picLocks noChangeAspect="1"/>
          </p:cNvPicPr>
          <p:nvPr/>
        </p:nvPicPr>
        <p:blipFill>
          <a:blip r:embed="rId2"/>
          <a:stretch>
            <a:fillRect/>
          </a:stretch>
        </p:blipFill>
        <p:spPr>
          <a:xfrm>
            <a:off x="5618205" y="284076"/>
            <a:ext cx="6038336" cy="6404993"/>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232</TotalTime>
  <Words>495</Words>
  <Application>Microsoft Office PowerPoint</Application>
  <PresentationFormat>Widescreen</PresentationFormat>
  <Paragraphs>172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Vapor Trail</vt:lpstr>
      <vt:lpstr>Baby monitor System </vt:lpstr>
      <vt:lpstr>System Overview</vt:lpstr>
      <vt:lpstr>PowerPoint Presentation</vt:lpstr>
      <vt:lpstr>Temperature Sensor</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Any Questions/Comments?</vt:lpstr>
      <vt:lpstr>Test results and implementation of RaspiMic</vt:lpstr>
      <vt:lpstr>   Raspi Mic</vt:lpstr>
      <vt:lpstr>  Functionality of RaspiMic</vt:lpstr>
      <vt:lpstr>Appendix: controller</vt:lpstr>
      <vt:lpstr>Appendix : BArCHart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Saed Alavinia</cp:lastModifiedBy>
  <cp:revision>19</cp:revision>
  <dcterms:created xsi:type="dcterms:W3CDTF">2013-11-25T05:00:20Z</dcterms:created>
  <dcterms:modified xsi:type="dcterms:W3CDTF">2013-11-27T19:46:00Z</dcterms:modified>
</cp:coreProperties>
</file>