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91" r:id="rId14"/>
    <p:sldId id="268" r:id="rId15"/>
    <p:sldId id="290" r:id="rId16"/>
    <p:sldId id="28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59" d="100"/>
          <a:sy n="59" d="100"/>
        </p:scale>
        <p:origin x="-7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793" y="558581"/>
            <a:ext cx="8610600" cy="1293028"/>
          </a:xfrm>
        </p:spPr>
        <p:txBody>
          <a:bodyPr/>
          <a:lstStyle/>
          <a:p>
            <a:pPr algn="l"/>
            <a:r>
              <a:rPr lang="en-US" dirty="0" smtClean="0"/>
              <a:t>Progress :</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52" y="1851609"/>
            <a:ext cx="10619873" cy="4716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miley Face 5"/>
          <p:cNvSpPr/>
          <p:nvPr/>
        </p:nvSpPr>
        <p:spPr>
          <a:xfrm>
            <a:off x="7491663" y="2727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Smiley Face 7"/>
          <p:cNvSpPr/>
          <p:nvPr/>
        </p:nvSpPr>
        <p:spPr>
          <a:xfrm>
            <a:off x="7491663" y="3489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Smiley Face 8"/>
          <p:cNvSpPr/>
          <p:nvPr/>
        </p:nvSpPr>
        <p:spPr>
          <a:xfrm>
            <a:off x="7491662" y="4225804"/>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Smiley Face 9"/>
          <p:cNvSpPr/>
          <p:nvPr/>
        </p:nvSpPr>
        <p:spPr>
          <a:xfrm>
            <a:off x="7491663" y="5093369"/>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quot;No&quot; Symbol 6"/>
          <p:cNvSpPr/>
          <p:nvPr/>
        </p:nvSpPr>
        <p:spPr>
          <a:xfrm>
            <a:off x="7491662" y="5935579"/>
            <a:ext cx="529389" cy="4652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5245768" y="5877580"/>
            <a:ext cx="2791325" cy="523220"/>
          </a:xfrm>
          <a:prstGeom prst="rect">
            <a:avLst/>
          </a:prstGeom>
          <a:noFill/>
        </p:spPr>
        <p:txBody>
          <a:bodyPr wrap="square" rtlCol="0">
            <a:spAutoFit/>
          </a:bodyPr>
          <a:lstStyle/>
          <a:p>
            <a:r>
              <a:rPr lang="en-US" sz="2800" b="1" dirty="0" smtClean="0">
                <a:solidFill>
                  <a:schemeClr val="bg1"/>
                </a:solidFill>
              </a:rPr>
              <a:t>In progress</a:t>
            </a:r>
            <a:endParaRPr lang="en-US" sz="2800" b="1" dirty="0">
              <a:solidFill>
                <a:schemeClr val="bg1"/>
              </a:solidFill>
            </a:endParaRPr>
          </a:p>
        </p:txBody>
      </p:sp>
    </p:spTree>
    <p:extLst>
      <p:ext uri="{BB962C8B-B14F-4D97-AF65-F5344CB8AC3E}">
        <p14:creationId xmlns:p14="http://schemas.microsoft.com/office/powerpoint/2010/main" val="87482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normAutofit fontScale="90000"/>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fontScale="90000"/>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761999"/>
          </a:xfrm>
        </p:spPr>
        <p:txBody>
          <a:bodyPr>
            <a:normAutofit/>
          </a:bodyPr>
          <a:lstStyle/>
          <a:p>
            <a:r>
              <a:rPr lang="en-US" sz="4400" dirty="0" smtClean="0">
                <a:latin typeface="Times New Roman" pitchFamily="18" charset="0"/>
                <a:cs typeface="Times New Roman" pitchFamily="18" charset="0"/>
              </a:rPr>
              <a:t>Temperature Sensor</a:t>
            </a:r>
            <a:endParaRPr lang="en-US" sz="4400"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50074"/>
              </p:ext>
            </p:extLst>
          </p:nvPr>
        </p:nvGraphicFramePr>
        <p:xfrm>
          <a:off x="630195" y="914400"/>
          <a:ext cx="10849231" cy="5560543"/>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816286">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21196">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84413">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Client</a:t>
            </a:r>
            <a:br>
              <a:rPr lang="en-US" dirty="0" smtClean="0"/>
            </a:br>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4069473" y="93132"/>
            <a:ext cx="7257554" cy="6683775"/>
          </a:xfrm>
          <a:prstGeom prst="rect">
            <a:avLst/>
          </a:prstGeom>
        </p:spPr>
      </p:pic>
      <p:sp>
        <p:nvSpPr>
          <p:cNvPr id="4" name="Rectangle 3"/>
          <p:cNvSpPr/>
          <p:nvPr/>
        </p:nvSpPr>
        <p:spPr>
          <a:xfrm>
            <a:off x="3657600" y="1713470"/>
            <a:ext cx="7578811" cy="27843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11395" y="2545492"/>
            <a:ext cx="1046205" cy="369332"/>
          </a:xfrm>
          <a:prstGeom prst="rect">
            <a:avLst/>
          </a:prstGeom>
          <a:noFill/>
        </p:spPr>
        <p:txBody>
          <a:bodyPr wrap="square" rtlCol="0">
            <a:spAutoFit/>
          </a:bodyPr>
          <a:lstStyle/>
          <a:p>
            <a:r>
              <a:rPr lang="en-US" dirty="0" smtClean="0"/>
              <a:t>Model</a:t>
            </a:r>
            <a:endParaRPr lang="en-US" dirty="0"/>
          </a:p>
        </p:txBody>
      </p:sp>
      <p:sp>
        <p:nvSpPr>
          <p:cNvPr id="7" name="TextBox 6"/>
          <p:cNvSpPr txBox="1"/>
          <p:nvPr/>
        </p:nvSpPr>
        <p:spPr>
          <a:xfrm>
            <a:off x="3105665" y="5346357"/>
            <a:ext cx="766119" cy="369332"/>
          </a:xfrm>
          <a:prstGeom prst="rect">
            <a:avLst/>
          </a:prstGeom>
          <a:noFill/>
        </p:spPr>
        <p:txBody>
          <a:bodyPr wrap="square" rtlCol="0">
            <a:spAutoFit/>
          </a:bodyPr>
          <a:lstStyle/>
          <a:p>
            <a:r>
              <a:rPr lang="en-US" dirty="0" smtClean="0"/>
              <a:t>View</a:t>
            </a:r>
            <a:endParaRPr lang="en-US" dirty="0"/>
          </a:p>
        </p:txBody>
      </p:sp>
      <p:sp>
        <p:nvSpPr>
          <p:cNvPr id="8" name="TextBox 7"/>
          <p:cNvSpPr txBox="1"/>
          <p:nvPr/>
        </p:nvSpPr>
        <p:spPr>
          <a:xfrm>
            <a:off x="10062501" y="4861010"/>
            <a:ext cx="1676399" cy="369332"/>
          </a:xfrm>
          <a:prstGeom prst="rect">
            <a:avLst/>
          </a:prstGeom>
          <a:noFill/>
        </p:spPr>
        <p:txBody>
          <a:bodyPr wrap="square" rtlCol="0">
            <a:spAutoFit/>
          </a:bodyPr>
          <a:lstStyle/>
          <a:p>
            <a:r>
              <a:rPr lang="en-US" dirty="0" smtClean="0"/>
              <a:t>Controller</a:t>
            </a:r>
            <a:endParaRPr lang="en-US" dirty="0"/>
          </a:p>
        </p:txBody>
      </p:sp>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9" y="1213592"/>
            <a:ext cx="8610600" cy="1293028"/>
          </a:xfrm>
        </p:spPr>
        <p:txBody>
          <a:bodyPr/>
          <a:lstStyle/>
          <a:p>
            <a:pPr algn="l"/>
            <a:r>
              <a:rPr lang="en-US" dirty="0" err="1" smtClean="0"/>
              <a:t>jUnit</a:t>
            </a:r>
            <a:r>
              <a:rPr lang="en-US" dirty="0" smtClean="0"/>
              <a:t> Test cases:</a:t>
            </a:r>
            <a:endParaRPr lang="en-US" dirty="0"/>
          </a:p>
        </p:txBody>
      </p:sp>
      <p:pic>
        <p:nvPicPr>
          <p:cNvPr id="5" name="Picture 4"/>
          <p:cNvPicPr>
            <a:picLocks noChangeAspect="1"/>
          </p:cNvPicPr>
          <p:nvPr/>
        </p:nvPicPr>
        <p:blipFill>
          <a:blip r:embed="rId2"/>
          <a:stretch>
            <a:fillRect/>
          </a:stretch>
        </p:blipFill>
        <p:spPr>
          <a:xfrm>
            <a:off x="5618205" y="284076"/>
            <a:ext cx="6038336" cy="6404993"/>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237</TotalTime>
  <Words>492</Words>
  <Application>Microsoft Office PowerPoint</Application>
  <PresentationFormat>Custom</PresentationFormat>
  <Paragraphs>172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Baby monitor System </vt:lpstr>
      <vt:lpstr>System Overview</vt:lpstr>
      <vt:lpstr>PowerPoint Presentation</vt:lpstr>
      <vt:lpstr>Temperature Sensor</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Progress :</vt:lpstr>
      <vt:lpstr>Any Questions/Comments?</vt:lpstr>
      <vt:lpstr>Test results and implementation of RaspiMic</vt:lpstr>
      <vt:lpstr>   Raspi Mic</vt:lpstr>
      <vt:lpstr>  Functionality of RaspiMic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Seyedsaeed Alavinia</cp:lastModifiedBy>
  <cp:revision>21</cp:revision>
  <dcterms:created xsi:type="dcterms:W3CDTF">2013-11-25T05:00:20Z</dcterms:created>
  <dcterms:modified xsi:type="dcterms:W3CDTF">2013-11-27T20:22:05Z</dcterms:modified>
</cp:coreProperties>
</file>