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2.xml" ContentType="application/vnd.openxmlformats-officedocument.presentationml.notesSlide+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rts/chart7.xml" ContentType="application/vnd.openxmlformats-officedocument.drawingml.chart+xml"/>
  <Override PartName="/ppt/charts/style3.xml" ContentType="application/vnd.ms-office.chartstyle+xml"/>
  <Override PartName="/ppt/charts/colors3.xml" ContentType="application/vnd.ms-office.chartcolorstyle+xml"/>
  <Override PartName="/ppt/theme/themeOverride1.xml" ContentType="application/vnd.openxmlformats-officedocument.themeOverride+xml"/>
  <Override PartName="/ppt/charts/chart8.xml" ContentType="application/vnd.openxmlformats-officedocument.drawingml.chart+xml"/>
  <Override PartName="/ppt/charts/style4.xml" ContentType="application/vnd.ms-office.chartstyle+xml"/>
  <Override PartName="/ppt/charts/colors4.xml" ContentType="application/vnd.ms-office.chartcolorstyle+xml"/>
  <Override PartName="/ppt/theme/themeOverride2.xml" ContentType="application/vnd.openxmlformats-officedocument.themeOverride+xml"/>
  <Override PartName="/ppt/notesSlides/notesSlide19.xml" ContentType="application/vnd.openxmlformats-officedocument.presentationml.notesSlide+xml"/>
  <Override PartName="/ppt/charts/chart9.xml" ContentType="application/vnd.openxmlformats-officedocument.drawingml.chart+xml"/>
  <Override PartName="/ppt/charts/style5.xml" ContentType="application/vnd.ms-office.chartstyle+xml"/>
  <Override PartName="/ppt/charts/colors5.xml" ContentType="application/vnd.ms-office.chartcolorstyle+xml"/>
  <Override PartName="/ppt/theme/themeOverride3.xml" ContentType="application/vnd.openxmlformats-officedocument.themeOverride+xml"/>
  <Override PartName="/ppt/charts/chart10.xml" ContentType="application/vnd.openxmlformats-officedocument.drawingml.chart+xml"/>
  <Override PartName="/ppt/charts/style6.xml" ContentType="application/vnd.ms-office.chartstyle+xml"/>
  <Override PartName="/ppt/charts/colors6.xml" ContentType="application/vnd.ms-office.chartcolorstyle+xml"/>
  <Override PartName="/ppt/theme/themeOverride4.xml" ContentType="application/vnd.openxmlformats-officedocument.themeOverride+xml"/>
  <Override PartName="/ppt/charts/chart11.xml" ContentType="application/vnd.openxmlformats-officedocument.drawingml.chart+xml"/>
  <Override PartName="/ppt/charts/style7.xml" ContentType="application/vnd.ms-office.chartstyle+xml"/>
  <Override PartName="/ppt/charts/colors7.xml" ContentType="application/vnd.ms-office.chartcolorstyl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charts/chart12.xml" ContentType="application/vnd.openxmlformats-officedocument.drawingml.chart+xml"/>
  <Override PartName="/ppt/charts/style8.xml" ContentType="application/vnd.ms-office.chartstyle+xml"/>
  <Override PartName="/ppt/charts/colors8.xml" ContentType="application/vnd.ms-office.chartcolorstyl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770" r:id="rId1"/>
    <p:sldMasterId id="2147483782" r:id="rId2"/>
  </p:sldMasterIdLst>
  <p:notesMasterIdLst>
    <p:notesMasterId r:id="rId30"/>
  </p:notesMasterIdLst>
  <p:sldIdLst>
    <p:sldId id="256" r:id="rId3"/>
    <p:sldId id="377" r:id="rId4"/>
    <p:sldId id="290" r:id="rId5"/>
    <p:sldId id="398" r:id="rId6"/>
    <p:sldId id="378" r:id="rId7"/>
    <p:sldId id="385" r:id="rId8"/>
    <p:sldId id="379" r:id="rId9"/>
    <p:sldId id="386" r:id="rId10"/>
    <p:sldId id="381" r:id="rId11"/>
    <p:sldId id="380" r:id="rId12"/>
    <p:sldId id="387" r:id="rId13"/>
    <p:sldId id="382" r:id="rId14"/>
    <p:sldId id="388" r:id="rId15"/>
    <p:sldId id="400" r:id="rId16"/>
    <p:sldId id="406" r:id="rId17"/>
    <p:sldId id="401" r:id="rId18"/>
    <p:sldId id="402" r:id="rId19"/>
    <p:sldId id="403" r:id="rId20"/>
    <p:sldId id="404" r:id="rId21"/>
    <p:sldId id="405" r:id="rId22"/>
    <p:sldId id="383" r:id="rId23"/>
    <p:sldId id="399" r:id="rId24"/>
    <p:sldId id="277" r:id="rId25"/>
    <p:sldId id="306" r:id="rId26"/>
    <p:sldId id="318" r:id="rId27"/>
    <p:sldId id="319" r:id="rId28"/>
    <p:sldId id="315"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EC8EE"/>
    <a:srgbClr val="F5FAEA"/>
    <a:srgbClr val="F0F7E1"/>
    <a:srgbClr val="E9F3D5"/>
    <a:srgbClr val="FFFFFF"/>
    <a:srgbClr val="BBDD7F"/>
    <a:srgbClr val="FEECEC"/>
    <a:srgbClr val="FCBABA"/>
    <a:srgbClr val="FFCC29"/>
    <a:srgbClr val="FDD3D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9655107-FCA4-41C9-AF2E-5D81B0B16AC5}" v="186" dt="2024-02-13T09:29:47.02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782" autoAdjust="0"/>
    <p:restoredTop sz="82154" autoAdjust="0"/>
  </p:normalViewPr>
  <p:slideViewPr>
    <p:cSldViewPr snapToGrid="0">
      <p:cViewPr varScale="1">
        <p:scale>
          <a:sx n="65" d="100"/>
          <a:sy n="65" d="100"/>
        </p:scale>
        <p:origin x="72" y="2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microsoft.com/office/2015/10/relationships/revisionInfo" Target="revisionInfo.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notesMaster" Target="notesMasters/notesMaster1.xml"/><Relationship Id="rId35" Type="http://schemas.microsoft.com/office/2016/11/relationships/changesInfo" Target="changesInfos/changesInfo1.xml"/><Relationship Id="rId8" Type="http://schemas.openxmlformats.org/officeDocument/2006/relationships/slide" Target="slides/slide6.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eedeh Baneshi" userId="ab503738-0f2e-403b-8640-be1289f2e35a" providerId="ADAL" clId="{89655107-FCA4-41C9-AF2E-5D81B0B16AC5}"/>
    <pc:docChg chg="undo custSel addSld delSld modSld sldOrd">
      <pc:chgData name="Saeedeh Baneshi" userId="ab503738-0f2e-403b-8640-be1289f2e35a" providerId="ADAL" clId="{89655107-FCA4-41C9-AF2E-5D81B0B16AC5}" dt="2024-02-13T09:29:47.024" v="9303"/>
      <pc:docMkLst>
        <pc:docMk/>
      </pc:docMkLst>
      <pc:sldChg chg="modSp mod">
        <pc:chgData name="Saeedeh Baneshi" userId="ab503738-0f2e-403b-8640-be1289f2e35a" providerId="ADAL" clId="{89655107-FCA4-41C9-AF2E-5D81B0B16AC5}" dt="2024-02-12T13:34:53.301" v="3340" actId="20577"/>
        <pc:sldMkLst>
          <pc:docMk/>
          <pc:sldMk cId="4222838451" sldId="256"/>
        </pc:sldMkLst>
        <pc:spChg chg="mod">
          <ac:chgData name="Saeedeh Baneshi" userId="ab503738-0f2e-403b-8640-be1289f2e35a" providerId="ADAL" clId="{89655107-FCA4-41C9-AF2E-5D81B0B16AC5}" dt="2024-02-12T13:34:53.301" v="3340" actId="20577"/>
          <ac:spMkLst>
            <pc:docMk/>
            <pc:sldMk cId="4222838451" sldId="256"/>
            <ac:spMk id="6" creationId="{E4CCEC6A-55B6-A40A-94A3-A16F7DD9D323}"/>
          </ac:spMkLst>
        </pc:spChg>
      </pc:sldChg>
      <pc:sldChg chg="addSp delSp modSp mod">
        <pc:chgData name="Saeedeh Baneshi" userId="ab503738-0f2e-403b-8640-be1289f2e35a" providerId="ADAL" clId="{89655107-FCA4-41C9-AF2E-5D81B0B16AC5}" dt="2024-02-12T12:33:30.116" v="2553" actId="478"/>
        <pc:sldMkLst>
          <pc:docMk/>
          <pc:sldMk cId="328672047" sldId="277"/>
        </pc:sldMkLst>
        <pc:spChg chg="add mod">
          <ac:chgData name="Saeedeh Baneshi" userId="ab503738-0f2e-403b-8640-be1289f2e35a" providerId="ADAL" clId="{89655107-FCA4-41C9-AF2E-5D81B0B16AC5}" dt="2024-02-12T12:31:55.428" v="2542" actId="1076"/>
          <ac:spMkLst>
            <pc:docMk/>
            <pc:sldMk cId="328672047" sldId="277"/>
            <ac:spMk id="4" creationId="{39173239-0CCC-FCA6-638A-24FE519D86AB}"/>
          </ac:spMkLst>
        </pc:spChg>
        <pc:spChg chg="add mod">
          <ac:chgData name="Saeedeh Baneshi" userId="ab503738-0f2e-403b-8640-be1289f2e35a" providerId="ADAL" clId="{89655107-FCA4-41C9-AF2E-5D81B0B16AC5}" dt="2024-02-12T12:32:07.809" v="2549" actId="20577"/>
          <ac:spMkLst>
            <pc:docMk/>
            <pc:sldMk cId="328672047" sldId="277"/>
            <ac:spMk id="7" creationId="{19F39320-EAFC-AEC7-E034-EEBB8418F04F}"/>
          </ac:spMkLst>
        </pc:spChg>
        <pc:spChg chg="del">
          <ac:chgData name="Saeedeh Baneshi" userId="ab503738-0f2e-403b-8640-be1289f2e35a" providerId="ADAL" clId="{89655107-FCA4-41C9-AF2E-5D81B0B16AC5}" dt="2024-02-12T12:33:30.116" v="2553" actId="478"/>
          <ac:spMkLst>
            <pc:docMk/>
            <pc:sldMk cId="328672047" sldId="277"/>
            <ac:spMk id="8" creationId="{81559C24-45CE-19E8-451F-EBDAAB8212E2}"/>
          </ac:spMkLst>
        </pc:spChg>
        <pc:spChg chg="del mod">
          <ac:chgData name="Saeedeh Baneshi" userId="ab503738-0f2e-403b-8640-be1289f2e35a" providerId="ADAL" clId="{89655107-FCA4-41C9-AF2E-5D81B0B16AC5}" dt="2024-02-12T12:33:25.448" v="2552" actId="478"/>
          <ac:spMkLst>
            <pc:docMk/>
            <pc:sldMk cId="328672047" sldId="277"/>
            <ac:spMk id="9" creationId="{9163AA98-B684-90C4-DA57-C73BE1F840A1}"/>
          </ac:spMkLst>
        </pc:spChg>
        <pc:spChg chg="mod">
          <ac:chgData name="Saeedeh Baneshi" userId="ab503738-0f2e-403b-8640-be1289f2e35a" providerId="ADAL" clId="{89655107-FCA4-41C9-AF2E-5D81B0B16AC5}" dt="2024-02-12T12:31:50.460" v="2540" actId="1076"/>
          <ac:spMkLst>
            <pc:docMk/>
            <pc:sldMk cId="328672047" sldId="277"/>
            <ac:spMk id="50" creationId="{D59AC0B7-8056-634B-DEEC-11B48B335781}"/>
          </ac:spMkLst>
        </pc:spChg>
        <pc:spChg chg="mod">
          <ac:chgData name="Saeedeh Baneshi" userId="ab503738-0f2e-403b-8640-be1289f2e35a" providerId="ADAL" clId="{89655107-FCA4-41C9-AF2E-5D81B0B16AC5}" dt="2024-02-12T12:31:52.788" v="2541" actId="1076"/>
          <ac:spMkLst>
            <pc:docMk/>
            <pc:sldMk cId="328672047" sldId="277"/>
            <ac:spMk id="51" creationId="{9C966F6C-58A6-AB28-B2ED-CE933AC5E9A7}"/>
          </ac:spMkLst>
        </pc:spChg>
      </pc:sldChg>
      <pc:sldChg chg="addSp delSp modSp mod">
        <pc:chgData name="Saeedeh Baneshi" userId="ab503738-0f2e-403b-8640-be1289f2e35a" providerId="ADAL" clId="{89655107-FCA4-41C9-AF2E-5D81B0B16AC5}" dt="2024-02-12T13:26:07.323" v="3255"/>
        <pc:sldMkLst>
          <pc:docMk/>
          <pc:sldMk cId="1900376327" sldId="290"/>
        </pc:sldMkLst>
        <pc:spChg chg="del">
          <ac:chgData name="Saeedeh Baneshi" userId="ab503738-0f2e-403b-8640-be1289f2e35a" providerId="ADAL" clId="{89655107-FCA4-41C9-AF2E-5D81B0B16AC5}" dt="2024-02-12T13:24:21.985" v="3237" actId="478"/>
          <ac:spMkLst>
            <pc:docMk/>
            <pc:sldMk cId="1900376327" sldId="290"/>
            <ac:spMk id="3" creationId="{DC3B03C9-1600-DC84-3096-02F2B7AC7A7F}"/>
          </ac:spMkLst>
        </pc:spChg>
        <pc:spChg chg="add mod">
          <ac:chgData name="Saeedeh Baneshi" userId="ab503738-0f2e-403b-8640-be1289f2e35a" providerId="ADAL" clId="{89655107-FCA4-41C9-AF2E-5D81B0B16AC5}" dt="2024-02-12T13:24:26.221" v="3239"/>
          <ac:spMkLst>
            <pc:docMk/>
            <pc:sldMk cId="1900376327" sldId="290"/>
            <ac:spMk id="4" creationId="{E396D9D3-42E2-D118-255F-A090DD57B009}"/>
          </ac:spMkLst>
        </pc:spChg>
        <pc:spChg chg="add mod">
          <ac:chgData name="Saeedeh Baneshi" userId="ab503738-0f2e-403b-8640-be1289f2e35a" providerId="ADAL" clId="{89655107-FCA4-41C9-AF2E-5D81B0B16AC5}" dt="2024-02-12T13:24:26.221" v="3239"/>
          <ac:spMkLst>
            <pc:docMk/>
            <pc:sldMk cId="1900376327" sldId="290"/>
            <ac:spMk id="5" creationId="{17DF87C0-46C0-A00F-9D25-5D1ABC9E1AAC}"/>
          </ac:spMkLst>
        </pc:spChg>
        <pc:spChg chg="mod">
          <ac:chgData name="Saeedeh Baneshi" userId="ab503738-0f2e-403b-8640-be1289f2e35a" providerId="ADAL" clId="{89655107-FCA4-41C9-AF2E-5D81B0B16AC5}" dt="2024-02-12T13:24:26.221" v="3239"/>
          <ac:spMkLst>
            <pc:docMk/>
            <pc:sldMk cId="1900376327" sldId="290"/>
            <ac:spMk id="8" creationId="{24B0A990-CCC2-58A1-74D9-EB360AFE6521}"/>
          </ac:spMkLst>
        </pc:spChg>
        <pc:spChg chg="mod">
          <ac:chgData name="Saeedeh Baneshi" userId="ab503738-0f2e-403b-8640-be1289f2e35a" providerId="ADAL" clId="{89655107-FCA4-41C9-AF2E-5D81B0B16AC5}" dt="2024-02-12T13:24:26.221" v="3239"/>
          <ac:spMkLst>
            <pc:docMk/>
            <pc:sldMk cId="1900376327" sldId="290"/>
            <ac:spMk id="9" creationId="{3E427F72-3319-C1E9-6C84-86E581F63880}"/>
          </ac:spMkLst>
        </pc:spChg>
        <pc:spChg chg="mod">
          <ac:chgData name="Saeedeh Baneshi" userId="ab503738-0f2e-403b-8640-be1289f2e35a" providerId="ADAL" clId="{89655107-FCA4-41C9-AF2E-5D81B0B16AC5}" dt="2024-02-12T13:24:26.221" v="3239"/>
          <ac:spMkLst>
            <pc:docMk/>
            <pc:sldMk cId="1900376327" sldId="290"/>
            <ac:spMk id="10" creationId="{B68082FC-B0D7-4D5A-024F-3734D0EB5941}"/>
          </ac:spMkLst>
        </pc:spChg>
        <pc:spChg chg="mod">
          <ac:chgData name="Saeedeh Baneshi" userId="ab503738-0f2e-403b-8640-be1289f2e35a" providerId="ADAL" clId="{89655107-FCA4-41C9-AF2E-5D81B0B16AC5}" dt="2024-02-12T13:24:26.221" v="3239"/>
          <ac:spMkLst>
            <pc:docMk/>
            <pc:sldMk cId="1900376327" sldId="290"/>
            <ac:spMk id="11" creationId="{D81F2A5C-241F-A31E-265E-55D47DEAD67D}"/>
          </ac:spMkLst>
        </pc:spChg>
        <pc:spChg chg="mod">
          <ac:chgData name="Saeedeh Baneshi" userId="ab503738-0f2e-403b-8640-be1289f2e35a" providerId="ADAL" clId="{89655107-FCA4-41C9-AF2E-5D81B0B16AC5}" dt="2024-02-12T13:24:26.221" v="3239"/>
          <ac:spMkLst>
            <pc:docMk/>
            <pc:sldMk cId="1900376327" sldId="290"/>
            <ac:spMk id="12" creationId="{65CD6467-6ECF-ED28-AA14-398122B97EB5}"/>
          </ac:spMkLst>
        </pc:spChg>
        <pc:spChg chg="mod">
          <ac:chgData name="Saeedeh Baneshi" userId="ab503738-0f2e-403b-8640-be1289f2e35a" providerId="ADAL" clId="{89655107-FCA4-41C9-AF2E-5D81B0B16AC5}" dt="2024-02-12T13:24:26.221" v="3239"/>
          <ac:spMkLst>
            <pc:docMk/>
            <pc:sldMk cId="1900376327" sldId="290"/>
            <ac:spMk id="13" creationId="{810010A2-4691-79F0-5FC7-3251F56B012E}"/>
          </ac:spMkLst>
        </pc:spChg>
        <pc:spChg chg="mod">
          <ac:chgData name="Saeedeh Baneshi" userId="ab503738-0f2e-403b-8640-be1289f2e35a" providerId="ADAL" clId="{89655107-FCA4-41C9-AF2E-5D81B0B16AC5}" dt="2024-02-12T13:24:26.221" v="3239"/>
          <ac:spMkLst>
            <pc:docMk/>
            <pc:sldMk cId="1900376327" sldId="290"/>
            <ac:spMk id="17" creationId="{B5092C44-E147-6FC1-6D36-4BE4F652865B}"/>
          </ac:spMkLst>
        </pc:spChg>
        <pc:spChg chg="mod">
          <ac:chgData name="Saeedeh Baneshi" userId="ab503738-0f2e-403b-8640-be1289f2e35a" providerId="ADAL" clId="{89655107-FCA4-41C9-AF2E-5D81B0B16AC5}" dt="2024-02-12T13:24:26.221" v="3239"/>
          <ac:spMkLst>
            <pc:docMk/>
            <pc:sldMk cId="1900376327" sldId="290"/>
            <ac:spMk id="18" creationId="{1DA05334-1848-D7FD-3750-5ABAFAF101FF}"/>
          </ac:spMkLst>
        </pc:spChg>
        <pc:spChg chg="mod">
          <ac:chgData name="Saeedeh Baneshi" userId="ab503738-0f2e-403b-8640-be1289f2e35a" providerId="ADAL" clId="{89655107-FCA4-41C9-AF2E-5D81B0B16AC5}" dt="2024-02-12T13:24:26.221" v="3239"/>
          <ac:spMkLst>
            <pc:docMk/>
            <pc:sldMk cId="1900376327" sldId="290"/>
            <ac:spMk id="30" creationId="{29F1AB27-7782-A85E-540B-482F1FC215CD}"/>
          </ac:spMkLst>
        </pc:spChg>
        <pc:spChg chg="mod">
          <ac:chgData name="Saeedeh Baneshi" userId="ab503738-0f2e-403b-8640-be1289f2e35a" providerId="ADAL" clId="{89655107-FCA4-41C9-AF2E-5D81B0B16AC5}" dt="2024-02-12T13:24:26.221" v="3239"/>
          <ac:spMkLst>
            <pc:docMk/>
            <pc:sldMk cId="1900376327" sldId="290"/>
            <ac:spMk id="31" creationId="{9EB81FD5-849B-AF6E-0E1E-2E6625963482}"/>
          </ac:spMkLst>
        </pc:spChg>
        <pc:spChg chg="mod">
          <ac:chgData name="Saeedeh Baneshi" userId="ab503738-0f2e-403b-8640-be1289f2e35a" providerId="ADAL" clId="{89655107-FCA4-41C9-AF2E-5D81B0B16AC5}" dt="2024-02-12T13:24:26.221" v="3239"/>
          <ac:spMkLst>
            <pc:docMk/>
            <pc:sldMk cId="1900376327" sldId="290"/>
            <ac:spMk id="32" creationId="{EFF48DC8-6396-F9C2-5435-61BC6833F15E}"/>
          </ac:spMkLst>
        </pc:spChg>
        <pc:spChg chg="mod">
          <ac:chgData name="Saeedeh Baneshi" userId="ab503738-0f2e-403b-8640-be1289f2e35a" providerId="ADAL" clId="{89655107-FCA4-41C9-AF2E-5D81B0B16AC5}" dt="2024-02-12T13:24:26.221" v="3239"/>
          <ac:spMkLst>
            <pc:docMk/>
            <pc:sldMk cId="1900376327" sldId="290"/>
            <ac:spMk id="36" creationId="{8E38DBFC-7F90-3A89-0B9F-B872FC247667}"/>
          </ac:spMkLst>
        </pc:spChg>
        <pc:spChg chg="mod">
          <ac:chgData name="Saeedeh Baneshi" userId="ab503738-0f2e-403b-8640-be1289f2e35a" providerId="ADAL" clId="{89655107-FCA4-41C9-AF2E-5D81B0B16AC5}" dt="2024-02-12T13:24:26.221" v="3239"/>
          <ac:spMkLst>
            <pc:docMk/>
            <pc:sldMk cId="1900376327" sldId="290"/>
            <ac:spMk id="37" creationId="{FF763F96-022F-C5FC-EE0F-FBC6E405A872}"/>
          </ac:spMkLst>
        </pc:spChg>
        <pc:spChg chg="mod">
          <ac:chgData name="Saeedeh Baneshi" userId="ab503738-0f2e-403b-8640-be1289f2e35a" providerId="ADAL" clId="{89655107-FCA4-41C9-AF2E-5D81B0B16AC5}" dt="2024-02-12T13:24:26.221" v="3239"/>
          <ac:spMkLst>
            <pc:docMk/>
            <pc:sldMk cId="1900376327" sldId="290"/>
            <ac:spMk id="39" creationId="{0976E759-47A7-C747-D3D6-3D1078D7358A}"/>
          </ac:spMkLst>
        </pc:spChg>
        <pc:spChg chg="mod">
          <ac:chgData name="Saeedeh Baneshi" userId="ab503738-0f2e-403b-8640-be1289f2e35a" providerId="ADAL" clId="{89655107-FCA4-41C9-AF2E-5D81B0B16AC5}" dt="2024-02-12T13:24:26.221" v="3239"/>
          <ac:spMkLst>
            <pc:docMk/>
            <pc:sldMk cId="1900376327" sldId="290"/>
            <ac:spMk id="40" creationId="{D56184C2-3CDA-2DE4-3A73-AC6E7EDA94F2}"/>
          </ac:spMkLst>
        </pc:spChg>
        <pc:spChg chg="mod">
          <ac:chgData name="Saeedeh Baneshi" userId="ab503738-0f2e-403b-8640-be1289f2e35a" providerId="ADAL" clId="{89655107-FCA4-41C9-AF2E-5D81B0B16AC5}" dt="2024-02-12T13:24:26.221" v="3239"/>
          <ac:spMkLst>
            <pc:docMk/>
            <pc:sldMk cId="1900376327" sldId="290"/>
            <ac:spMk id="42" creationId="{CED7A28B-3403-EF20-F55D-93B6B25DD830}"/>
          </ac:spMkLst>
        </pc:spChg>
        <pc:spChg chg="mod">
          <ac:chgData name="Saeedeh Baneshi" userId="ab503738-0f2e-403b-8640-be1289f2e35a" providerId="ADAL" clId="{89655107-FCA4-41C9-AF2E-5D81B0B16AC5}" dt="2024-02-12T13:24:26.221" v="3239"/>
          <ac:spMkLst>
            <pc:docMk/>
            <pc:sldMk cId="1900376327" sldId="290"/>
            <ac:spMk id="44" creationId="{A7C7005C-E2FE-4E48-7138-71F0A34FBDFA}"/>
          </ac:spMkLst>
        </pc:spChg>
        <pc:spChg chg="mod">
          <ac:chgData name="Saeedeh Baneshi" userId="ab503738-0f2e-403b-8640-be1289f2e35a" providerId="ADAL" clId="{89655107-FCA4-41C9-AF2E-5D81B0B16AC5}" dt="2024-02-12T13:24:26.221" v="3239"/>
          <ac:spMkLst>
            <pc:docMk/>
            <pc:sldMk cId="1900376327" sldId="290"/>
            <ac:spMk id="50" creationId="{ABDFEAEC-6840-C664-3CDD-BFC76B308A30}"/>
          </ac:spMkLst>
        </pc:spChg>
        <pc:spChg chg="mod">
          <ac:chgData name="Saeedeh Baneshi" userId="ab503738-0f2e-403b-8640-be1289f2e35a" providerId="ADAL" clId="{89655107-FCA4-41C9-AF2E-5D81B0B16AC5}" dt="2024-02-12T13:24:26.221" v="3239"/>
          <ac:spMkLst>
            <pc:docMk/>
            <pc:sldMk cId="1900376327" sldId="290"/>
            <ac:spMk id="52" creationId="{01F4AFB6-8C9D-6304-DE1A-06B0044BECCF}"/>
          </ac:spMkLst>
        </pc:spChg>
        <pc:spChg chg="mod">
          <ac:chgData name="Saeedeh Baneshi" userId="ab503738-0f2e-403b-8640-be1289f2e35a" providerId="ADAL" clId="{89655107-FCA4-41C9-AF2E-5D81B0B16AC5}" dt="2024-02-12T13:24:26.221" v="3239"/>
          <ac:spMkLst>
            <pc:docMk/>
            <pc:sldMk cId="1900376327" sldId="290"/>
            <ac:spMk id="54" creationId="{5E8C8AAF-1EE4-2CEA-50B6-61067B4A9A24}"/>
          </ac:spMkLst>
        </pc:spChg>
        <pc:spChg chg="add del mod">
          <ac:chgData name="Saeedeh Baneshi" userId="ab503738-0f2e-403b-8640-be1289f2e35a" providerId="ADAL" clId="{89655107-FCA4-41C9-AF2E-5D81B0B16AC5}" dt="2024-02-12T13:25:58.859" v="3254"/>
          <ac:spMkLst>
            <pc:docMk/>
            <pc:sldMk cId="1900376327" sldId="290"/>
            <ac:spMk id="58" creationId="{14D80602-9583-FB6C-A6CC-2CD57A882CF0}"/>
          </ac:spMkLst>
        </pc:spChg>
        <pc:spChg chg="mod">
          <ac:chgData name="Saeedeh Baneshi" userId="ab503738-0f2e-403b-8640-be1289f2e35a" providerId="ADAL" clId="{89655107-FCA4-41C9-AF2E-5D81B0B16AC5}" dt="2024-02-12T13:26:07.323" v="3255"/>
          <ac:spMkLst>
            <pc:docMk/>
            <pc:sldMk cId="1900376327" sldId="290"/>
            <ac:spMk id="69" creationId="{3B223870-C89E-729E-1427-F4E985C72F6C}"/>
          </ac:spMkLst>
        </pc:spChg>
        <pc:spChg chg="mod">
          <ac:chgData name="Saeedeh Baneshi" userId="ab503738-0f2e-403b-8640-be1289f2e35a" providerId="ADAL" clId="{89655107-FCA4-41C9-AF2E-5D81B0B16AC5}" dt="2024-02-12T13:26:07.323" v="3255"/>
          <ac:spMkLst>
            <pc:docMk/>
            <pc:sldMk cId="1900376327" sldId="290"/>
            <ac:spMk id="71" creationId="{F733EA5C-24CA-C0D5-DA00-1FC5BDB94173}"/>
          </ac:spMkLst>
        </pc:spChg>
        <pc:spChg chg="mod">
          <ac:chgData name="Saeedeh Baneshi" userId="ab503738-0f2e-403b-8640-be1289f2e35a" providerId="ADAL" clId="{89655107-FCA4-41C9-AF2E-5D81B0B16AC5}" dt="2024-02-12T13:26:07.323" v="3255"/>
          <ac:spMkLst>
            <pc:docMk/>
            <pc:sldMk cId="1900376327" sldId="290"/>
            <ac:spMk id="72" creationId="{71A523C4-EF6D-CA74-C08B-A2C60ED6944C}"/>
          </ac:spMkLst>
        </pc:spChg>
        <pc:spChg chg="mod">
          <ac:chgData name="Saeedeh Baneshi" userId="ab503738-0f2e-403b-8640-be1289f2e35a" providerId="ADAL" clId="{89655107-FCA4-41C9-AF2E-5D81B0B16AC5}" dt="2024-02-12T13:26:07.323" v="3255"/>
          <ac:spMkLst>
            <pc:docMk/>
            <pc:sldMk cId="1900376327" sldId="290"/>
            <ac:spMk id="73" creationId="{47E6B325-685B-D9B4-80B8-0F0D56171B1B}"/>
          </ac:spMkLst>
        </pc:spChg>
        <pc:spChg chg="mod">
          <ac:chgData name="Saeedeh Baneshi" userId="ab503738-0f2e-403b-8640-be1289f2e35a" providerId="ADAL" clId="{89655107-FCA4-41C9-AF2E-5D81B0B16AC5}" dt="2024-02-12T13:26:07.323" v="3255"/>
          <ac:spMkLst>
            <pc:docMk/>
            <pc:sldMk cId="1900376327" sldId="290"/>
            <ac:spMk id="75" creationId="{669C29DC-E453-A940-2C22-D2B68326DA11}"/>
          </ac:spMkLst>
        </pc:spChg>
        <pc:spChg chg="mod">
          <ac:chgData name="Saeedeh Baneshi" userId="ab503738-0f2e-403b-8640-be1289f2e35a" providerId="ADAL" clId="{89655107-FCA4-41C9-AF2E-5D81B0B16AC5}" dt="2024-02-12T13:26:07.323" v="3255"/>
          <ac:spMkLst>
            <pc:docMk/>
            <pc:sldMk cId="1900376327" sldId="290"/>
            <ac:spMk id="78" creationId="{B0CAE894-373C-8046-53F7-63BDD0B7C21D}"/>
          </ac:spMkLst>
        </pc:spChg>
        <pc:spChg chg="mod">
          <ac:chgData name="Saeedeh Baneshi" userId="ab503738-0f2e-403b-8640-be1289f2e35a" providerId="ADAL" clId="{89655107-FCA4-41C9-AF2E-5D81B0B16AC5}" dt="2024-02-12T13:26:07.323" v="3255"/>
          <ac:spMkLst>
            <pc:docMk/>
            <pc:sldMk cId="1900376327" sldId="290"/>
            <ac:spMk id="87" creationId="{126353B8-94AA-9A2A-64DB-BD89FD115535}"/>
          </ac:spMkLst>
        </pc:spChg>
        <pc:spChg chg="mod">
          <ac:chgData name="Saeedeh Baneshi" userId="ab503738-0f2e-403b-8640-be1289f2e35a" providerId="ADAL" clId="{89655107-FCA4-41C9-AF2E-5D81B0B16AC5}" dt="2024-02-12T13:26:07.323" v="3255"/>
          <ac:spMkLst>
            <pc:docMk/>
            <pc:sldMk cId="1900376327" sldId="290"/>
            <ac:spMk id="88" creationId="{CF53E60B-6573-786B-A687-B7FC79FEBC74}"/>
          </ac:spMkLst>
        </pc:spChg>
        <pc:spChg chg="mod">
          <ac:chgData name="Saeedeh Baneshi" userId="ab503738-0f2e-403b-8640-be1289f2e35a" providerId="ADAL" clId="{89655107-FCA4-41C9-AF2E-5D81B0B16AC5}" dt="2024-02-12T13:26:07.323" v="3255"/>
          <ac:spMkLst>
            <pc:docMk/>
            <pc:sldMk cId="1900376327" sldId="290"/>
            <ac:spMk id="97" creationId="{E2AE58B3-A5F0-9606-D06F-A77F031BB83D}"/>
          </ac:spMkLst>
        </pc:spChg>
        <pc:spChg chg="mod">
          <ac:chgData name="Saeedeh Baneshi" userId="ab503738-0f2e-403b-8640-be1289f2e35a" providerId="ADAL" clId="{89655107-FCA4-41C9-AF2E-5D81B0B16AC5}" dt="2024-02-12T13:26:07.323" v="3255"/>
          <ac:spMkLst>
            <pc:docMk/>
            <pc:sldMk cId="1900376327" sldId="290"/>
            <ac:spMk id="98" creationId="{5A14B714-7543-3E06-F3A6-1457694EEF92}"/>
          </ac:spMkLst>
        </pc:spChg>
        <pc:spChg chg="mod">
          <ac:chgData name="Saeedeh Baneshi" userId="ab503738-0f2e-403b-8640-be1289f2e35a" providerId="ADAL" clId="{89655107-FCA4-41C9-AF2E-5D81B0B16AC5}" dt="2024-02-12T13:26:07.323" v="3255"/>
          <ac:spMkLst>
            <pc:docMk/>
            <pc:sldMk cId="1900376327" sldId="290"/>
            <ac:spMk id="99" creationId="{CE7139F1-9F66-589C-BDBB-1A2DBC9B55E1}"/>
          </ac:spMkLst>
        </pc:spChg>
        <pc:spChg chg="mod">
          <ac:chgData name="Saeedeh Baneshi" userId="ab503738-0f2e-403b-8640-be1289f2e35a" providerId="ADAL" clId="{89655107-FCA4-41C9-AF2E-5D81B0B16AC5}" dt="2024-02-12T13:26:07.323" v="3255"/>
          <ac:spMkLst>
            <pc:docMk/>
            <pc:sldMk cId="1900376327" sldId="290"/>
            <ac:spMk id="100" creationId="{41E30AEF-0AD2-197D-5730-E0B559A28E9A}"/>
          </ac:spMkLst>
        </pc:spChg>
        <pc:spChg chg="mod">
          <ac:chgData name="Saeedeh Baneshi" userId="ab503738-0f2e-403b-8640-be1289f2e35a" providerId="ADAL" clId="{89655107-FCA4-41C9-AF2E-5D81B0B16AC5}" dt="2024-02-12T13:26:07.323" v="3255"/>
          <ac:spMkLst>
            <pc:docMk/>
            <pc:sldMk cId="1900376327" sldId="290"/>
            <ac:spMk id="101" creationId="{15EEF7D4-1DE8-678D-7C32-E847B769DAB0}"/>
          </ac:spMkLst>
        </pc:spChg>
        <pc:spChg chg="mod">
          <ac:chgData name="Saeedeh Baneshi" userId="ab503738-0f2e-403b-8640-be1289f2e35a" providerId="ADAL" clId="{89655107-FCA4-41C9-AF2E-5D81B0B16AC5}" dt="2024-02-12T13:26:07.323" v="3255"/>
          <ac:spMkLst>
            <pc:docMk/>
            <pc:sldMk cId="1900376327" sldId="290"/>
            <ac:spMk id="102" creationId="{29CCB5AD-24C3-0C7E-A1D4-96FD11F15812}"/>
          </ac:spMkLst>
        </pc:spChg>
        <pc:spChg chg="mod">
          <ac:chgData name="Saeedeh Baneshi" userId="ab503738-0f2e-403b-8640-be1289f2e35a" providerId="ADAL" clId="{89655107-FCA4-41C9-AF2E-5D81B0B16AC5}" dt="2024-02-12T13:26:07.323" v="3255"/>
          <ac:spMkLst>
            <pc:docMk/>
            <pc:sldMk cId="1900376327" sldId="290"/>
            <ac:spMk id="103" creationId="{F4D88826-97A4-4978-1240-74E9BA6D0D30}"/>
          </ac:spMkLst>
        </pc:spChg>
        <pc:spChg chg="mod">
          <ac:chgData name="Saeedeh Baneshi" userId="ab503738-0f2e-403b-8640-be1289f2e35a" providerId="ADAL" clId="{89655107-FCA4-41C9-AF2E-5D81B0B16AC5}" dt="2024-02-12T13:26:07.323" v="3255"/>
          <ac:spMkLst>
            <pc:docMk/>
            <pc:sldMk cId="1900376327" sldId="290"/>
            <ac:spMk id="104" creationId="{65F981A4-C910-49EB-C0DF-A09B0111BF13}"/>
          </ac:spMkLst>
        </pc:spChg>
        <pc:spChg chg="mod">
          <ac:chgData name="Saeedeh Baneshi" userId="ab503738-0f2e-403b-8640-be1289f2e35a" providerId="ADAL" clId="{89655107-FCA4-41C9-AF2E-5D81B0B16AC5}" dt="2024-02-12T13:26:07.323" v="3255"/>
          <ac:spMkLst>
            <pc:docMk/>
            <pc:sldMk cId="1900376327" sldId="290"/>
            <ac:spMk id="105" creationId="{3C59D5C7-A10E-FB70-ADBE-C71A4D3CB603}"/>
          </ac:spMkLst>
        </pc:spChg>
        <pc:spChg chg="mod">
          <ac:chgData name="Saeedeh Baneshi" userId="ab503738-0f2e-403b-8640-be1289f2e35a" providerId="ADAL" clId="{89655107-FCA4-41C9-AF2E-5D81B0B16AC5}" dt="2024-02-12T13:26:07.323" v="3255"/>
          <ac:spMkLst>
            <pc:docMk/>
            <pc:sldMk cId="1900376327" sldId="290"/>
            <ac:spMk id="106" creationId="{1523E640-8AAC-F40E-57A8-1C79143AD49A}"/>
          </ac:spMkLst>
        </pc:spChg>
        <pc:spChg chg="mod">
          <ac:chgData name="Saeedeh Baneshi" userId="ab503738-0f2e-403b-8640-be1289f2e35a" providerId="ADAL" clId="{89655107-FCA4-41C9-AF2E-5D81B0B16AC5}" dt="2024-02-12T13:26:07.323" v="3255"/>
          <ac:spMkLst>
            <pc:docMk/>
            <pc:sldMk cId="1900376327" sldId="290"/>
            <ac:spMk id="107" creationId="{2ABD6EE7-ADF1-1A21-A0C2-F667D98F0FA6}"/>
          </ac:spMkLst>
        </pc:spChg>
        <pc:spChg chg="mod">
          <ac:chgData name="Saeedeh Baneshi" userId="ab503738-0f2e-403b-8640-be1289f2e35a" providerId="ADAL" clId="{89655107-FCA4-41C9-AF2E-5D81B0B16AC5}" dt="2024-02-12T13:26:07.323" v="3255"/>
          <ac:spMkLst>
            <pc:docMk/>
            <pc:sldMk cId="1900376327" sldId="290"/>
            <ac:spMk id="108" creationId="{8B86618E-CDB3-C20B-529D-814DD15B433D}"/>
          </ac:spMkLst>
        </pc:spChg>
        <pc:spChg chg="del">
          <ac:chgData name="Saeedeh Baneshi" userId="ab503738-0f2e-403b-8640-be1289f2e35a" providerId="ADAL" clId="{89655107-FCA4-41C9-AF2E-5D81B0B16AC5}" dt="2024-02-12T13:24:24.447" v="3238" actId="478"/>
          <ac:spMkLst>
            <pc:docMk/>
            <pc:sldMk cId="1900376327" sldId="290"/>
            <ac:spMk id="143" creationId="{EE140A3A-616E-7798-1D3E-752523E4CFD6}"/>
          </ac:spMkLst>
        </pc:spChg>
        <pc:grpChg chg="add del mod">
          <ac:chgData name="Saeedeh Baneshi" userId="ab503738-0f2e-403b-8640-be1289f2e35a" providerId="ADAL" clId="{89655107-FCA4-41C9-AF2E-5D81B0B16AC5}" dt="2024-02-12T13:25:55.910" v="3252" actId="478"/>
          <ac:grpSpMkLst>
            <pc:docMk/>
            <pc:sldMk cId="1900376327" sldId="290"/>
            <ac:grpSpMk id="6" creationId="{3D560E6F-12B2-CB83-69D9-D5851376590B}"/>
          </ac:grpSpMkLst>
        </pc:grpChg>
        <pc:grpChg chg="mod">
          <ac:chgData name="Saeedeh Baneshi" userId="ab503738-0f2e-403b-8640-be1289f2e35a" providerId="ADAL" clId="{89655107-FCA4-41C9-AF2E-5D81B0B16AC5}" dt="2024-02-12T13:24:26.221" v="3239"/>
          <ac:grpSpMkLst>
            <pc:docMk/>
            <pc:sldMk cId="1900376327" sldId="290"/>
            <ac:grpSpMk id="7" creationId="{5032A92C-2452-A031-A808-F72D90472A0C}"/>
          </ac:grpSpMkLst>
        </pc:grpChg>
        <pc:grpChg chg="mod">
          <ac:chgData name="Saeedeh Baneshi" userId="ab503738-0f2e-403b-8640-be1289f2e35a" providerId="ADAL" clId="{89655107-FCA4-41C9-AF2E-5D81B0B16AC5}" dt="2024-02-12T13:24:26.221" v="3239"/>
          <ac:grpSpMkLst>
            <pc:docMk/>
            <pc:sldMk cId="1900376327" sldId="290"/>
            <ac:grpSpMk id="15" creationId="{F239B0FB-FF58-22E2-72D6-FB9B5E469352}"/>
          </ac:grpSpMkLst>
        </pc:grpChg>
        <pc:grpChg chg="mod">
          <ac:chgData name="Saeedeh Baneshi" userId="ab503738-0f2e-403b-8640-be1289f2e35a" providerId="ADAL" clId="{89655107-FCA4-41C9-AF2E-5D81B0B16AC5}" dt="2024-02-12T13:24:26.221" v="3239"/>
          <ac:grpSpMkLst>
            <pc:docMk/>
            <pc:sldMk cId="1900376327" sldId="290"/>
            <ac:grpSpMk id="16" creationId="{37635587-8BAE-654C-BBB9-87CFDD722054}"/>
          </ac:grpSpMkLst>
        </pc:grpChg>
        <pc:grpChg chg="mod">
          <ac:chgData name="Saeedeh Baneshi" userId="ab503738-0f2e-403b-8640-be1289f2e35a" providerId="ADAL" clId="{89655107-FCA4-41C9-AF2E-5D81B0B16AC5}" dt="2024-02-12T13:24:26.221" v="3239"/>
          <ac:grpSpMkLst>
            <pc:docMk/>
            <pc:sldMk cId="1900376327" sldId="290"/>
            <ac:grpSpMk id="20" creationId="{C67159F1-202B-2F9E-55F1-98231C6EB0CC}"/>
          </ac:grpSpMkLst>
        </pc:grpChg>
        <pc:grpChg chg="mod">
          <ac:chgData name="Saeedeh Baneshi" userId="ab503738-0f2e-403b-8640-be1289f2e35a" providerId="ADAL" clId="{89655107-FCA4-41C9-AF2E-5D81B0B16AC5}" dt="2024-02-12T13:24:26.221" v="3239"/>
          <ac:grpSpMkLst>
            <pc:docMk/>
            <pc:sldMk cId="1900376327" sldId="290"/>
            <ac:grpSpMk id="22" creationId="{0B8AFC2F-91FC-7CCB-5375-EA0224C1A749}"/>
          </ac:grpSpMkLst>
        </pc:grpChg>
        <pc:grpChg chg="mod">
          <ac:chgData name="Saeedeh Baneshi" userId="ab503738-0f2e-403b-8640-be1289f2e35a" providerId="ADAL" clId="{89655107-FCA4-41C9-AF2E-5D81B0B16AC5}" dt="2024-02-12T13:24:26.221" v="3239"/>
          <ac:grpSpMkLst>
            <pc:docMk/>
            <pc:sldMk cId="1900376327" sldId="290"/>
            <ac:grpSpMk id="24" creationId="{D3851B9E-2B42-7AC9-D571-4182EFFA9BA0}"/>
          </ac:grpSpMkLst>
        </pc:grpChg>
        <pc:grpChg chg="mod">
          <ac:chgData name="Saeedeh Baneshi" userId="ab503738-0f2e-403b-8640-be1289f2e35a" providerId="ADAL" clId="{89655107-FCA4-41C9-AF2E-5D81B0B16AC5}" dt="2024-02-12T13:24:26.221" v="3239"/>
          <ac:grpSpMkLst>
            <pc:docMk/>
            <pc:sldMk cId="1900376327" sldId="290"/>
            <ac:grpSpMk id="26" creationId="{ED3E895D-63B6-647A-D1E4-6C6B32B0927E}"/>
          </ac:grpSpMkLst>
        </pc:grpChg>
        <pc:grpChg chg="mod">
          <ac:chgData name="Saeedeh Baneshi" userId="ab503738-0f2e-403b-8640-be1289f2e35a" providerId="ADAL" clId="{89655107-FCA4-41C9-AF2E-5D81B0B16AC5}" dt="2024-02-12T13:24:26.221" v="3239"/>
          <ac:grpSpMkLst>
            <pc:docMk/>
            <pc:sldMk cId="1900376327" sldId="290"/>
            <ac:grpSpMk id="27" creationId="{6D28CC50-FFB0-593A-A5A0-E48B57D96426}"/>
          </ac:grpSpMkLst>
        </pc:grpChg>
        <pc:grpChg chg="mod">
          <ac:chgData name="Saeedeh Baneshi" userId="ab503738-0f2e-403b-8640-be1289f2e35a" providerId="ADAL" clId="{89655107-FCA4-41C9-AF2E-5D81B0B16AC5}" dt="2024-02-12T13:24:26.221" v="3239"/>
          <ac:grpSpMkLst>
            <pc:docMk/>
            <pc:sldMk cId="1900376327" sldId="290"/>
            <ac:grpSpMk id="28" creationId="{F1EF46C9-0036-9752-1366-19D02ED2E854}"/>
          </ac:grpSpMkLst>
        </pc:grpChg>
        <pc:grpChg chg="add mod">
          <ac:chgData name="Saeedeh Baneshi" userId="ab503738-0f2e-403b-8640-be1289f2e35a" providerId="ADAL" clId="{89655107-FCA4-41C9-AF2E-5D81B0B16AC5}" dt="2024-02-12T13:26:07.323" v="3255"/>
          <ac:grpSpMkLst>
            <pc:docMk/>
            <pc:sldMk cId="1900376327" sldId="290"/>
            <ac:grpSpMk id="61" creationId="{EC36B0C5-18E7-6FF2-B4F5-38C7333AC872}"/>
          </ac:grpSpMkLst>
        </pc:grpChg>
        <pc:grpChg chg="mod">
          <ac:chgData name="Saeedeh Baneshi" userId="ab503738-0f2e-403b-8640-be1289f2e35a" providerId="ADAL" clId="{89655107-FCA4-41C9-AF2E-5D81B0B16AC5}" dt="2024-02-12T13:26:07.323" v="3255"/>
          <ac:grpSpMkLst>
            <pc:docMk/>
            <pc:sldMk cId="1900376327" sldId="290"/>
            <ac:grpSpMk id="67" creationId="{21D8D3EE-3A5F-C269-8041-45C1D77740FB}"/>
          </ac:grpSpMkLst>
        </pc:grpChg>
        <pc:grpChg chg="mod">
          <ac:chgData name="Saeedeh Baneshi" userId="ab503738-0f2e-403b-8640-be1289f2e35a" providerId="ADAL" clId="{89655107-FCA4-41C9-AF2E-5D81B0B16AC5}" dt="2024-02-12T13:26:07.323" v="3255"/>
          <ac:grpSpMkLst>
            <pc:docMk/>
            <pc:sldMk cId="1900376327" sldId="290"/>
            <ac:grpSpMk id="82" creationId="{43F0A064-598D-A8F2-DBE7-8F5CF5D1D5A4}"/>
          </ac:grpSpMkLst>
        </pc:grpChg>
        <pc:grpChg chg="mod">
          <ac:chgData name="Saeedeh Baneshi" userId="ab503738-0f2e-403b-8640-be1289f2e35a" providerId="ADAL" clId="{89655107-FCA4-41C9-AF2E-5D81B0B16AC5}" dt="2024-02-12T13:26:07.323" v="3255"/>
          <ac:grpSpMkLst>
            <pc:docMk/>
            <pc:sldMk cId="1900376327" sldId="290"/>
            <ac:grpSpMk id="83" creationId="{39D9C377-6660-94D3-DB69-501563F54A05}"/>
          </ac:grpSpMkLst>
        </pc:grpChg>
        <pc:grpChg chg="mod">
          <ac:chgData name="Saeedeh Baneshi" userId="ab503738-0f2e-403b-8640-be1289f2e35a" providerId="ADAL" clId="{89655107-FCA4-41C9-AF2E-5D81B0B16AC5}" dt="2024-02-12T13:26:07.323" v="3255"/>
          <ac:grpSpMkLst>
            <pc:docMk/>
            <pc:sldMk cId="1900376327" sldId="290"/>
            <ac:grpSpMk id="91" creationId="{7D42C102-36F3-B58A-25F4-390EE6480E68}"/>
          </ac:grpSpMkLst>
        </pc:grpChg>
        <pc:grpChg chg="mod">
          <ac:chgData name="Saeedeh Baneshi" userId="ab503738-0f2e-403b-8640-be1289f2e35a" providerId="ADAL" clId="{89655107-FCA4-41C9-AF2E-5D81B0B16AC5}" dt="2024-02-12T13:26:07.323" v="3255"/>
          <ac:grpSpMkLst>
            <pc:docMk/>
            <pc:sldMk cId="1900376327" sldId="290"/>
            <ac:grpSpMk id="92" creationId="{B21EA2E3-53A0-BB50-33EA-0786F67CDB38}"/>
          </ac:grpSpMkLst>
        </pc:grpChg>
        <pc:grpChg chg="mod">
          <ac:chgData name="Saeedeh Baneshi" userId="ab503738-0f2e-403b-8640-be1289f2e35a" providerId="ADAL" clId="{89655107-FCA4-41C9-AF2E-5D81B0B16AC5}" dt="2024-02-12T13:26:07.323" v="3255"/>
          <ac:grpSpMkLst>
            <pc:docMk/>
            <pc:sldMk cId="1900376327" sldId="290"/>
            <ac:grpSpMk id="93" creationId="{00759D62-965B-019A-42C1-471DAB142F63}"/>
          </ac:grpSpMkLst>
        </pc:grpChg>
        <pc:grpChg chg="mod">
          <ac:chgData name="Saeedeh Baneshi" userId="ab503738-0f2e-403b-8640-be1289f2e35a" providerId="ADAL" clId="{89655107-FCA4-41C9-AF2E-5D81B0B16AC5}" dt="2024-02-12T13:26:07.323" v="3255"/>
          <ac:grpSpMkLst>
            <pc:docMk/>
            <pc:sldMk cId="1900376327" sldId="290"/>
            <ac:grpSpMk id="94" creationId="{3ABD96D5-F4E6-1747-339E-3FD84E0D3823}"/>
          </ac:grpSpMkLst>
        </pc:grpChg>
        <pc:grpChg chg="mod">
          <ac:chgData name="Saeedeh Baneshi" userId="ab503738-0f2e-403b-8640-be1289f2e35a" providerId="ADAL" clId="{89655107-FCA4-41C9-AF2E-5D81B0B16AC5}" dt="2024-02-12T13:26:07.323" v="3255"/>
          <ac:grpSpMkLst>
            <pc:docMk/>
            <pc:sldMk cId="1900376327" sldId="290"/>
            <ac:grpSpMk id="95" creationId="{88329BC2-A346-F857-0F3C-A03BA153C89B}"/>
          </ac:grpSpMkLst>
        </pc:grpChg>
        <pc:grpChg chg="mod">
          <ac:chgData name="Saeedeh Baneshi" userId="ab503738-0f2e-403b-8640-be1289f2e35a" providerId="ADAL" clId="{89655107-FCA4-41C9-AF2E-5D81B0B16AC5}" dt="2024-02-12T13:26:07.323" v="3255"/>
          <ac:grpSpMkLst>
            <pc:docMk/>
            <pc:sldMk cId="1900376327" sldId="290"/>
            <ac:grpSpMk id="96" creationId="{42FE022C-2893-50D8-C91F-2B6BC70D75CB}"/>
          </ac:grpSpMkLst>
        </pc:grpChg>
        <pc:grpChg chg="del">
          <ac:chgData name="Saeedeh Baneshi" userId="ab503738-0f2e-403b-8640-be1289f2e35a" providerId="ADAL" clId="{89655107-FCA4-41C9-AF2E-5D81B0B16AC5}" dt="2024-02-12T13:24:21.276" v="3236" actId="478"/>
          <ac:grpSpMkLst>
            <pc:docMk/>
            <pc:sldMk cId="1900376327" sldId="290"/>
            <ac:grpSpMk id="121" creationId="{CD93F3F5-470A-5B5C-91FA-9FF79D69CB53}"/>
          </ac:grpSpMkLst>
        </pc:grpChg>
      </pc:sldChg>
      <pc:sldChg chg="delSp modSp mod">
        <pc:chgData name="Saeedeh Baneshi" userId="ab503738-0f2e-403b-8640-be1289f2e35a" providerId="ADAL" clId="{89655107-FCA4-41C9-AF2E-5D81B0B16AC5}" dt="2024-02-12T12:34:07.129" v="2557"/>
        <pc:sldMkLst>
          <pc:docMk/>
          <pc:sldMk cId="394355442" sldId="306"/>
        </pc:sldMkLst>
        <pc:spChg chg="mod">
          <ac:chgData name="Saeedeh Baneshi" userId="ab503738-0f2e-403b-8640-be1289f2e35a" providerId="ADAL" clId="{89655107-FCA4-41C9-AF2E-5D81B0B16AC5}" dt="2024-02-12T12:34:07.129" v="2557"/>
          <ac:spMkLst>
            <pc:docMk/>
            <pc:sldMk cId="394355442" sldId="306"/>
            <ac:spMk id="2" creationId="{4D947DC8-CFDB-41F2-3415-D1FFBA4FF54B}"/>
          </ac:spMkLst>
        </pc:spChg>
        <pc:spChg chg="del">
          <ac:chgData name="Saeedeh Baneshi" userId="ab503738-0f2e-403b-8640-be1289f2e35a" providerId="ADAL" clId="{89655107-FCA4-41C9-AF2E-5D81B0B16AC5}" dt="2024-02-12T12:33:19.725" v="2550" actId="478"/>
          <ac:spMkLst>
            <pc:docMk/>
            <pc:sldMk cId="394355442" sldId="306"/>
            <ac:spMk id="3" creationId="{B5EB0EE2-92FB-8280-5577-BA92214EF23C}"/>
          </ac:spMkLst>
        </pc:spChg>
      </pc:sldChg>
      <pc:sldChg chg="del">
        <pc:chgData name="Saeedeh Baneshi" userId="ab503738-0f2e-403b-8640-be1289f2e35a" providerId="ADAL" clId="{89655107-FCA4-41C9-AF2E-5D81B0B16AC5}" dt="2024-02-12T10:38:33.518" v="0" actId="47"/>
        <pc:sldMkLst>
          <pc:docMk/>
          <pc:sldMk cId="143050534" sldId="307"/>
        </pc:sldMkLst>
      </pc:sldChg>
      <pc:sldChg chg="delSp modSp mod delAnim">
        <pc:chgData name="Saeedeh Baneshi" userId="ab503738-0f2e-403b-8640-be1289f2e35a" providerId="ADAL" clId="{89655107-FCA4-41C9-AF2E-5D81B0B16AC5}" dt="2024-02-12T12:38:11.409" v="2564"/>
        <pc:sldMkLst>
          <pc:docMk/>
          <pc:sldMk cId="2549657664" sldId="315"/>
        </pc:sldMkLst>
        <pc:spChg chg="mod">
          <ac:chgData name="Saeedeh Baneshi" userId="ab503738-0f2e-403b-8640-be1289f2e35a" providerId="ADAL" clId="{89655107-FCA4-41C9-AF2E-5D81B0B16AC5}" dt="2024-02-12T12:38:11.409" v="2564"/>
          <ac:spMkLst>
            <pc:docMk/>
            <pc:sldMk cId="2549657664" sldId="315"/>
            <ac:spMk id="2" creationId="{F1DDE216-58B3-36A9-0B59-9207F91A5F06}"/>
          </ac:spMkLst>
        </pc:spChg>
        <pc:spChg chg="del">
          <ac:chgData name="Saeedeh Baneshi" userId="ab503738-0f2e-403b-8640-be1289f2e35a" providerId="ADAL" clId="{89655107-FCA4-41C9-AF2E-5D81B0B16AC5}" dt="2024-02-12T12:37:58.022" v="2562" actId="478"/>
          <ac:spMkLst>
            <pc:docMk/>
            <pc:sldMk cId="2549657664" sldId="315"/>
            <ac:spMk id="3" creationId="{23C30F12-2043-2B66-43F9-EA3294F521A5}"/>
          </ac:spMkLst>
        </pc:spChg>
      </pc:sldChg>
      <pc:sldChg chg="modSp mod">
        <pc:chgData name="Saeedeh Baneshi" userId="ab503738-0f2e-403b-8640-be1289f2e35a" providerId="ADAL" clId="{89655107-FCA4-41C9-AF2E-5D81B0B16AC5}" dt="2024-02-12T12:35:31.427" v="2559"/>
        <pc:sldMkLst>
          <pc:docMk/>
          <pc:sldMk cId="2557257970" sldId="318"/>
        </pc:sldMkLst>
        <pc:spChg chg="mod">
          <ac:chgData name="Saeedeh Baneshi" userId="ab503738-0f2e-403b-8640-be1289f2e35a" providerId="ADAL" clId="{89655107-FCA4-41C9-AF2E-5D81B0B16AC5}" dt="2024-02-12T12:35:31.427" v="2559"/>
          <ac:spMkLst>
            <pc:docMk/>
            <pc:sldMk cId="2557257970" sldId="318"/>
            <ac:spMk id="2" creationId="{FCE7EE9F-2791-7E25-D2B1-807536891710}"/>
          </ac:spMkLst>
        </pc:spChg>
      </pc:sldChg>
      <pc:sldChg chg="modSp mod">
        <pc:chgData name="Saeedeh Baneshi" userId="ab503738-0f2e-403b-8640-be1289f2e35a" providerId="ADAL" clId="{89655107-FCA4-41C9-AF2E-5D81B0B16AC5}" dt="2024-02-12T12:35:36.940" v="2561"/>
        <pc:sldMkLst>
          <pc:docMk/>
          <pc:sldMk cId="3483927267" sldId="319"/>
        </pc:sldMkLst>
        <pc:spChg chg="mod">
          <ac:chgData name="Saeedeh Baneshi" userId="ab503738-0f2e-403b-8640-be1289f2e35a" providerId="ADAL" clId="{89655107-FCA4-41C9-AF2E-5D81B0B16AC5}" dt="2024-02-12T12:35:36.940" v="2561"/>
          <ac:spMkLst>
            <pc:docMk/>
            <pc:sldMk cId="3483927267" sldId="319"/>
            <ac:spMk id="2" creationId="{7C08D22C-AC57-7C92-57E6-2A2974395611}"/>
          </ac:spMkLst>
        </pc:spChg>
      </pc:sldChg>
      <pc:sldChg chg="addSp delSp modSp mod">
        <pc:chgData name="Saeedeh Baneshi" userId="ab503738-0f2e-403b-8640-be1289f2e35a" providerId="ADAL" clId="{89655107-FCA4-41C9-AF2E-5D81B0B16AC5}" dt="2024-02-12T13:25:36.641" v="3251" actId="207"/>
        <pc:sldMkLst>
          <pc:docMk/>
          <pc:sldMk cId="1716966240" sldId="377"/>
        </pc:sldMkLst>
        <pc:spChg chg="del">
          <ac:chgData name="Saeedeh Baneshi" userId="ab503738-0f2e-403b-8640-be1289f2e35a" providerId="ADAL" clId="{89655107-FCA4-41C9-AF2E-5D81B0B16AC5}" dt="2024-02-12T13:24:31.267" v="3241" actId="478"/>
          <ac:spMkLst>
            <pc:docMk/>
            <pc:sldMk cId="1716966240" sldId="377"/>
            <ac:spMk id="4" creationId="{1378B8DE-9CA1-85F7-BC1C-603ED0345A25}"/>
          </ac:spMkLst>
        </pc:spChg>
        <pc:spChg chg="add mod">
          <ac:chgData name="Saeedeh Baneshi" userId="ab503738-0f2e-403b-8640-be1289f2e35a" providerId="ADAL" clId="{89655107-FCA4-41C9-AF2E-5D81B0B16AC5}" dt="2024-02-12T13:24:34.479" v="3243"/>
          <ac:spMkLst>
            <pc:docMk/>
            <pc:sldMk cId="1716966240" sldId="377"/>
            <ac:spMk id="5" creationId="{95CE4D69-E7B0-A529-A7FC-39A6D5B1E2F0}"/>
          </ac:spMkLst>
        </pc:spChg>
        <pc:spChg chg="add mod">
          <ac:chgData name="Saeedeh Baneshi" userId="ab503738-0f2e-403b-8640-be1289f2e35a" providerId="ADAL" clId="{89655107-FCA4-41C9-AF2E-5D81B0B16AC5}" dt="2024-02-12T13:24:34.479" v="3243"/>
          <ac:spMkLst>
            <pc:docMk/>
            <pc:sldMk cId="1716966240" sldId="377"/>
            <ac:spMk id="6" creationId="{42794B47-8B0F-6DBC-7685-68CC3A71D114}"/>
          </ac:spMkLst>
        </pc:spChg>
        <pc:spChg chg="mod">
          <ac:chgData name="Saeedeh Baneshi" userId="ab503738-0f2e-403b-8640-be1289f2e35a" providerId="ADAL" clId="{89655107-FCA4-41C9-AF2E-5D81B0B16AC5}" dt="2024-02-12T13:24:34.479" v="3243"/>
          <ac:spMkLst>
            <pc:docMk/>
            <pc:sldMk cId="1716966240" sldId="377"/>
            <ac:spMk id="9" creationId="{CC2C104D-4E1B-7141-7A4B-15BE19219DD4}"/>
          </ac:spMkLst>
        </pc:spChg>
        <pc:spChg chg="mod">
          <ac:chgData name="Saeedeh Baneshi" userId="ab503738-0f2e-403b-8640-be1289f2e35a" providerId="ADAL" clId="{89655107-FCA4-41C9-AF2E-5D81B0B16AC5}" dt="2024-02-12T13:24:34.479" v="3243"/>
          <ac:spMkLst>
            <pc:docMk/>
            <pc:sldMk cId="1716966240" sldId="377"/>
            <ac:spMk id="10" creationId="{4A263C66-5A5F-E6B0-DE97-1F209150CBFB}"/>
          </ac:spMkLst>
        </pc:spChg>
        <pc:spChg chg="mod">
          <ac:chgData name="Saeedeh Baneshi" userId="ab503738-0f2e-403b-8640-be1289f2e35a" providerId="ADAL" clId="{89655107-FCA4-41C9-AF2E-5D81B0B16AC5}" dt="2024-02-12T13:24:34.479" v="3243"/>
          <ac:spMkLst>
            <pc:docMk/>
            <pc:sldMk cId="1716966240" sldId="377"/>
            <ac:spMk id="11" creationId="{5B490366-60A1-1A59-CC00-6979F4B1DA8F}"/>
          </ac:spMkLst>
        </pc:spChg>
        <pc:spChg chg="mod">
          <ac:chgData name="Saeedeh Baneshi" userId="ab503738-0f2e-403b-8640-be1289f2e35a" providerId="ADAL" clId="{89655107-FCA4-41C9-AF2E-5D81B0B16AC5}" dt="2024-02-12T13:24:34.479" v="3243"/>
          <ac:spMkLst>
            <pc:docMk/>
            <pc:sldMk cId="1716966240" sldId="377"/>
            <ac:spMk id="13" creationId="{02E27553-DCAE-011E-034B-0A5BCD71D220}"/>
          </ac:spMkLst>
        </pc:spChg>
        <pc:spChg chg="mod">
          <ac:chgData name="Saeedeh Baneshi" userId="ab503738-0f2e-403b-8640-be1289f2e35a" providerId="ADAL" clId="{89655107-FCA4-41C9-AF2E-5D81B0B16AC5}" dt="2024-02-12T13:24:34.479" v="3243"/>
          <ac:spMkLst>
            <pc:docMk/>
            <pc:sldMk cId="1716966240" sldId="377"/>
            <ac:spMk id="14" creationId="{A2DEFC13-2C06-645D-DA9D-2417B43B1A56}"/>
          </ac:spMkLst>
        </pc:spChg>
        <pc:spChg chg="mod">
          <ac:chgData name="Saeedeh Baneshi" userId="ab503738-0f2e-403b-8640-be1289f2e35a" providerId="ADAL" clId="{89655107-FCA4-41C9-AF2E-5D81B0B16AC5}" dt="2024-02-12T13:24:34.479" v="3243"/>
          <ac:spMkLst>
            <pc:docMk/>
            <pc:sldMk cId="1716966240" sldId="377"/>
            <ac:spMk id="15" creationId="{5F975665-50A2-293A-87F4-39AF966453B7}"/>
          </ac:spMkLst>
        </pc:spChg>
        <pc:spChg chg="mod">
          <ac:chgData name="Saeedeh Baneshi" userId="ab503738-0f2e-403b-8640-be1289f2e35a" providerId="ADAL" clId="{89655107-FCA4-41C9-AF2E-5D81B0B16AC5}" dt="2024-02-12T13:25:24.076" v="3248" actId="207"/>
          <ac:spMkLst>
            <pc:docMk/>
            <pc:sldMk cId="1716966240" sldId="377"/>
            <ac:spMk id="18" creationId="{B1898548-E11A-AC47-C51A-9E2AC8016E9F}"/>
          </ac:spMkLst>
        </pc:spChg>
        <pc:spChg chg="mod">
          <ac:chgData name="Saeedeh Baneshi" userId="ab503738-0f2e-403b-8640-be1289f2e35a" providerId="ADAL" clId="{89655107-FCA4-41C9-AF2E-5D81B0B16AC5}" dt="2024-02-12T13:25:36.641" v="3251" actId="207"/>
          <ac:spMkLst>
            <pc:docMk/>
            <pc:sldMk cId="1716966240" sldId="377"/>
            <ac:spMk id="19" creationId="{894137CD-FF56-BDAC-A8A2-2DF7DE52AF12}"/>
          </ac:spMkLst>
        </pc:spChg>
        <pc:spChg chg="mod">
          <ac:chgData name="Saeedeh Baneshi" userId="ab503738-0f2e-403b-8640-be1289f2e35a" providerId="ADAL" clId="{89655107-FCA4-41C9-AF2E-5D81B0B16AC5}" dt="2024-02-12T13:24:34.479" v="3243"/>
          <ac:spMkLst>
            <pc:docMk/>
            <pc:sldMk cId="1716966240" sldId="377"/>
            <ac:spMk id="26" creationId="{434A9CF1-63C0-BB29-11BF-485929A480CE}"/>
          </ac:spMkLst>
        </pc:spChg>
        <pc:spChg chg="mod">
          <ac:chgData name="Saeedeh Baneshi" userId="ab503738-0f2e-403b-8640-be1289f2e35a" providerId="ADAL" clId="{89655107-FCA4-41C9-AF2E-5D81B0B16AC5}" dt="2024-02-12T13:24:54.251" v="3246" actId="113"/>
          <ac:spMkLst>
            <pc:docMk/>
            <pc:sldMk cId="1716966240" sldId="377"/>
            <ac:spMk id="27" creationId="{DC01E802-4703-36B1-2AC3-8F89052E9C29}"/>
          </ac:spMkLst>
        </pc:spChg>
        <pc:spChg chg="mod">
          <ac:chgData name="Saeedeh Baneshi" userId="ab503738-0f2e-403b-8640-be1289f2e35a" providerId="ADAL" clId="{89655107-FCA4-41C9-AF2E-5D81B0B16AC5}" dt="2024-02-12T13:24:34.479" v="3243"/>
          <ac:spMkLst>
            <pc:docMk/>
            <pc:sldMk cId="1716966240" sldId="377"/>
            <ac:spMk id="28" creationId="{DA13602C-5A6A-A47B-0315-BD8C9647A8D2}"/>
          </ac:spMkLst>
        </pc:spChg>
        <pc:spChg chg="mod">
          <ac:chgData name="Saeedeh Baneshi" userId="ab503738-0f2e-403b-8640-be1289f2e35a" providerId="ADAL" clId="{89655107-FCA4-41C9-AF2E-5D81B0B16AC5}" dt="2024-02-12T13:24:34.479" v="3243"/>
          <ac:spMkLst>
            <pc:docMk/>
            <pc:sldMk cId="1716966240" sldId="377"/>
            <ac:spMk id="29" creationId="{C3B8786D-44BE-F3BA-5FC3-6333680C8A05}"/>
          </ac:spMkLst>
        </pc:spChg>
        <pc:spChg chg="mod">
          <ac:chgData name="Saeedeh Baneshi" userId="ab503738-0f2e-403b-8640-be1289f2e35a" providerId="ADAL" clId="{89655107-FCA4-41C9-AF2E-5D81B0B16AC5}" dt="2024-02-12T13:24:34.479" v="3243"/>
          <ac:spMkLst>
            <pc:docMk/>
            <pc:sldMk cId="1716966240" sldId="377"/>
            <ac:spMk id="30" creationId="{1AD56698-AA53-4916-E5A5-3EF8D9CDFCA3}"/>
          </ac:spMkLst>
        </pc:spChg>
        <pc:spChg chg="mod">
          <ac:chgData name="Saeedeh Baneshi" userId="ab503738-0f2e-403b-8640-be1289f2e35a" providerId="ADAL" clId="{89655107-FCA4-41C9-AF2E-5D81B0B16AC5}" dt="2024-02-12T13:24:34.479" v="3243"/>
          <ac:spMkLst>
            <pc:docMk/>
            <pc:sldMk cId="1716966240" sldId="377"/>
            <ac:spMk id="31" creationId="{B8064173-A3C7-43EA-EBC7-E6B527A15339}"/>
          </ac:spMkLst>
        </pc:spChg>
        <pc:spChg chg="mod">
          <ac:chgData name="Saeedeh Baneshi" userId="ab503738-0f2e-403b-8640-be1289f2e35a" providerId="ADAL" clId="{89655107-FCA4-41C9-AF2E-5D81B0B16AC5}" dt="2024-02-12T13:24:34.479" v="3243"/>
          <ac:spMkLst>
            <pc:docMk/>
            <pc:sldMk cId="1716966240" sldId="377"/>
            <ac:spMk id="32" creationId="{8AD518D3-5F52-78DB-2A30-65F1C31D35EC}"/>
          </ac:spMkLst>
        </pc:spChg>
        <pc:spChg chg="mod">
          <ac:chgData name="Saeedeh Baneshi" userId="ab503738-0f2e-403b-8640-be1289f2e35a" providerId="ADAL" clId="{89655107-FCA4-41C9-AF2E-5D81B0B16AC5}" dt="2024-02-12T13:24:34.479" v="3243"/>
          <ac:spMkLst>
            <pc:docMk/>
            <pc:sldMk cId="1716966240" sldId="377"/>
            <ac:spMk id="98" creationId="{44035625-879E-CAAD-2B8D-024C7416224E}"/>
          </ac:spMkLst>
        </pc:spChg>
        <pc:spChg chg="mod">
          <ac:chgData name="Saeedeh Baneshi" userId="ab503738-0f2e-403b-8640-be1289f2e35a" providerId="ADAL" clId="{89655107-FCA4-41C9-AF2E-5D81B0B16AC5}" dt="2024-02-12T13:24:34.479" v="3243"/>
          <ac:spMkLst>
            <pc:docMk/>
            <pc:sldMk cId="1716966240" sldId="377"/>
            <ac:spMk id="99" creationId="{F5F4C6D7-EE75-B974-9D7F-6B78E8FD79C7}"/>
          </ac:spMkLst>
        </pc:spChg>
        <pc:spChg chg="mod">
          <ac:chgData name="Saeedeh Baneshi" userId="ab503738-0f2e-403b-8640-be1289f2e35a" providerId="ADAL" clId="{89655107-FCA4-41C9-AF2E-5D81B0B16AC5}" dt="2024-02-12T13:24:34.479" v="3243"/>
          <ac:spMkLst>
            <pc:docMk/>
            <pc:sldMk cId="1716966240" sldId="377"/>
            <ac:spMk id="100" creationId="{122265C2-3D61-94B2-651B-93F1B9868F78}"/>
          </ac:spMkLst>
        </pc:spChg>
        <pc:spChg chg="mod">
          <ac:chgData name="Saeedeh Baneshi" userId="ab503738-0f2e-403b-8640-be1289f2e35a" providerId="ADAL" clId="{89655107-FCA4-41C9-AF2E-5D81B0B16AC5}" dt="2024-02-12T13:24:34.479" v="3243"/>
          <ac:spMkLst>
            <pc:docMk/>
            <pc:sldMk cId="1716966240" sldId="377"/>
            <ac:spMk id="101" creationId="{19B9D81D-A178-E41D-1806-E683B031FC99}"/>
          </ac:spMkLst>
        </pc:spChg>
        <pc:spChg chg="mod">
          <ac:chgData name="Saeedeh Baneshi" userId="ab503738-0f2e-403b-8640-be1289f2e35a" providerId="ADAL" clId="{89655107-FCA4-41C9-AF2E-5D81B0B16AC5}" dt="2024-02-12T13:24:34.479" v="3243"/>
          <ac:spMkLst>
            <pc:docMk/>
            <pc:sldMk cId="1716966240" sldId="377"/>
            <ac:spMk id="102" creationId="{62CEF228-C70E-37E2-8F9C-168098AA4512}"/>
          </ac:spMkLst>
        </pc:spChg>
        <pc:spChg chg="del">
          <ac:chgData name="Saeedeh Baneshi" userId="ab503738-0f2e-403b-8640-be1289f2e35a" providerId="ADAL" clId="{89655107-FCA4-41C9-AF2E-5D81B0B16AC5}" dt="2024-02-12T13:24:33.178" v="3242" actId="478"/>
          <ac:spMkLst>
            <pc:docMk/>
            <pc:sldMk cId="1716966240" sldId="377"/>
            <ac:spMk id="128" creationId="{0D66A3A4-4E26-A9F1-34A9-F630A2EA815D}"/>
          </ac:spMkLst>
        </pc:spChg>
        <pc:grpChg chg="add mod">
          <ac:chgData name="Saeedeh Baneshi" userId="ab503738-0f2e-403b-8640-be1289f2e35a" providerId="ADAL" clId="{89655107-FCA4-41C9-AF2E-5D81B0B16AC5}" dt="2024-02-12T13:24:34.479" v="3243"/>
          <ac:grpSpMkLst>
            <pc:docMk/>
            <pc:sldMk cId="1716966240" sldId="377"/>
            <ac:grpSpMk id="7" creationId="{F7BAFD21-A02A-2913-6C07-994780F94169}"/>
          </ac:grpSpMkLst>
        </pc:grpChg>
        <pc:grpChg chg="mod">
          <ac:chgData name="Saeedeh Baneshi" userId="ab503738-0f2e-403b-8640-be1289f2e35a" providerId="ADAL" clId="{89655107-FCA4-41C9-AF2E-5D81B0B16AC5}" dt="2024-02-12T13:24:34.479" v="3243"/>
          <ac:grpSpMkLst>
            <pc:docMk/>
            <pc:sldMk cId="1716966240" sldId="377"/>
            <ac:grpSpMk id="8" creationId="{AFDD4909-6EB7-42FD-5532-3B9AFEC5562B}"/>
          </ac:grpSpMkLst>
        </pc:grpChg>
        <pc:grpChg chg="mod">
          <ac:chgData name="Saeedeh Baneshi" userId="ab503738-0f2e-403b-8640-be1289f2e35a" providerId="ADAL" clId="{89655107-FCA4-41C9-AF2E-5D81B0B16AC5}" dt="2024-02-12T13:24:34.479" v="3243"/>
          <ac:grpSpMkLst>
            <pc:docMk/>
            <pc:sldMk cId="1716966240" sldId="377"/>
            <ac:grpSpMk id="16" creationId="{FCEDF628-5878-015A-1FB5-40E83D6C30E1}"/>
          </ac:grpSpMkLst>
        </pc:grpChg>
        <pc:grpChg chg="mod">
          <ac:chgData name="Saeedeh Baneshi" userId="ab503738-0f2e-403b-8640-be1289f2e35a" providerId="ADAL" clId="{89655107-FCA4-41C9-AF2E-5D81B0B16AC5}" dt="2024-02-12T13:24:34.479" v="3243"/>
          <ac:grpSpMkLst>
            <pc:docMk/>
            <pc:sldMk cId="1716966240" sldId="377"/>
            <ac:grpSpMk id="17" creationId="{A1D09B86-B788-402A-9A70-EA9FA3B4F091}"/>
          </ac:grpSpMkLst>
        </pc:grpChg>
        <pc:grpChg chg="mod">
          <ac:chgData name="Saeedeh Baneshi" userId="ab503738-0f2e-403b-8640-be1289f2e35a" providerId="ADAL" clId="{89655107-FCA4-41C9-AF2E-5D81B0B16AC5}" dt="2024-02-12T13:24:34.479" v="3243"/>
          <ac:grpSpMkLst>
            <pc:docMk/>
            <pc:sldMk cId="1716966240" sldId="377"/>
            <ac:grpSpMk id="20" creationId="{584597B0-0E0C-76D6-BB30-A82F5BBA3DFA}"/>
          </ac:grpSpMkLst>
        </pc:grpChg>
        <pc:grpChg chg="mod">
          <ac:chgData name="Saeedeh Baneshi" userId="ab503738-0f2e-403b-8640-be1289f2e35a" providerId="ADAL" clId="{89655107-FCA4-41C9-AF2E-5D81B0B16AC5}" dt="2024-02-12T13:24:34.479" v="3243"/>
          <ac:grpSpMkLst>
            <pc:docMk/>
            <pc:sldMk cId="1716966240" sldId="377"/>
            <ac:grpSpMk id="21" creationId="{028A16F4-5AE1-3A8E-81B8-97EAF6ABDA21}"/>
          </ac:grpSpMkLst>
        </pc:grpChg>
        <pc:grpChg chg="mod">
          <ac:chgData name="Saeedeh Baneshi" userId="ab503738-0f2e-403b-8640-be1289f2e35a" providerId="ADAL" clId="{89655107-FCA4-41C9-AF2E-5D81B0B16AC5}" dt="2024-02-12T13:24:34.479" v="3243"/>
          <ac:grpSpMkLst>
            <pc:docMk/>
            <pc:sldMk cId="1716966240" sldId="377"/>
            <ac:grpSpMk id="22" creationId="{2306D622-ABED-2C07-623A-7400B093F65A}"/>
          </ac:grpSpMkLst>
        </pc:grpChg>
        <pc:grpChg chg="mod">
          <ac:chgData name="Saeedeh Baneshi" userId="ab503738-0f2e-403b-8640-be1289f2e35a" providerId="ADAL" clId="{89655107-FCA4-41C9-AF2E-5D81B0B16AC5}" dt="2024-02-12T13:24:34.479" v="3243"/>
          <ac:grpSpMkLst>
            <pc:docMk/>
            <pc:sldMk cId="1716966240" sldId="377"/>
            <ac:grpSpMk id="23" creationId="{88CA40AF-FEA7-46CC-0404-48418A43DDE3}"/>
          </ac:grpSpMkLst>
        </pc:grpChg>
        <pc:grpChg chg="mod">
          <ac:chgData name="Saeedeh Baneshi" userId="ab503738-0f2e-403b-8640-be1289f2e35a" providerId="ADAL" clId="{89655107-FCA4-41C9-AF2E-5D81B0B16AC5}" dt="2024-02-12T13:24:34.479" v="3243"/>
          <ac:grpSpMkLst>
            <pc:docMk/>
            <pc:sldMk cId="1716966240" sldId="377"/>
            <ac:grpSpMk id="24" creationId="{C8DD27A1-6EF3-0E2F-8856-20EE4C1A01D7}"/>
          </ac:grpSpMkLst>
        </pc:grpChg>
        <pc:grpChg chg="mod">
          <ac:chgData name="Saeedeh Baneshi" userId="ab503738-0f2e-403b-8640-be1289f2e35a" providerId="ADAL" clId="{89655107-FCA4-41C9-AF2E-5D81B0B16AC5}" dt="2024-02-12T13:24:34.479" v="3243"/>
          <ac:grpSpMkLst>
            <pc:docMk/>
            <pc:sldMk cId="1716966240" sldId="377"/>
            <ac:grpSpMk id="25" creationId="{577B66BE-FE05-6437-9D7F-4A176D1955C7}"/>
          </ac:grpSpMkLst>
        </pc:grpChg>
        <pc:grpChg chg="del">
          <ac:chgData name="Saeedeh Baneshi" userId="ab503738-0f2e-403b-8640-be1289f2e35a" providerId="ADAL" clId="{89655107-FCA4-41C9-AF2E-5D81B0B16AC5}" dt="2024-02-12T13:24:30.501" v="3240" actId="478"/>
          <ac:grpSpMkLst>
            <pc:docMk/>
            <pc:sldMk cId="1716966240" sldId="377"/>
            <ac:grpSpMk id="129" creationId="{CF7E72AD-1CD1-C254-F646-7D222029A1F7}"/>
          </ac:grpSpMkLst>
        </pc:grpChg>
      </pc:sldChg>
      <pc:sldChg chg="addSp delSp modSp mod">
        <pc:chgData name="Saeedeh Baneshi" userId="ab503738-0f2e-403b-8640-be1289f2e35a" providerId="ADAL" clId="{89655107-FCA4-41C9-AF2E-5D81B0B16AC5}" dt="2024-02-12T13:33:10.363" v="3323" actId="113"/>
        <pc:sldMkLst>
          <pc:docMk/>
          <pc:sldMk cId="3889427257" sldId="378"/>
        </pc:sldMkLst>
        <pc:spChg chg="del">
          <ac:chgData name="Saeedeh Baneshi" userId="ab503738-0f2e-403b-8640-be1289f2e35a" providerId="ADAL" clId="{89655107-FCA4-41C9-AF2E-5D81B0B16AC5}" dt="2024-02-12T13:24:01.431" v="3228" actId="478"/>
          <ac:spMkLst>
            <pc:docMk/>
            <pc:sldMk cId="3889427257" sldId="378"/>
            <ac:spMk id="7" creationId="{1E55E94B-1AB4-A302-D205-7BB2050D0982}"/>
          </ac:spMkLst>
        </pc:spChg>
        <pc:spChg chg="add mod">
          <ac:chgData name="Saeedeh Baneshi" userId="ab503738-0f2e-403b-8640-be1289f2e35a" providerId="ADAL" clId="{89655107-FCA4-41C9-AF2E-5D81B0B16AC5}" dt="2024-02-12T13:24:05.785" v="3231"/>
          <ac:spMkLst>
            <pc:docMk/>
            <pc:sldMk cId="3889427257" sldId="378"/>
            <ac:spMk id="22" creationId="{75CFDD3E-9E60-81DC-08C6-CFD1B1686893}"/>
          </ac:spMkLst>
        </pc:spChg>
        <pc:spChg chg="add mod">
          <ac:chgData name="Saeedeh Baneshi" userId="ab503738-0f2e-403b-8640-be1289f2e35a" providerId="ADAL" clId="{89655107-FCA4-41C9-AF2E-5D81B0B16AC5}" dt="2024-02-12T13:24:05.785" v="3231"/>
          <ac:spMkLst>
            <pc:docMk/>
            <pc:sldMk cId="3889427257" sldId="378"/>
            <ac:spMk id="23" creationId="{0A51CBDA-E2DA-D9EA-32C1-81C775DDE7AA}"/>
          </ac:spMkLst>
        </pc:spChg>
        <pc:spChg chg="mod">
          <ac:chgData name="Saeedeh Baneshi" userId="ab503738-0f2e-403b-8640-be1289f2e35a" providerId="ADAL" clId="{89655107-FCA4-41C9-AF2E-5D81B0B16AC5}" dt="2024-02-12T13:24:05.785" v="3231"/>
          <ac:spMkLst>
            <pc:docMk/>
            <pc:sldMk cId="3889427257" sldId="378"/>
            <ac:spMk id="37" creationId="{30A33BAF-8D81-D273-E98B-D5B5C306E6BC}"/>
          </ac:spMkLst>
        </pc:spChg>
        <pc:spChg chg="mod">
          <ac:chgData name="Saeedeh Baneshi" userId="ab503738-0f2e-403b-8640-be1289f2e35a" providerId="ADAL" clId="{89655107-FCA4-41C9-AF2E-5D81B0B16AC5}" dt="2024-02-12T13:24:05.785" v="3231"/>
          <ac:spMkLst>
            <pc:docMk/>
            <pc:sldMk cId="3889427257" sldId="378"/>
            <ac:spMk id="38" creationId="{A4686AAF-5CE0-584F-3DC3-FBC654AA3FE4}"/>
          </ac:spMkLst>
        </pc:spChg>
        <pc:spChg chg="mod">
          <ac:chgData name="Saeedeh Baneshi" userId="ab503738-0f2e-403b-8640-be1289f2e35a" providerId="ADAL" clId="{89655107-FCA4-41C9-AF2E-5D81B0B16AC5}" dt="2024-02-12T13:24:05.785" v="3231"/>
          <ac:spMkLst>
            <pc:docMk/>
            <pc:sldMk cId="3889427257" sldId="378"/>
            <ac:spMk id="41" creationId="{AD8F2FEB-C726-09C5-40CC-45094CB479E7}"/>
          </ac:spMkLst>
        </pc:spChg>
        <pc:spChg chg="mod">
          <ac:chgData name="Saeedeh Baneshi" userId="ab503738-0f2e-403b-8640-be1289f2e35a" providerId="ADAL" clId="{89655107-FCA4-41C9-AF2E-5D81B0B16AC5}" dt="2024-02-12T13:24:05.785" v="3231"/>
          <ac:spMkLst>
            <pc:docMk/>
            <pc:sldMk cId="3889427257" sldId="378"/>
            <ac:spMk id="43" creationId="{98F342B1-910B-2146-1197-CA340FB1B440}"/>
          </ac:spMkLst>
        </pc:spChg>
        <pc:spChg chg="mod">
          <ac:chgData name="Saeedeh Baneshi" userId="ab503738-0f2e-403b-8640-be1289f2e35a" providerId="ADAL" clId="{89655107-FCA4-41C9-AF2E-5D81B0B16AC5}" dt="2024-02-12T13:24:05.785" v="3231"/>
          <ac:spMkLst>
            <pc:docMk/>
            <pc:sldMk cId="3889427257" sldId="378"/>
            <ac:spMk id="44" creationId="{15562BAC-EE7B-7D77-4BFF-374E1D658A6C}"/>
          </ac:spMkLst>
        </pc:spChg>
        <pc:spChg chg="mod">
          <ac:chgData name="Saeedeh Baneshi" userId="ab503738-0f2e-403b-8640-be1289f2e35a" providerId="ADAL" clId="{89655107-FCA4-41C9-AF2E-5D81B0B16AC5}" dt="2024-02-12T13:24:05.785" v="3231"/>
          <ac:spMkLst>
            <pc:docMk/>
            <pc:sldMk cId="3889427257" sldId="378"/>
            <ac:spMk id="63" creationId="{49CEB951-972F-2C01-C4F6-1FEFB2BE5729}"/>
          </ac:spMkLst>
        </pc:spChg>
        <pc:spChg chg="del">
          <ac:chgData name="Saeedeh Baneshi" userId="ab503738-0f2e-403b-8640-be1289f2e35a" providerId="ADAL" clId="{89655107-FCA4-41C9-AF2E-5D81B0B16AC5}" dt="2024-02-12T13:24:04.468" v="3230" actId="478"/>
          <ac:spMkLst>
            <pc:docMk/>
            <pc:sldMk cId="3889427257" sldId="378"/>
            <ac:spMk id="69" creationId="{BCFAE514-388C-9B89-7ABF-00490FB81871}"/>
          </ac:spMkLst>
        </pc:spChg>
        <pc:spChg chg="mod">
          <ac:chgData name="Saeedeh Baneshi" userId="ab503738-0f2e-403b-8640-be1289f2e35a" providerId="ADAL" clId="{89655107-FCA4-41C9-AF2E-5D81B0B16AC5}" dt="2024-02-12T13:24:05.785" v="3231"/>
          <ac:spMkLst>
            <pc:docMk/>
            <pc:sldMk cId="3889427257" sldId="378"/>
            <ac:spMk id="71" creationId="{7A2F7F4B-122D-1A91-E86B-82FA980337AF}"/>
          </ac:spMkLst>
        </pc:spChg>
        <pc:spChg chg="mod">
          <ac:chgData name="Saeedeh Baneshi" userId="ab503738-0f2e-403b-8640-be1289f2e35a" providerId="ADAL" clId="{89655107-FCA4-41C9-AF2E-5D81B0B16AC5}" dt="2024-02-12T13:24:05.785" v="3231"/>
          <ac:spMkLst>
            <pc:docMk/>
            <pc:sldMk cId="3889427257" sldId="378"/>
            <ac:spMk id="72" creationId="{F6DD1D12-A35C-6BD4-3670-A07BEE5A2913}"/>
          </ac:spMkLst>
        </pc:spChg>
        <pc:spChg chg="mod">
          <ac:chgData name="Saeedeh Baneshi" userId="ab503738-0f2e-403b-8640-be1289f2e35a" providerId="ADAL" clId="{89655107-FCA4-41C9-AF2E-5D81B0B16AC5}" dt="2024-02-12T13:24:05.785" v="3231"/>
          <ac:spMkLst>
            <pc:docMk/>
            <pc:sldMk cId="3889427257" sldId="378"/>
            <ac:spMk id="79" creationId="{6316ACD4-AA2B-EF21-D8A1-72DB83F22702}"/>
          </ac:spMkLst>
        </pc:spChg>
        <pc:spChg chg="mod">
          <ac:chgData name="Saeedeh Baneshi" userId="ab503738-0f2e-403b-8640-be1289f2e35a" providerId="ADAL" clId="{89655107-FCA4-41C9-AF2E-5D81B0B16AC5}" dt="2024-02-12T13:24:05.785" v="3231"/>
          <ac:spMkLst>
            <pc:docMk/>
            <pc:sldMk cId="3889427257" sldId="378"/>
            <ac:spMk id="80" creationId="{B57AF52E-F471-7F85-DE49-B600359BECAA}"/>
          </ac:spMkLst>
        </pc:spChg>
        <pc:spChg chg="mod">
          <ac:chgData name="Saeedeh Baneshi" userId="ab503738-0f2e-403b-8640-be1289f2e35a" providerId="ADAL" clId="{89655107-FCA4-41C9-AF2E-5D81B0B16AC5}" dt="2024-02-12T13:24:05.785" v="3231"/>
          <ac:spMkLst>
            <pc:docMk/>
            <pc:sldMk cId="3889427257" sldId="378"/>
            <ac:spMk id="81" creationId="{9266308F-4381-FBB2-AE07-EC08CD8AB4E6}"/>
          </ac:spMkLst>
        </pc:spChg>
        <pc:spChg chg="mod">
          <ac:chgData name="Saeedeh Baneshi" userId="ab503738-0f2e-403b-8640-be1289f2e35a" providerId="ADAL" clId="{89655107-FCA4-41C9-AF2E-5D81B0B16AC5}" dt="2024-02-12T13:24:05.785" v="3231"/>
          <ac:spMkLst>
            <pc:docMk/>
            <pc:sldMk cId="3889427257" sldId="378"/>
            <ac:spMk id="82" creationId="{CF21DE64-0C84-7279-BFC5-A2F58750F78E}"/>
          </ac:spMkLst>
        </pc:spChg>
        <pc:spChg chg="mod">
          <ac:chgData name="Saeedeh Baneshi" userId="ab503738-0f2e-403b-8640-be1289f2e35a" providerId="ADAL" clId="{89655107-FCA4-41C9-AF2E-5D81B0B16AC5}" dt="2024-02-12T13:24:05.785" v="3231"/>
          <ac:spMkLst>
            <pc:docMk/>
            <pc:sldMk cId="3889427257" sldId="378"/>
            <ac:spMk id="83" creationId="{6B4FA723-D1EA-ED5F-9A6A-FA9ABC9B4DC3}"/>
          </ac:spMkLst>
        </pc:spChg>
        <pc:spChg chg="mod">
          <ac:chgData name="Saeedeh Baneshi" userId="ab503738-0f2e-403b-8640-be1289f2e35a" providerId="ADAL" clId="{89655107-FCA4-41C9-AF2E-5D81B0B16AC5}" dt="2024-02-12T13:24:05.785" v="3231"/>
          <ac:spMkLst>
            <pc:docMk/>
            <pc:sldMk cId="3889427257" sldId="378"/>
            <ac:spMk id="84" creationId="{DC84B907-2ADE-2949-DC17-FCDBFD15F9A2}"/>
          </ac:spMkLst>
        </pc:spChg>
        <pc:spChg chg="mod">
          <ac:chgData name="Saeedeh Baneshi" userId="ab503738-0f2e-403b-8640-be1289f2e35a" providerId="ADAL" clId="{89655107-FCA4-41C9-AF2E-5D81B0B16AC5}" dt="2024-02-12T13:24:05.785" v="3231"/>
          <ac:spMkLst>
            <pc:docMk/>
            <pc:sldMk cId="3889427257" sldId="378"/>
            <ac:spMk id="85" creationId="{98300884-9380-CD37-ACAE-80E57D631382}"/>
          </ac:spMkLst>
        </pc:spChg>
        <pc:spChg chg="mod">
          <ac:chgData name="Saeedeh Baneshi" userId="ab503738-0f2e-403b-8640-be1289f2e35a" providerId="ADAL" clId="{89655107-FCA4-41C9-AF2E-5D81B0B16AC5}" dt="2024-02-12T13:24:05.785" v="3231"/>
          <ac:spMkLst>
            <pc:docMk/>
            <pc:sldMk cId="3889427257" sldId="378"/>
            <ac:spMk id="86" creationId="{9BDCBC33-1C3D-B48A-5E22-6A3FB41A73A1}"/>
          </ac:spMkLst>
        </pc:spChg>
        <pc:spChg chg="mod">
          <ac:chgData name="Saeedeh Baneshi" userId="ab503738-0f2e-403b-8640-be1289f2e35a" providerId="ADAL" clId="{89655107-FCA4-41C9-AF2E-5D81B0B16AC5}" dt="2024-02-12T13:24:05.785" v="3231"/>
          <ac:spMkLst>
            <pc:docMk/>
            <pc:sldMk cId="3889427257" sldId="378"/>
            <ac:spMk id="87" creationId="{10017D87-DAB4-9B60-04E2-AADCBF2B31C9}"/>
          </ac:spMkLst>
        </pc:spChg>
        <pc:spChg chg="mod">
          <ac:chgData name="Saeedeh Baneshi" userId="ab503738-0f2e-403b-8640-be1289f2e35a" providerId="ADAL" clId="{89655107-FCA4-41C9-AF2E-5D81B0B16AC5}" dt="2024-02-12T13:24:05.785" v="3231"/>
          <ac:spMkLst>
            <pc:docMk/>
            <pc:sldMk cId="3889427257" sldId="378"/>
            <ac:spMk id="88" creationId="{6DA7D30A-E9C1-93AB-D3E5-1D3EE189D739}"/>
          </ac:spMkLst>
        </pc:spChg>
        <pc:spChg chg="mod">
          <ac:chgData name="Saeedeh Baneshi" userId="ab503738-0f2e-403b-8640-be1289f2e35a" providerId="ADAL" clId="{89655107-FCA4-41C9-AF2E-5D81B0B16AC5}" dt="2024-02-12T13:24:05.785" v="3231"/>
          <ac:spMkLst>
            <pc:docMk/>
            <pc:sldMk cId="3889427257" sldId="378"/>
            <ac:spMk id="89" creationId="{814CE8EF-8CF7-CD40-6422-68441623C152}"/>
          </ac:spMkLst>
        </pc:spChg>
        <pc:spChg chg="mod">
          <ac:chgData name="Saeedeh Baneshi" userId="ab503738-0f2e-403b-8640-be1289f2e35a" providerId="ADAL" clId="{89655107-FCA4-41C9-AF2E-5D81B0B16AC5}" dt="2024-02-12T13:24:05.785" v="3231"/>
          <ac:spMkLst>
            <pc:docMk/>
            <pc:sldMk cId="3889427257" sldId="378"/>
            <ac:spMk id="90" creationId="{CF0F4B9E-170D-AE46-6127-5C298388D4B9}"/>
          </ac:spMkLst>
        </pc:spChg>
        <pc:spChg chg="mod">
          <ac:chgData name="Saeedeh Baneshi" userId="ab503738-0f2e-403b-8640-be1289f2e35a" providerId="ADAL" clId="{89655107-FCA4-41C9-AF2E-5D81B0B16AC5}" dt="2024-02-12T13:26:42.113" v="3260"/>
          <ac:spMkLst>
            <pc:docMk/>
            <pc:sldMk cId="3889427257" sldId="378"/>
            <ac:spMk id="93" creationId="{12EFC1B5-2581-4054-C1AF-0373F464193C}"/>
          </ac:spMkLst>
        </pc:spChg>
        <pc:spChg chg="mod">
          <ac:chgData name="Saeedeh Baneshi" userId="ab503738-0f2e-403b-8640-be1289f2e35a" providerId="ADAL" clId="{89655107-FCA4-41C9-AF2E-5D81B0B16AC5}" dt="2024-02-12T13:26:42.113" v="3260"/>
          <ac:spMkLst>
            <pc:docMk/>
            <pc:sldMk cId="3889427257" sldId="378"/>
            <ac:spMk id="94" creationId="{8C7DB72B-B864-D9EC-33FB-88812F32D2FD}"/>
          </ac:spMkLst>
        </pc:spChg>
        <pc:spChg chg="mod">
          <ac:chgData name="Saeedeh Baneshi" userId="ab503738-0f2e-403b-8640-be1289f2e35a" providerId="ADAL" clId="{89655107-FCA4-41C9-AF2E-5D81B0B16AC5}" dt="2024-02-12T13:26:42.113" v="3260"/>
          <ac:spMkLst>
            <pc:docMk/>
            <pc:sldMk cId="3889427257" sldId="378"/>
            <ac:spMk id="95" creationId="{E92BB9C2-03C8-33CB-4EFC-6137886B70AC}"/>
          </ac:spMkLst>
        </pc:spChg>
        <pc:spChg chg="mod">
          <ac:chgData name="Saeedeh Baneshi" userId="ab503738-0f2e-403b-8640-be1289f2e35a" providerId="ADAL" clId="{89655107-FCA4-41C9-AF2E-5D81B0B16AC5}" dt="2024-02-12T13:26:42.113" v="3260"/>
          <ac:spMkLst>
            <pc:docMk/>
            <pc:sldMk cId="3889427257" sldId="378"/>
            <ac:spMk id="96" creationId="{06F979D7-872A-61E1-903E-AA0D3F4C0EE7}"/>
          </ac:spMkLst>
        </pc:spChg>
        <pc:spChg chg="mod">
          <ac:chgData name="Saeedeh Baneshi" userId="ab503738-0f2e-403b-8640-be1289f2e35a" providerId="ADAL" clId="{89655107-FCA4-41C9-AF2E-5D81B0B16AC5}" dt="2024-02-12T13:26:42.113" v="3260"/>
          <ac:spMkLst>
            <pc:docMk/>
            <pc:sldMk cId="3889427257" sldId="378"/>
            <ac:spMk id="97" creationId="{8AF20397-DE8E-9C7B-87DE-4A882ED3243D}"/>
          </ac:spMkLst>
        </pc:spChg>
        <pc:spChg chg="mod">
          <ac:chgData name="Saeedeh Baneshi" userId="ab503738-0f2e-403b-8640-be1289f2e35a" providerId="ADAL" clId="{89655107-FCA4-41C9-AF2E-5D81B0B16AC5}" dt="2024-02-12T13:26:42.113" v="3260"/>
          <ac:spMkLst>
            <pc:docMk/>
            <pc:sldMk cId="3889427257" sldId="378"/>
            <ac:spMk id="98" creationId="{17BC9553-FFD8-CEA6-8C1F-D1CDCC14744C}"/>
          </ac:spMkLst>
        </pc:spChg>
        <pc:spChg chg="mod">
          <ac:chgData name="Saeedeh Baneshi" userId="ab503738-0f2e-403b-8640-be1289f2e35a" providerId="ADAL" clId="{89655107-FCA4-41C9-AF2E-5D81B0B16AC5}" dt="2024-02-12T13:26:42.113" v="3260"/>
          <ac:spMkLst>
            <pc:docMk/>
            <pc:sldMk cId="3889427257" sldId="378"/>
            <ac:spMk id="101" creationId="{A3EBC8CE-7B92-C2F2-A477-C8E29020E660}"/>
          </ac:spMkLst>
        </pc:spChg>
        <pc:spChg chg="mod">
          <ac:chgData name="Saeedeh Baneshi" userId="ab503738-0f2e-403b-8640-be1289f2e35a" providerId="ADAL" clId="{89655107-FCA4-41C9-AF2E-5D81B0B16AC5}" dt="2024-02-12T13:26:42.113" v="3260"/>
          <ac:spMkLst>
            <pc:docMk/>
            <pc:sldMk cId="3889427257" sldId="378"/>
            <ac:spMk id="102" creationId="{EA1B8286-FCFF-22FB-3D93-AC93846ABD29}"/>
          </ac:spMkLst>
        </pc:spChg>
        <pc:spChg chg="mod">
          <ac:chgData name="Saeedeh Baneshi" userId="ab503738-0f2e-403b-8640-be1289f2e35a" providerId="ADAL" clId="{89655107-FCA4-41C9-AF2E-5D81B0B16AC5}" dt="2024-02-12T13:26:42.113" v="3260"/>
          <ac:spMkLst>
            <pc:docMk/>
            <pc:sldMk cId="3889427257" sldId="378"/>
            <ac:spMk id="109" creationId="{0836A670-21C3-1A31-1DF9-243DFB5EF053}"/>
          </ac:spMkLst>
        </pc:spChg>
        <pc:spChg chg="mod">
          <ac:chgData name="Saeedeh Baneshi" userId="ab503738-0f2e-403b-8640-be1289f2e35a" providerId="ADAL" clId="{89655107-FCA4-41C9-AF2E-5D81B0B16AC5}" dt="2024-02-12T13:33:10.363" v="3323" actId="113"/>
          <ac:spMkLst>
            <pc:docMk/>
            <pc:sldMk cId="3889427257" sldId="378"/>
            <ac:spMk id="110" creationId="{9EB11914-96B7-4894-CB20-C05642FAFB0F}"/>
          </ac:spMkLst>
        </pc:spChg>
        <pc:spChg chg="mod">
          <ac:chgData name="Saeedeh Baneshi" userId="ab503738-0f2e-403b-8640-be1289f2e35a" providerId="ADAL" clId="{89655107-FCA4-41C9-AF2E-5D81B0B16AC5}" dt="2024-02-12T13:26:42.113" v="3260"/>
          <ac:spMkLst>
            <pc:docMk/>
            <pc:sldMk cId="3889427257" sldId="378"/>
            <ac:spMk id="111" creationId="{0A4F3D6B-B4F3-83E3-A72C-037B1690EE8C}"/>
          </ac:spMkLst>
        </pc:spChg>
        <pc:spChg chg="mod">
          <ac:chgData name="Saeedeh Baneshi" userId="ab503738-0f2e-403b-8640-be1289f2e35a" providerId="ADAL" clId="{89655107-FCA4-41C9-AF2E-5D81B0B16AC5}" dt="2024-02-12T13:26:42.113" v="3260"/>
          <ac:spMkLst>
            <pc:docMk/>
            <pc:sldMk cId="3889427257" sldId="378"/>
            <ac:spMk id="112" creationId="{6432A37F-43FC-0BB8-904D-15F2543387B7}"/>
          </ac:spMkLst>
        </pc:spChg>
        <pc:spChg chg="mod">
          <ac:chgData name="Saeedeh Baneshi" userId="ab503738-0f2e-403b-8640-be1289f2e35a" providerId="ADAL" clId="{89655107-FCA4-41C9-AF2E-5D81B0B16AC5}" dt="2024-02-12T13:26:42.113" v="3260"/>
          <ac:spMkLst>
            <pc:docMk/>
            <pc:sldMk cId="3889427257" sldId="378"/>
            <ac:spMk id="113" creationId="{51FDB7C6-3B6A-0832-64D2-DC918E976CF5}"/>
          </ac:spMkLst>
        </pc:spChg>
        <pc:spChg chg="mod">
          <ac:chgData name="Saeedeh Baneshi" userId="ab503738-0f2e-403b-8640-be1289f2e35a" providerId="ADAL" clId="{89655107-FCA4-41C9-AF2E-5D81B0B16AC5}" dt="2024-02-12T13:26:42.113" v="3260"/>
          <ac:spMkLst>
            <pc:docMk/>
            <pc:sldMk cId="3889427257" sldId="378"/>
            <ac:spMk id="114" creationId="{DA337C07-F9EF-513C-2E1A-5697CC3F3DAF}"/>
          </ac:spMkLst>
        </pc:spChg>
        <pc:spChg chg="mod">
          <ac:chgData name="Saeedeh Baneshi" userId="ab503738-0f2e-403b-8640-be1289f2e35a" providerId="ADAL" clId="{89655107-FCA4-41C9-AF2E-5D81B0B16AC5}" dt="2024-02-12T13:26:42.113" v="3260"/>
          <ac:spMkLst>
            <pc:docMk/>
            <pc:sldMk cId="3889427257" sldId="378"/>
            <ac:spMk id="115" creationId="{903B8BEF-A826-8EFF-300D-D4D77473A84A}"/>
          </ac:spMkLst>
        </pc:spChg>
        <pc:spChg chg="mod">
          <ac:chgData name="Saeedeh Baneshi" userId="ab503738-0f2e-403b-8640-be1289f2e35a" providerId="ADAL" clId="{89655107-FCA4-41C9-AF2E-5D81B0B16AC5}" dt="2024-02-12T13:26:42.113" v="3260"/>
          <ac:spMkLst>
            <pc:docMk/>
            <pc:sldMk cId="3889427257" sldId="378"/>
            <ac:spMk id="116" creationId="{9C4AC8B7-F1CD-B1C4-4EA0-70785AED28B5}"/>
          </ac:spMkLst>
        </pc:spChg>
        <pc:spChg chg="mod">
          <ac:chgData name="Saeedeh Baneshi" userId="ab503738-0f2e-403b-8640-be1289f2e35a" providerId="ADAL" clId="{89655107-FCA4-41C9-AF2E-5D81B0B16AC5}" dt="2024-02-12T13:26:42.113" v="3260"/>
          <ac:spMkLst>
            <pc:docMk/>
            <pc:sldMk cId="3889427257" sldId="378"/>
            <ac:spMk id="117" creationId="{25AAE837-F727-0F61-CBEB-608BACA02CFF}"/>
          </ac:spMkLst>
        </pc:spChg>
        <pc:spChg chg="mod">
          <ac:chgData name="Saeedeh Baneshi" userId="ab503738-0f2e-403b-8640-be1289f2e35a" providerId="ADAL" clId="{89655107-FCA4-41C9-AF2E-5D81B0B16AC5}" dt="2024-02-12T13:26:42.113" v="3260"/>
          <ac:spMkLst>
            <pc:docMk/>
            <pc:sldMk cId="3889427257" sldId="378"/>
            <ac:spMk id="118" creationId="{F1D3EE67-BC18-751F-3DA7-3A8C5567D26E}"/>
          </ac:spMkLst>
        </pc:spChg>
        <pc:spChg chg="mod">
          <ac:chgData name="Saeedeh Baneshi" userId="ab503738-0f2e-403b-8640-be1289f2e35a" providerId="ADAL" clId="{89655107-FCA4-41C9-AF2E-5D81B0B16AC5}" dt="2024-02-12T13:26:42.113" v="3260"/>
          <ac:spMkLst>
            <pc:docMk/>
            <pc:sldMk cId="3889427257" sldId="378"/>
            <ac:spMk id="119" creationId="{1050D460-1204-E904-A439-7F9523B4D7CF}"/>
          </ac:spMkLst>
        </pc:spChg>
        <pc:spChg chg="mod">
          <ac:chgData name="Saeedeh Baneshi" userId="ab503738-0f2e-403b-8640-be1289f2e35a" providerId="ADAL" clId="{89655107-FCA4-41C9-AF2E-5D81B0B16AC5}" dt="2024-02-12T13:26:42.113" v="3260"/>
          <ac:spMkLst>
            <pc:docMk/>
            <pc:sldMk cId="3889427257" sldId="378"/>
            <ac:spMk id="120" creationId="{2E32C397-8BC3-BA42-EA48-336E3E34C8DA}"/>
          </ac:spMkLst>
        </pc:spChg>
        <pc:grpChg chg="add del mod">
          <ac:chgData name="Saeedeh Baneshi" userId="ab503738-0f2e-403b-8640-be1289f2e35a" providerId="ADAL" clId="{89655107-FCA4-41C9-AF2E-5D81B0B16AC5}" dt="2024-02-12T13:26:41.351" v="3259" actId="478"/>
          <ac:grpSpMkLst>
            <pc:docMk/>
            <pc:sldMk cId="3889427257" sldId="378"/>
            <ac:grpSpMk id="29" creationId="{2EF0EE6C-4C13-554A-1039-30B9F111803F}"/>
          </ac:grpSpMkLst>
        </pc:grpChg>
        <pc:grpChg chg="mod">
          <ac:chgData name="Saeedeh Baneshi" userId="ab503738-0f2e-403b-8640-be1289f2e35a" providerId="ADAL" clId="{89655107-FCA4-41C9-AF2E-5D81B0B16AC5}" dt="2024-02-12T13:24:05.785" v="3231"/>
          <ac:grpSpMkLst>
            <pc:docMk/>
            <pc:sldMk cId="3889427257" sldId="378"/>
            <ac:grpSpMk id="30" creationId="{E83F08EE-CA69-BA43-DC9D-ACDBD3204FAA}"/>
          </ac:grpSpMkLst>
        </pc:grpChg>
        <pc:grpChg chg="mod">
          <ac:chgData name="Saeedeh Baneshi" userId="ab503738-0f2e-403b-8640-be1289f2e35a" providerId="ADAL" clId="{89655107-FCA4-41C9-AF2E-5D81B0B16AC5}" dt="2024-02-12T13:24:05.785" v="3231"/>
          <ac:grpSpMkLst>
            <pc:docMk/>
            <pc:sldMk cId="3889427257" sldId="378"/>
            <ac:grpSpMk id="64" creationId="{4428E316-E5F1-03AA-6F9B-9EFF4219E4CD}"/>
          </ac:grpSpMkLst>
        </pc:grpChg>
        <pc:grpChg chg="del">
          <ac:chgData name="Saeedeh Baneshi" userId="ab503738-0f2e-403b-8640-be1289f2e35a" providerId="ADAL" clId="{89655107-FCA4-41C9-AF2E-5D81B0B16AC5}" dt="2024-02-12T13:24:02.419" v="3229" actId="478"/>
          <ac:grpSpMkLst>
            <pc:docMk/>
            <pc:sldMk cId="3889427257" sldId="378"/>
            <ac:grpSpMk id="68" creationId="{53BB8BF3-1F60-8B40-6A0F-1C5BD3047DF7}"/>
          </ac:grpSpMkLst>
        </pc:grpChg>
        <pc:grpChg chg="mod">
          <ac:chgData name="Saeedeh Baneshi" userId="ab503738-0f2e-403b-8640-be1289f2e35a" providerId="ADAL" clId="{89655107-FCA4-41C9-AF2E-5D81B0B16AC5}" dt="2024-02-12T13:24:05.785" v="3231"/>
          <ac:grpSpMkLst>
            <pc:docMk/>
            <pc:sldMk cId="3889427257" sldId="378"/>
            <ac:grpSpMk id="70" creationId="{2EC4E74B-1C80-9656-C353-36EC3D655562}"/>
          </ac:grpSpMkLst>
        </pc:grpChg>
        <pc:grpChg chg="mod">
          <ac:chgData name="Saeedeh Baneshi" userId="ab503738-0f2e-403b-8640-be1289f2e35a" providerId="ADAL" clId="{89655107-FCA4-41C9-AF2E-5D81B0B16AC5}" dt="2024-02-12T13:24:05.785" v="3231"/>
          <ac:grpSpMkLst>
            <pc:docMk/>
            <pc:sldMk cId="3889427257" sldId="378"/>
            <ac:grpSpMk id="73" creationId="{3206FC6F-8807-A59C-1EF1-41828BFB91B9}"/>
          </ac:grpSpMkLst>
        </pc:grpChg>
        <pc:grpChg chg="mod">
          <ac:chgData name="Saeedeh Baneshi" userId="ab503738-0f2e-403b-8640-be1289f2e35a" providerId="ADAL" clId="{89655107-FCA4-41C9-AF2E-5D81B0B16AC5}" dt="2024-02-12T13:24:05.785" v="3231"/>
          <ac:grpSpMkLst>
            <pc:docMk/>
            <pc:sldMk cId="3889427257" sldId="378"/>
            <ac:grpSpMk id="74" creationId="{0D59D29B-62FC-FB96-239D-45BE2E4FBA5D}"/>
          </ac:grpSpMkLst>
        </pc:grpChg>
        <pc:grpChg chg="mod">
          <ac:chgData name="Saeedeh Baneshi" userId="ab503738-0f2e-403b-8640-be1289f2e35a" providerId="ADAL" clId="{89655107-FCA4-41C9-AF2E-5D81B0B16AC5}" dt="2024-02-12T13:24:05.785" v="3231"/>
          <ac:grpSpMkLst>
            <pc:docMk/>
            <pc:sldMk cId="3889427257" sldId="378"/>
            <ac:grpSpMk id="75" creationId="{E8053B82-CCAE-0040-D630-D7D60ECEDAEC}"/>
          </ac:grpSpMkLst>
        </pc:grpChg>
        <pc:grpChg chg="mod">
          <ac:chgData name="Saeedeh Baneshi" userId="ab503738-0f2e-403b-8640-be1289f2e35a" providerId="ADAL" clId="{89655107-FCA4-41C9-AF2E-5D81B0B16AC5}" dt="2024-02-12T13:24:05.785" v="3231"/>
          <ac:grpSpMkLst>
            <pc:docMk/>
            <pc:sldMk cId="3889427257" sldId="378"/>
            <ac:grpSpMk id="76" creationId="{1B93F26B-FCFB-D8EC-30EB-89A140B9C753}"/>
          </ac:grpSpMkLst>
        </pc:grpChg>
        <pc:grpChg chg="mod">
          <ac:chgData name="Saeedeh Baneshi" userId="ab503738-0f2e-403b-8640-be1289f2e35a" providerId="ADAL" clId="{89655107-FCA4-41C9-AF2E-5D81B0B16AC5}" dt="2024-02-12T13:24:05.785" v="3231"/>
          <ac:grpSpMkLst>
            <pc:docMk/>
            <pc:sldMk cId="3889427257" sldId="378"/>
            <ac:grpSpMk id="77" creationId="{C347F4C7-FA94-95B0-E4A1-2ACF19AA922F}"/>
          </ac:grpSpMkLst>
        </pc:grpChg>
        <pc:grpChg chg="mod">
          <ac:chgData name="Saeedeh Baneshi" userId="ab503738-0f2e-403b-8640-be1289f2e35a" providerId="ADAL" clId="{89655107-FCA4-41C9-AF2E-5D81B0B16AC5}" dt="2024-02-12T13:24:05.785" v="3231"/>
          <ac:grpSpMkLst>
            <pc:docMk/>
            <pc:sldMk cId="3889427257" sldId="378"/>
            <ac:grpSpMk id="78" creationId="{D8ADC9D9-F523-D39B-F355-44D7C38D6406}"/>
          </ac:grpSpMkLst>
        </pc:grpChg>
        <pc:grpChg chg="add mod">
          <ac:chgData name="Saeedeh Baneshi" userId="ab503738-0f2e-403b-8640-be1289f2e35a" providerId="ADAL" clId="{89655107-FCA4-41C9-AF2E-5D81B0B16AC5}" dt="2024-02-12T13:26:42.113" v="3260"/>
          <ac:grpSpMkLst>
            <pc:docMk/>
            <pc:sldMk cId="3889427257" sldId="378"/>
            <ac:grpSpMk id="91" creationId="{AC071434-004C-EBE4-BFB5-9ED73EF2183F}"/>
          </ac:grpSpMkLst>
        </pc:grpChg>
        <pc:grpChg chg="mod">
          <ac:chgData name="Saeedeh Baneshi" userId="ab503738-0f2e-403b-8640-be1289f2e35a" providerId="ADAL" clId="{89655107-FCA4-41C9-AF2E-5D81B0B16AC5}" dt="2024-02-12T13:26:42.113" v="3260"/>
          <ac:grpSpMkLst>
            <pc:docMk/>
            <pc:sldMk cId="3889427257" sldId="378"/>
            <ac:grpSpMk id="92" creationId="{8B0CFF33-BC18-E7CA-5302-91FC3DDD7D91}"/>
          </ac:grpSpMkLst>
        </pc:grpChg>
        <pc:grpChg chg="mod">
          <ac:chgData name="Saeedeh Baneshi" userId="ab503738-0f2e-403b-8640-be1289f2e35a" providerId="ADAL" clId="{89655107-FCA4-41C9-AF2E-5D81B0B16AC5}" dt="2024-02-12T13:26:42.113" v="3260"/>
          <ac:grpSpMkLst>
            <pc:docMk/>
            <pc:sldMk cId="3889427257" sldId="378"/>
            <ac:grpSpMk id="99" creationId="{0134B699-3B94-8368-D359-78AD248B04FA}"/>
          </ac:grpSpMkLst>
        </pc:grpChg>
        <pc:grpChg chg="mod">
          <ac:chgData name="Saeedeh Baneshi" userId="ab503738-0f2e-403b-8640-be1289f2e35a" providerId="ADAL" clId="{89655107-FCA4-41C9-AF2E-5D81B0B16AC5}" dt="2024-02-12T13:26:42.113" v="3260"/>
          <ac:grpSpMkLst>
            <pc:docMk/>
            <pc:sldMk cId="3889427257" sldId="378"/>
            <ac:grpSpMk id="100" creationId="{B8ADDB7D-810E-DF6D-4D21-56FBCB2B1FE7}"/>
          </ac:grpSpMkLst>
        </pc:grpChg>
        <pc:grpChg chg="mod">
          <ac:chgData name="Saeedeh Baneshi" userId="ab503738-0f2e-403b-8640-be1289f2e35a" providerId="ADAL" clId="{89655107-FCA4-41C9-AF2E-5D81B0B16AC5}" dt="2024-02-12T13:26:42.113" v="3260"/>
          <ac:grpSpMkLst>
            <pc:docMk/>
            <pc:sldMk cId="3889427257" sldId="378"/>
            <ac:grpSpMk id="103" creationId="{0F9E2D27-B590-D102-629D-D266817FEBF6}"/>
          </ac:grpSpMkLst>
        </pc:grpChg>
        <pc:grpChg chg="mod">
          <ac:chgData name="Saeedeh Baneshi" userId="ab503738-0f2e-403b-8640-be1289f2e35a" providerId="ADAL" clId="{89655107-FCA4-41C9-AF2E-5D81B0B16AC5}" dt="2024-02-12T13:26:42.113" v="3260"/>
          <ac:grpSpMkLst>
            <pc:docMk/>
            <pc:sldMk cId="3889427257" sldId="378"/>
            <ac:grpSpMk id="104" creationId="{CF3DACA9-32C2-73E3-C788-DBDA7DA671FB}"/>
          </ac:grpSpMkLst>
        </pc:grpChg>
        <pc:grpChg chg="mod">
          <ac:chgData name="Saeedeh Baneshi" userId="ab503738-0f2e-403b-8640-be1289f2e35a" providerId="ADAL" clId="{89655107-FCA4-41C9-AF2E-5D81B0B16AC5}" dt="2024-02-12T13:26:42.113" v="3260"/>
          <ac:grpSpMkLst>
            <pc:docMk/>
            <pc:sldMk cId="3889427257" sldId="378"/>
            <ac:grpSpMk id="105" creationId="{49970F17-AE66-0A8D-FC71-1FA5AFC8A714}"/>
          </ac:grpSpMkLst>
        </pc:grpChg>
        <pc:grpChg chg="mod">
          <ac:chgData name="Saeedeh Baneshi" userId="ab503738-0f2e-403b-8640-be1289f2e35a" providerId="ADAL" clId="{89655107-FCA4-41C9-AF2E-5D81B0B16AC5}" dt="2024-02-12T13:26:42.113" v="3260"/>
          <ac:grpSpMkLst>
            <pc:docMk/>
            <pc:sldMk cId="3889427257" sldId="378"/>
            <ac:grpSpMk id="106" creationId="{0ACB803E-47F0-F2C6-44A8-BD10B3015FF5}"/>
          </ac:grpSpMkLst>
        </pc:grpChg>
        <pc:grpChg chg="mod">
          <ac:chgData name="Saeedeh Baneshi" userId="ab503738-0f2e-403b-8640-be1289f2e35a" providerId="ADAL" clId="{89655107-FCA4-41C9-AF2E-5D81B0B16AC5}" dt="2024-02-12T13:26:42.113" v="3260"/>
          <ac:grpSpMkLst>
            <pc:docMk/>
            <pc:sldMk cId="3889427257" sldId="378"/>
            <ac:grpSpMk id="107" creationId="{B5D10D11-DBB6-EA72-2C0F-C0EA464A879C}"/>
          </ac:grpSpMkLst>
        </pc:grpChg>
        <pc:grpChg chg="mod">
          <ac:chgData name="Saeedeh Baneshi" userId="ab503738-0f2e-403b-8640-be1289f2e35a" providerId="ADAL" clId="{89655107-FCA4-41C9-AF2E-5D81B0B16AC5}" dt="2024-02-12T13:26:42.113" v="3260"/>
          <ac:grpSpMkLst>
            <pc:docMk/>
            <pc:sldMk cId="3889427257" sldId="378"/>
            <ac:grpSpMk id="108" creationId="{61834E44-2FC4-828B-EA01-52BCF82A879C}"/>
          </ac:grpSpMkLst>
        </pc:grpChg>
      </pc:sldChg>
      <pc:sldChg chg="addSp delSp modSp mod">
        <pc:chgData name="Saeedeh Baneshi" userId="ab503738-0f2e-403b-8640-be1289f2e35a" providerId="ADAL" clId="{89655107-FCA4-41C9-AF2E-5D81B0B16AC5}" dt="2024-02-12T14:25:56.397" v="3346" actId="1076"/>
        <pc:sldMkLst>
          <pc:docMk/>
          <pc:sldMk cId="2953280510" sldId="379"/>
        </pc:sldMkLst>
        <pc:spChg chg="mod">
          <ac:chgData name="Saeedeh Baneshi" userId="ab503738-0f2e-403b-8640-be1289f2e35a" providerId="ADAL" clId="{89655107-FCA4-41C9-AF2E-5D81B0B16AC5}" dt="2024-02-12T14:25:56.397" v="3346" actId="1076"/>
          <ac:spMkLst>
            <pc:docMk/>
            <pc:sldMk cId="2953280510" sldId="379"/>
            <ac:spMk id="5" creationId="{3ED3BE20-C0A3-363B-60B5-97A52A0F64B4}"/>
          </ac:spMkLst>
        </pc:spChg>
        <pc:spChg chg="add mod">
          <ac:chgData name="Saeedeh Baneshi" userId="ab503738-0f2e-403b-8640-be1289f2e35a" providerId="ADAL" clId="{89655107-FCA4-41C9-AF2E-5D81B0B16AC5}" dt="2024-02-12T13:23:43.947" v="3223"/>
          <ac:spMkLst>
            <pc:docMk/>
            <pc:sldMk cId="2953280510" sldId="379"/>
            <ac:spMk id="6" creationId="{5FC97CF7-8A09-8EFF-E794-F1B8284827CF}"/>
          </ac:spMkLst>
        </pc:spChg>
        <pc:spChg chg="add mod">
          <ac:chgData name="Saeedeh Baneshi" userId="ab503738-0f2e-403b-8640-be1289f2e35a" providerId="ADAL" clId="{89655107-FCA4-41C9-AF2E-5D81B0B16AC5}" dt="2024-02-12T13:23:43.947" v="3223"/>
          <ac:spMkLst>
            <pc:docMk/>
            <pc:sldMk cId="2953280510" sldId="379"/>
            <ac:spMk id="7" creationId="{6AC131C0-C4B8-0EDA-6D81-5D06F6D067F2}"/>
          </ac:spMkLst>
        </pc:spChg>
        <pc:spChg chg="mod">
          <ac:chgData name="Saeedeh Baneshi" userId="ab503738-0f2e-403b-8640-be1289f2e35a" providerId="ADAL" clId="{89655107-FCA4-41C9-AF2E-5D81B0B16AC5}" dt="2024-02-12T13:23:43.947" v="3223"/>
          <ac:spMkLst>
            <pc:docMk/>
            <pc:sldMk cId="2953280510" sldId="379"/>
            <ac:spMk id="30" creationId="{330AD59F-B9F6-321C-DD7C-036153824E3C}"/>
          </ac:spMkLst>
        </pc:spChg>
        <pc:spChg chg="mod">
          <ac:chgData name="Saeedeh Baneshi" userId="ab503738-0f2e-403b-8640-be1289f2e35a" providerId="ADAL" clId="{89655107-FCA4-41C9-AF2E-5D81B0B16AC5}" dt="2024-02-12T13:23:43.947" v="3223"/>
          <ac:spMkLst>
            <pc:docMk/>
            <pc:sldMk cId="2953280510" sldId="379"/>
            <ac:spMk id="31" creationId="{14E342A5-FDD3-DE0B-2920-3294EE120236}"/>
          </ac:spMkLst>
        </pc:spChg>
        <pc:spChg chg="mod">
          <ac:chgData name="Saeedeh Baneshi" userId="ab503738-0f2e-403b-8640-be1289f2e35a" providerId="ADAL" clId="{89655107-FCA4-41C9-AF2E-5D81B0B16AC5}" dt="2024-02-12T13:23:43.947" v="3223"/>
          <ac:spMkLst>
            <pc:docMk/>
            <pc:sldMk cId="2953280510" sldId="379"/>
            <ac:spMk id="32" creationId="{7E8BCBAB-AF55-ECFD-FBB3-81AF709CA956}"/>
          </ac:spMkLst>
        </pc:spChg>
        <pc:spChg chg="mod">
          <ac:chgData name="Saeedeh Baneshi" userId="ab503738-0f2e-403b-8640-be1289f2e35a" providerId="ADAL" clId="{89655107-FCA4-41C9-AF2E-5D81B0B16AC5}" dt="2024-02-12T13:23:43.947" v="3223"/>
          <ac:spMkLst>
            <pc:docMk/>
            <pc:sldMk cId="2953280510" sldId="379"/>
            <ac:spMk id="33" creationId="{93473973-E04A-7D3A-FFE8-2B03EEF78BAA}"/>
          </ac:spMkLst>
        </pc:spChg>
        <pc:spChg chg="mod">
          <ac:chgData name="Saeedeh Baneshi" userId="ab503738-0f2e-403b-8640-be1289f2e35a" providerId="ADAL" clId="{89655107-FCA4-41C9-AF2E-5D81B0B16AC5}" dt="2024-02-12T13:23:43.947" v="3223"/>
          <ac:spMkLst>
            <pc:docMk/>
            <pc:sldMk cId="2953280510" sldId="379"/>
            <ac:spMk id="34" creationId="{1555C7A6-1B22-231D-B589-05C8DEC85A1F}"/>
          </ac:spMkLst>
        </pc:spChg>
        <pc:spChg chg="mod">
          <ac:chgData name="Saeedeh Baneshi" userId="ab503738-0f2e-403b-8640-be1289f2e35a" providerId="ADAL" clId="{89655107-FCA4-41C9-AF2E-5D81B0B16AC5}" dt="2024-02-12T13:23:43.947" v="3223"/>
          <ac:spMkLst>
            <pc:docMk/>
            <pc:sldMk cId="2953280510" sldId="379"/>
            <ac:spMk id="35" creationId="{3A9F6C4E-B547-1CD3-9BF9-90AF535B6C93}"/>
          </ac:spMkLst>
        </pc:spChg>
        <pc:spChg chg="mod">
          <ac:chgData name="Saeedeh Baneshi" userId="ab503738-0f2e-403b-8640-be1289f2e35a" providerId="ADAL" clId="{89655107-FCA4-41C9-AF2E-5D81B0B16AC5}" dt="2024-02-12T13:23:43.947" v="3223"/>
          <ac:spMkLst>
            <pc:docMk/>
            <pc:sldMk cId="2953280510" sldId="379"/>
            <ac:spMk id="38" creationId="{8DB4DCC2-E276-0D94-A06B-DF413D182221}"/>
          </ac:spMkLst>
        </pc:spChg>
        <pc:spChg chg="mod">
          <ac:chgData name="Saeedeh Baneshi" userId="ab503738-0f2e-403b-8640-be1289f2e35a" providerId="ADAL" clId="{89655107-FCA4-41C9-AF2E-5D81B0B16AC5}" dt="2024-02-12T13:23:43.947" v="3223"/>
          <ac:spMkLst>
            <pc:docMk/>
            <pc:sldMk cId="2953280510" sldId="379"/>
            <ac:spMk id="39" creationId="{B01B6A15-97F6-8F6A-E742-529E786BD2E6}"/>
          </ac:spMkLst>
        </pc:spChg>
        <pc:spChg chg="mod">
          <ac:chgData name="Saeedeh Baneshi" userId="ab503738-0f2e-403b-8640-be1289f2e35a" providerId="ADAL" clId="{89655107-FCA4-41C9-AF2E-5D81B0B16AC5}" dt="2024-02-12T13:23:43.947" v="3223"/>
          <ac:spMkLst>
            <pc:docMk/>
            <pc:sldMk cId="2953280510" sldId="379"/>
            <ac:spMk id="46" creationId="{87E369CB-883B-1EE6-EE0C-11AC0C08528C}"/>
          </ac:spMkLst>
        </pc:spChg>
        <pc:spChg chg="mod">
          <ac:chgData name="Saeedeh Baneshi" userId="ab503738-0f2e-403b-8640-be1289f2e35a" providerId="ADAL" clId="{89655107-FCA4-41C9-AF2E-5D81B0B16AC5}" dt="2024-02-12T13:33:18.139" v="3326" actId="113"/>
          <ac:spMkLst>
            <pc:docMk/>
            <pc:sldMk cId="2953280510" sldId="379"/>
            <ac:spMk id="47" creationId="{198BEC3B-F756-4DBE-0248-91F93BE60EE0}"/>
          </ac:spMkLst>
        </pc:spChg>
        <pc:spChg chg="mod">
          <ac:chgData name="Saeedeh Baneshi" userId="ab503738-0f2e-403b-8640-be1289f2e35a" providerId="ADAL" clId="{89655107-FCA4-41C9-AF2E-5D81B0B16AC5}" dt="2024-02-12T13:23:43.947" v="3223"/>
          <ac:spMkLst>
            <pc:docMk/>
            <pc:sldMk cId="2953280510" sldId="379"/>
            <ac:spMk id="48" creationId="{380F9AE7-88A4-5EFB-F054-8DEF31561BAB}"/>
          </ac:spMkLst>
        </pc:spChg>
        <pc:spChg chg="mod">
          <ac:chgData name="Saeedeh Baneshi" userId="ab503738-0f2e-403b-8640-be1289f2e35a" providerId="ADAL" clId="{89655107-FCA4-41C9-AF2E-5D81B0B16AC5}" dt="2024-02-12T13:23:43.947" v="3223"/>
          <ac:spMkLst>
            <pc:docMk/>
            <pc:sldMk cId="2953280510" sldId="379"/>
            <ac:spMk id="49" creationId="{AB491235-F55F-1C3F-7284-81F7683A4F7E}"/>
          </ac:spMkLst>
        </pc:spChg>
        <pc:spChg chg="del">
          <ac:chgData name="Saeedeh Baneshi" userId="ab503738-0f2e-403b-8640-be1289f2e35a" providerId="ADAL" clId="{89655107-FCA4-41C9-AF2E-5D81B0B16AC5}" dt="2024-02-12T13:23:42.693" v="3222" actId="478"/>
          <ac:spMkLst>
            <pc:docMk/>
            <pc:sldMk cId="2953280510" sldId="379"/>
            <ac:spMk id="50" creationId="{DB941835-010F-CD58-EA9E-3A3C8481D253}"/>
          </ac:spMkLst>
        </pc:spChg>
        <pc:spChg chg="del">
          <ac:chgData name="Saeedeh Baneshi" userId="ab503738-0f2e-403b-8640-be1289f2e35a" providerId="ADAL" clId="{89655107-FCA4-41C9-AF2E-5D81B0B16AC5}" dt="2024-02-12T13:23:39.398" v="3221" actId="478"/>
          <ac:spMkLst>
            <pc:docMk/>
            <pc:sldMk cId="2953280510" sldId="379"/>
            <ac:spMk id="55" creationId="{470D83DC-F9BC-A039-F979-BE308A9E35EA}"/>
          </ac:spMkLst>
        </pc:spChg>
        <pc:spChg chg="mod">
          <ac:chgData name="Saeedeh Baneshi" userId="ab503738-0f2e-403b-8640-be1289f2e35a" providerId="ADAL" clId="{89655107-FCA4-41C9-AF2E-5D81B0B16AC5}" dt="2024-02-12T13:23:43.947" v="3223"/>
          <ac:spMkLst>
            <pc:docMk/>
            <pc:sldMk cId="2953280510" sldId="379"/>
            <ac:spMk id="56" creationId="{8D753022-AEF6-AF14-F9D3-83EAD7E7CB06}"/>
          </ac:spMkLst>
        </pc:spChg>
        <pc:spChg chg="mod">
          <ac:chgData name="Saeedeh Baneshi" userId="ab503738-0f2e-403b-8640-be1289f2e35a" providerId="ADAL" clId="{89655107-FCA4-41C9-AF2E-5D81B0B16AC5}" dt="2024-02-12T13:23:43.947" v="3223"/>
          <ac:spMkLst>
            <pc:docMk/>
            <pc:sldMk cId="2953280510" sldId="379"/>
            <ac:spMk id="57" creationId="{823C6BA1-EEC5-D7AA-4121-630104AE96E9}"/>
          </ac:spMkLst>
        </pc:spChg>
        <pc:spChg chg="mod">
          <ac:chgData name="Saeedeh Baneshi" userId="ab503738-0f2e-403b-8640-be1289f2e35a" providerId="ADAL" clId="{89655107-FCA4-41C9-AF2E-5D81B0B16AC5}" dt="2024-02-12T13:23:43.947" v="3223"/>
          <ac:spMkLst>
            <pc:docMk/>
            <pc:sldMk cId="2953280510" sldId="379"/>
            <ac:spMk id="58" creationId="{8BB5F18B-7B16-5547-B1D8-C59312C08CE3}"/>
          </ac:spMkLst>
        </pc:spChg>
        <pc:spChg chg="mod">
          <ac:chgData name="Saeedeh Baneshi" userId="ab503738-0f2e-403b-8640-be1289f2e35a" providerId="ADAL" clId="{89655107-FCA4-41C9-AF2E-5D81B0B16AC5}" dt="2024-02-12T13:23:43.947" v="3223"/>
          <ac:spMkLst>
            <pc:docMk/>
            <pc:sldMk cId="2953280510" sldId="379"/>
            <ac:spMk id="59" creationId="{8CFA8DE5-2384-761F-3DB2-D13244BB624D}"/>
          </ac:spMkLst>
        </pc:spChg>
        <pc:spChg chg="mod">
          <ac:chgData name="Saeedeh Baneshi" userId="ab503738-0f2e-403b-8640-be1289f2e35a" providerId="ADAL" clId="{89655107-FCA4-41C9-AF2E-5D81B0B16AC5}" dt="2024-02-12T13:27:09.167" v="3265" actId="207"/>
          <ac:spMkLst>
            <pc:docMk/>
            <pc:sldMk cId="2953280510" sldId="379"/>
            <ac:spMk id="60" creationId="{17B04005-1B0D-55FA-DD56-3E6CB2E2F05C}"/>
          </ac:spMkLst>
        </pc:spChg>
        <pc:spChg chg="mod">
          <ac:chgData name="Saeedeh Baneshi" userId="ab503738-0f2e-403b-8640-be1289f2e35a" providerId="ADAL" clId="{89655107-FCA4-41C9-AF2E-5D81B0B16AC5}" dt="2024-02-12T13:27:09.167" v="3265" actId="207"/>
          <ac:spMkLst>
            <pc:docMk/>
            <pc:sldMk cId="2953280510" sldId="379"/>
            <ac:spMk id="61" creationId="{8443CA1F-3A70-155D-D2D1-FDB3469F7F94}"/>
          </ac:spMkLst>
        </pc:spChg>
        <pc:spChg chg="mod">
          <ac:chgData name="Saeedeh Baneshi" userId="ab503738-0f2e-403b-8640-be1289f2e35a" providerId="ADAL" clId="{89655107-FCA4-41C9-AF2E-5D81B0B16AC5}" dt="2024-02-12T13:23:43.947" v="3223"/>
          <ac:spMkLst>
            <pc:docMk/>
            <pc:sldMk cId="2953280510" sldId="379"/>
            <ac:spMk id="62" creationId="{0FE45096-FAC9-0753-01CF-CA39CA4FCC02}"/>
          </ac:spMkLst>
        </pc:spChg>
        <pc:spChg chg="mod">
          <ac:chgData name="Saeedeh Baneshi" userId="ab503738-0f2e-403b-8640-be1289f2e35a" providerId="ADAL" clId="{89655107-FCA4-41C9-AF2E-5D81B0B16AC5}" dt="2024-02-12T13:23:43.947" v="3223"/>
          <ac:spMkLst>
            <pc:docMk/>
            <pc:sldMk cId="2953280510" sldId="379"/>
            <ac:spMk id="63" creationId="{D36CA682-7C12-9725-F1AF-B3AD6CEE6270}"/>
          </ac:spMkLst>
        </pc:spChg>
        <pc:grpChg chg="add mod">
          <ac:chgData name="Saeedeh Baneshi" userId="ab503738-0f2e-403b-8640-be1289f2e35a" providerId="ADAL" clId="{89655107-FCA4-41C9-AF2E-5D81B0B16AC5}" dt="2024-02-12T13:23:43.947" v="3223"/>
          <ac:grpSpMkLst>
            <pc:docMk/>
            <pc:sldMk cId="2953280510" sldId="379"/>
            <ac:grpSpMk id="8" creationId="{D885F0B5-CF4A-D52E-5130-B3BCD7D16D93}"/>
          </ac:grpSpMkLst>
        </pc:grpChg>
        <pc:grpChg chg="del">
          <ac:chgData name="Saeedeh Baneshi" userId="ab503738-0f2e-403b-8640-be1289f2e35a" providerId="ADAL" clId="{89655107-FCA4-41C9-AF2E-5D81B0B16AC5}" dt="2024-02-12T13:23:38.732" v="3220" actId="478"/>
          <ac:grpSpMkLst>
            <pc:docMk/>
            <pc:sldMk cId="2953280510" sldId="379"/>
            <ac:grpSpMk id="10" creationId="{CB34FA94-2367-C798-2A21-69FC7877B6F8}"/>
          </ac:grpSpMkLst>
        </pc:grpChg>
        <pc:grpChg chg="mod">
          <ac:chgData name="Saeedeh Baneshi" userId="ab503738-0f2e-403b-8640-be1289f2e35a" providerId="ADAL" clId="{89655107-FCA4-41C9-AF2E-5D81B0B16AC5}" dt="2024-02-12T13:23:43.947" v="3223"/>
          <ac:grpSpMkLst>
            <pc:docMk/>
            <pc:sldMk cId="2953280510" sldId="379"/>
            <ac:grpSpMk id="29" creationId="{3EA4B0AB-C214-1EC7-16BF-7848FA23B08F}"/>
          </ac:grpSpMkLst>
        </pc:grpChg>
        <pc:grpChg chg="mod">
          <ac:chgData name="Saeedeh Baneshi" userId="ab503738-0f2e-403b-8640-be1289f2e35a" providerId="ADAL" clId="{89655107-FCA4-41C9-AF2E-5D81B0B16AC5}" dt="2024-02-12T13:23:43.947" v="3223"/>
          <ac:grpSpMkLst>
            <pc:docMk/>
            <pc:sldMk cId="2953280510" sldId="379"/>
            <ac:grpSpMk id="36" creationId="{01CB3CA3-A502-6301-D4D4-AA2A0E732986}"/>
          </ac:grpSpMkLst>
        </pc:grpChg>
        <pc:grpChg chg="mod">
          <ac:chgData name="Saeedeh Baneshi" userId="ab503738-0f2e-403b-8640-be1289f2e35a" providerId="ADAL" clId="{89655107-FCA4-41C9-AF2E-5D81B0B16AC5}" dt="2024-02-12T13:23:43.947" v="3223"/>
          <ac:grpSpMkLst>
            <pc:docMk/>
            <pc:sldMk cId="2953280510" sldId="379"/>
            <ac:grpSpMk id="37" creationId="{8EE0B74A-5BC9-8F11-1B4E-AF55A56917AF}"/>
          </ac:grpSpMkLst>
        </pc:grpChg>
        <pc:grpChg chg="mod">
          <ac:chgData name="Saeedeh Baneshi" userId="ab503738-0f2e-403b-8640-be1289f2e35a" providerId="ADAL" clId="{89655107-FCA4-41C9-AF2E-5D81B0B16AC5}" dt="2024-02-12T13:23:43.947" v="3223"/>
          <ac:grpSpMkLst>
            <pc:docMk/>
            <pc:sldMk cId="2953280510" sldId="379"/>
            <ac:grpSpMk id="40" creationId="{E9A4AE5B-90E6-DC33-E42B-017788702D3E}"/>
          </ac:grpSpMkLst>
        </pc:grpChg>
        <pc:grpChg chg="mod">
          <ac:chgData name="Saeedeh Baneshi" userId="ab503738-0f2e-403b-8640-be1289f2e35a" providerId="ADAL" clId="{89655107-FCA4-41C9-AF2E-5D81B0B16AC5}" dt="2024-02-12T13:23:43.947" v="3223"/>
          <ac:grpSpMkLst>
            <pc:docMk/>
            <pc:sldMk cId="2953280510" sldId="379"/>
            <ac:grpSpMk id="41" creationId="{8CB684E6-D995-B303-4BCE-4EBD4833DF16}"/>
          </ac:grpSpMkLst>
        </pc:grpChg>
        <pc:grpChg chg="mod">
          <ac:chgData name="Saeedeh Baneshi" userId="ab503738-0f2e-403b-8640-be1289f2e35a" providerId="ADAL" clId="{89655107-FCA4-41C9-AF2E-5D81B0B16AC5}" dt="2024-02-12T13:23:43.947" v="3223"/>
          <ac:grpSpMkLst>
            <pc:docMk/>
            <pc:sldMk cId="2953280510" sldId="379"/>
            <ac:grpSpMk id="42" creationId="{88F184F1-DEAD-A118-C79C-CBAE7F65849C}"/>
          </ac:grpSpMkLst>
        </pc:grpChg>
        <pc:grpChg chg="mod">
          <ac:chgData name="Saeedeh Baneshi" userId="ab503738-0f2e-403b-8640-be1289f2e35a" providerId="ADAL" clId="{89655107-FCA4-41C9-AF2E-5D81B0B16AC5}" dt="2024-02-12T13:23:43.947" v="3223"/>
          <ac:grpSpMkLst>
            <pc:docMk/>
            <pc:sldMk cId="2953280510" sldId="379"/>
            <ac:grpSpMk id="43" creationId="{FFD16206-F081-33BF-2D39-FB47F4F789D2}"/>
          </ac:grpSpMkLst>
        </pc:grpChg>
        <pc:grpChg chg="mod">
          <ac:chgData name="Saeedeh Baneshi" userId="ab503738-0f2e-403b-8640-be1289f2e35a" providerId="ADAL" clId="{89655107-FCA4-41C9-AF2E-5D81B0B16AC5}" dt="2024-02-12T13:23:43.947" v="3223"/>
          <ac:grpSpMkLst>
            <pc:docMk/>
            <pc:sldMk cId="2953280510" sldId="379"/>
            <ac:grpSpMk id="44" creationId="{0224DDEF-D977-5D5F-8CF9-C29C1F5AAB00}"/>
          </ac:grpSpMkLst>
        </pc:grpChg>
        <pc:grpChg chg="mod">
          <ac:chgData name="Saeedeh Baneshi" userId="ab503738-0f2e-403b-8640-be1289f2e35a" providerId="ADAL" clId="{89655107-FCA4-41C9-AF2E-5D81B0B16AC5}" dt="2024-02-12T13:23:43.947" v="3223"/>
          <ac:grpSpMkLst>
            <pc:docMk/>
            <pc:sldMk cId="2953280510" sldId="379"/>
            <ac:grpSpMk id="45" creationId="{1C3359ED-9767-E075-03D5-9FF7340C139D}"/>
          </ac:grpSpMkLst>
        </pc:grpChg>
        <pc:picChg chg="mod">
          <ac:chgData name="Saeedeh Baneshi" userId="ab503738-0f2e-403b-8640-be1289f2e35a" providerId="ADAL" clId="{89655107-FCA4-41C9-AF2E-5D81B0B16AC5}" dt="2024-02-12T14:25:49.861" v="3345" actId="1076"/>
          <ac:picMkLst>
            <pc:docMk/>
            <pc:sldMk cId="2953280510" sldId="379"/>
            <ac:picMk id="9" creationId="{C923D411-1DF1-0831-E1D4-801C9E5A9ABF}"/>
          </ac:picMkLst>
        </pc:picChg>
      </pc:sldChg>
      <pc:sldChg chg="addSp delSp modSp mod">
        <pc:chgData name="Saeedeh Baneshi" userId="ab503738-0f2e-403b-8640-be1289f2e35a" providerId="ADAL" clId="{89655107-FCA4-41C9-AF2E-5D81B0B16AC5}" dt="2024-02-12T13:33:26.907" v="3329" actId="113"/>
        <pc:sldMkLst>
          <pc:docMk/>
          <pc:sldMk cId="3508988990" sldId="380"/>
        </pc:sldMkLst>
        <pc:spChg chg="add mod">
          <ac:chgData name="Saeedeh Baneshi" userId="ab503738-0f2e-403b-8640-be1289f2e35a" providerId="ADAL" clId="{89655107-FCA4-41C9-AF2E-5D81B0B16AC5}" dt="2024-02-12T13:23:11.887" v="3211"/>
          <ac:spMkLst>
            <pc:docMk/>
            <pc:sldMk cId="3508988990" sldId="380"/>
            <ac:spMk id="3" creationId="{A6E0974F-B04C-4041-EC77-5D92BD0CE383}"/>
          </ac:spMkLst>
        </pc:spChg>
        <pc:spChg chg="add mod">
          <ac:chgData name="Saeedeh Baneshi" userId="ab503738-0f2e-403b-8640-be1289f2e35a" providerId="ADAL" clId="{89655107-FCA4-41C9-AF2E-5D81B0B16AC5}" dt="2024-02-12T13:23:11.887" v="3211"/>
          <ac:spMkLst>
            <pc:docMk/>
            <pc:sldMk cId="3508988990" sldId="380"/>
            <ac:spMk id="5" creationId="{108A1460-F086-A396-B970-A54A1C84CE5C}"/>
          </ac:spMkLst>
        </pc:spChg>
        <pc:spChg chg="del">
          <ac:chgData name="Saeedeh Baneshi" userId="ab503738-0f2e-403b-8640-be1289f2e35a" providerId="ADAL" clId="{89655107-FCA4-41C9-AF2E-5D81B0B16AC5}" dt="2024-02-12T13:23:05.954" v="3208" actId="478"/>
          <ac:spMkLst>
            <pc:docMk/>
            <pc:sldMk cId="3508988990" sldId="380"/>
            <ac:spMk id="8" creationId="{22C12B4F-ABD1-E908-166B-9DB159758663}"/>
          </ac:spMkLst>
        </pc:spChg>
        <pc:spChg chg="mod">
          <ac:chgData name="Saeedeh Baneshi" userId="ab503738-0f2e-403b-8640-be1289f2e35a" providerId="ADAL" clId="{89655107-FCA4-41C9-AF2E-5D81B0B16AC5}" dt="2024-02-12T13:23:11.887" v="3211"/>
          <ac:spMkLst>
            <pc:docMk/>
            <pc:sldMk cId="3508988990" sldId="380"/>
            <ac:spMk id="11" creationId="{81FEAFB3-7BCF-837B-C533-179F2157C24F}"/>
          </ac:spMkLst>
        </pc:spChg>
        <pc:spChg chg="mod">
          <ac:chgData name="Saeedeh Baneshi" userId="ab503738-0f2e-403b-8640-be1289f2e35a" providerId="ADAL" clId="{89655107-FCA4-41C9-AF2E-5D81B0B16AC5}" dt="2024-02-12T13:23:11.887" v="3211"/>
          <ac:spMkLst>
            <pc:docMk/>
            <pc:sldMk cId="3508988990" sldId="380"/>
            <ac:spMk id="12" creationId="{8966A4C4-DC4E-AFE9-2667-CCDD7F7AC6BB}"/>
          </ac:spMkLst>
        </pc:spChg>
        <pc:spChg chg="mod">
          <ac:chgData name="Saeedeh Baneshi" userId="ab503738-0f2e-403b-8640-be1289f2e35a" providerId="ADAL" clId="{89655107-FCA4-41C9-AF2E-5D81B0B16AC5}" dt="2024-02-12T13:23:11.887" v="3211"/>
          <ac:spMkLst>
            <pc:docMk/>
            <pc:sldMk cId="3508988990" sldId="380"/>
            <ac:spMk id="13" creationId="{009D6B35-6B76-B5BD-5E73-F673BA41F69F}"/>
          </ac:spMkLst>
        </pc:spChg>
        <pc:spChg chg="mod">
          <ac:chgData name="Saeedeh Baneshi" userId="ab503738-0f2e-403b-8640-be1289f2e35a" providerId="ADAL" clId="{89655107-FCA4-41C9-AF2E-5D81B0B16AC5}" dt="2024-02-12T13:23:11.887" v="3211"/>
          <ac:spMkLst>
            <pc:docMk/>
            <pc:sldMk cId="3508988990" sldId="380"/>
            <ac:spMk id="14" creationId="{647EF55D-8EFB-6FCC-7C79-CE8835638DCB}"/>
          </ac:spMkLst>
        </pc:spChg>
        <pc:spChg chg="mod">
          <ac:chgData name="Saeedeh Baneshi" userId="ab503738-0f2e-403b-8640-be1289f2e35a" providerId="ADAL" clId="{89655107-FCA4-41C9-AF2E-5D81B0B16AC5}" dt="2024-02-12T13:23:11.887" v="3211"/>
          <ac:spMkLst>
            <pc:docMk/>
            <pc:sldMk cId="3508988990" sldId="380"/>
            <ac:spMk id="15" creationId="{7460A366-BA9E-DE05-25A5-CA4F10C43766}"/>
          </ac:spMkLst>
        </pc:spChg>
        <pc:spChg chg="mod">
          <ac:chgData name="Saeedeh Baneshi" userId="ab503738-0f2e-403b-8640-be1289f2e35a" providerId="ADAL" clId="{89655107-FCA4-41C9-AF2E-5D81B0B16AC5}" dt="2024-02-12T13:23:11.887" v="3211"/>
          <ac:spMkLst>
            <pc:docMk/>
            <pc:sldMk cId="3508988990" sldId="380"/>
            <ac:spMk id="16" creationId="{3B5D33F5-A816-C1C0-BF2D-25798BE7C53C}"/>
          </ac:spMkLst>
        </pc:spChg>
        <pc:spChg chg="mod">
          <ac:chgData name="Saeedeh Baneshi" userId="ab503738-0f2e-403b-8640-be1289f2e35a" providerId="ADAL" clId="{89655107-FCA4-41C9-AF2E-5D81B0B16AC5}" dt="2024-02-12T13:23:11.887" v="3211"/>
          <ac:spMkLst>
            <pc:docMk/>
            <pc:sldMk cId="3508988990" sldId="380"/>
            <ac:spMk id="19" creationId="{21908471-3A93-FEA4-EEBA-C439FD9828BE}"/>
          </ac:spMkLst>
        </pc:spChg>
        <pc:spChg chg="mod">
          <ac:chgData name="Saeedeh Baneshi" userId="ab503738-0f2e-403b-8640-be1289f2e35a" providerId="ADAL" clId="{89655107-FCA4-41C9-AF2E-5D81B0B16AC5}" dt="2024-02-12T13:23:11.887" v="3211"/>
          <ac:spMkLst>
            <pc:docMk/>
            <pc:sldMk cId="3508988990" sldId="380"/>
            <ac:spMk id="20" creationId="{FE4944F3-CCDA-D4C8-9F9F-528BAA662D7F}"/>
          </ac:spMkLst>
        </pc:spChg>
        <pc:spChg chg="del">
          <ac:chgData name="Saeedeh Baneshi" userId="ab503738-0f2e-403b-8640-be1289f2e35a" providerId="ADAL" clId="{89655107-FCA4-41C9-AF2E-5D81B0B16AC5}" dt="2024-02-12T13:23:10.845" v="3210" actId="478"/>
          <ac:spMkLst>
            <pc:docMk/>
            <pc:sldMk cId="3508988990" sldId="380"/>
            <ac:spMk id="49" creationId="{8CACF741-D7AB-06DE-F47D-98915FDB9459}"/>
          </ac:spMkLst>
        </pc:spChg>
        <pc:spChg chg="mod">
          <ac:chgData name="Saeedeh Baneshi" userId="ab503738-0f2e-403b-8640-be1289f2e35a" providerId="ADAL" clId="{89655107-FCA4-41C9-AF2E-5D81B0B16AC5}" dt="2024-02-12T13:23:11.887" v="3211"/>
          <ac:spMkLst>
            <pc:docMk/>
            <pc:sldMk cId="3508988990" sldId="380"/>
            <ac:spMk id="50" creationId="{989A7C29-68DD-5A6C-220C-D19DC6DE6E57}"/>
          </ac:spMkLst>
        </pc:spChg>
        <pc:spChg chg="mod">
          <ac:chgData name="Saeedeh Baneshi" userId="ab503738-0f2e-403b-8640-be1289f2e35a" providerId="ADAL" clId="{89655107-FCA4-41C9-AF2E-5D81B0B16AC5}" dt="2024-02-12T13:33:26.907" v="3329" actId="113"/>
          <ac:spMkLst>
            <pc:docMk/>
            <pc:sldMk cId="3508988990" sldId="380"/>
            <ac:spMk id="51" creationId="{DD471BB2-8A14-93D4-FAB0-A296B7443F64}"/>
          </ac:spMkLst>
        </pc:spChg>
        <pc:spChg chg="mod">
          <ac:chgData name="Saeedeh Baneshi" userId="ab503738-0f2e-403b-8640-be1289f2e35a" providerId="ADAL" clId="{89655107-FCA4-41C9-AF2E-5D81B0B16AC5}" dt="2024-02-12T13:23:11.887" v="3211"/>
          <ac:spMkLst>
            <pc:docMk/>
            <pc:sldMk cId="3508988990" sldId="380"/>
            <ac:spMk id="52" creationId="{78C0289C-7516-CA33-FA04-CA3D646F61C4}"/>
          </ac:spMkLst>
        </pc:spChg>
        <pc:spChg chg="mod">
          <ac:chgData name="Saeedeh Baneshi" userId="ab503738-0f2e-403b-8640-be1289f2e35a" providerId="ADAL" clId="{89655107-FCA4-41C9-AF2E-5D81B0B16AC5}" dt="2024-02-12T13:23:11.887" v="3211"/>
          <ac:spMkLst>
            <pc:docMk/>
            <pc:sldMk cId="3508988990" sldId="380"/>
            <ac:spMk id="53" creationId="{A63287A2-72BE-D291-4D4D-8332A00BE26A}"/>
          </ac:spMkLst>
        </pc:spChg>
        <pc:spChg chg="mod">
          <ac:chgData name="Saeedeh Baneshi" userId="ab503738-0f2e-403b-8640-be1289f2e35a" providerId="ADAL" clId="{89655107-FCA4-41C9-AF2E-5D81B0B16AC5}" dt="2024-02-12T13:29:12.045" v="3288" actId="207"/>
          <ac:spMkLst>
            <pc:docMk/>
            <pc:sldMk cId="3508988990" sldId="380"/>
            <ac:spMk id="54" creationId="{67F427DD-C5B6-5293-5B49-14B416E5A7EA}"/>
          </ac:spMkLst>
        </pc:spChg>
        <pc:spChg chg="mod">
          <ac:chgData name="Saeedeh Baneshi" userId="ab503738-0f2e-403b-8640-be1289f2e35a" providerId="ADAL" clId="{89655107-FCA4-41C9-AF2E-5D81B0B16AC5}" dt="2024-02-12T13:29:12.045" v="3288" actId="207"/>
          <ac:spMkLst>
            <pc:docMk/>
            <pc:sldMk cId="3508988990" sldId="380"/>
            <ac:spMk id="55" creationId="{30F3EE7E-809D-18E7-D14B-03991B0D5D7C}"/>
          </ac:spMkLst>
        </pc:spChg>
        <pc:spChg chg="mod">
          <ac:chgData name="Saeedeh Baneshi" userId="ab503738-0f2e-403b-8640-be1289f2e35a" providerId="ADAL" clId="{89655107-FCA4-41C9-AF2E-5D81B0B16AC5}" dt="2024-02-12T13:23:11.887" v="3211"/>
          <ac:spMkLst>
            <pc:docMk/>
            <pc:sldMk cId="3508988990" sldId="380"/>
            <ac:spMk id="56" creationId="{B6E4C148-141A-B37B-5C99-2F5520FF751B}"/>
          </ac:spMkLst>
        </pc:spChg>
        <pc:spChg chg="mod">
          <ac:chgData name="Saeedeh Baneshi" userId="ab503738-0f2e-403b-8640-be1289f2e35a" providerId="ADAL" clId="{89655107-FCA4-41C9-AF2E-5D81B0B16AC5}" dt="2024-02-12T13:23:11.887" v="3211"/>
          <ac:spMkLst>
            <pc:docMk/>
            <pc:sldMk cId="3508988990" sldId="380"/>
            <ac:spMk id="57" creationId="{F6134E24-D23F-EA6F-D563-AE56B2622DE6}"/>
          </ac:spMkLst>
        </pc:spChg>
        <pc:spChg chg="mod">
          <ac:chgData name="Saeedeh Baneshi" userId="ab503738-0f2e-403b-8640-be1289f2e35a" providerId="ADAL" clId="{89655107-FCA4-41C9-AF2E-5D81B0B16AC5}" dt="2024-02-12T13:23:11.887" v="3211"/>
          <ac:spMkLst>
            <pc:docMk/>
            <pc:sldMk cId="3508988990" sldId="380"/>
            <ac:spMk id="58" creationId="{06B7CC5B-73DE-7A7E-8AA9-E6A67FCC684C}"/>
          </ac:spMkLst>
        </pc:spChg>
        <pc:spChg chg="mod">
          <ac:chgData name="Saeedeh Baneshi" userId="ab503738-0f2e-403b-8640-be1289f2e35a" providerId="ADAL" clId="{89655107-FCA4-41C9-AF2E-5D81B0B16AC5}" dt="2024-02-12T13:23:11.887" v="3211"/>
          <ac:spMkLst>
            <pc:docMk/>
            <pc:sldMk cId="3508988990" sldId="380"/>
            <ac:spMk id="59" creationId="{61AC07ED-937D-0908-AE15-D16FC743B0B5}"/>
          </ac:spMkLst>
        </pc:spChg>
        <pc:spChg chg="mod">
          <ac:chgData name="Saeedeh Baneshi" userId="ab503738-0f2e-403b-8640-be1289f2e35a" providerId="ADAL" clId="{89655107-FCA4-41C9-AF2E-5D81B0B16AC5}" dt="2024-02-12T13:23:11.887" v="3211"/>
          <ac:spMkLst>
            <pc:docMk/>
            <pc:sldMk cId="3508988990" sldId="380"/>
            <ac:spMk id="60" creationId="{26A9C5E5-3BE5-EAFD-90A3-BE5D8D281BD6}"/>
          </ac:spMkLst>
        </pc:spChg>
        <pc:spChg chg="mod">
          <ac:chgData name="Saeedeh Baneshi" userId="ab503738-0f2e-403b-8640-be1289f2e35a" providerId="ADAL" clId="{89655107-FCA4-41C9-AF2E-5D81B0B16AC5}" dt="2024-02-12T13:23:11.887" v="3211"/>
          <ac:spMkLst>
            <pc:docMk/>
            <pc:sldMk cId="3508988990" sldId="380"/>
            <ac:spMk id="61" creationId="{A2429BBD-C4A6-06F5-8D4A-1F255F9BB1CE}"/>
          </ac:spMkLst>
        </pc:spChg>
        <pc:grpChg chg="add mod">
          <ac:chgData name="Saeedeh Baneshi" userId="ab503738-0f2e-403b-8640-be1289f2e35a" providerId="ADAL" clId="{89655107-FCA4-41C9-AF2E-5D81B0B16AC5}" dt="2024-02-12T13:23:11.887" v="3211"/>
          <ac:grpSpMkLst>
            <pc:docMk/>
            <pc:sldMk cId="3508988990" sldId="380"/>
            <ac:grpSpMk id="9" creationId="{38EF7DED-7B6D-F0BC-3525-93158046A599}"/>
          </ac:grpSpMkLst>
        </pc:grpChg>
        <pc:grpChg chg="mod">
          <ac:chgData name="Saeedeh Baneshi" userId="ab503738-0f2e-403b-8640-be1289f2e35a" providerId="ADAL" clId="{89655107-FCA4-41C9-AF2E-5D81B0B16AC5}" dt="2024-02-12T13:23:11.887" v="3211"/>
          <ac:grpSpMkLst>
            <pc:docMk/>
            <pc:sldMk cId="3508988990" sldId="380"/>
            <ac:grpSpMk id="10" creationId="{5EB8B4A6-9065-D64E-A01C-6124D72F982C}"/>
          </ac:grpSpMkLst>
        </pc:grpChg>
        <pc:grpChg chg="mod">
          <ac:chgData name="Saeedeh Baneshi" userId="ab503738-0f2e-403b-8640-be1289f2e35a" providerId="ADAL" clId="{89655107-FCA4-41C9-AF2E-5D81B0B16AC5}" dt="2024-02-12T13:23:11.887" v="3211"/>
          <ac:grpSpMkLst>
            <pc:docMk/>
            <pc:sldMk cId="3508988990" sldId="380"/>
            <ac:grpSpMk id="17" creationId="{9010C7CF-D0C2-30D6-1E73-A596E43EE052}"/>
          </ac:grpSpMkLst>
        </pc:grpChg>
        <pc:grpChg chg="mod">
          <ac:chgData name="Saeedeh Baneshi" userId="ab503738-0f2e-403b-8640-be1289f2e35a" providerId="ADAL" clId="{89655107-FCA4-41C9-AF2E-5D81B0B16AC5}" dt="2024-02-12T13:23:11.887" v="3211"/>
          <ac:grpSpMkLst>
            <pc:docMk/>
            <pc:sldMk cId="3508988990" sldId="380"/>
            <ac:grpSpMk id="18" creationId="{6C7035B1-09B1-4D2C-4C35-35034D5747FB}"/>
          </ac:grpSpMkLst>
        </pc:grpChg>
        <pc:grpChg chg="mod">
          <ac:chgData name="Saeedeh Baneshi" userId="ab503738-0f2e-403b-8640-be1289f2e35a" providerId="ADAL" clId="{89655107-FCA4-41C9-AF2E-5D81B0B16AC5}" dt="2024-02-12T13:23:11.887" v="3211"/>
          <ac:grpSpMkLst>
            <pc:docMk/>
            <pc:sldMk cId="3508988990" sldId="380"/>
            <ac:grpSpMk id="21" creationId="{A100A152-5445-84CF-92F8-A1556CB8DD2E}"/>
          </ac:grpSpMkLst>
        </pc:grpChg>
        <pc:grpChg chg="mod">
          <ac:chgData name="Saeedeh Baneshi" userId="ab503738-0f2e-403b-8640-be1289f2e35a" providerId="ADAL" clId="{89655107-FCA4-41C9-AF2E-5D81B0B16AC5}" dt="2024-02-12T13:23:11.887" v="3211"/>
          <ac:grpSpMkLst>
            <pc:docMk/>
            <pc:sldMk cId="3508988990" sldId="380"/>
            <ac:grpSpMk id="22" creationId="{EF9BF5FE-E9CA-7E72-E36B-02B5559E1849}"/>
          </ac:grpSpMkLst>
        </pc:grpChg>
        <pc:grpChg chg="mod">
          <ac:chgData name="Saeedeh Baneshi" userId="ab503738-0f2e-403b-8640-be1289f2e35a" providerId="ADAL" clId="{89655107-FCA4-41C9-AF2E-5D81B0B16AC5}" dt="2024-02-12T13:23:11.887" v="3211"/>
          <ac:grpSpMkLst>
            <pc:docMk/>
            <pc:sldMk cId="3508988990" sldId="380"/>
            <ac:grpSpMk id="23" creationId="{B4E0A182-95EE-B204-CD1C-D7F9840D2899}"/>
          </ac:grpSpMkLst>
        </pc:grpChg>
        <pc:grpChg chg="mod">
          <ac:chgData name="Saeedeh Baneshi" userId="ab503738-0f2e-403b-8640-be1289f2e35a" providerId="ADAL" clId="{89655107-FCA4-41C9-AF2E-5D81B0B16AC5}" dt="2024-02-12T13:23:11.887" v="3211"/>
          <ac:grpSpMkLst>
            <pc:docMk/>
            <pc:sldMk cId="3508988990" sldId="380"/>
            <ac:grpSpMk id="24" creationId="{3989F3C1-2F31-5835-1808-C8D4E8FFC4A9}"/>
          </ac:grpSpMkLst>
        </pc:grpChg>
        <pc:grpChg chg="mod">
          <ac:chgData name="Saeedeh Baneshi" userId="ab503738-0f2e-403b-8640-be1289f2e35a" providerId="ADAL" clId="{89655107-FCA4-41C9-AF2E-5D81B0B16AC5}" dt="2024-02-12T13:23:11.887" v="3211"/>
          <ac:grpSpMkLst>
            <pc:docMk/>
            <pc:sldMk cId="3508988990" sldId="380"/>
            <ac:grpSpMk id="25" creationId="{8B90B0B9-CEB1-FED4-2991-AD040D55644B}"/>
          </ac:grpSpMkLst>
        </pc:grpChg>
        <pc:grpChg chg="mod">
          <ac:chgData name="Saeedeh Baneshi" userId="ab503738-0f2e-403b-8640-be1289f2e35a" providerId="ADAL" clId="{89655107-FCA4-41C9-AF2E-5D81B0B16AC5}" dt="2024-02-12T13:23:11.887" v="3211"/>
          <ac:grpSpMkLst>
            <pc:docMk/>
            <pc:sldMk cId="3508988990" sldId="380"/>
            <ac:grpSpMk id="26" creationId="{A8AB521A-55C8-5D1D-FEBB-931493F1F74A}"/>
          </ac:grpSpMkLst>
        </pc:grpChg>
        <pc:grpChg chg="del">
          <ac:chgData name="Saeedeh Baneshi" userId="ab503738-0f2e-403b-8640-be1289f2e35a" providerId="ADAL" clId="{89655107-FCA4-41C9-AF2E-5D81B0B16AC5}" dt="2024-02-12T13:23:09.082" v="3209" actId="478"/>
          <ac:grpSpMkLst>
            <pc:docMk/>
            <pc:sldMk cId="3508988990" sldId="380"/>
            <ac:grpSpMk id="27" creationId="{7DFD2779-CBB8-6CDB-33CC-EE5B51145575}"/>
          </ac:grpSpMkLst>
        </pc:grpChg>
      </pc:sldChg>
      <pc:sldChg chg="addSp delSp modSp mod">
        <pc:chgData name="Saeedeh Baneshi" userId="ab503738-0f2e-403b-8640-be1289f2e35a" providerId="ADAL" clId="{89655107-FCA4-41C9-AF2E-5D81B0B16AC5}" dt="2024-02-12T13:33:21.187" v="3327" actId="113"/>
        <pc:sldMkLst>
          <pc:docMk/>
          <pc:sldMk cId="2401108864" sldId="381"/>
        </pc:sldMkLst>
        <pc:spChg chg="add mod">
          <ac:chgData name="Saeedeh Baneshi" userId="ab503738-0f2e-403b-8640-be1289f2e35a" providerId="ADAL" clId="{89655107-FCA4-41C9-AF2E-5D81B0B16AC5}" dt="2024-02-12T13:23:20.258" v="3215"/>
          <ac:spMkLst>
            <pc:docMk/>
            <pc:sldMk cId="2401108864" sldId="381"/>
            <ac:spMk id="4" creationId="{F43BED64-8221-755B-9223-2322B623BC99}"/>
          </ac:spMkLst>
        </pc:spChg>
        <pc:spChg chg="add mod">
          <ac:chgData name="Saeedeh Baneshi" userId="ab503738-0f2e-403b-8640-be1289f2e35a" providerId="ADAL" clId="{89655107-FCA4-41C9-AF2E-5D81B0B16AC5}" dt="2024-02-12T13:23:20.258" v="3215"/>
          <ac:spMkLst>
            <pc:docMk/>
            <pc:sldMk cId="2401108864" sldId="381"/>
            <ac:spMk id="5" creationId="{F384216A-93EE-C585-E6C4-12493A1EC34D}"/>
          </ac:spMkLst>
        </pc:spChg>
        <pc:spChg chg="mod">
          <ac:chgData name="Saeedeh Baneshi" userId="ab503738-0f2e-403b-8640-be1289f2e35a" providerId="ADAL" clId="{89655107-FCA4-41C9-AF2E-5D81B0B16AC5}" dt="2024-02-12T13:23:20.258" v="3215"/>
          <ac:spMkLst>
            <pc:docMk/>
            <pc:sldMk cId="2401108864" sldId="381"/>
            <ac:spMk id="10" creationId="{FB930286-CAE3-CBD1-3C34-E907CFAA6859}"/>
          </ac:spMkLst>
        </pc:spChg>
        <pc:spChg chg="mod">
          <ac:chgData name="Saeedeh Baneshi" userId="ab503738-0f2e-403b-8640-be1289f2e35a" providerId="ADAL" clId="{89655107-FCA4-41C9-AF2E-5D81B0B16AC5}" dt="2024-02-12T13:23:20.258" v="3215"/>
          <ac:spMkLst>
            <pc:docMk/>
            <pc:sldMk cId="2401108864" sldId="381"/>
            <ac:spMk id="28" creationId="{A105CF98-BF21-BF27-C2EC-0F62823DC994}"/>
          </ac:spMkLst>
        </pc:spChg>
        <pc:spChg chg="mod">
          <ac:chgData name="Saeedeh Baneshi" userId="ab503738-0f2e-403b-8640-be1289f2e35a" providerId="ADAL" clId="{89655107-FCA4-41C9-AF2E-5D81B0B16AC5}" dt="2024-02-12T13:23:20.258" v="3215"/>
          <ac:spMkLst>
            <pc:docMk/>
            <pc:sldMk cId="2401108864" sldId="381"/>
            <ac:spMk id="29" creationId="{2F4B659F-57BA-35B2-3B00-FE9CDA18EDAD}"/>
          </ac:spMkLst>
        </pc:spChg>
        <pc:spChg chg="mod">
          <ac:chgData name="Saeedeh Baneshi" userId="ab503738-0f2e-403b-8640-be1289f2e35a" providerId="ADAL" clId="{89655107-FCA4-41C9-AF2E-5D81B0B16AC5}" dt="2024-02-12T13:23:20.258" v="3215"/>
          <ac:spMkLst>
            <pc:docMk/>
            <pc:sldMk cId="2401108864" sldId="381"/>
            <ac:spMk id="30" creationId="{E3E2DFE8-B1A6-4AB1-9C5B-8FD886E7BDD2}"/>
          </ac:spMkLst>
        </pc:spChg>
        <pc:spChg chg="mod">
          <ac:chgData name="Saeedeh Baneshi" userId="ab503738-0f2e-403b-8640-be1289f2e35a" providerId="ADAL" clId="{89655107-FCA4-41C9-AF2E-5D81B0B16AC5}" dt="2024-02-12T13:23:20.258" v="3215"/>
          <ac:spMkLst>
            <pc:docMk/>
            <pc:sldMk cId="2401108864" sldId="381"/>
            <ac:spMk id="31" creationId="{A6EE8912-8A54-0C88-8805-EE24587F9C47}"/>
          </ac:spMkLst>
        </pc:spChg>
        <pc:spChg chg="mod">
          <ac:chgData name="Saeedeh Baneshi" userId="ab503738-0f2e-403b-8640-be1289f2e35a" providerId="ADAL" clId="{89655107-FCA4-41C9-AF2E-5D81B0B16AC5}" dt="2024-02-12T13:23:20.258" v="3215"/>
          <ac:spMkLst>
            <pc:docMk/>
            <pc:sldMk cId="2401108864" sldId="381"/>
            <ac:spMk id="32" creationId="{F3D86320-DB2C-AFD1-DB7B-E19E5B5C88DF}"/>
          </ac:spMkLst>
        </pc:spChg>
        <pc:spChg chg="mod">
          <ac:chgData name="Saeedeh Baneshi" userId="ab503738-0f2e-403b-8640-be1289f2e35a" providerId="ADAL" clId="{89655107-FCA4-41C9-AF2E-5D81B0B16AC5}" dt="2024-02-12T13:23:20.258" v="3215"/>
          <ac:spMkLst>
            <pc:docMk/>
            <pc:sldMk cId="2401108864" sldId="381"/>
            <ac:spMk id="35" creationId="{0CBDD185-AA7B-0308-BE01-23D95BF4C331}"/>
          </ac:spMkLst>
        </pc:spChg>
        <pc:spChg chg="mod">
          <ac:chgData name="Saeedeh Baneshi" userId="ab503738-0f2e-403b-8640-be1289f2e35a" providerId="ADAL" clId="{89655107-FCA4-41C9-AF2E-5D81B0B16AC5}" dt="2024-02-12T13:23:20.258" v="3215"/>
          <ac:spMkLst>
            <pc:docMk/>
            <pc:sldMk cId="2401108864" sldId="381"/>
            <ac:spMk id="36" creationId="{13AA6B82-57DA-473D-0D96-0B76192B3011}"/>
          </ac:spMkLst>
        </pc:spChg>
        <pc:spChg chg="mod">
          <ac:chgData name="Saeedeh Baneshi" userId="ab503738-0f2e-403b-8640-be1289f2e35a" providerId="ADAL" clId="{89655107-FCA4-41C9-AF2E-5D81B0B16AC5}" dt="2024-02-12T13:23:20.258" v="3215"/>
          <ac:spMkLst>
            <pc:docMk/>
            <pc:sldMk cId="2401108864" sldId="381"/>
            <ac:spMk id="43" creationId="{33153AC3-3E7D-4AAA-312D-5A0DC20CBC91}"/>
          </ac:spMkLst>
        </pc:spChg>
        <pc:spChg chg="mod">
          <ac:chgData name="Saeedeh Baneshi" userId="ab503738-0f2e-403b-8640-be1289f2e35a" providerId="ADAL" clId="{89655107-FCA4-41C9-AF2E-5D81B0B16AC5}" dt="2024-02-12T13:33:21.187" v="3327" actId="113"/>
          <ac:spMkLst>
            <pc:docMk/>
            <pc:sldMk cId="2401108864" sldId="381"/>
            <ac:spMk id="44" creationId="{34048720-4DCD-6D11-A525-E0A4C9ECAB1A}"/>
          </ac:spMkLst>
        </pc:spChg>
        <pc:spChg chg="mod">
          <ac:chgData name="Saeedeh Baneshi" userId="ab503738-0f2e-403b-8640-be1289f2e35a" providerId="ADAL" clId="{89655107-FCA4-41C9-AF2E-5D81B0B16AC5}" dt="2024-02-12T13:23:20.258" v="3215"/>
          <ac:spMkLst>
            <pc:docMk/>
            <pc:sldMk cId="2401108864" sldId="381"/>
            <ac:spMk id="45" creationId="{917D2455-B2E6-D5F5-2AA4-FA8D86CF06FA}"/>
          </ac:spMkLst>
        </pc:spChg>
        <pc:spChg chg="mod">
          <ac:chgData name="Saeedeh Baneshi" userId="ab503738-0f2e-403b-8640-be1289f2e35a" providerId="ADAL" clId="{89655107-FCA4-41C9-AF2E-5D81B0B16AC5}" dt="2024-02-12T13:23:20.258" v="3215"/>
          <ac:spMkLst>
            <pc:docMk/>
            <pc:sldMk cId="2401108864" sldId="381"/>
            <ac:spMk id="46" creationId="{152BA79F-31E8-7643-A80D-9C6BEF233DB1}"/>
          </ac:spMkLst>
        </pc:spChg>
        <pc:spChg chg="mod">
          <ac:chgData name="Saeedeh Baneshi" userId="ab503738-0f2e-403b-8640-be1289f2e35a" providerId="ADAL" clId="{89655107-FCA4-41C9-AF2E-5D81B0B16AC5}" dt="2024-02-12T13:23:20.258" v="3215"/>
          <ac:spMkLst>
            <pc:docMk/>
            <pc:sldMk cId="2401108864" sldId="381"/>
            <ac:spMk id="47" creationId="{995656DC-F41C-3295-437D-F53737BDFD5A}"/>
          </ac:spMkLst>
        </pc:spChg>
        <pc:spChg chg="mod">
          <ac:chgData name="Saeedeh Baneshi" userId="ab503738-0f2e-403b-8640-be1289f2e35a" providerId="ADAL" clId="{89655107-FCA4-41C9-AF2E-5D81B0B16AC5}" dt="2024-02-12T13:23:20.258" v="3215"/>
          <ac:spMkLst>
            <pc:docMk/>
            <pc:sldMk cId="2401108864" sldId="381"/>
            <ac:spMk id="48" creationId="{DF13AFD5-1E8E-5897-3AA6-76556A9D7F43}"/>
          </ac:spMkLst>
        </pc:spChg>
        <pc:spChg chg="mod">
          <ac:chgData name="Saeedeh Baneshi" userId="ab503738-0f2e-403b-8640-be1289f2e35a" providerId="ADAL" clId="{89655107-FCA4-41C9-AF2E-5D81B0B16AC5}" dt="2024-02-12T13:28:45.229" v="3285" actId="207"/>
          <ac:spMkLst>
            <pc:docMk/>
            <pc:sldMk cId="2401108864" sldId="381"/>
            <ac:spMk id="49" creationId="{E0F014D6-9824-E8C3-B3A5-FA895B561EF5}"/>
          </ac:spMkLst>
        </pc:spChg>
        <pc:spChg chg="del">
          <ac:chgData name="Saeedeh Baneshi" userId="ab503738-0f2e-403b-8640-be1289f2e35a" providerId="ADAL" clId="{89655107-FCA4-41C9-AF2E-5D81B0B16AC5}" dt="2024-02-12T13:23:19.117" v="3214" actId="478"/>
          <ac:spMkLst>
            <pc:docMk/>
            <pc:sldMk cId="2401108864" sldId="381"/>
            <ac:spMk id="50" creationId="{F3378613-975E-7421-9B60-AD0BDA0988D4}"/>
          </ac:spMkLst>
        </pc:spChg>
        <pc:spChg chg="del">
          <ac:chgData name="Saeedeh Baneshi" userId="ab503738-0f2e-403b-8640-be1289f2e35a" providerId="ADAL" clId="{89655107-FCA4-41C9-AF2E-5D81B0B16AC5}" dt="2024-02-12T13:23:17.065" v="3213" actId="478"/>
          <ac:spMkLst>
            <pc:docMk/>
            <pc:sldMk cId="2401108864" sldId="381"/>
            <ac:spMk id="59" creationId="{E37317A9-FE5E-F34B-9A94-67589FA4C441}"/>
          </ac:spMkLst>
        </pc:spChg>
        <pc:spChg chg="mod">
          <ac:chgData name="Saeedeh Baneshi" userId="ab503738-0f2e-403b-8640-be1289f2e35a" providerId="ADAL" clId="{89655107-FCA4-41C9-AF2E-5D81B0B16AC5}" dt="2024-02-12T13:28:45.229" v="3285" actId="207"/>
          <ac:spMkLst>
            <pc:docMk/>
            <pc:sldMk cId="2401108864" sldId="381"/>
            <ac:spMk id="60" creationId="{FFF412FF-9D3C-0A52-6181-7B2B09337D58}"/>
          </ac:spMkLst>
        </pc:spChg>
        <pc:spChg chg="mod">
          <ac:chgData name="Saeedeh Baneshi" userId="ab503738-0f2e-403b-8640-be1289f2e35a" providerId="ADAL" clId="{89655107-FCA4-41C9-AF2E-5D81B0B16AC5}" dt="2024-02-12T13:23:20.258" v="3215"/>
          <ac:spMkLst>
            <pc:docMk/>
            <pc:sldMk cId="2401108864" sldId="381"/>
            <ac:spMk id="61" creationId="{5AAF27B4-5091-A7FE-4E98-A2C4AF3883D1}"/>
          </ac:spMkLst>
        </pc:spChg>
        <pc:spChg chg="mod">
          <ac:chgData name="Saeedeh Baneshi" userId="ab503738-0f2e-403b-8640-be1289f2e35a" providerId="ADAL" clId="{89655107-FCA4-41C9-AF2E-5D81B0B16AC5}" dt="2024-02-12T13:23:20.258" v="3215"/>
          <ac:spMkLst>
            <pc:docMk/>
            <pc:sldMk cId="2401108864" sldId="381"/>
            <ac:spMk id="62" creationId="{4E8DC10F-2025-3151-4050-ABD2EA9349F7}"/>
          </ac:spMkLst>
        </pc:spChg>
        <pc:spChg chg="mod">
          <ac:chgData name="Saeedeh Baneshi" userId="ab503738-0f2e-403b-8640-be1289f2e35a" providerId="ADAL" clId="{89655107-FCA4-41C9-AF2E-5D81B0B16AC5}" dt="2024-02-12T13:23:20.258" v="3215"/>
          <ac:spMkLst>
            <pc:docMk/>
            <pc:sldMk cId="2401108864" sldId="381"/>
            <ac:spMk id="63" creationId="{0C22A025-FC90-91A1-1080-EE2F8574F3EF}"/>
          </ac:spMkLst>
        </pc:spChg>
        <pc:spChg chg="mod">
          <ac:chgData name="Saeedeh Baneshi" userId="ab503738-0f2e-403b-8640-be1289f2e35a" providerId="ADAL" clId="{89655107-FCA4-41C9-AF2E-5D81B0B16AC5}" dt="2024-02-12T13:23:20.258" v="3215"/>
          <ac:spMkLst>
            <pc:docMk/>
            <pc:sldMk cId="2401108864" sldId="381"/>
            <ac:spMk id="64" creationId="{5154F665-E613-1037-06E6-DBE1B3D0197B}"/>
          </ac:spMkLst>
        </pc:spChg>
        <pc:grpChg chg="add mod">
          <ac:chgData name="Saeedeh Baneshi" userId="ab503738-0f2e-403b-8640-be1289f2e35a" providerId="ADAL" clId="{89655107-FCA4-41C9-AF2E-5D81B0B16AC5}" dt="2024-02-12T13:23:20.258" v="3215"/>
          <ac:grpSpMkLst>
            <pc:docMk/>
            <pc:sldMk cId="2401108864" sldId="381"/>
            <ac:grpSpMk id="6" creationId="{6CDA00BF-390C-25F0-13E1-D22455F264B2}"/>
          </ac:grpSpMkLst>
        </pc:grpChg>
        <pc:grpChg chg="mod">
          <ac:chgData name="Saeedeh Baneshi" userId="ab503738-0f2e-403b-8640-be1289f2e35a" providerId="ADAL" clId="{89655107-FCA4-41C9-AF2E-5D81B0B16AC5}" dt="2024-02-12T13:23:20.258" v="3215"/>
          <ac:grpSpMkLst>
            <pc:docMk/>
            <pc:sldMk cId="2401108864" sldId="381"/>
            <ac:grpSpMk id="8" creationId="{DA9D920E-91C6-389C-FCE7-29F54E8472AF}"/>
          </ac:grpSpMkLst>
        </pc:grpChg>
        <pc:grpChg chg="del">
          <ac:chgData name="Saeedeh Baneshi" userId="ab503738-0f2e-403b-8640-be1289f2e35a" providerId="ADAL" clId="{89655107-FCA4-41C9-AF2E-5D81B0B16AC5}" dt="2024-02-12T13:23:16.344" v="3212" actId="478"/>
          <ac:grpSpMkLst>
            <pc:docMk/>
            <pc:sldMk cId="2401108864" sldId="381"/>
            <ac:grpSpMk id="14" creationId="{6210E2DC-4538-ABF9-A4C3-5F6CE2F99281}"/>
          </ac:grpSpMkLst>
        </pc:grpChg>
        <pc:grpChg chg="mod">
          <ac:chgData name="Saeedeh Baneshi" userId="ab503738-0f2e-403b-8640-be1289f2e35a" providerId="ADAL" clId="{89655107-FCA4-41C9-AF2E-5D81B0B16AC5}" dt="2024-02-12T13:23:20.258" v="3215"/>
          <ac:grpSpMkLst>
            <pc:docMk/>
            <pc:sldMk cId="2401108864" sldId="381"/>
            <ac:grpSpMk id="33" creationId="{4D8C98DF-2A8A-D4C7-4473-1996936B1D82}"/>
          </ac:grpSpMkLst>
        </pc:grpChg>
        <pc:grpChg chg="mod">
          <ac:chgData name="Saeedeh Baneshi" userId="ab503738-0f2e-403b-8640-be1289f2e35a" providerId="ADAL" clId="{89655107-FCA4-41C9-AF2E-5D81B0B16AC5}" dt="2024-02-12T13:23:20.258" v="3215"/>
          <ac:grpSpMkLst>
            <pc:docMk/>
            <pc:sldMk cId="2401108864" sldId="381"/>
            <ac:grpSpMk id="34" creationId="{66CA3A9E-71D8-6E8E-653E-BDC816D2D89E}"/>
          </ac:grpSpMkLst>
        </pc:grpChg>
        <pc:grpChg chg="mod">
          <ac:chgData name="Saeedeh Baneshi" userId="ab503738-0f2e-403b-8640-be1289f2e35a" providerId="ADAL" clId="{89655107-FCA4-41C9-AF2E-5D81B0B16AC5}" dt="2024-02-12T13:23:20.258" v="3215"/>
          <ac:grpSpMkLst>
            <pc:docMk/>
            <pc:sldMk cId="2401108864" sldId="381"/>
            <ac:grpSpMk id="37" creationId="{749F0FF3-8277-B00E-1BFA-B02B72334842}"/>
          </ac:grpSpMkLst>
        </pc:grpChg>
        <pc:grpChg chg="mod">
          <ac:chgData name="Saeedeh Baneshi" userId="ab503738-0f2e-403b-8640-be1289f2e35a" providerId="ADAL" clId="{89655107-FCA4-41C9-AF2E-5D81B0B16AC5}" dt="2024-02-12T13:23:20.258" v="3215"/>
          <ac:grpSpMkLst>
            <pc:docMk/>
            <pc:sldMk cId="2401108864" sldId="381"/>
            <ac:grpSpMk id="38" creationId="{BE29AEF9-F7B6-27C0-3A1F-07B4B31C76DE}"/>
          </ac:grpSpMkLst>
        </pc:grpChg>
        <pc:grpChg chg="mod">
          <ac:chgData name="Saeedeh Baneshi" userId="ab503738-0f2e-403b-8640-be1289f2e35a" providerId="ADAL" clId="{89655107-FCA4-41C9-AF2E-5D81B0B16AC5}" dt="2024-02-12T13:23:20.258" v="3215"/>
          <ac:grpSpMkLst>
            <pc:docMk/>
            <pc:sldMk cId="2401108864" sldId="381"/>
            <ac:grpSpMk id="39" creationId="{C70A6CF2-2E69-2C63-3467-20B82097B550}"/>
          </ac:grpSpMkLst>
        </pc:grpChg>
        <pc:grpChg chg="mod">
          <ac:chgData name="Saeedeh Baneshi" userId="ab503738-0f2e-403b-8640-be1289f2e35a" providerId="ADAL" clId="{89655107-FCA4-41C9-AF2E-5D81B0B16AC5}" dt="2024-02-12T13:23:20.258" v="3215"/>
          <ac:grpSpMkLst>
            <pc:docMk/>
            <pc:sldMk cId="2401108864" sldId="381"/>
            <ac:grpSpMk id="40" creationId="{F183232F-B36A-BFF2-15BA-25E7985A0042}"/>
          </ac:grpSpMkLst>
        </pc:grpChg>
        <pc:grpChg chg="mod">
          <ac:chgData name="Saeedeh Baneshi" userId="ab503738-0f2e-403b-8640-be1289f2e35a" providerId="ADAL" clId="{89655107-FCA4-41C9-AF2E-5D81B0B16AC5}" dt="2024-02-12T13:23:20.258" v="3215"/>
          <ac:grpSpMkLst>
            <pc:docMk/>
            <pc:sldMk cId="2401108864" sldId="381"/>
            <ac:grpSpMk id="41" creationId="{2C830170-4D06-6F3C-6662-8122C9A2FDE7}"/>
          </ac:grpSpMkLst>
        </pc:grpChg>
        <pc:grpChg chg="mod">
          <ac:chgData name="Saeedeh Baneshi" userId="ab503738-0f2e-403b-8640-be1289f2e35a" providerId="ADAL" clId="{89655107-FCA4-41C9-AF2E-5D81B0B16AC5}" dt="2024-02-12T13:23:20.258" v="3215"/>
          <ac:grpSpMkLst>
            <pc:docMk/>
            <pc:sldMk cId="2401108864" sldId="381"/>
            <ac:grpSpMk id="42" creationId="{C6E392D2-BF2C-D2A4-D831-08DCE1B0BBEE}"/>
          </ac:grpSpMkLst>
        </pc:grpChg>
      </pc:sldChg>
      <pc:sldChg chg="addSp delSp modSp mod modAnim">
        <pc:chgData name="Saeedeh Baneshi" userId="ab503738-0f2e-403b-8640-be1289f2e35a" providerId="ADAL" clId="{89655107-FCA4-41C9-AF2E-5D81B0B16AC5}" dt="2024-02-13T09:10:03.570" v="9302" actId="1035"/>
        <pc:sldMkLst>
          <pc:docMk/>
          <pc:sldMk cId="1403416395" sldId="382"/>
        </pc:sldMkLst>
        <pc:spChg chg="mod">
          <ac:chgData name="Saeedeh Baneshi" userId="ab503738-0f2e-403b-8640-be1289f2e35a" providerId="ADAL" clId="{89655107-FCA4-41C9-AF2E-5D81B0B16AC5}" dt="2024-02-12T11:59:55.356" v="1768" actId="404"/>
          <ac:spMkLst>
            <pc:docMk/>
            <pc:sldMk cId="1403416395" sldId="382"/>
            <ac:spMk id="5" creationId="{6963CDF7-4D96-5BBA-842B-27587D7AA83B}"/>
          </ac:spMkLst>
        </pc:spChg>
        <pc:spChg chg="mod">
          <ac:chgData name="Saeedeh Baneshi" userId="ab503738-0f2e-403b-8640-be1289f2e35a" providerId="ADAL" clId="{89655107-FCA4-41C9-AF2E-5D81B0B16AC5}" dt="2024-02-12T11:59:49.246" v="1765" actId="404"/>
          <ac:spMkLst>
            <pc:docMk/>
            <pc:sldMk cId="1403416395" sldId="382"/>
            <ac:spMk id="6" creationId="{5479F733-0994-EE38-5647-B23BBC65EA77}"/>
          </ac:spMkLst>
        </pc:spChg>
        <pc:spChg chg="del">
          <ac:chgData name="Saeedeh Baneshi" userId="ab503738-0f2e-403b-8640-be1289f2e35a" providerId="ADAL" clId="{89655107-FCA4-41C9-AF2E-5D81B0B16AC5}" dt="2024-02-12T13:22:45.032" v="3201" actId="478"/>
          <ac:spMkLst>
            <pc:docMk/>
            <pc:sldMk cId="1403416395" sldId="382"/>
            <ac:spMk id="9" creationId="{07C2C86B-D003-420F-87AB-479891D8D252}"/>
          </ac:spMkLst>
        </pc:spChg>
        <pc:spChg chg="add mod">
          <ac:chgData name="Saeedeh Baneshi" userId="ab503738-0f2e-403b-8640-be1289f2e35a" providerId="ADAL" clId="{89655107-FCA4-41C9-AF2E-5D81B0B16AC5}" dt="2024-02-12T14:39:13.411" v="3353" actId="164"/>
          <ac:spMkLst>
            <pc:docMk/>
            <pc:sldMk cId="1403416395" sldId="382"/>
            <ac:spMk id="10" creationId="{99A60780-3609-E1AD-3198-82C9167D99ED}"/>
          </ac:spMkLst>
        </pc:spChg>
        <pc:spChg chg="add mod">
          <ac:chgData name="Saeedeh Baneshi" userId="ab503738-0f2e-403b-8640-be1289f2e35a" providerId="ADAL" clId="{89655107-FCA4-41C9-AF2E-5D81B0B16AC5}" dt="2024-02-12T13:22:47.768" v="3203"/>
          <ac:spMkLst>
            <pc:docMk/>
            <pc:sldMk cId="1403416395" sldId="382"/>
            <ac:spMk id="12" creationId="{C6AEFB62-733B-A243-29EE-94B7285355CB}"/>
          </ac:spMkLst>
        </pc:spChg>
        <pc:spChg chg="add mod">
          <ac:chgData name="Saeedeh Baneshi" userId="ab503738-0f2e-403b-8640-be1289f2e35a" providerId="ADAL" clId="{89655107-FCA4-41C9-AF2E-5D81B0B16AC5}" dt="2024-02-12T13:22:47.768" v="3203"/>
          <ac:spMkLst>
            <pc:docMk/>
            <pc:sldMk cId="1403416395" sldId="382"/>
            <ac:spMk id="13" creationId="{A1831645-B733-A11D-3D60-2693ECEA65F3}"/>
          </ac:spMkLst>
        </pc:spChg>
        <pc:spChg chg="mod">
          <ac:chgData name="Saeedeh Baneshi" userId="ab503738-0f2e-403b-8640-be1289f2e35a" providerId="ADAL" clId="{89655107-FCA4-41C9-AF2E-5D81B0B16AC5}" dt="2024-02-12T13:22:47.768" v="3203"/>
          <ac:spMkLst>
            <pc:docMk/>
            <pc:sldMk cId="1403416395" sldId="382"/>
            <ac:spMk id="16" creationId="{B1AC3BA0-725B-BD32-DE26-7BB442ABB599}"/>
          </ac:spMkLst>
        </pc:spChg>
        <pc:spChg chg="mod">
          <ac:chgData name="Saeedeh Baneshi" userId="ab503738-0f2e-403b-8640-be1289f2e35a" providerId="ADAL" clId="{89655107-FCA4-41C9-AF2E-5D81B0B16AC5}" dt="2024-02-12T13:22:47.768" v="3203"/>
          <ac:spMkLst>
            <pc:docMk/>
            <pc:sldMk cId="1403416395" sldId="382"/>
            <ac:spMk id="17" creationId="{4701F2D4-1756-5FB9-79B7-457177A226B7}"/>
          </ac:spMkLst>
        </pc:spChg>
        <pc:spChg chg="mod">
          <ac:chgData name="Saeedeh Baneshi" userId="ab503738-0f2e-403b-8640-be1289f2e35a" providerId="ADAL" clId="{89655107-FCA4-41C9-AF2E-5D81B0B16AC5}" dt="2024-02-12T13:22:47.768" v="3203"/>
          <ac:spMkLst>
            <pc:docMk/>
            <pc:sldMk cId="1403416395" sldId="382"/>
            <ac:spMk id="18" creationId="{8A8B245A-595E-1EC3-07F6-01C131535B52}"/>
          </ac:spMkLst>
        </pc:spChg>
        <pc:spChg chg="mod">
          <ac:chgData name="Saeedeh Baneshi" userId="ab503738-0f2e-403b-8640-be1289f2e35a" providerId="ADAL" clId="{89655107-FCA4-41C9-AF2E-5D81B0B16AC5}" dt="2024-02-12T13:22:47.768" v="3203"/>
          <ac:spMkLst>
            <pc:docMk/>
            <pc:sldMk cId="1403416395" sldId="382"/>
            <ac:spMk id="19" creationId="{CAD5690C-C130-B8E8-4AAC-2DE1B827991F}"/>
          </ac:spMkLst>
        </pc:spChg>
        <pc:spChg chg="mod">
          <ac:chgData name="Saeedeh Baneshi" userId="ab503738-0f2e-403b-8640-be1289f2e35a" providerId="ADAL" clId="{89655107-FCA4-41C9-AF2E-5D81B0B16AC5}" dt="2024-02-12T13:22:47.768" v="3203"/>
          <ac:spMkLst>
            <pc:docMk/>
            <pc:sldMk cId="1403416395" sldId="382"/>
            <ac:spMk id="20" creationId="{12925FC0-9616-B812-4F1C-4C179CD9998F}"/>
          </ac:spMkLst>
        </pc:spChg>
        <pc:spChg chg="mod">
          <ac:chgData name="Saeedeh Baneshi" userId="ab503738-0f2e-403b-8640-be1289f2e35a" providerId="ADAL" clId="{89655107-FCA4-41C9-AF2E-5D81B0B16AC5}" dt="2024-02-12T13:22:47.768" v="3203"/>
          <ac:spMkLst>
            <pc:docMk/>
            <pc:sldMk cId="1403416395" sldId="382"/>
            <ac:spMk id="21" creationId="{4709498F-3F6B-FF24-04BF-945A324DE8B7}"/>
          </ac:spMkLst>
        </pc:spChg>
        <pc:spChg chg="mod">
          <ac:chgData name="Saeedeh Baneshi" userId="ab503738-0f2e-403b-8640-be1289f2e35a" providerId="ADAL" clId="{89655107-FCA4-41C9-AF2E-5D81B0B16AC5}" dt="2024-02-12T13:22:47.768" v="3203"/>
          <ac:spMkLst>
            <pc:docMk/>
            <pc:sldMk cId="1403416395" sldId="382"/>
            <ac:spMk id="24" creationId="{6264034C-2A6E-5BC7-8027-2D7165C6FB7C}"/>
          </ac:spMkLst>
        </pc:spChg>
        <pc:spChg chg="mod">
          <ac:chgData name="Saeedeh Baneshi" userId="ab503738-0f2e-403b-8640-be1289f2e35a" providerId="ADAL" clId="{89655107-FCA4-41C9-AF2E-5D81B0B16AC5}" dt="2024-02-12T13:22:47.768" v="3203"/>
          <ac:spMkLst>
            <pc:docMk/>
            <pc:sldMk cId="1403416395" sldId="382"/>
            <ac:spMk id="25" creationId="{0F3BB89D-5E0B-22B4-FC51-943824105A12}"/>
          </ac:spMkLst>
        </pc:spChg>
        <pc:spChg chg="del">
          <ac:chgData name="Saeedeh Baneshi" userId="ab503738-0f2e-403b-8640-be1289f2e35a" providerId="ADAL" clId="{89655107-FCA4-41C9-AF2E-5D81B0B16AC5}" dt="2024-02-12T13:22:46.619" v="3202" actId="478"/>
          <ac:spMkLst>
            <pc:docMk/>
            <pc:sldMk cId="1403416395" sldId="382"/>
            <ac:spMk id="51" creationId="{5C12822C-E329-A32F-CE60-07C91ABF87B5}"/>
          </ac:spMkLst>
        </pc:spChg>
        <pc:spChg chg="mod">
          <ac:chgData name="Saeedeh Baneshi" userId="ab503738-0f2e-403b-8640-be1289f2e35a" providerId="ADAL" clId="{89655107-FCA4-41C9-AF2E-5D81B0B16AC5}" dt="2024-02-12T13:22:47.768" v="3203"/>
          <ac:spMkLst>
            <pc:docMk/>
            <pc:sldMk cId="1403416395" sldId="382"/>
            <ac:spMk id="55" creationId="{3BEB7170-2D1A-C72A-9F1E-1E742A5AF97F}"/>
          </ac:spMkLst>
        </pc:spChg>
        <pc:spChg chg="mod">
          <ac:chgData name="Saeedeh Baneshi" userId="ab503738-0f2e-403b-8640-be1289f2e35a" providerId="ADAL" clId="{89655107-FCA4-41C9-AF2E-5D81B0B16AC5}" dt="2024-02-12T13:33:29.739" v="3330" actId="113"/>
          <ac:spMkLst>
            <pc:docMk/>
            <pc:sldMk cId="1403416395" sldId="382"/>
            <ac:spMk id="56" creationId="{CB9B3A4B-62CF-797F-46E5-52DABC3B0B98}"/>
          </ac:spMkLst>
        </pc:spChg>
        <pc:spChg chg="mod">
          <ac:chgData name="Saeedeh Baneshi" userId="ab503738-0f2e-403b-8640-be1289f2e35a" providerId="ADAL" clId="{89655107-FCA4-41C9-AF2E-5D81B0B16AC5}" dt="2024-02-12T13:30:20.349" v="3294" actId="207"/>
          <ac:spMkLst>
            <pc:docMk/>
            <pc:sldMk cId="1403416395" sldId="382"/>
            <ac:spMk id="57" creationId="{0700ECC5-6FD4-9D34-D2E9-1D81996C3006}"/>
          </ac:spMkLst>
        </pc:spChg>
        <pc:spChg chg="mod">
          <ac:chgData name="Saeedeh Baneshi" userId="ab503738-0f2e-403b-8640-be1289f2e35a" providerId="ADAL" clId="{89655107-FCA4-41C9-AF2E-5D81B0B16AC5}" dt="2024-02-12T13:30:20.349" v="3294" actId="207"/>
          <ac:spMkLst>
            <pc:docMk/>
            <pc:sldMk cId="1403416395" sldId="382"/>
            <ac:spMk id="58" creationId="{58E39D41-5CC8-CB78-5125-72BF3F061A9D}"/>
          </ac:spMkLst>
        </pc:spChg>
        <pc:spChg chg="mod">
          <ac:chgData name="Saeedeh Baneshi" userId="ab503738-0f2e-403b-8640-be1289f2e35a" providerId="ADAL" clId="{89655107-FCA4-41C9-AF2E-5D81B0B16AC5}" dt="2024-02-12T13:22:47.768" v="3203"/>
          <ac:spMkLst>
            <pc:docMk/>
            <pc:sldMk cId="1403416395" sldId="382"/>
            <ac:spMk id="59" creationId="{536BE3B4-B033-D08C-D2A1-FB8223E48851}"/>
          </ac:spMkLst>
        </pc:spChg>
        <pc:spChg chg="mod">
          <ac:chgData name="Saeedeh Baneshi" userId="ab503738-0f2e-403b-8640-be1289f2e35a" providerId="ADAL" clId="{89655107-FCA4-41C9-AF2E-5D81B0B16AC5}" dt="2024-02-12T13:22:47.768" v="3203"/>
          <ac:spMkLst>
            <pc:docMk/>
            <pc:sldMk cId="1403416395" sldId="382"/>
            <ac:spMk id="60" creationId="{CD07C2E7-1802-44FD-7991-385DDDDF51F6}"/>
          </ac:spMkLst>
        </pc:spChg>
        <pc:spChg chg="mod">
          <ac:chgData name="Saeedeh Baneshi" userId="ab503738-0f2e-403b-8640-be1289f2e35a" providerId="ADAL" clId="{89655107-FCA4-41C9-AF2E-5D81B0B16AC5}" dt="2024-02-12T13:22:47.768" v="3203"/>
          <ac:spMkLst>
            <pc:docMk/>
            <pc:sldMk cId="1403416395" sldId="382"/>
            <ac:spMk id="61" creationId="{7E9BE924-3318-F788-EA73-EEABD88DA563}"/>
          </ac:spMkLst>
        </pc:spChg>
        <pc:spChg chg="mod">
          <ac:chgData name="Saeedeh Baneshi" userId="ab503738-0f2e-403b-8640-be1289f2e35a" providerId="ADAL" clId="{89655107-FCA4-41C9-AF2E-5D81B0B16AC5}" dt="2024-02-12T13:22:47.768" v="3203"/>
          <ac:spMkLst>
            <pc:docMk/>
            <pc:sldMk cId="1403416395" sldId="382"/>
            <ac:spMk id="62" creationId="{BF84770B-99F8-F251-9BBC-B6E429DC1076}"/>
          </ac:spMkLst>
        </pc:spChg>
        <pc:spChg chg="mod">
          <ac:chgData name="Saeedeh Baneshi" userId="ab503738-0f2e-403b-8640-be1289f2e35a" providerId="ADAL" clId="{89655107-FCA4-41C9-AF2E-5D81B0B16AC5}" dt="2024-02-12T13:22:47.768" v="3203"/>
          <ac:spMkLst>
            <pc:docMk/>
            <pc:sldMk cId="1403416395" sldId="382"/>
            <ac:spMk id="63" creationId="{B3459366-84EF-B540-F984-ECF02681A964}"/>
          </ac:spMkLst>
        </pc:spChg>
        <pc:spChg chg="mod">
          <ac:chgData name="Saeedeh Baneshi" userId="ab503738-0f2e-403b-8640-be1289f2e35a" providerId="ADAL" clId="{89655107-FCA4-41C9-AF2E-5D81B0B16AC5}" dt="2024-02-12T13:22:47.768" v="3203"/>
          <ac:spMkLst>
            <pc:docMk/>
            <pc:sldMk cId="1403416395" sldId="382"/>
            <ac:spMk id="64" creationId="{56EC120E-6D71-1EB2-9548-68048DEE45F2}"/>
          </ac:spMkLst>
        </pc:spChg>
        <pc:spChg chg="mod">
          <ac:chgData name="Saeedeh Baneshi" userId="ab503738-0f2e-403b-8640-be1289f2e35a" providerId="ADAL" clId="{89655107-FCA4-41C9-AF2E-5D81B0B16AC5}" dt="2024-02-12T13:22:47.768" v="3203"/>
          <ac:spMkLst>
            <pc:docMk/>
            <pc:sldMk cId="1403416395" sldId="382"/>
            <ac:spMk id="65" creationId="{069131DD-48BD-FA75-EA75-DE5F6D41D048}"/>
          </ac:spMkLst>
        </pc:spChg>
        <pc:spChg chg="mod">
          <ac:chgData name="Saeedeh Baneshi" userId="ab503738-0f2e-403b-8640-be1289f2e35a" providerId="ADAL" clId="{89655107-FCA4-41C9-AF2E-5D81B0B16AC5}" dt="2024-02-12T13:22:47.768" v="3203"/>
          <ac:spMkLst>
            <pc:docMk/>
            <pc:sldMk cId="1403416395" sldId="382"/>
            <ac:spMk id="66" creationId="{DD0A0FFA-CC25-60DD-B6BE-C4BEFBA99CEE}"/>
          </ac:spMkLst>
        </pc:spChg>
        <pc:grpChg chg="mod">
          <ac:chgData name="Saeedeh Baneshi" userId="ab503738-0f2e-403b-8640-be1289f2e35a" providerId="ADAL" clId="{89655107-FCA4-41C9-AF2E-5D81B0B16AC5}" dt="2024-02-12T12:01:40.968" v="1854" actId="1076"/>
          <ac:grpSpMkLst>
            <pc:docMk/>
            <pc:sldMk cId="1403416395" sldId="382"/>
            <ac:grpSpMk id="3" creationId="{4DF94DDD-15CF-A587-5D12-623250CEF208}"/>
          </ac:grpSpMkLst>
        </pc:grpChg>
        <pc:grpChg chg="mod">
          <ac:chgData name="Saeedeh Baneshi" userId="ab503738-0f2e-403b-8640-be1289f2e35a" providerId="ADAL" clId="{89655107-FCA4-41C9-AF2E-5D81B0B16AC5}" dt="2024-02-12T12:01:43.636" v="1855" actId="1076"/>
          <ac:grpSpMkLst>
            <pc:docMk/>
            <pc:sldMk cId="1403416395" sldId="382"/>
            <ac:grpSpMk id="4" creationId="{BE1F611A-BB58-7503-6FBB-4001017EDFAD}"/>
          </ac:grpSpMkLst>
        </pc:grpChg>
        <pc:grpChg chg="add mod">
          <ac:chgData name="Saeedeh Baneshi" userId="ab503738-0f2e-403b-8640-be1289f2e35a" providerId="ADAL" clId="{89655107-FCA4-41C9-AF2E-5D81B0B16AC5}" dt="2024-02-12T13:22:47.768" v="3203"/>
          <ac:grpSpMkLst>
            <pc:docMk/>
            <pc:sldMk cId="1403416395" sldId="382"/>
            <ac:grpSpMk id="14" creationId="{709794B7-9978-C570-006C-3D5F330B3215}"/>
          </ac:grpSpMkLst>
        </pc:grpChg>
        <pc:grpChg chg="mod">
          <ac:chgData name="Saeedeh Baneshi" userId="ab503738-0f2e-403b-8640-be1289f2e35a" providerId="ADAL" clId="{89655107-FCA4-41C9-AF2E-5D81B0B16AC5}" dt="2024-02-12T13:22:47.768" v="3203"/>
          <ac:grpSpMkLst>
            <pc:docMk/>
            <pc:sldMk cId="1403416395" sldId="382"/>
            <ac:grpSpMk id="15" creationId="{979ABB7B-F809-8C12-7740-A789E34A751C}"/>
          </ac:grpSpMkLst>
        </pc:grpChg>
        <pc:grpChg chg="mod">
          <ac:chgData name="Saeedeh Baneshi" userId="ab503738-0f2e-403b-8640-be1289f2e35a" providerId="ADAL" clId="{89655107-FCA4-41C9-AF2E-5D81B0B16AC5}" dt="2024-02-12T13:22:47.768" v="3203"/>
          <ac:grpSpMkLst>
            <pc:docMk/>
            <pc:sldMk cId="1403416395" sldId="382"/>
            <ac:grpSpMk id="22" creationId="{007A878D-ED5C-924A-F7D0-CB0A3D8C9D6D}"/>
          </ac:grpSpMkLst>
        </pc:grpChg>
        <pc:grpChg chg="mod">
          <ac:chgData name="Saeedeh Baneshi" userId="ab503738-0f2e-403b-8640-be1289f2e35a" providerId="ADAL" clId="{89655107-FCA4-41C9-AF2E-5D81B0B16AC5}" dt="2024-02-12T13:22:47.768" v="3203"/>
          <ac:grpSpMkLst>
            <pc:docMk/>
            <pc:sldMk cId="1403416395" sldId="382"/>
            <ac:grpSpMk id="23" creationId="{EE062E76-CA84-1F83-30AC-0465DD22B396}"/>
          </ac:grpSpMkLst>
        </pc:grpChg>
        <pc:grpChg chg="mod">
          <ac:chgData name="Saeedeh Baneshi" userId="ab503738-0f2e-403b-8640-be1289f2e35a" providerId="ADAL" clId="{89655107-FCA4-41C9-AF2E-5D81B0B16AC5}" dt="2024-02-12T13:22:47.768" v="3203"/>
          <ac:grpSpMkLst>
            <pc:docMk/>
            <pc:sldMk cId="1403416395" sldId="382"/>
            <ac:grpSpMk id="26" creationId="{5F768143-6534-B4BE-87A2-BE55D4003010}"/>
          </ac:grpSpMkLst>
        </pc:grpChg>
        <pc:grpChg chg="mod">
          <ac:chgData name="Saeedeh Baneshi" userId="ab503738-0f2e-403b-8640-be1289f2e35a" providerId="ADAL" clId="{89655107-FCA4-41C9-AF2E-5D81B0B16AC5}" dt="2024-02-12T13:22:47.768" v="3203"/>
          <ac:grpSpMkLst>
            <pc:docMk/>
            <pc:sldMk cId="1403416395" sldId="382"/>
            <ac:grpSpMk id="27" creationId="{9257C803-73E2-49A9-122E-848BC027BBE6}"/>
          </ac:grpSpMkLst>
        </pc:grpChg>
        <pc:grpChg chg="mod">
          <ac:chgData name="Saeedeh Baneshi" userId="ab503738-0f2e-403b-8640-be1289f2e35a" providerId="ADAL" clId="{89655107-FCA4-41C9-AF2E-5D81B0B16AC5}" dt="2024-02-12T13:22:47.768" v="3203"/>
          <ac:grpSpMkLst>
            <pc:docMk/>
            <pc:sldMk cId="1403416395" sldId="382"/>
            <ac:grpSpMk id="28" creationId="{AD735A36-8D10-A55E-DA04-D4B5458FBAD3}"/>
          </ac:grpSpMkLst>
        </pc:grpChg>
        <pc:grpChg chg="del">
          <ac:chgData name="Saeedeh Baneshi" userId="ab503738-0f2e-403b-8640-be1289f2e35a" providerId="ADAL" clId="{89655107-FCA4-41C9-AF2E-5D81B0B16AC5}" dt="2024-02-12T13:22:44.362" v="3200" actId="478"/>
          <ac:grpSpMkLst>
            <pc:docMk/>
            <pc:sldMk cId="1403416395" sldId="382"/>
            <ac:grpSpMk id="29" creationId="{0A94B24D-08A9-4E38-EDE4-8DC3CFDF2A66}"/>
          </ac:grpSpMkLst>
        </pc:grpChg>
        <pc:grpChg chg="mod">
          <ac:chgData name="Saeedeh Baneshi" userId="ab503738-0f2e-403b-8640-be1289f2e35a" providerId="ADAL" clId="{89655107-FCA4-41C9-AF2E-5D81B0B16AC5}" dt="2024-02-12T13:22:47.768" v="3203"/>
          <ac:grpSpMkLst>
            <pc:docMk/>
            <pc:sldMk cId="1403416395" sldId="382"/>
            <ac:grpSpMk id="52" creationId="{7C219EA6-D852-AA74-2595-B0875FCDA294}"/>
          </ac:grpSpMkLst>
        </pc:grpChg>
        <pc:grpChg chg="mod">
          <ac:chgData name="Saeedeh Baneshi" userId="ab503738-0f2e-403b-8640-be1289f2e35a" providerId="ADAL" clId="{89655107-FCA4-41C9-AF2E-5D81B0B16AC5}" dt="2024-02-12T13:22:47.768" v="3203"/>
          <ac:grpSpMkLst>
            <pc:docMk/>
            <pc:sldMk cId="1403416395" sldId="382"/>
            <ac:grpSpMk id="53" creationId="{C0B7C1B4-A121-2619-5CA6-A8DBF5D01CC2}"/>
          </ac:grpSpMkLst>
        </pc:grpChg>
        <pc:grpChg chg="mod">
          <ac:chgData name="Saeedeh Baneshi" userId="ab503738-0f2e-403b-8640-be1289f2e35a" providerId="ADAL" clId="{89655107-FCA4-41C9-AF2E-5D81B0B16AC5}" dt="2024-02-12T13:22:47.768" v="3203"/>
          <ac:grpSpMkLst>
            <pc:docMk/>
            <pc:sldMk cId="1403416395" sldId="382"/>
            <ac:grpSpMk id="54" creationId="{29DF1114-EE82-6F39-D89C-149DD94048D7}"/>
          </ac:grpSpMkLst>
        </pc:grpChg>
        <pc:grpChg chg="add mod">
          <ac:chgData name="Saeedeh Baneshi" userId="ab503738-0f2e-403b-8640-be1289f2e35a" providerId="ADAL" clId="{89655107-FCA4-41C9-AF2E-5D81B0B16AC5}" dt="2024-02-13T09:10:03.570" v="9302" actId="1035"/>
          <ac:grpSpMkLst>
            <pc:docMk/>
            <pc:sldMk cId="1403416395" sldId="382"/>
            <ac:grpSpMk id="67" creationId="{F9578A6C-9983-A88B-CE4F-63C233DC8CE3}"/>
          </ac:grpSpMkLst>
        </pc:grpChg>
        <pc:graphicFrameChg chg="mod">
          <ac:chgData name="Saeedeh Baneshi" userId="ab503738-0f2e-403b-8640-be1289f2e35a" providerId="ADAL" clId="{89655107-FCA4-41C9-AF2E-5D81B0B16AC5}" dt="2024-02-12T12:03:25.677" v="1894"/>
          <ac:graphicFrameMkLst>
            <pc:docMk/>
            <pc:sldMk cId="1403416395" sldId="382"/>
            <ac:graphicFrameMk id="7" creationId="{00000000-0008-0000-0000-000005000000}"/>
          </ac:graphicFrameMkLst>
        </pc:graphicFrameChg>
        <pc:graphicFrameChg chg="mod">
          <ac:chgData name="Saeedeh Baneshi" userId="ab503738-0f2e-403b-8640-be1289f2e35a" providerId="ADAL" clId="{89655107-FCA4-41C9-AF2E-5D81B0B16AC5}" dt="2024-02-12T11:59:37.975" v="1761"/>
          <ac:graphicFrameMkLst>
            <pc:docMk/>
            <pc:sldMk cId="1403416395" sldId="382"/>
            <ac:graphicFrameMk id="8" creationId="{00000000-0008-0000-0000-000006000000}"/>
          </ac:graphicFrameMkLst>
        </pc:graphicFrameChg>
        <pc:graphicFrameChg chg="add mod">
          <ac:chgData name="Saeedeh Baneshi" userId="ab503738-0f2e-403b-8640-be1289f2e35a" providerId="ADAL" clId="{89655107-FCA4-41C9-AF2E-5D81B0B16AC5}" dt="2024-02-12T14:39:13.411" v="3353" actId="164"/>
          <ac:graphicFrameMkLst>
            <pc:docMk/>
            <pc:sldMk cId="1403416395" sldId="382"/>
            <ac:graphicFrameMk id="11" creationId="{9B10E2EC-D946-40F7-CDC6-A2910FFF6262}"/>
          </ac:graphicFrameMkLst>
        </pc:graphicFrameChg>
      </pc:sldChg>
      <pc:sldChg chg="addSp delSp modSp mod ord modNotesTx">
        <pc:chgData name="Saeedeh Baneshi" userId="ab503738-0f2e-403b-8640-be1289f2e35a" providerId="ADAL" clId="{89655107-FCA4-41C9-AF2E-5D81B0B16AC5}" dt="2024-02-13T08:55:53.726" v="9288" actId="20577"/>
        <pc:sldMkLst>
          <pc:docMk/>
          <pc:sldMk cId="2111425693" sldId="383"/>
        </pc:sldMkLst>
        <pc:spChg chg="mod">
          <ac:chgData name="Saeedeh Baneshi" userId="ab503738-0f2e-403b-8640-be1289f2e35a" providerId="ADAL" clId="{89655107-FCA4-41C9-AF2E-5D81B0B16AC5}" dt="2024-02-12T12:21:43.388" v="2127" actId="20577"/>
          <ac:spMkLst>
            <pc:docMk/>
            <pc:sldMk cId="2111425693" sldId="383"/>
            <ac:spMk id="2" creationId="{1E5A9491-1361-4C38-E5DE-D8C136D9DF09}"/>
          </ac:spMkLst>
        </pc:spChg>
        <pc:spChg chg="mod">
          <ac:chgData name="Saeedeh Baneshi" userId="ab503738-0f2e-403b-8640-be1289f2e35a" providerId="ADAL" clId="{89655107-FCA4-41C9-AF2E-5D81B0B16AC5}" dt="2024-02-13T08:52:07.787" v="8846" actId="20577"/>
          <ac:spMkLst>
            <pc:docMk/>
            <pc:sldMk cId="2111425693" sldId="383"/>
            <ac:spMk id="3" creationId="{1171DAB6-6427-0EF5-D21E-7553BEEAC61B}"/>
          </ac:spMkLst>
        </pc:spChg>
        <pc:spChg chg="add del mod">
          <ac:chgData name="Saeedeh Baneshi" userId="ab503738-0f2e-403b-8640-be1289f2e35a" providerId="ADAL" clId="{89655107-FCA4-41C9-AF2E-5D81B0B16AC5}" dt="2024-02-12T13:20:49.335" v="3174" actId="1035"/>
          <ac:spMkLst>
            <pc:docMk/>
            <pc:sldMk cId="2111425693" sldId="383"/>
            <ac:spMk id="4" creationId="{51A88FCB-EC05-E404-CECD-2BD5E690E219}"/>
          </ac:spMkLst>
        </pc:spChg>
        <pc:spChg chg="add del mod">
          <ac:chgData name="Saeedeh Baneshi" userId="ab503738-0f2e-403b-8640-be1289f2e35a" providerId="ADAL" clId="{89655107-FCA4-41C9-AF2E-5D81B0B16AC5}" dt="2024-02-12T12:23:03.276" v="2129"/>
          <ac:spMkLst>
            <pc:docMk/>
            <pc:sldMk cId="2111425693" sldId="383"/>
            <ac:spMk id="5" creationId="{A5307D4A-E41B-C8CA-637D-F7EC6D335F97}"/>
          </ac:spMkLst>
        </pc:spChg>
        <pc:spChg chg="del">
          <ac:chgData name="Saeedeh Baneshi" userId="ab503738-0f2e-403b-8640-be1289f2e35a" providerId="ADAL" clId="{89655107-FCA4-41C9-AF2E-5D81B0B16AC5}" dt="2024-02-12T12:23:08.887" v="2131" actId="478"/>
          <ac:spMkLst>
            <pc:docMk/>
            <pc:sldMk cId="2111425693" sldId="383"/>
            <ac:spMk id="6" creationId="{800C389E-C89C-08C0-01A4-E0B414BEA952}"/>
          </ac:spMkLst>
        </pc:spChg>
        <pc:spChg chg="del">
          <ac:chgData name="Saeedeh Baneshi" userId="ab503738-0f2e-403b-8640-be1289f2e35a" providerId="ADAL" clId="{89655107-FCA4-41C9-AF2E-5D81B0B16AC5}" dt="2024-02-12T12:23:07.541" v="2130" actId="478"/>
          <ac:spMkLst>
            <pc:docMk/>
            <pc:sldMk cId="2111425693" sldId="383"/>
            <ac:spMk id="7" creationId="{509B5328-8436-538A-C82C-D11A6665C4F3}"/>
          </ac:spMkLst>
        </pc:spChg>
        <pc:spChg chg="del mod">
          <ac:chgData name="Saeedeh Baneshi" userId="ab503738-0f2e-403b-8640-be1289f2e35a" providerId="ADAL" clId="{89655107-FCA4-41C9-AF2E-5D81B0B16AC5}" dt="2024-02-12T12:25:48.525" v="2201" actId="478"/>
          <ac:spMkLst>
            <pc:docMk/>
            <pc:sldMk cId="2111425693" sldId="383"/>
            <ac:spMk id="8" creationId="{49F36CCF-1BC1-112A-DFD5-E100D6DB3A21}"/>
          </ac:spMkLst>
        </pc:spChg>
        <pc:spChg chg="add mod">
          <ac:chgData name="Saeedeh Baneshi" userId="ab503738-0f2e-403b-8640-be1289f2e35a" providerId="ADAL" clId="{89655107-FCA4-41C9-AF2E-5D81B0B16AC5}" dt="2024-02-12T21:00:41.458" v="5681" actId="20577"/>
          <ac:spMkLst>
            <pc:docMk/>
            <pc:sldMk cId="2111425693" sldId="383"/>
            <ac:spMk id="9" creationId="{48B67849-9BD9-FAC9-7FD7-913FC303401D}"/>
          </ac:spMkLst>
        </pc:spChg>
        <pc:spChg chg="add del mod">
          <ac:chgData name="Saeedeh Baneshi" userId="ab503738-0f2e-403b-8640-be1289f2e35a" providerId="ADAL" clId="{89655107-FCA4-41C9-AF2E-5D81B0B16AC5}" dt="2024-02-12T12:40:50.255" v="2577" actId="478"/>
          <ac:spMkLst>
            <pc:docMk/>
            <pc:sldMk cId="2111425693" sldId="383"/>
            <ac:spMk id="10" creationId="{E6F4CEE5-4D68-CE73-843D-0CEE4F929A72}"/>
          </ac:spMkLst>
        </pc:spChg>
        <pc:spChg chg="del">
          <ac:chgData name="Saeedeh Baneshi" userId="ab503738-0f2e-403b-8640-be1289f2e35a" providerId="ADAL" clId="{89655107-FCA4-41C9-AF2E-5D81B0B16AC5}" dt="2024-02-12T12:23:09.972" v="2132" actId="478"/>
          <ac:spMkLst>
            <pc:docMk/>
            <pc:sldMk cId="2111425693" sldId="383"/>
            <ac:spMk id="11" creationId="{52DDC5F2-3CD7-D414-2F3A-C9785836383A}"/>
          </ac:spMkLst>
        </pc:spChg>
        <pc:spChg chg="del">
          <ac:chgData name="Saeedeh Baneshi" userId="ab503738-0f2e-403b-8640-be1289f2e35a" providerId="ADAL" clId="{89655107-FCA4-41C9-AF2E-5D81B0B16AC5}" dt="2024-02-12T12:23:10.604" v="2133" actId="478"/>
          <ac:spMkLst>
            <pc:docMk/>
            <pc:sldMk cId="2111425693" sldId="383"/>
            <ac:spMk id="12" creationId="{96566886-060B-48DA-51BD-F3D1F81FF0FD}"/>
          </ac:spMkLst>
        </pc:spChg>
        <pc:spChg chg="add del mod">
          <ac:chgData name="Saeedeh Baneshi" userId="ab503738-0f2e-403b-8640-be1289f2e35a" providerId="ADAL" clId="{89655107-FCA4-41C9-AF2E-5D81B0B16AC5}" dt="2024-02-12T12:40:47.775" v="2576" actId="478"/>
          <ac:spMkLst>
            <pc:docMk/>
            <pc:sldMk cId="2111425693" sldId="383"/>
            <ac:spMk id="13" creationId="{D1B015FA-CDDD-73DC-69F5-77CCEA5E344F}"/>
          </ac:spMkLst>
        </pc:spChg>
        <pc:spChg chg="add mod topLvl">
          <ac:chgData name="Saeedeh Baneshi" userId="ab503738-0f2e-403b-8640-be1289f2e35a" providerId="ADAL" clId="{89655107-FCA4-41C9-AF2E-5D81B0B16AC5}" dt="2024-02-12T13:20:43.694" v="3140" actId="338"/>
          <ac:spMkLst>
            <pc:docMk/>
            <pc:sldMk cId="2111425693" sldId="383"/>
            <ac:spMk id="14" creationId="{B025821B-106C-E848-0854-5EF51BF37FD5}"/>
          </ac:spMkLst>
        </pc:spChg>
        <pc:spChg chg="add mod topLvl">
          <ac:chgData name="Saeedeh Baneshi" userId="ab503738-0f2e-403b-8640-be1289f2e35a" providerId="ADAL" clId="{89655107-FCA4-41C9-AF2E-5D81B0B16AC5}" dt="2024-02-12T13:20:43.694" v="3140" actId="338"/>
          <ac:spMkLst>
            <pc:docMk/>
            <pc:sldMk cId="2111425693" sldId="383"/>
            <ac:spMk id="15" creationId="{694FE5A0-E238-5DA8-5921-366F14F6E6F9}"/>
          </ac:spMkLst>
        </pc:spChg>
        <pc:spChg chg="add mod topLvl">
          <ac:chgData name="Saeedeh Baneshi" userId="ab503738-0f2e-403b-8640-be1289f2e35a" providerId="ADAL" clId="{89655107-FCA4-41C9-AF2E-5D81B0B16AC5}" dt="2024-02-12T13:20:43.694" v="3140" actId="338"/>
          <ac:spMkLst>
            <pc:docMk/>
            <pc:sldMk cId="2111425693" sldId="383"/>
            <ac:spMk id="16" creationId="{2CBEFB81-3E92-E1C3-1A99-E32A68376A14}"/>
          </ac:spMkLst>
        </pc:spChg>
        <pc:spChg chg="add mod topLvl">
          <ac:chgData name="Saeedeh Baneshi" userId="ab503738-0f2e-403b-8640-be1289f2e35a" providerId="ADAL" clId="{89655107-FCA4-41C9-AF2E-5D81B0B16AC5}" dt="2024-02-12T13:20:43.694" v="3140" actId="338"/>
          <ac:spMkLst>
            <pc:docMk/>
            <pc:sldMk cId="2111425693" sldId="383"/>
            <ac:spMk id="17" creationId="{A0F9A169-876C-7C99-E673-2A5CABEB3904}"/>
          </ac:spMkLst>
        </pc:spChg>
        <pc:spChg chg="add mod topLvl">
          <ac:chgData name="Saeedeh Baneshi" userId="ab503738-0f2e-403b-8640-be1289f2e35a" providerId="ADAL" clId="{89655107-FCA4-41C9-AF2E-5D81B0B16AC5}" dt="2024-02-12T13:20:43.694" v="3140" actId="338"/>
          <ac:spMkLst>
            <pc:docMk/>
            <pc:sldMk cId="2111425693" sldId="383"/>
            <ac:spMk id="18" creationId="{D3C98B75-10C7-DE30-07F6-FA3EFCF3C3C3}"/>
          </ac:spMkLst>
        </pc:spChg>
        <pc:spChg chg="add mod topLvl">
          <ac:chgData name="Saeedeh Baneshi" userId="ab503738-0f2e-403b-8640-be1289f2e35a" providerId="ADAL" clId="{89655107-FCA4-41C9-AF2E-5D81B0B16AC5}" dt="2024-02-12T13:20:43.694" v="3140" actId="338"/>
          <ac:spMkLst>
            <pc:docMk/>
            <pc:sldMk cId="2111425693" sldId="383"/>
            <ac:spMk id="19" creationId="{F1AB68E3-D3E1-4A75-3172-118D50F8BA8C}"/>
          </ac:spMkLst>
        </pc:spChg>
        <pc:spChg chg="mod topLvl">
          <ac:chgData name="Saeedeh Baneshi" userId="ab503738-0f2e-403b-8640-be1289f2e35a" providerId="ADAL" clId="{89655107-FCA4-41C9-AF2E-5D81B0B16AC5}" dt="2024-02-12T13:20:31.446" v="3139" actId="165"/>
          <ac:spMkLst>
            <pc:docMk/>
            <pc:sldMk cId="2111425693" sldId="383"/>
            <ac:spMk id="28" creationId="{329AABC5-F2DB-3155-5860-FDC3B202A1B4}"/>
          </ac:spMkLst>
        </pc:spChg>
        <pc:spChg chg="mod topLvl">
          <ac:chgData name="Saeedeh Baneshi" userId="ab503738-0f2e-403b-8640-be1289f2e35a" providerId="ADAL" clId="{89655107-FCA4-41C9-AF2E-5D81B0B16AC5}" dt="2024-02-12T13:20:31.446" v="3139" actId="165"/>
          <ac:spMkLst>
            <pc:docMk/>
            <pc:sldMk cId="2111425693" sldId="383"/>
            <ac:spMk id="29" creationId="{6BC69F53-1481-84F3-670F-8F7C60921283}"/>
          </ac:spMkLst>
        </pc:spChg>
        <pc:spChg chg="mod">
          <ac:chgData name="Saeedeh Baneshi" userId="ab503738-0f2e-403b-8640-be1289f2e35a" providerId="ADAL" clId="{89655107-FCA4-41C9-AF2E-5D81B0B16AC5}" dt="2024-02-12T13:32:51.938" v="3321" actId="207"/>
          <ac:spMkLst>
            <pc:docMk/>
            <pc:sldMk cId="2111425693" sldId="383"/>
            <ac:spMk id="36" creationId="{EF0B86CC-86C6-FF84-0254-23EB8BC70099}"/>
          </ac:spMkLst>
        </pc:spChg>
        <pc:spChg chg="mod">
          <ac:chgData name="Saeedeh Baneshi" userId="ab503738-0f2e-403b-8640-be1289f2e35a" providerId="ADAL" clId="{89655107-FCA4-41C9-AF2E-5D81B0B16AC5}" dt="2024-02-12T13:32:51.938" v="3321" actId="207"/>
          <ac:spMkLst>
            <pc:docMk/>
            <pc:sldMk cId="2111425693" sldId="383"/>
            <ac:spMk id="37" creationId="{E77C5EBB-C94D-DD90-AC4D-A0B11FD8F2B6}"/>
          </ac:spMkLst>
        </pc:spChg>
        <pc:spChg chg="mod">
          <ac:chgData name="Saeedeh Baneshi" userId="ab503738-0f2e-403b-8640-be1289f2e35a" providerId="ADAL" clId="{89655107-FCA4-41C9-AF2E-5D81B0B16AC5}" dt="2024-02-12T13:20:31.446" v="3139" actId="165"/>
          <ac:spMkLst>
            <pc:docMk/>
            <pc:sldMk cId="2111425693" sldId="383"/>
            <ac:spMk id="38" creationId="{29F7511C-D850-485D-9E10-F1042A881F92}"/>
          </ac:spMkLst>
        </pc:spChg>
        <pc:spChg chg="mod">
          <ac:chgData name="Saeedeh Baneshi" userId="ab503738-0f2e-403b-8640-be1289f2e35a" providerId="ADAL" clId="{89655107-FCA4-41C9-AF2E-5D81B0B16AC5}" dt="2024-02-12T13:20:31.446" v="3139" actId="165"/>
          <ac:spMkLst>
            <pc:docMk/>
            <pc:sldMk cId="2111425693" sldId="383"/>
            <ac:spMk id="39" creationId="{BAFFC981-F88B-E0B1-F2DC-9CC6F232393B}"/>
          </ac:spMkLst>
        </pc:spChg>
        <pc:spChg chg="mod">
          <ac:chgData name="Saeedeh Baneshi" userId="ab503738-0f2e-403b-8640-be1289f2e35a" providerId="ADAL" clId="{89655107-FCA4-41C9-AF2E-5D81B0B16AC5}" dt="2024-02-12T13:20:31.446" v="3139" actId="165"/>
          <ac:spMkLst>
            <pc:docMk/>
            <pc:sldMk cId="2111425693" sldId="383"/>
            <ac:spMk id="40" creationId="{6D106F99-A8B8-C20D-2F18-8F65456E3FE9}"/>
          </ac:spMkLst>
        </pc:spChg>
        <pc:spChg chg="mod">
          <ac:chgData name="Saeedeh Baneshi" userId="ab503738-0f2e-403b-8640-be1289f2e35a" providerId="ADAL" clId="{89655107-FCA4-41C9-AF2E-5D81B0B16AC5}" dt="2024-02-12T13:20:31.446" v="3139" actId="165"/>
          <ac:spMkLst>
            <pc:docMk/>
            <pc:sldMk cId="2111425693" sldId="383"/>
            <ac:spMk id="41" creationId="{3CDD3AEC-CF7A-7D62-9266-6F67FAA684E0}"/>
          </ac:spMkLst>
        </pc:spChg>
        <pc:spChg chg="mod">
          <ac:chgData name="Saeedeh Baneshi" userId="ab503738-0f2e-403b-8640-be1289f2e35a" providerId="ADAL" clId="{89655107-FCA4-41C9-AF2E-5D81B0B16AC5}" dt="2024-02-12T13:20:31.446" v="3139" actId="165"/>
          <ac:spMkLst>
            <pc:docMk/>
            <pc:sldMk cId="2111425693" sldId="383"/>
            <ac:spMk id="42" creationId="{63F974F0-C8B9-62C1-73C1-FE725ADB1EB7}"/>
          </ac:spMkLst>
        </pc:spChg>
        <pc:spChg chg="mod">
          <ac:chgData name="Saeedeh Baneshi" userId="ab503738-0f2e-403b-8640-be1289f2e35a" providerId="ADAL" clId="{89655107-FCA4-41C9-AF2E-5D81B0B16AC5}" dt="2024-02-12T13:20:31.446" v="3139" actId="165"/>
          <ac:spMkLst>
            <pc:docMk/>
            <pc:sldMk cId="2111425693" sldId="383"/>
            <ac:spMk id="43" creationId="{8507B0FE-BAE3-287F-8C49-3A595D31E98D}"/>
          </ac:spMkLst>
        </pc:spChg>
        <pc:spChg chg="mod">
          <ac:chgData name="Saeedeh Baneshi" userId="ab503738-0f2e-403b-8640-be1289f2e35a" providerId="ADAL" clId="{89655107-FCA4-41C9-AF2E-5D81B0B16AC5}" dt="2024-02-12T13:20:31.446" v="3139" actId="165"/>
          <ac:spMkLst>
            <pc:docMk/>
            <pc:sldMk cId="2111425693" sldId="383"/>
            <ac:spMk id="44" creationId="{F2F4825A-30CD-B4A2-BB69-CF0B86370366}"/>
          </ac:spMkLst>
        </pc:spChg>
        <pc:spChg chg="mod">
          <ac:chgData name="Saeedeh Baneshi" userId="ab503738-0f2e-403b-8640-be1289f2e35a" providerId="ADAL" clId="{89655107-FCA4-41C9-AF2E-5D81B0B16AC5}" dt="2024-02-12T13:20:31.446" v="3139" actId="165"/>
          <ac:spMkLst>
            <pc:docMk/>
            <pc:sldMk cId="2111425693" sldId="383"/>
            <ac:spMk id="45" creationId="{7299BE94-5054-8EE5-80D7-063CBB0CDBDC}"/>
          </ac:spMkLst>
        </pc:spChg>
        <pc:spChg chg="mod">
          <ac:chgData name="Saeedeh Baneshi" userId="ab503738-0f2e-403b-8640-be1289f2e35a" providerId="ADAL" clId="{89655107-FCA4-41C9-AF2E-5D81B0B16AC5}" dt="2024-02-12T13:20:31.446" v="3139" actId="165"/>
          <ac:spMkLst>
            <pc:docMk/>
            <pc:sldMk cId="2111425693" sldId="383"/>
            <ac:spMk id="46" creationId="{15F87733-A833-2C96-FEFB-8ECB897A4D1E}"/>
          </ac:spMkLst>
        </pc:spChg>
        <pc:spChg chg="mod">
          <ac:chgData name="Saeedeh Baneshi" userId="ab503738-0f2e-403b-8640-be1289f2e35a" providerId="ADAL" clId="{89655107-FCA4-41C9-AF2E-5D81B0B16AC5}" dt="2024-02-12T13:20:31.446" v="3139" actId="165"/>
          <ac:spMkLst>
            <pc:docMk/>
            <pc:sldMk cId="2111425693" sldId="383"/>
            <ac:spMk id="47" creationId="{55480B33-C67C-9E8B-6949-C333C7B28657}"/>
          </ac:spMkLst>
        </pc:spChg>
        <pc:grpChg chg="add mod">
          <ac:chgData name="Saeedeh Baneshi" userId="ab503738-0f2e-403b-8640-be1289f2e35a" providerId="ADAL" clId="{89655107-FCA4-41C9-AF2E-5D81B0B16AC5}" dt="2024-02-12T13:20:31.446" v="3139" actId="165"/>
          <ac:grpSpMkLst>
            <pc:docMk/>
            <pc:sldMk cId="2111425693" sldId="383"/>
            <ac:grpSpMk id="20" creationId="{B8EE0272-9806-B58E-6A41-177326565265}"/>
          </ac:grpSpMkLst>
        </pc:grpChg>
        <pc:grpChg chg="add mod">
          <ac:chgData name="Saeedeh Baneshi" userId="ab503738-0f2e-403b-8640-be1289f2e35a" providerId="ADAL" clId="{89655107-FCA4-41C9-AF2E-5D81B0B16AC5}" dt="2024-02-12T13:20:31.446" v="3139" actId="165"/>
          <ac:grpSpMkLst>
            <pc:docMk/>
            <pc:sldMk cId="2111425693" sldId="383"/>
            <ac:grpSpMk id="21" creationId="{A0C7086E-100B-426D-2A48-175EBB76736D}"/>
          </ac:grpSpMkLst>
        </pc:grpChg>
        <pc:grpChg chg="add mod topLvl">
          <ac:chgData name="Saeedeh Baneshi" userId="ab503738-0f2e-403b-8640-be1289f2e35a" providerId="ADAL" clId="{89655107-FCA4-41C9-AF2E-5D81B0B16AC5}" dt="2024-02-12T13:20:43.694" v="3140" actId="338"/>
          <ac:grpSpMkLst>
            <pc:docMk/>
            <pc:sldMk cId="2111425693" sldId="383"/>
            <ac:grpSpMk id="22" creationId="{B2E7E58C-046A-AB90-FC5A-A720FF2C5AF5}"/>
          </ac:grpSpMkLst>
        </pc:grpChg>
        <pc:grpChg chg="add del mod">
          <ac:chgData name="Saeedeh Baneshi" userId="ab503738-0f2e-403b-8640-be1289f2e35a" providerId="ADAL" clId="{89655107-FCA4-41C9-AF2E-5D81B0B16AC5}" dt="2024-02-12T13:20:31.446" v="3139" actId="165"/>
          <ac:grpSpMkLst>
            <pc:docMk/>
            <pc:sldMk cId="2111425693" sldId="383"/>
            <ac:grpSpMk id="23" creationId="{DCB850D5-0F7A-837D-5A95-D5D6AB518DB2}"/>
          </ac:grpSpMkLst>
        </pc:grpChg>
        <pc:grpChg chg="add mod">
          <ac:chgData name="Saeedeh Baneshi" userId="ab503738-0f2e-403b-8640-be1289f2e35a" providerId="ADAL" clId="{89655107-FCA4-41C9-AF2E-5D81B0B16AC5}" dt="2024-02-12T13:20:43.694" v="3140" actId="338"/>
          <ac:grpSpMkLst>
            <pc:docMk/>
            <pc:sldMk cId="2111425693" sldId="383"/>
            <ac:grpSpMk id="24" creationId="{6775732D-6EFE-B7EA-E3A7-5F6A1CEC8059}"/>
          </ac:grpSpMkLst>
        </pc:grpChg>
        <pc:grpChg chg="del mod">
          <ac:chgData name="Saeedeh Baneshi" userId="ab503738-0f2e-403b-8640-be1289f2e35a" providerId="ADAL" clId="{89655107-FCA4-41C9-AF2E-5D81B0B16AC5}" dt="2024-02-12T12:40:33.671" v="2573" actId="165"/>
          <ac:grpSpMkLst>
            <pc:docMk/>
            <pc:sldMk cId="2111425693" sldId="383"/>
            <ac:grpSpMk id="26" creationId="{21AE4AFF-6F97-381E-160B-A41942A0D848}"/>
          </ac:grpSpMkLst>
        </pc:grpChg>
        <pc:grpChg chg="del mod topLvl">
          <ac:chgData name="Saeedeh Baneshi" userId="ab503738-0f2e-403b-8640-be1289f2e35a" providerId="ADAL" clId="{89655107-FCA4-41C9-AF2E-5D81B0B16AC5}" dt="2024-02-12T12:48:23.686" v="2721" actId="165"/>
          <ac:grpSpMkLst>
            <pc:docMk/>
            <pc:sldMk cId="2111425693" sldId="383"/>
            <ac:grpSpMk id="27" creationId="{77CA84B4-A82A-89DF-58CC-A5BBBDFD230F}"/>
          </ac:grpSpMkLst>
        </pc:grpChg>
        <pc:grpChg chg="mod topLvl">
          <ac:chgData name="Saeedeh Baneshi" userId="ab503738-0f2e-403b-8640-be1289f2e35a" providerId="ADAL" clId="{89655107-FCA4-41C9-AF2E-5D81B0B16AC5}" dt="2024-02-12T13:20:31.446" v="3139" actId="165"/>
          <ac:grpSpMkLst>
            <pc:docMk/>
            <pc:sldMk cId="2111425693" sldId="383"/>
            <ac:grpSpMk id="30" creationId="{CE2D8DF1-EB3D-C197-FBD8-1716DBFB56B9}"/>
          </ac:grpSpMkLst>
        </pc:grpChg>
        <pc:grpChg chg="mod topLvl">
          <ac:chgData name="Saeedeh Baneshi" userId="ab503738-0f2e-403b-8640-be1289f2e35a" providerId="ADAL" clId="{89655107-FCA4-41C9-AF2E-5D81B0B16AC5}" dt="2024-02-12T13:20:31.446" v="3139" actId="165"/>
          <ac:grpSpMkLst>
            <pc:docMk/>
            <pc:sldMk cId="2111425693" sldId="383"/>
            <ac:grpSpMk id="31" creationId="{3C97897B-9C6C-1475-09D6-92C03F844433}"/>
          </ac:grpSpMkLst>
        </pc:grpChg>
        <pc:grpChg chg="mod topLvl">
          <ac:chgData name="Saeedeh Baneshi" userId="ab503738-0f2e-403b-8640-be1289f2e35a" providerId="ADAL" clId="{89655107-FCA4-41C9-AF2E-5D81B0B16AC5}" dt="2024-02-12T13:20:31.446" v="3139" actId="165"/>
          <ac:grpSpMkLst>
            <pc:docMk/>
            <pc:sldMk cId="2111425693" sldId="383"/>
            <ac:grpSpMk id="32" creationId="{4B8E4FE9-A6E7-B330-D8C3-F0C3045A0827}"/>
          </ac:grpSpMkLst>
        </pc:grpChg>
        <pc:grpChg chg="mod topLvl">
          <ac:chgData name="Saeedeh Baneshi" userId="ab503738-0f2e-403b-8640-be1289f2e35a" providerId="ADAL" clId="{89655107-FCA4-41C9-AF2E-5D81B0B16AC5}" dt="2024-02-12T13:20:31.446" v="3139" actId="165"/>
          <ac:grpSpMkLst>
            <pc:docMk/>
            <pc:sldMk cId="2111425693" sldId="383"/>
            <ac:grpSpMk id="33" creationId="{880BB951-14DE-99D1-E1A5-B840CA41BFF2}"/>
          </ac:grpSpMkLst>
        </pc:grpChg>
        <pc:grpChg chg="mod topLvl">
          <ac:chgData name="Saeedeh Baneshi" userId="ab503738-0f2e-403b-8640-be1289f2e35a" providerId="ADAL" clId="{89655107-FCA4-41C9-AF2E-5D81B0B16AC5}" dt="2024-02-12T13:20:31.446" v="3139" actId="165"/>
          <ac:grpSpMkLst>
            <pc:docMk/>
            <pc:sldMk cId="2111425693" sldId="383"/>
            <ac:grpSpMk id="34" creationId="{71BC44AF-C22C-48E8-E259-5EDD661D6D53}"/>
          </ac:grpSpMkLst>
        </pc:grpChg>
        <pc:grpChg chg="mod topLvl">
          <ac:chgData name="Saeedeh Baneshi" userId="ab503738-0f2e-403b-8640-be1289f2e35a" providerId="ADAL" clId="{89655107-FCA4-41C9-AF2E-5D81B0B16AC5}" dt="2024-02-12T13:20:31.446" v="3139" actId="165"/>
          <ac:grpSpMkLst>
            <pc:docMk/>
            <pc:sldMk cId="2111425693" sldId="383"/>
            <ac:grpSpMk id="35" creationId="{38F77614-ACB9-1CB5-6A85-1C53D9B6B82C}"/>
          </ac:grpSpMkLst>
        </pc:grpChg>
      </pc:sldChg>
      <pc:sldChg chg="addSp delSp modSp mod">
        <pc:chgData name="Saeedeh Baneshi" userId="ab503738-0f2e-403b-8640-be1289f2e35a" providerId="ADAL" clId="{89655107-FCA4-41C9-AF2E-5D81B0B16AC5}" dt="2024-02-12T13:33:13.155" v="3324" actId="113"/>
        <pc:sldMkLst>
          <pc:docMk/>
          <pc:sldMk cId="4145078766" sldId="385"/>
        </pc:sldMkLst>
        <pc:spChg chg="add mod">
          <ac:chgData name="Saeedeh Baneshi" userId="ab503738-0f2e-403b-8640-be1289f2e35a" providerId="ADAL" clId="{89655107-FCA4-41C9-AF2E-5D81B0B16AC5}" dt="2024-02-12T13:23:56.182" v="3227"/>
          <ac:spMkLst>
            <pc:docMk/>
            <pc:sldMk cId="4145078766" sldId="385"/>
            <ac:spMk id="3" creationId="{CBFBD1EC-2264-2378-ADCA-4660AE899A6A}"/>
          </ac:spMkLst>
        </pc:spChg>
        <pc:spChg chg="add mod">
          <ac:chgData name="Saeedeh Baneshi" userId="ab503738-0f2e-403b-8640-be1289f2e35a" providerId="ADAL" clId="{89655107-FCA4-41C9-AF2E-5D81B0B16AC5}" dt="2024-02-12T13:23:56.182" v="3227"/>
          <ac:spMkLst>
            <pc:docMk/>
            <pc:sldMk cId="4145078766" sldId="385"/>
            <ac:spMk id="4" creationId="{0732A7BE-984A-C105-35FF-BDAF5026CEAC}"/>
          </ac:spMkLst>
        </pc:spChg>
        <pc:spChg chg="mod">
          <ac:chgData name="Saeedeh Baneshi" userId="ab503738-0f2e-403b-8640-be1289f2e35a" providerId="ADAL" clId="{89655107-FCA4-41C9-AF2E-5D81B0B16AC5}" dt="2024-02-12T13:23:56.182" v="3227"/>
          <ac:spMkLst>
            <pc:docMk/>
            <pc:sldMk cId="4145078766" sldId="385"/>
            <ac:spMk id="9" creationId="{FC96932E-8466-C872-8AA2-39C1A25463EC}"/>
          </ac:spMkLst>
        </pc:spChg>
        <pc:spChg chg="mod">
          <ac:chgData name="Saeedeh Baneshi" userId="ab503738-0f2e-403b-8640-be1289f2e35a" providerId="ADAL" clId="{89655107-FCA4-41C9-AF2E-5D81B0B16AC5}" dt="2024-02-12T13:23:56.182" v="3227"/>
          <ac:spMkLst>
            <pc:docMk/>
            <pc:sldMk cId="4145078766" sldId="385"/>
            <ac:spMk id="10" creationId="{14FB4B30-5B1A-F7A3-DA3B-1CA365DF694F}"/>
          </ac:spMkLst>
        </pc:spChg>
        <pc:spChg chg="mod">
          <ac:chgData name="Saeedeh Baneshi" userId="ab503738-0f2e-403b-8640-be1289f2e35a" providerId="ADAL" clId="{89655107-FCA4-41C9-AF2E-5D81B0B16AC5}" dt="2024-02-12T13:23:56.182" v="3227"/>
          <ac:spMkLst>
            <pc:docMk/>
            <pc:sldMk cId="4145078766" sldId="385"/>
            <ac:spMk id="11" creationId="{03ED9C17-2AD8-6476-3AEA-54DE7D46AA31}"/>
          </ac:spMkLst>
        </pc:spChg>
        <pc:spChg chg="mod">
          <ac:chgData name="Saeedeh Baneshi" userId="ab503738-0f2e-403b-8640-be1289f2e35a" providerId="ADAL" clId="{89655107-FCA4-41C9-AF2E-5D81B0B16AC5}" dt="2024-02-12T13:23:56.182" v="3227"/>
          <ac:spMkLst>
            <pc:docMk/>
            <pc:sldMk cId="4145078766" sldId="385"/>
            <ac:spMk id="12" creationId="{5090C560-DB82-530F-B5B0-0906E739F5F8}"/>
          </ac:spMkLst>
        </pc:spChg>
        <pc:spChg chg="mod">
          <ac:chgData name="Saeedeh Baneshi" userId="ab503738-0f2e-403b-8640-be1289f2e35a" providerId="ADAL" clId="{89655107-FCA4-41C9-AF2E-5D81B0B16AC5}" dt="2024-02-12T13:23:56.182" v="3227"/>
          <ac:spMkLst>
            <pc:docMk/>
            <pc:sldMk cId="4145078766" sldId="385"/>
            <ac:spMk id="13" creationId="{381BB65D-C405-16D3-743C-8AB5E3465CA3}"/>
          </ac:spMkLst>
        </pc:spChg>
        <pc:spChg chg="mod">
          <ac:chgData name="Saeedeh Baneshi" userId="ab503738-0f2e-403b-8640-be1289f2e35a" providerId="ADAL" clId="{89655107-FCA4-41C9-AF2E-5D81B0B16AC5}" dt="2024-02-12T13:23:56.182" v="3227"/>
          <ac:spMkLst>
            <pc:docMk/>
            <pc:sldMk cId="4145078766" sldId="385"/>
            <ac:spMk id="14" creationId="{031E8A41-3791-F8AF-DFE2-2C99A9765D22}"/>
          </ac:spMkLst>
        </pc:spChg>
        <pc:spChg chg="mod">
          <ac:chgData name="Saeedeh Baneshi" userId="ab503738-0f2e-403b-8640-be1289f2e35a" providerId="ADAL" clId="{89655107-FCA4-41C9-AF2E-5D81B0B16AC5}" dt="2024-02-12T13:23:56.182" v="3227"/>
          <ac:spMkLst>
            <pc:docMk/>
            <pc:sldMk cId="4145078766" sldId="385"/>
            <ac:spMk id="17" creationId="{DF933876-470C-27F6-5E31-C49F5A44515C}"/>
          </ac:spMkLst>
        </pc:spChg>
        <pc:spChg chg="mod">
          <ac:chgData name="Saeedeh Baneshi" userId="ab503738-0f2e-403b-8640-be1289f2e35a" providerId="ADAL" clId="{89655107-FCA4-41C9-AF2E-5D81B0B16AC5}" dt="2024-02-12T13:23:56.182" v="3227"/>
          <ac:spMkLst>
            <pc:docMk/>
            <pc:sldMk cId="4145078766" sldId="385"/>
            <ac:spMk id="18" creationId="{21D552A6-9186-CF73-CBDF-966C067AA4F8}"/>
          </ac:spMkLst>
        </pc:spChg>
        <pc:spChg chg="mod">
          <ac:chgData name="Saeedeh Baneshi" userId="ab503738-0f2e-403b-8640-be1289f2e35a" providerId="ADAL" clId="{89655107-FCA4-41C9-AF2E-5D81B0B16AC5}" dt="2024-02-12T13:23:56.182" v="3227"/>
          <ac:spMkLst>
            <pc:docMk/>
            <pc:sldMk cId="4145078766" sldId="385"/>
            <ac:spMk id="27" creationId="{F716CB64-46E6-F506-A5CD-713F142CBFE2}"/>
          </ac:spMkLst>
        </pc:spChg>
        <pc:spChg chg="mod">
          <ac:chgData name="Saeedeh Baneshi" userId="ab503738-0f2e-403b-8640-be1289f2e35a" providerId="ADAL" clId="{89655107-FCA4-41C9-AF2E-5D81B0B16AC5}" dt="2024-02-12T13:23:56.182" v="3227"/>
          <ac:spMkLst>
            <pc:docMk/>
            <pc:sldMk cId="4145078766" sldId="385"/>
            <ac:spMk id="28" creationId="{B44C1B53-35B1-B9CA-CDC4-081F0C7219BA}"/>
          </ac:spMkLst>
        </pc:spChg>
        <pc:spChg chg="mod">
          <ac:chgData name="Saeedeh Baneshi" userId="ab503738-0f2e-403b-8640-be1289f2e35a" providerId="ADAL" clId="{89655107-FCA4-41C9-AF2E-5D81B0B16AC5}" dt="2024-02-12T13:23:56.182" v="3227"/>
          <ac:spMkLst>
            <pc:docMk/>
            <pc:sldMk cId="4145078766" sldId="385"/>
            <ac:spMk id="31" creationId="{88399D07-C176-BB47-1DC5-8FA01161B2F8}"/>
          </ac:spMkLst>
        </pc:spChg>
        <pc:spChg chg="mod">
          <ac:chgData name="Saeedeh Baneshi" userId="ab503738-0f2e-403b-8640-be1289f2e35a" providerId="ADAL" clId="{89655107-FCA4-41C9-AF2E-5D81B0B16AC5}" dt="2024-02-12T13:23:56.182" v="3227"/>
          <ac:spMkLst>
            <pc:docMk/>
            <pc:sldMk cId="4145078766" sldId="385"/>
            <ac:spMk id="32" creationId="{71B91278-7BEF-A1FF-AB9B-64BA8EC7EABF}"/>
          </ac:spMkLst>
        </pc:spChg>
        <pc:spChg chg="mod">
          <ac:chgData name="Saeedeh Baneshi" userId="ab503738-0f2e-403b-8640-be1289f2e35a" providerId="ADAL" clId="{89655107-FCA4-41C9-AF2E-5D81B0B16AC5}" dt="2024-02-12T13:23:56.182" v="3227"/>
          <ac:spMkLst>
            <pc:docMk/>
            <pc:sldMk cId="4145078766" sldId="385"/>
            <ac:spMk id="33" creationId="{1B627244-7130-0BA9-07D8-5FD955219EF5}"/>
          </ac:spMkLst>
        </pc:spChg>
        <pc:spChg chg="mod">
          <ac:chgData name="Saeedeh Baneshi" userId="ab503738-0f2e-403b-8640-be1289f2e35a" providerId="ADAL" clId="{89655107-FCA4-41C9-AF2E-5D81B0B16AC5}" dt="2024-02-12T13:23:56.182" v="3227"/>
          <ac:spMkLst>
            <pc:docMk/>
            <pc:sldMk cId="4145078766" sldId="385"/>
            <ac:spMk id="34" creationId="{FAE7B18E-ECEA-5C96-10E1-4E451DD48E14}"/>
          </ac:spMkLst>
        </pc:spChg>
        <pc:spChg chg="mod">
          <ac:chgData name="Saeedeh Baneshi" userId="ab503738-0f2e-403b-8640-be1289f2e35a" providerId="ADAL" clId="{89655107-FCA4-41C9-AF2E-5D81B0B16AC5}" dt="2024-02-12T13:23:56.182" v="3227"/>
          <ac:spMkLst>
            <pc:docMk/>
            <pc:sldMk cId="4145078766" sldId="385"/>
            <ac:spMk id="36" creationId="{B3E46DE9-F4A9-2067-BA2E-B154497E90CF}"/>
          </ac:spMkLst>
        </pc:spChg>
        <pc:spChg chg="mod">
          <ac:chgData name="Saeedeh Baneshi" userId="ab503738-0f2e-403b-8640-be1289f2e35a" providerId="ADAL" clId="{89655107-FCA4-41C9-AF2E-5D81B0B16AC5}" dt="2024-02-12T13:23:56.182" v="3227"/>
          <ac:spMkLst>
            <pc:docMk/>
            <pc:sldMk cId="4145078766" sldId="385"/>
            <ac:spMk id="39" creationId="{4FAEA849-6AD2-2357-B97D-DFC75B953DB3}"/>
          </ac:spMkLst>
        </pc:spChg>
        <pc:spChg chg="mod">
          <ac:chgData name="Saeedeh Baneshi" userId="ab503738-0f2e-403b-8640-be1289f2e35a" providerId="ADAL" clId="{89655107-FCA4-41C9-AF2E-5D81B0B16AC5}" dt="2024-02-12T13:23:56.182" v="3227"/>
          <ac:spMkLst>
            <pc:docMk/>
            <pc:sldMk cId="4145078766" sldId="385"/>
            <ac:spMk id="40" creationId="{A8A2310C-D868-DA57-8E24-E96A7334BD84}"/>
          </ac:spMkLst>
        </pc:spChg>
        <pc:spChg chg="mod">
          <ac:chgData name="Saeedeh Baneshi" userId="ab503738-0f2e-403b-8640-be1289f2e35a" providerId="ADAL" clId="{89655107-FCA4-41C9-AF2E-5D81B0B16AC5}" dt="2024-02-12T13:23:56.182" v="3227"/>
          <ac:spMkLst>
            <pc:docMk/>
            <pc:sldMk cId="4145078766" sldId="385"/>
            <ac:spMk id="41" creationId="{63F4997C-5D6A-E228-6B67-6E3EE89A99F4}"/>
          </ac:spMkLst>
        </pc:spChg>
        <pc:spChg chg="mod">
          <ac:chgData name="Saeedeh Baneshi" userId="ab503738-0f2e-403b-8640-be1289f2e35a" providerId="ADAL" clId="{89655107-FCA4-41C9-AF2E-5D81B0B16AC5}" dt="2024-02-12T13:23:56.182" v="3227"/>
          <ac:spMkLst>
            <pc:docMk/>
            <pc:sldMk cId="4145078766" sldId="385"/>
            <ac:spMk id="42" creationId="{70B9DC51-05BD-EC98-0C7F-9140CDCECB46}"/>
          </ac:spMkLst>
        </pc:spChg>
        <pc:spChg chg="mod">
          <ac:chgData name="Saeedeh Baneshi" userId="ab503738-0f2e-403b-8640-be1289f2e35a" providerId="ADAL" clId="{89655107-FCA4-41C9-AF2E-5D81B0B16AC5}" dt="2024-02-12T13:23:56.182" v="3227"/>
          <ac:spMkLst>
            <pc:docMk/>
            <pc:sldMk cId="4145078766" sldId="385"/>
            <ac:spMk id="44" creationId="{E49C2DB4-7F96-D74A-5995-531009237D9E}"/>
          </ac:spMkLst>
        </pc:spChg>
        <pc:spChg chg="del">
          <ac:chgData name="Saeedeh Baneshi" userId="ab503738-0f2e-403b-8640-be1289f2e35a" providerId="ADAL" clId="{89655107-FCA4-41C9-AF2E-5D81B0B16AC5}" dt="2024-02-12T13:23:55.052" v="3226" actId="478"/>
          <ac:spMkLst>
            <pc:docMk/>
            <pc:sldMk cId="4145078766" sldId="385"/>
            <ac:spMk id="64" creationId="{7F94D87D-08E4-F5E3-BD63-00A9F75C833B}"/>
          </ac:spMkLst>
        </pc:spChg>
        <pc:spChg chg="del">
          <ac:chgData name="Saeedeh Baneshi" userId="ab503738-0f2e-403b-8640-be1289f2e35a" providerId="ADAL" clId="{89655107-FCA4-41C9-AF2E-5D81B0B16AC5}" dt="2024-02-12T13:23:53.008" v="3225" actId="478"/>
          <ac:spMkLst>
            <pc:docMk/>
            <pc:sldMk cId="4145078766" sldId="385"/>
            <ac:spMk id="70" creationId="{96936650-22A1-1EA9-E8D2-1FF5E0B79371}"/>
          </ac:spMkLst>
        </pc:spChg>
        <pc:spChg chg="mod">
          <ac:chgData name="Saeedeh Baneshi" userId="ab503738-0f2e-403b-8640-be1289f2e35a" providerId="ADAL" clId="{89655107-FCA4-41C9-AF2E-5D81B0B16AC5}" dt="2024-02-12T13:26:49.135" v="3262"/>
          <ac:spMkLst>
            <pc:docMk/>
            <pc:sldMk cId="4145078766" sldId="385"/>
            <ac:spMk id="71" creationId="{589B0593-5CFE-AFB3-1345-B2306358FC3C}"/>
          </ac:spMkLst>
        </pc:spChg>
        <pc:spChg chg="mod">
          <ac:chgData name="Saeedeh Baneshi" userId="ab503738-0f2e-403b-8640-be1289f2e35a" providerId="ADAL" clId="{89655107-FCA4-41C9-AF2E-5D81B0B16AC5}" dt="2024-02-12T13:26:49.135" v="3262"/>
          <ac:spMkLst>
            <pc:docMk/>
            <pc:sldMk cId="4145078766" sldId="385"/>
            <ac:spMk id="72" creationId="{902EC143-71B2-D560-75A1-3B1FAD149D70}"/>
          </ac:spMkLst>
        </pc:spChg>
        <pc:spChg chg="mod">
          <ac:chgData name="Saeedeh Baneshi" userId="ab503738-0f2e-403b-8640-be1289f2e35a" providerId="ADAL" clId="{89655107-FCA4-41C9-AF2E-5D81B0B16AC5}" dt="2024-02-12T13:26:49.135" v="3262"/>
          <ac:spMkLst>
            <pc:docMk/>
            <pc:sldMk cId="4145078766" sldId="385"/>
            <ac:spMk id="73" creationId="{71931068-9C5E-7E1E-74DB-1B8FDF6ECDF2}"/>
          </ac:spMkLst>
        </pc:spChg>
        <pc:spChg chg="mod">
          <ac:chgData name="Saeedeh Baneshi" userId="ab503738-0f2e-403b-8640-be1289f2e35a" providerId="ADAL" clId="{89655107-FCA4-41C9-AF2E-5D81B0B16AC5}" dt="2024-02-12T13:26:49.135" v="3262"/>
          <ac:spMkLst>
            <pc:docMk/>
            <pc:sldMk cId="4145078766" sldId="385"/>
            <ac:spMk id="74" creationId="{F1EBE5E1-D177-F25B-17A7-BB569E09448F}"/>
          </ac:spMkLst>
        </pc:spChg>
        <pc:spChg chg="mod">
          <ac:chgData name="Saeedeh Baneshi" userId="ab503738-0f2e-403b-8640-be1289f2e35a" providerId="ADAL" clId="{89655107-FCA4-41C9-AF2E-5D81B0B16AC5}" dt="2024-02-12T13:26:49.135" v="3262"/>
          <ac:spMkLst>
            <pc:docMk/>
            <pc:sldMk cId="4145078766" sldId="385"/>
            <ac:spMk id="75" creationId="{43248691-1C43-D38D-04D7-FC518195B9EB}"/>
          </ac:spMkLst>
        </pc:spChg>
        <pc:spChg chg="mod">
          <ac:chgData name="Saeedeh Baneshi" userId="ab503738-0f2e-403b-8640-be1289f2e35a" providerId="ADAL" clId="{89655107-FCA4-41C9-AF2E-5D81B0B16AC5}" dt="2024-02-12T13:26:49.135" v="3262"/>
          <ac:spMkLst>
            <pc:docMk/>
            <pc:sldMk cId="4145078766" sldId="385"/>
            <ac:spMk id="76" creationId="{49F1673B-2224-988E-A0F0-DDED9F8352B7}"/>
          </ac:spMkLst>
        </pc:spChg>
        <pc:spChg chg="mod">
          <ac:chgData name="Saeedeh Baneshi" userId="ab503738-0f2e-403b-8640-be1289f2e35a" providerId="ADAL" clId="{89655107-FCA4-41C9-AF2E-5D81B0B16AC5}" dt="2024-02-12T13:26:49.135" v="3262"/>
          <ac:spMkLst>
            <pc:docMk/>
            <pc:sldMk cId="4145078766" sldId="385"/>
            <ac:spMk id="79" creationId="{A883D051-A962-3A55-B7A3-04670FDCBF9E}"/>
          </ac:spMkLst>
        </pc:spChg>
        <pc:spChg chg="mod">
          <ac:chgData name="Saeedeh Baneshi" userId="ab503738-0f2e-403b-8640-be1289f2e35a" providerId="ADAL" clId="{89655107-FCA4-41C9-AF2E-5D81B0B16AC5}" dt="2024-02-12T13:26:49.135" v="3262"/>
          <ac:spMkLst>
            <pc:docMk/>
            <pc:sldMk cId="4145078766" sldId="385"/>
            <ac:spMk id="80" creationId="{D4B71C04-71A3-CB79-7B5A-8E74E722E5B0}"/>
          </ac:spMkLst>
        </pc:spChg>
        <pc:spChg chg="mod">
          <ac:chgData name="Saeedeh Baneshi" userId="ab503738-0f2e-403b-8640-be1289f2e35a" providerId="ADAL" clId="{89655107-FCA4-41C9-AF2E-5D81B0B16AC5}" dt="2024-02-12T13:26:49.135" v="3262"/>
          <ac:spMkLst>
            <pc:docMk/>
            <pc:sldMk cId="4145078766" sldId="385"/>
            <ac:spMk id="87" creationId="{3224B8E1-6C00-214C-DEFC-502AF4A5C594}"/>
          </ac:spMkLst>
        </pc:spChg>
        <pc:spChg chg="mod">
          <ac:chgData name="Saeedeh Baneshi" userId="ab503738-0f2e-403b-8640-be1289f2e35a" providerId="ADAL" clId="{89655107-FCA4-41C9-AF2E-5D81B0B16AC5}" dt="2024-02-12T13:33:13.155" v="3324" actId="113"/>
          <ac:spMkLst>
            <pc:docMk/>
            <pc:sldMk cId="4145078766" sldId="385"/>
            <ac:spMk id="88" creationId="{615F5823-F3C2-6583-C4D0-32177E8F2C35}"/>
          </ac:spMkLst>
        </pc:spChg>
        <pc:spChg chg="mod">
          <ac:chgData name="Saeedeh Baneshi" userId="ab503738-0f2e-403b-8640-be1289f2e35a" providerId="ADAL" clId="{89655107-FCA4-41C9-AF2E-5D81B0B16AC5}" dt="2024-02-12T13:26:49.135" v="3262"/>
          <ac:spMkLst>
            <pc:docMk/>
            <pc:sldMk cId="4145078766" sldId="385"/>
            <ac:spMk id="89" creationId="{05B63013-EF94-88B2-9FAC-F4D10F9191F0}"/>
          </ac:spMkLst>
        </pc:spChg>
        <pc:spChg chg="mod">
          <ac:chgData name="Saeedeh Baneshi" userId="ab503738-0f2e-403b-8640-be1289f2e35a" providerId="ADAL" clId="{89655107-FCA4-41C9-AF2E-5D81B0B16AC5}" dt="2024-02-12T13:26:49.135" v="3262"/>
          <ac:spMkLst>
            <pc:docMk/>
            <pc:sldMk cId="4145078766" sldId="385"/>
            <ac:spMk id="90" creationId="{B4CAA565-3891-4B2A-B220-FCB82C055292}"/>
          </ac:spMkLst>
        </pc:spChg>
        <pc:spChg chg="mod">
          <ac:chgData name="Saeedeh Baneshi" userId="ab503738-0f2e-403b-8640-be1289f2e35a" providerId="ADAL" clId="{89655107-FCA4-41C9-AF2E-5D81B0B16AC5}" dt="2024-02-12T13:26:49.135" v="3262"/>
          <ac:spMkLst>
            <pc:docMk/>
            <pc:sldMk cId="4145078766" sldId="385"/>
            <ac:spMk id="91" creationId="{ED22DC26-123A-20A8-D635-BCCA9540F372}"/>
          </ac:spMkLst>
        </pc:spChg>
        <pc:spChg chg="mod">
          <ac:chgData name="Saeedeh Baneshi" userId="ab503738-0f2e-403b-8640-be1289f2e35a" providerId="ADAL" clId="{89655107-FCA4-41C9-AF2E-5D81B0B16AC5}" dt="2024-02-12T13:26:49.135" v="3262"/>
          <ac:spMkLst>
            <pc:docMk/>
            <pc:sldMk cId="4145078766" sldId="385"/>
            <ac:spMk id="92" creationId="{4E675B29-33DB-81A3-98F6-D54D77DE5DB4}"/>
          </ac:spMkLst>
        </pc:spChg>
        <pc:spChg chg="mod">
          <ac:chgData name="Saeedeh Baneshi" userId="ab503738-0f2e-403b-8640-be1289f2e35a" providerId="ADAL" clId="{89655107-FCA4-41C9-AF2E-5D81B0B16AC5}" dt="2024-02-12T13:26:49.135" v="3262"/>
          <ac:spMkLst>
            <pc:docMk/>
            <pc:sldMk cId="4145078766" sldId="385"/>
            <ac:spMk id="93" creationId="{1C23E552-E229-A7F0-8942-A50DCF769BE0}"/>
          </ac:spMkLst>
        </pc:spChg>
        <pc:spChg chg="mod">
          <ac:chgData name="Saeedeh Baneshi" userId="ab503738-0f2e-403b-8640-be1289f2e35a" providerId="ADAL" clId="{89655107-FCA4-41C9-AF2E-5D81B0B16AC5}" dt="2024-02-12T13:26:49.135" v="3262"/>
          <ac:spMkLst>
            <pc:docMk/>
            <pc:sldMk cId="4145078766" sldId="385"/>
            <ac:spMk id="94" creationId="{0C6A8615-6646-49E0-43AF-E5482166E7F0}"/>
          </ac:spMkLst>
        </pc:spChg>
        <pc:spChg chg="mod">
          <ac:chgData name="Saeedeh Baneshi" userId="ab503738-0f2e-403b-8640-be1289f2e35a" providerId="ADAL" clId="{89655107-FCA4-41C9-AF2E-5D81B0B16AC5}" dt="2024-02-12T13:26:49.135" v="3262"/>
          <ac:spMkLst>
            <pc:docMk/>
            <pc:sldMk cId="4145078766" sldId="385"/>
            <ac:spMk id="95" creationId="{F655D5D5-713C-16AA-7200-9A22FF1A653D}"/>
          </ac:spMkLst>
        </pc:spChg>
        <pc:spChg chg="mod">
          <ac:chgData name="Saeedeh Baneshi" userId="ab503738-0f2e-403b-8640-be1289f2e35a" providerId="ADAL" clId="{89655107-FCA4-41C9-AF2E-5D81B0B16AC5}" dt="2024-02-12T13:26:49.135" v="3262"/>
          <ac:spMkLst>
            <pc:docMk/>
            <pc:sldMk cId="4145078766" sldId="385"/>
            <ac:spMk id="96" creationId="{293FBF9C-C02F-917D-630B-3108E8C9DE49}"/>
          </ac:spMkLst>
        </pc:spChg>
        <pc:spChg chg="mod">
          <ac:chgData name="Saeedeh Baneshi" userId="ab503738-0f2e-403b-8640-be1289f2e35a" providerId="ADAL" clId="{89655107-FCA4-41C9-AF2E-5D81B0B16AC5}" dt="2024-02-12T13:26:49.135" v="3262"/>
          <ac:spMkLst>
            <pc:docMk/>
            <pc:sldMk cId="4145078766" sldId="385"/>
            <ac:spMk id="97" creationId="{3B88E544-6D46-472D-9C90-9E8C662B4CFA}"/>
          </ac:spMkLst>
        </pc:spChg>
        <pc:spChg chg="mod">
          <ac:chgData name="Saeedeh Baneshi" userId="ab503738-0f2e-403b-8640-be1289f2e35a" providerId="ADAL" clId="{89655107-FCA4-41C9-AF2E-5D81B0B16AC5}" dt="2024-02-12T13:26:49.135" v="3262"/>
          <ac:spMkLst>
            <pc:docMk/>
            <pc:sldMk cId="4145078766" sldId="385"/>
            <ac:spMk id="98" creationId="{9FB97EC1-5D17-7F19-5690-2C74D45A650C}"/>
          </ac:spMkLst>
        </pc:spChg>
        <pc:grpChg chg="add del mod">
          <ac:chgData name="Saeedeh Baneshi" userId="ab503738-0f2e-403b-8640-be1289f2e35a" providerId="ADAL" clId="{89655107-FCA4-41C9-AF2E-5D81B0B16AC5}" dt="2024-02-12T13:26:48.257" v="3261" actId="478"/>
          <ac:grpSpMkLst>
            <pc:docMk/>
            <pc:sldMk cId="4145078766" sldId="385"/>
            <ac:grpSpMk id="5" creationId="{2C10760A-6C19-3C0B-966E-8E18ACA53BB1}"/>
          </ac:grpSpMkLst>
        </pc:grpChg>
        <pc:grpChg chg="mod">
          <ac:chgData name="Saeedeh Baneshi" userId="ab503738-0f2e-403b-8640-be1289f2e35a" providerId="ADAL" clId="{89655107-FCA4-41C9-AF2E-5D81B0B16AC5}" dt="2024-02-12T13:23:56.182" v="3227"/>
          <ac:grpSpMkLst>
            <pc:docMk/>
            <pc:sldMk cId="4145078766" sldId="385"/>
            <ac:grpSpMk id="8" creationId="{6762CEEA-8066-8F62-AF52-3BC81C5C2C41}"/>
          </ac:grpSpMkLst>
        </pc:grpChg>
        <pc:grpChg chg="mod">
          <ac:chgData name="Saeedeh Baneshi" userId="ab503738-0f2e-403b-8640-be1289f2e35a" providerId="ADAL" clId="{89655107-FCA4-41C9-AF2E-5D81B0B16AC5}" dt="2024-02-12T13:23:56.182" v="3227"/>
          <ac:grpSpMkLst>
            <pc:docMk/>
            <pc:sldMk cId="4145078766" sldId="385"/>
            <ac:grpSpMk id="15" creationId="{24906296-D91E-4322-E931-A5749169CD6B}"/>
          </ac:grpSpMkLst>
        </pc:grpChg>
        <pc:grpChg chg="mod">
          <ac:chgData name="Saeedeh Baneshi" userId="ab503738-0f2e-403b-8640-be1289f2e35a" providerId="ADAL" clId="{89655107-FCA4-41C9-AF2E-5D81B0B16AC5}" dt="2024-02-12T13:23:56.182" v="3227"/>
          <ac:grpSpMkLst>
            <pc:docMk/>
            <pc:sldMk cId="4145078766" sldId="385"/>
            <ac:grpSpMk id="16" creationId="{4E4078AC-427A-2BE1-EBA9-C11CD4351F2A}"/>
          </ac:grpSpMkLst>
        </pc:grpChg>
        <pc:grpChg chg="mod">
          <ac:chgData name="Saeedeh Baneshi" userId="ab503738-0f2e-403b-8640-be1289f2e35a" providerId="ADAL" clId="{89655107-FCA4-41C9-AF2E-5D81B0B16AC5}" dt="2024-02-12T13:23:56.182" v="3227"/>
          <ac:grpSpMkLst>
            <pc:docMk/>
            <pc:sldMk cId="4145078766" sldId="385"/>
            <ac:grpSpMk id="19" creationId="{52F6DA34-77B5-4A8E-4DA7-E4F0043E796D}"/>
          </ac:grpSpMkLst>
        </pc:grpChg>
        <pc:grpChg chg="mod">
          <ac:chgData name="Saeedeh Baneshi" userId="ab503738-0f2e-403b-8640-be1289f2e35a" providerId="ADAL" clId="{89655107-FCA4-41C9-AF2E-5D81B0B16AC5}" dt="2024-02-12T13:23:56.182" v="3227"/>
          <ac:grpSpMkLst>
            <pc:docMk/>
            <pc:sldMk cId="4145078766" sldId="385"/>
            <ac:grpSpMk id="20" creationId="{A9E830F5-1EE4-D7B9-B8C0-DCD30F18B602}"/>
          </ac:grpSpMkLst>
        </pc:grpChg>
        <pc:grpChg chg="mod">
          <ac:chgData name="Saeedeh Baneshi" userId="ab503738-0f2e-403b-8640-be1289f2e35a" providerId="ADAL" clId="{89655107-FCA4-41C9-AF2E-5D81B0B16AC5}" dt="2024-02-12T13:23:56.182" v="3227"/>
          <ac:grpSpMkLst>
            <pc:docMk/>
            <pc:sldMk cId="4145078766" sldId="385"/>
            <ac:grpSpMk id="21" creationId="{E2873EE6-1DC1-5078-1DB3-F757A7A50145}"/>
          </ac:grpSpMkLst>
        </pc:grpChg>
        <pc:grpChg chg="mod">
          <ac:chgData name="Saeedeh Baneshi" userId="ab503738-0f2e-403b-8640-be1289f2e35a" providerId="ADAL" clId="{89655107-FCA4-41C9-AF2E-5D81B0B16AC5}" dt="2024-02-12T13:23:56.182" v="3227"/>
          <ac:grpSpMkLst>
            <pc:docMk/>
            <pc:sldMk cId="4145078766" sldId="385"/>
            <ac:grpSpMk id="24" creationId="{28934D8D-3A87-3D73-4F42-6C6BE8A56070}"/>
          </ac:grpSpMkLst>
        </pc:grpChg>
        <pc:grpChg chg="mod">
          <ac:chgData name="Saeedeh Baneshi" userId="ab503738-0f2e-403b-8640-be1289f2e35a" providerId="ADAL" clId="{89655107-FCA4-41C9-AF2E-5D81B0B16AC5}" dt="2024-02-12T13:23:56.182" v="3227"/>
          <ac:grpSpMkLst>
            <pc:docMk/>
            <pc:sldMk cId="4145078766" sldId="385"/>
            <ac:grpSpMk id="25" creationId="{10C50176-0E2B-9F19-54EB-B77D2ACA4F0B}"/>
          </ac:grpSpMkLst>
        </pc:grpChg>
        <pc:grpChg chg="mod">
          <ac:chgData name="Saeedeh Baneshi" userId="ab503738-0f2e-403b-8640-be1289f2e35a" providerId="ADAL" clId="{89655107-FCA4-41C9-AF2E-5D81B0B16AC5}" dt="2024-02-12T13:23:56.182" v="3227"/>
          <ac:grpSpMkLst>
            <pc:docMk/>
            <pc:sldMk cId="4145078766" sldId="385"/>
            <ac:grpSpMk id="26" creationId="{198F676A-9BB8-CB17-CDD5-A93901076D4F}"/>
          </ac:grpSpMkLst>
        </pc:grpChg>
        <pc:grpChg chg="add mod">
          <ac:chgData name="Saeedeh Baneshi" userId="ab503738-0f2e-403b-8640-be1289f2e35a" providerId="ADAL" clId="{89655107-FCA4-41C9-AF2E-5D81B0B16AC5}" dt="2024-02-12T13:26:49.135" v="3262"/>
          <ac:grpSpMkLst>
            <pc:docMk/>
            <pc:sldMk cId="4145078766" sldId="385"/>
            <ac:grpSpMk id="63" creationId="{F0CAF8EB-1DC2-AEF3-CC35-A6D9B6EBBBAA}"/>
          </ac:grpSpMkLst>
        </pc:grpChg>
        <pc:grpChg chg="del">
          <ac:chgData name="Saeedeh Baneshi" userId="ab503738-0f2e-403b-8640-be1289f2e35a" providerId="ADAL" clId="{89655107-FCA4-41C9-AF2E-5D81B0B16AC5}" dt="2024-02-12T13:23:50.661" v="3224" actId="478"/>
          <ac:grpSpMkLst>
            <pc:docMk/>
            <pc:sldMk cId="4145078766" sldId="385"/>
            <ac:grpSpMk id="68" creationId="{53BB8BF3-1F60-8B40-6A0F-1C5BD3047DF7}"/>
          </ac:grpSpMkLst>
        </pc:grpChg>
        <pc:grpChg chg="mod">
          <ac:chgData name="Saeedeh Baneshi" userId="ab503738-0f2e-403b-8640-be1289f2e35a" providerId="ADAL" clId="{89655107-FCA4-41C9-AF2E-5D81B0B16AC5}" dt="2024-02-12T13:26:49.135" v="3262"/>
          <ac:grpSpMkLst>
            <pc:docMk/>
            <pc:sldMk cId="4145078766" sldId="385"/>
            <ac:grpSpMk id="69" creationId="{991114A2-BEEF-C353-4FDE-A311940DEBFE}"/>
          </ac:grpSpMkLst>
        </pc:grpChg>
        <pc:grpChg chg="mod">
          <ac:chgData name="Saeedeh Baneshi" userId="ab503738-0f2e-403b-8640-be1289f2e35a" providerId="ADAL" clId="{89655107-FCA4-41C9-AF2E-5D81B0B16AC5}" dt="2024-02-12T13:26:49.135" v="3262"/>
          <ac:grpSpMkLst>
            <pc:docMk/>
            <pc:sldMk cId="4145078766" sldId="385"/>
            <ac:grpSpMk id="77" creationId="{500D2904-76D1-3C35-6A6A-66790F890556}"/>
          </ac:grpSpMkLst>
        </pc:grpChg>
        <pc:grpChg chg="mod">
          <ac:chgData name="Saeedeh Baneshi" userId="ab503738-0f2e-403b-8640-be1289f2e35a" providerId="ADAL" clId="{89655107-FCA4-41C9-AF2E-5D81B0B16AC5}" dt="2024-02-12T13:26:49.135" v="3262"/>
          <ac:grpSpMkLst>
            <pc:docMk/>
            <pc:sldMk cId="4145078766" sldId="385"/>
            <ac:grpSpMk id="78" creationId="{A2628337-B140-0525-8639-1DCC9D335044}"/>
          </ac:grpSpMkLst>
        </pc:grpChg>
        <pc:grpChg chg="mod">
          <ac:chgData name="Saeedeh Baneshi" userId="ab503738-0f2e-403b-8640-be1289f2e35a" providerId="ADAL" clId="{89655107-FCA4-41C9-AF2E-5D81B0B16AC5}" dt="2024-02-12T13:26:49.135" v="3262"/>
          <ac:grpSpMkLst>
            <pc:docMk/>
            <pc:sldMk cId="4145078766" sldId="385"/>
            <ac:grpSpMk id="81" creationId="{53164729-A149-6A67-ABE4-17875DC25205}"/>
          </ac:grpSpMkLst>
        </pc:grpChg>
        <pc:grpChg chg="mod">
          <ac:chgData name="Saeedeh Baneshi" userId="ab503738-0f2e-403b-8640-be1289f2e35a" providerId="ADAL" clId="{89655107-FCA4-41C9-AF2E-5D81B0B16AC5}" dt="2024-02-12T13:26:49.135" v="3262"/>
          <ac:grpSpMkLst>
            <pc:docMk/>
            <pc:sldMk cId="4145078766" sldId="385"/>
            <ac:grpSpMk id="82" creationId="{F4A43AEC-1A81-E331-B06A-507CF909C8C0}"/>
          </ac:grpSpMkLst>
        </pc:grpChg>
        <pc:grpChg chg="mod">
          <ac:chgData name="Saeedeh Baneshi" userId="ab503738-0f2e-403b-8640-be1289f2e35a" providerId="ADAL" clId="{89655107-FCA4-41C9-AF2E-5D81B0B16AC5}" dt="2024-02-12T13:26:49.135" v="3262"/>
          <ac:grpSpMkLst>
            <pc:docMk/>
            <pc:sldMk cId="4145078766" sldId="385"/>
            <ac:grpSpMk id="83" creationId="{62E485A9-FA6D-CEC0-CC83-19E658D67039}"/>
          </ac:grpSpMkLst>
        </pc:grpChg>
        <pc:grpChg chg="mod">
          <ac:chgData name="Saeedeh Baneshi" userId="ab503738-0f2e-403b-8640-be1289f2e35a" providerId="ADAL" clId="{89655107-FCA4-41C9-AF2E-5D81B0B16AC5}" dt="2024-02-12T13:26:49.135" v="3262"/>
          <ac:grpSpMkLst>
            <pc:docMk/>
            <pc:sldMk cId="4145078766" sldId="385"/>
            <ac:grpSpMk id="84" creationId="{D4C73DDF-7CF3-F864-4FA6-5BB73DC4DCA4}"/>
          </ac:grpSpMkLst>
        </pc:grpChg>
        <pc:grpChg chg="mod">
          <ac:chgData name="Saeedeh Baneshi" userId="ab503738-0f2e-403b-8640-be1289f2e35a" providerId="ADAL" clId="{89655107-FCA4-41C9-AF2E-5D81B0B16AC5}" dt="2024-02-12T13:26:49.135" v="3262"/>
          <ac:grpSpMkLst>
            <pc:docMk/>
            <pc:sldMk cId="4145078766" sldId="385"/>
            <ac:grpSpMk id="85" creationId="{D13C8804-B1AB-116B-84AB-E53BC40772DE}"/>
          </ac:grpSpMkLst>
        </pc:grpChg>
        <pc:grpChg chg="mod">
          <ac:chgData name="Saeedeh Baneshi" userId="ab503738-0f2e-403b-8640-be1289f2e35a" providerId="ADAL" clId="{89655107-FCA4-41C9-AF2E-5D81B0B16AC5}" dt="2024-02-12T13:26:49.135" v="3262"/>
          <ac:grpSpMkLst>
            <pc:docMk/>
            <pc:sldMk cId="4145078766" sldId="385"/>
            <ac:grpSpMk id="86" creationId="{E8A25DFF-4789-9ACF-D869-CFF6C20240D5}"/>
          </ac:grpSpMkLst>
        </pc:grpChg>
      </pc:sldChg>
      <pc:sldChg chg="addSp delSp modSp mod">
        <pc:chgData name="Saeedeh Baneshi" userId="ab503738-0f2e-403b-8640-be1289f2e35a" providerId="ADAL" clId="{89655107-FCA4-41C9-AF2E-5D81B0B16AC5}" dt="2024-02-12T13:33:15.651" v="3325" actId="113"/>
        <pc:sldMkLst>
          <pc:docMk/>
          <pc:sldMk cId="1571986370" sldId="386"/>
        </pc:sldMkLst>
        <pc:spChg chg="add mod">
          <ac:chgData name="Saeedeh Baneshi" userId="ab503738-0f2e-403b-8640-be1289f2e35a" providerId="ADAL" clId="{89655107-FCA4-41C9-AF2E-5D81B0B16AC5}" dt="2024-02-12T13:23:31.749" v="3219"/>
          <ac:spMkLst>
            <pc:docMk/>
            <pc:sldMk cId="1571986370" sldId="386"/>
            <ac:spMk id="3" creationId="{58464BCF-7C26-9EB5-684B-BCF6189E77DF}"/>
          </ac:spMkLst>
        </pc:spChg>
        <pc:spChg chg="del">
          <ac:chgData name="Saeedeh Baneshi" userId="ab503738-0f2e-403b-8640-be1289f2e35a" providerId="ADAL" clId="{89655107-FCA4-41C9-AF2E-5D81B0B16AC5}" dt="2024-02-12T13:23:30.560" v="3218" actId="478"/>
          <ac:spMkLst>
            <pc:docMk/>
            <pc:sldMk cId="1571986370" sldId="386"/>
            <ac:spMk id="29" creationId="{BA70E694-AB13-6F6E-4F7C-D11AA35DDC3C}"/>
          </ac:spMkLst>
        </pc:spChg>
        <pc:spChg chg="del">
          <ac:chgData name="Saeedeh Baneshi" userId="ab503738-0f2e-403b-8640-be1289f2e35a" providerId="ADAL" clId="{89655107-FCA4-41C9-AF2E-5D81B0B16AC5}" dt="2024-02-12T13:23:28.120" v="3217" actId="478"/>
          <ac:spMkLst>
            <pc:docMk/>
            <pc:sldMk cId="1571986370" sldId="386"/>
            <ac:spMk id="30" creationId="{E40C6A6A-FA95-880C-C4BF-7DCCE4D249FE}"/>
          </ac:spMkLst>
        </pc:spChg>
        <pc:spChg chg="add mod">
          <ac:chgData name="Saeedeh Baneshi" userId="ab503738-0f2e-403b-8640-be1289f2e35a" providerId="ADAL" clId="{89655107-FCA4-41C9-AF2E-5D81B0B16AC5}" dt="2024-02-12T13:23:31.749" v="3219"/>
          <ac:spMkLst>
            <pc:docMk/>
            <pc:sldMk cId="1571986370" sldId="386"/>
            <ac:spMk id="31" creationId="{C5FFCE55-1DAD-71AA-E591-059BA8075423}"/>
          </ac:spMkLst>
        </pc:spChg>
        <pc:spChg chg="mod">
          <ac:chgData name="Saeedeh Baneshi" userId="ab503738-0f2e-403b-8640-be1289f2e35a" providerId="ADAL" clId="{89655107-FCA4-41C9-AF2E-5D81B0B16AC5}" dt="2024-02-12T13:27:57.881" v="3279" actId="1076"/>
          <ac:spMkLst>
            <pc:docMk/>
            <pc:sldMk cId="1571986370" sldId="386"/>
            <ac:spMk id="32" creationId="{81AB934E-A102-AB40-D688-F4C3FB8EE158}"/>
          </ac:spMkLst>
        </pc:spChg>
        <pc:spChg chg="mod">
          <ac:chgData name="Saeedeh Baneshi" userId="ab503738-0f2e-403b-8640-be1289f2e35a" providerId="ADAL" clId="{89655107-FCA4-41C9-AF2E-5D81B0B16AC5}" dt="2024-02-12T13:23:31.749" v="3219"/>
          <ac:spMkLst>
            <pc:docMk/>
            <pc:sldMk cId="1571986370" sldId="386"/>
            <ac:spMk id="35" creationId="{6F11B90F-C4CD-A76F-B79C-FBFB710B999D}"/>
          </ac:spMkLst>
        </pc:spChg>
        <pc:spChg chg="mod">
          <ac:chgData name="Saeedeh Baneshi" userId="ab503738-0f2e-403b-8640-be1289f2e35a" providerId="ADAL" clId="{89655107-FCA4-41C9-AF2E-5D81B0B16AC5}" dt="2024-02-12T13:23:31.749" v="3219"/>
          <ac:spMkLst>
            <pc:docMk/>
            <pc:sldMk cId="1571986370" sldId="386"/>
            <ac:spMk id="36" creationId="{C0DC0024-7C3E-6631-10B8-BBA2F0A6B4F8}"/>
          </ac:spMkLst>
        </pc:spChg>
        <pc:spChg chg="mod">
          <ac:chgData name="Saeedeh Baneshi" userId="ab503738-0f2e-403b-8640-be1289f2e35a" providerId="ADAL" clId="{89655107-FCA4-41C9-AF2E-5D81B0B16AC5}" dt="2024-02-12T13:23:31.749" v="3219"/>
          <ac:spMkLst>
            <pc:docMk/>
            <pc:sldMk cId="1571986370" sldId="386"/>
            <ac:spMk id="37" creationId="{F65D16B4-7C33-2AA2-67AE-3B5F89B94199}"/>
          </ac:spMkLst>
        </pc:spChg>
        <pc:spChg chg="mod">
          <ac:chgData name="Saeedeh Baneshi" userId="ab503738-0f2e-403b-8640-be1289f2e35a" providerId="ADAL" clId="{89655107-FCA4-41C9-AF2E-5D81B0B16AC5}" dt="2024-02-12T13:23:31.749" v="3219"/>
          <ac:spMkLst>
            <pc:docMk/>
            <pc:sldMk cId="1571986370" sldId="386"/>
            <ac:spMk id="38" creationId="{441194F3-AC98-D72A-9319-63132065E0CB}"/>
          </ac:spMkLst>
        </pc:spChg>
        <pc:spChg chg="mod">
          <ac:chgData name="Saeedeh Baneshi" userId="ab503738-0f2e-403b-8640-be1289f2e35a" providerId="ADAL" clId="{89655107-FCA4-41C9-AF2E-5D81B0B16AC5}" dt="2024-02-12T13:23:31.749" v="3219"/>
          <ac:spMkLst>
            <pc:docMk/>
            <pc:sldMk cId="1571986370" sldId="386"/>
            <ac:spMk id="39" creationId="{5EAA0D00-EF2D-8C39-AE26-551671675D09}"/>
          </ac:spMkLst>
        </pc:spChg>
        <pc:spChg chg="mod">
          <ac:chgData name="Saeedeh Baneshi" userId="ab503738-0f2e-403b-8640-be1289f2e35a" providerId="ADAL" clId="{89655107-FCA4-41C9-AF2E-5D81B0B16AC5}" dt="2024-02-12T13:23:31.749" v="3219"/>
          <ac:spMkLst>
            <pc:docMk/>
            <pc:sldMk cId="1571986370" sldId="386"/>
            <ac:spMk id="40" creationId="{544DE06F-D05A-19DD-B58D-75BFF68D76C1}"/>
          </ac:spMkLst>
        </pc:spChg>
        <pc:spChg chg="mod">
          <ac:chgData name="Saeedeh Baneshi" userId="ab503738-0f2e-403b-8640-be1289f2e35a" providerId="ADAL" clId="{89655107-FCA4-41C9-AF2E-5D81B0B16AC5}" dt="2024-02-12T13:23:31.749" v="3219"/>
          <ac:spMkLst>
            <pc:docMk/>
            <pc:sldMk cId="1571986370" sldId="386"/>
            <ac:spMk id="43" creationId="{417E224D-B82E-13E6-F325-5C065D3EF149}"/>
          </ac:spMkLst>
        </pc:spChg>
        <pc:spChg chg="mod">
          <ac:chgData name="Saeedeh Baneshi" userId="ab503738-0f2e-403b-8640-be1289f2e35a" providerId="ADAL" clId="{89655107-FCA4-41C9-AF2E-5D81B0B16AC5}" dt="2024-02-12T13:23:31.749" v="3219"/>
          <ac:spMkLst>
            <pc:docMk/>
            <pc:sldMk cId="1571986370" sldId="386"/>
            <ac:spMk id="44" creationId="{9DB41924-925E-D2BA-9390-449DB01F77EE}"/>
          </ac:spMkLst>
        </pc:spChg>
        <pc:spChg chg="mod">
          <ac:chgData name="Saeedeh Baneshi" userId="ab503738-0f2e-403b-8640-be1289f2e35a" providerId="ADAL" clId="{89655107-FCA4-41C9-AF2E-5D81B0B16AC5}" dt="2024-02-12T13:23:31.749" v="3219"/>
          <ac:spMkLst>
            <pc:docMk/>
            <pc:sldMk cId="1571986370" sldId="386"/>
            <ac:spMk id="51" creationId="{F2C50ED3-F56B-F237-79E4-7D6CBD9F0ED9}"/>
          </ac:spMkLst>
        </pc:spChg>
        <pc:spChg chg="mod">
          <ac:chgData name="Saeedeh Baneshi" userId="ab503738-0f2e-403b-8640-be1289f2e35a" providerId="ADAL" clId="{89655107-FCA4-41C9-AF2E-5D81B0B16AC5}" dt="2024-02-12T13:23:31.749" v="3219"/>
          <ac:spMkLst>
            <pc:docMk/>
            <pc:sldMk cId="1571986370" sldId="386"/>
            <ac:spMk id="52" creationId="{23453AE8-97D0-27D6-BC09-79912163BC6E}"/>
          </ac:spMkLst>
        </pc:spChg>
        <pc:spChg chg="mod">
          <ac:chgData name="Saeedeh Baneshi" userId="ab503738-0f2e-403b-8640-be1289f2e35a" providerId="ADAL" clId="{89655107-FCA4-41C9-AF2E-5D81B0B16AC5}" dt="2024-02-12T13:23:31.749" v="3219"/>
          <ac:spMkLst>
            <pc:docMk/>
            <pc:sldMk cId="1571986370" sldId="386"/>
            <ac:spMk id="53" creationId="{E2BAD4A0-C64C-830C-2065-704D3261ECD3}"/>
          </ac:spMkLst>
        </pc:spChg>
        <pc:spChg chg="mod">
          <ac:chgData name="Saeedeh Baneshi" userId="ab503738-0f2e-403b-8640-be1289f2e35a" providerId="ADAL" clId="{89655107-FCA4-41C9-AF2E-5D81B0B16AC5}" dt="2024-02-12T13:23:31.749" v="3219"/>
          <ac:spMkLst>
            <pc:docMk/>
            <pc:sldMk cId="1571986370" sldId="386"/>
            <ac:spMk id="54" creationId="{888607C6-90EB-646B-3F5E-44521F6AC844}"/>
          </ac:spMkLst>
        </pc:spChg>
        <pc:spChg chg="mod">
          <ac:chgData name="Saeedeh Baneshi" userId="ab503738-0f2e-403b-8640-be1289f2e35a" providerId="ADAL" clId="{89655107-FCA4-41C9-AF2E-5D81B0B16AC5}" dt="2024-02-12T13:23:31.749" v="3219"/>
          <ac:spMkLst>
            <pc:docMk/>
            <pc:sldMk cId="1571986370" sldId="386"/>
            <ac:spMk id="55" creationId="{02846426-F687-293A-93FC-646C5D48180C}"/>
          </ac:spMkLst>
        </pc:spChg>
        <pc:spChg chg="mod">
          <ac:chgData name="Saeedeh Baneshi" userId="ab503738-0f2e-403b-8640-be1289f2e35a" providerId="ADAL" clId="{89655107-FCA4-41C9-AF2E-5D81B0B16AC5}" dt="2024-02-12T13:23:31.749" v="3219"/>
          <ac:spMkLst>
            <pc:docMk/>
            <pc:sldMk cId="1571986370" sldId="386"/>
            <ac:spMk id="56" creationId="{A43DE283-29D7-0CDA-F646-994535D9E1AC}"/>
          </ac:spMkLst>
        </pc:spChg>
        <pc:spChg chg="mod">
          <ac:chgData name="Saeedeh Baneshi" userId="ab503738-0f2e-403b-8640-be1289f2e35a" providerId="ADAL" clId="{89655107-FCA4-41C9-AF2E-5D81B0B16AC5}" dt="2024-02-12T13:23:31.749" v="3219"/>
          <ac:spMkLst>
            <pc:docMk/>
            <pc:sldMk cId="1571986370" sldId="386"/>
            <ac:spMk id="57" creationId="{C6DE6F10-DE59-E159-169B-1D1F8CFFED8E}"/>
          </ac:spMkLst>
        </pc:spChg>
        <pc:spChg chg="mod">
          <ac:chgData name="Saeedeh Baneshi" userId="ab503738-0f2e-403b-8640-be1289f2e35a" providerId="ADAL" clId="{89655107-FCA4-41C9-AF2E-5D81B0B16AC5}" dt="2024-02-12T13:23:31.749" v="3219"/>
          <ac:spMkLst>
            <pc:docMk/>
            <pc:sldMk cId="1571986370" sldId="386"/>
            <ac:spMk id="58" creationId="{6D92278D-30B9-779E-07FF-C8EC9E0653DB}"/>
          </ac:spMkLst>
        </pc:spChg>
        <pc:spChg chg="mod">
          <ac:chgData name="Saeedeh Baneshi" userId="ab503738-0f2e-403b-8640-be1289f2e35a" providerId="ADAL" clId="{89655107-FCA4-41C9-AF2E-5D81B0B16AC5}" dt="2024-02-12T13:23:31.749" v="3219"/>
          <ac:spMkLst>
            <pc:docMk/>
            <pc:sldMk cId="1571986370" sldId="386"/>
            <ac:spMk id="59" creationId="{3E662F04-054D-1A37-3A82-C8B5B643382D}"/>
          </ac:spMkLst>
        </pc:spChg>
        <pc:spChg chg="mod">
          <ac:chgData name="Saeedeh Baneshi" userId="ab503738-0f2e-403b-8640-be1289f2e35a" providerId="ADAL" clId="{89655107-FCA4-41C9-AF2E-5D81B0B16AC5}" dt="2024-02-12T13:23:31.749" v="3219"/>
          <ac:spMkLst>
            <pc:docMk/>
            <pc:sldMk cId="1571986370" sldId="386"/>
            <ac:spMk id="60" creationId="{09622826-9685-9870-803A-D0EAD8614CF1}"/>
          </ac:spMkLst>
        </pc:spChg>
        <pc:spChg chg="mod">
          <ac:chgData name="Saeedeh Baneshi" userId="ab503738-0f2e-403b-8640-be1289f2e35a" providerId="ADAL" clId="{89655107-FCA4-41C9-AF2E-5D81B0B16AC5}" dt="2024-02-12T13:23:31.749" v="3219"/>
          <ac:spMkLst>
            <pc:docMk/>
            <pc:sldMk cId="1571986370" sldId="386"/>
            <ac:spMk id="61" creationId="{F94FCDB9-2939-90E2-F7D8-B63B41A25089}"/>
          </ac:spMkLst>
        </pc:spChg>
        <pc:spChg chg="mod">
          <ac:chgData name="Saeedeh Baneshi" userId="ab503738-0f2e-403b-8640-be1289f2e35a" providerId="ADAL" clId="{89655107-FCA4-41C9-AF2E-5D81B0B16AC5}" dt="2024-02-12T13:23:31.749" v="3219"/>
          <ac:spMkLst>
            <pc:docMk/>
            <pc:sldMk cId="1571986370" sldId="386"/>
            <ac:spMk id="62" creationId="{02AC2638-B392-DCCB-5FC4-BEB5668A90CF}"/>
          </ac:spMkLst>
        </pc:spChg>
        <pc:spChg chg="mod">
          <ac:chgData name="Saeedeh Baneshi" userId="ab503738-0f2e-403b-8640-be1289f2e35a" providerId="ADAL" clId="{89655107-FCA4-41C9-AF2E-5D81B0B16AC5}" dt="2024-02-12T13:27:22.539" v="3267"/>
          <ac:spMkLst>
            <pc:docMk/>
            <pc:sldMk cId="1571986370" sldId="386"/>
            <ac:spMk id="65" creationId="{77CD5073-F455-3C3E-23D5-90BC42D2D311}"/>
          </ac:spMkLst>
        </pc:spChg>
        <pc:spChg chg="mod">
          <ac:chgData name="Saeedeh Baneshi" userId="ab503738-0f2e-403b-8640-be1289f2e35a" providerId="ADAL" clId="{89655107-FCA4-41C9-AF2E-5D81B0B16AC5}" dt="2024-02-12T13:27:22.539" v="3267"/>
          <ac:spMkLst>
            <pc:docMk/>
            <pc:sldMk cId="1571986370" sldId="386"/>
            <ac:spMk id="66" creationId="{50C511B6-5628-34DC-8983-762309C2B3F9}"/>
          </ac:spMkLst>
        </pc:spChg>
        <pc:spChg chg="mod">
          <ac:chgData name="Saeedeh Baneshi" userId="ab503738-0f2e-403b-8640-be1289f2e35a" providerId="ADAL" clId="{89655107-FCA4-41C9-AF2E-5D81B0B16AC5}" dt="2024-02-12T13:27:22.539" v="3267"/>
          <ac:spMkLst>
            <pc:docMk/>
            <pc:sldMk cId="1571986370" sldId="386"/>
            <ac:spMk id="67" creationId="{ADC48890-BF7B-01E6-2796-328CC294290F}"/>
          </ac:spMkLst>
        </pc:spChg>
        <pc:spChg chg="mod">
          <ac:chgData name="Saeedeh Baneshi" userId="ab503738-0f2e-403b-8640-be1289f2e35a" providerId="ADAL" clId="{89655107-FCA4-41C9-AF2E-5D81B0B16AC5}" dt="2024-02-12T13:27:22.539" v="3267"/>
          <ac:spMkLst>
            <pc:docMk/>
            <pc:sldMk cId="1571986370" sldId="386"/>
            <ac:spMk id="68" creationId="{3E278D3B-D293-5C28-7234-C7377ED3B773}"/>
          </ac:spMkLst>
        </pc:spChg>
        <pc:spChg chg="mod">
          <ac:chgData name="Saeedeh Baneshi" userId="ab503738-0f2e-403b-8640-be1289f2e35a" providerId="ADAL" clId="{89655107-FCA4-41C9-AF2E-5D81B0B16AC5}" dt="2024-02-12T13:27:22.539" v="3267"/>
          <ac:spMkLst>
            <pc:docMk/>
            <pc:sldMk cId="1571986370" sldId="386"/>
            <ac:spMk id="69" creationId="{06D617B8-B04A-29F9-D3C2-4480AB6A25F2}"/>
          </ac:spMkLst>
        </pc:spChg>
        <pc:spChg chg="mod">
          <ac:chgData name="Saeedeh Baneshi" userId="ab503738-0f2e-403b-8640-be1289f2e35a" providerId="ADAL" clId="{89655107-FCA4-41C9-AF2E-5D81B0B16AC5}" dt="2024-02-12T13:27:22.539" v="3267"/>
          <ac:spMkLst>
            <pc:docMk/>
            <pc:sldMk cId="1571986370" sldId="386"/>
            <ac:spMk id="70" creationId="{19ECDAF6-1A25-DA60-0F47-B034DE0E7346}"/>
          </ac:spMkLst>
        </pc:spChg>
        <pc:spChg chg="mod">
          <ac:chgData name="Saeedeh Baneshi" userId="ab503738-0f2e-403b-8640-be1289f2e35a" providerId="ADAL" clId="{89655107-FCA4-41C9-AF2E-5D81B0B16AC5}" dt="2024-02-12T13:27:22.539" v="3267"/>
          <ac:spMkLst>
            <pc:docMk/>
            <pc:sldMk cId="1571986370" sldId="386"/>
            <ac:spMk id="73" creationId="{BB39A923-5C02-4159-6A54-A04C0F9B1B10}"/>
          </ac:spMkLst>
        </pc:spChg>
        <pc:spChg chg="mod">
          <ac:chgData name="Saeedeh Baneshi" userId="ab503738-0f2e-403b-8640-be1289f2e35a" providerId="ADAL" clId="{89655107-FCA4-41C9-AF2E-5D81B0B16AC5}" dt="2024-02-12T13:27:22.539" v="3267"/>
          <ac:spMkLst>
            <pc:docMk/>
            <pc:sldMk cId="1571986370" sldId="386"/>
            <ac:spMk id="74" creationId="{1816DA69-B4C3-540B-584B-1E9EF979D04E}"/>
          </ac:spMkLst>
        </pc:spChg>
        <pc:spChg chg="mod">
          <ac:chgData name="Saeedeh Baneshi" userId="ab503738-0f2e-403b-8640-be1289f2e35a" providerId="ADAL" clId="{89655107-FCA4-41C9-AF2E-5D81B0B16AC5}" dt="2024-02-12T13:27:22.539" v="3267"/>
          <ac:spMkLst>
            <pc:docMk/>
            <pc:sldMk cId="1571986370" sldId="386"/>
            <ac:spMk id="81" creationId="{E71D7D01-DB5F-EC69-B342-852AB5B9B02B}"/>
          </ac:spMkLst>
        </pc:spChg>
        <pc:spChg chg="mod">
          <ac:chgData name="Saeedeh Baneshi" userId="ab503738-0f2e-403b-8640-be1289f2e35a" providerId="ADAL" clId="{89655107-FCA4-41C9-AF2E-5D81B0B16AC5}" dt="2024-02-12T13:33:15.651" v="3325" actId="113"/>
          <ac:spMkLst>
            <pc:docMk/>
            <pc:sldMk cId="1571986370" sldId="386"/>
            <ac:spMk id="82" creationId="{24EC097F-1531-3DE3-0823-81A21F31C81D}"/>
          </ac:spMkLst>
        </pc:spChg>
        <pc:spChg chg="mod">
          <ac:chgData name="Saeedeh Baneshi" userId="ab503738-0f2e-403b-8640-be1289f2e35a" providerId="ADAL" clId="{89655107-FCA4-41C9-AF2E-5D81B0B16AC5}" dt="2024-02-12T13:27:22.539" v="3267"/>
          <ac:spMkLst>
            <pc:docMk/>
            <pc:sldMk cId="1571986370" sldId="386"/>
            <ac:spMk id="83" creationId="{5EEFBC5F-2E26-E96A-3DD6-B578C4ED20CD}"/>
          </ac:spMkLst>
        </pc:spChg>
        <pc:spChg chg="mod">
          <ac:chgData name="Saeedeh Baneshi" userId="ab503738-0f2e-403b-8640-be1289f2e35a" providerId="ADAL" clId="{89655107-FCA4-41C9-AF2E-5D81B0B16AC5}" dt="2024-02-12T13:27:22.539" v="3267"/>
          <ac:spMkLst>
            <pc:docMk/>
            <pc:sldMk cId="1571986370" sldId="386"/>
            <ac:spMk id="84" creationId="{9AA5C97F-9745-242E-E4C3-A3E17DBC1C5B}"/>
          </ac:spMkLst>
        </pc:spChg>
        <pc:spChg chg="mod">
          <ac:chgData name="Saeedeh Baneshi" userId="ab503738-0f2e-403b-8640-be1289f2e35a" providerId="ADAL" clId="{89655107-FCA4-41C9-AF2E-5D81B0B16AC5}" dt="2024-02-12T13:27:22.539" v="3267"/>
          <ac:spMkLst>
            <pc:docMk/>
            <pc:sldMk cId="1571986370" sldId="386"/>
            <ac:spMk id="85" creationId="{AAAA8F51-79FD-EF56-270F-C8A792331CBA}"/>
          </ac:spMkLst>
        </pc:spChg>
        <pc:spChg chg="mod">
          <ac:chgData name="Saeedeh Baneshi" userId="ab503738-0f2e-403b-8640-be1289f2e35a" providerId="ADAL" clId="{89655107-FCA4-41C9-AF2E-5D81B0B16AC5}" dt="2024-02-12T13:27:22.539" v="3267"/>
          <ac:spMkLst>
            <pc:docMk/>
            <pc:sldMk cId="1571986370" sldId="386"/>
            <ac:spMk id="86" creationId="{6E3EAC23-62EB-0E37-5DA1-889B7AEAEC55}"/>
          </ac:spMkLst>
        </pc:spChg>
        <pc:spChg chg="mod">
          <ac:chgData name="Saeedeh Baneshi" userId="ab503738-0f2e-403b-8640-be1289f2e35a" providerId="ADAL" clId="{89655107-FCA4-41C9-AF2E-5D81B0B16AC5}" dt="2024-02-12T13:27:22.539" v="3267"/>
          <ac:spMkLst>
            <pc:docMk/>
            <pc:sldMk cId="1571986370" sldId="386"/>
            <ac:spMk id="87" creationId="{53FEBCD4-7DBA-1743-AC8B-25326D957343}"/>
          </ac:spMkLst>
        </pc:spChg>
        <pc:spChg chg="mod">
          <ac:chgData name="Saeedeh Baneshi" userId="ab503738-0f2e-403b-8640-be1289f2e35a" providerId="ADAL" clId="{89655107-FCA4-41C9-AF2E-5D81B0B16AC5}" dt="2024-02-12T13:27:22.539" v="3267"/>
          <ac:spMkLst>
            <pc:docMk/>
            <pc:sldMk cId="1571986370" sldId="386"/>
            <ac:spMk id="88" creationId="{FFFBFA92-4616-7745-9CCD-28408ADB0143}"/>
          </ac:spMkLst>
        </pc:spChg>
        <pc:spChg chg="mod">
          <ac:chgData name="Saeedeh Baneshi" userId="ab503738-0f2e-403b-8640-be1289f2e35a" providerId="ADAL" clId="{89655107-FCA4-41C9-AF2E-5D81B0B16AC5}" dt="2024-02-12T13:27:22.539" v="3267"/>
          <ac:spMkLst>
            <pc:docMk/>
            <pc:sldMk cId="1571986370" sldId="386"/>
            <ac:spMk id="89" creationId="{0650F8E4-C558-5D14-70A2-94E1734BF4F6}"/>
          </ac:spMkLst>
        </pc:spChg>
        <pc:spChg chg="mod">
          <ac:chgData name="Saeedeh Baneshi" userId="ab503738-0f2e-403b-8640-be1289f2e35a" providerId="ADAL" clId="{89655107-FCA4-41C9-AF2E-5D81B0B16AC5}" dt="2024-02-12T13:27:22.539" v="3267"/>
          <ac:spMkLst>
            <pc:docMk/>
            <pc:sldMk cId="1571986370" sldId="386"/>
            <ac:spMk id="90" creationId="{11F6E557-0FD3-9416-C185-83BF3AC4702B}"/>
          </ac:spMkLst>
        </pc:spChg>
        <pc:spChg chg="mod">
          <ac:chgData name="Saeedeh Baneshi" userId="ab503738-0f2e-403b-8640-be1289f2e35a" providerId="ADAL" clId="{89655107-FCA4-41C9-AF2E-5D81B0B16AC5}" dt="2024-02-12T13:27:22.539" v="3267"/>
          <ac:spMkLst>
            <pc:docMk/>
            <pc:sldMk cId="1571986370" sldId="386"/>
            <ac:spMk id="91" creationId="{4A2ECC88-FBF9-13F9-CD57-12896A3E3737}"/>
          </ac:spMkLst>
        </pc:spChg>
        <pc:spChg chg="mod">
          <ac:chgData name="Saeedeh Baneshi" userId="ab503738-0f2e-403b-8640-be1289f2e35a" providerId="ADAL" clId="{89655107-FCA4-41C9-AF2E-5D81B0B16AC5}" dt="2024-02-12T13:27:22.539" v="3267"/>
          <ac:spMkLst>
            <pc:docMk/>
            <pc:sldMk cId="1571986370" sldId="386"/>
            <ac:spMk id="92" creationId="{6CFEB0EB-C0DB-B641-2866-72C555B29C5F}"/>
          </ac:spMkLst>
        </pc:spChg>
        <pc:grpChg chg="del">
          <ac:chgData name="Saeedeh Baneshi" userId="ab503738-0f2e-403b-8640-be1289f2e35a" providerId="ADAL" clId="{89655107-FCA4-41C9-AF2E-5D81B0B16AC5}" dt="2024-02-12T13:23:26.010" v="3216" actId="478"/>
          <ac:grpSpMkLst>
            <pc:docMk/>
            <pc:sldMk cId="1571986370" sldId="386"/>
            <ac:grpSpMk id="7" creationId="{2477E0DB-E9B5-0824-4537-94E220A6F9B4}"/>
          </ac:grpSpMkLst>
        </pc:grpChg>
        <pc:grpChg chg="add del mod">
          <ac:chgData name="Saeedeh Baneshi" userId="ab503738-0f2e-403b-8640-be1289f2e35a" providerId="ADAL" clId="{89655107-FCA4-41C9-AF2E-5D81B0B16AC5}" dt="2024-02-12T13:27:21.611" v="3266" actId="478"/>
          <ac:grpSpMkLst>
            <pc:docMk/>
            <pc:sldMk cId="1571986370" sldId="386"/>
            <ac:grpSpMk id="33" creationId="{FA54F99A-32F8-CE77-5734-60476A08E392}"/>
          </ac:grpSpMkLst>
        </pc:grpChg>
        <pc:grpChg chg="mod">
          <ac:chgData name="Saeedeh Baneshi" userId="ab503738-0f2e-403b-8640-be1289f2e35a" providerId="ADAL" clId="{89655107-FCA4-41C9-AF2E-5D81B0B16AC5}" dt="2024-02-12T13:23:31.749" v="3219"/>
          <ac:grpSpMkLst>
            <pc:docMk/>
            <pc:sldMk cId="1571986370" sldId="386"/>
            <ac:grpSpMk id="34" creationId="{AE24E54F-B26B-3177-1399-4B63313379D6}"/>
          </ac:grpSpMkLst>
        </pc:grpChg>
        <pc:grpChg chg="mod">
          <ac:chgData name="Saeedeh Baneshi" userId="ab503738-0f2e-403b-8640-be1289f2e35a" providerId="ADAL" clId="{89655107-FCA4-41C9-AF2E-5D81B0B16AC5}" dt="2024-02-12T13:23:31.749" v="3219"/>
          <ac:grpSpMkLst>
            <pc:docMk/>
            <pc:sldMk cId="1571986370" sldId="386"/>
            <ac:grpSpMk id="41" creationId="{B0E6F332-52A6-C6E7-F1C7-527948B8ED2D}"/>
          </ac:grpSpMkLst>
        </pc:grpChg>
        <pc:grpChg chg="mod">
          <ac:chgData name="Saeedeh Baneshi" userId="ab503738-0f2e-403b-8640-be1289f2e35a" providerId="ADAL" clId="{89655107-FCA4-41C9-AF2E-5D81B0B16AC5}" dt="2024-02-12T13:23:31.749" v="3219"/>
          <ac:grpSpMkLst>
            <pc:docMk/>
            <pc:sldMk cId="1571986370" sldId="386"/>
            <ac:grpSpMk id="42" creationId="{3E68B6D9-E293-5667-8453-2EE6ED13CF44}"/>
          </ac:grpSpMkLst>
        </pc:grpChg>
        <pc:grpChg chg="mod">
          <ac:chgData name="Saeedeh Baneshi" userId="ab503738-0f2e-403b-8640-be1289f2e35a" providerId="ADAL" clId="{89655107-FCA4-41C9-AF2E-5D81B0B16AC5}" dt="2024-02-12T13:23:31.749" v="3219"/>
          <ac:grpSpMkLst>
            <pc:docMk/>
            <pc:sldMk cId="1571986370" sldId="386"/>
            <ac:grpSpMk id="45" creationId="{2DECE47F-141E-ED3B-4B31-8851FE821703}"/>
          </ac:grpSpMkLst>
        </pc:grpChg>
        <pc:grpChg chg="mod">
          <ac:chgData name="Saeedeh Baneshi" userId="ab503738-0f2e-403b-8640-be1289f2e35a" providerId="ADAL" clId="{89655107-FCA4-41C9-AF2E-5D81B0B16AC5}" dt="2024-02-12T13:23:31.749" v="3219"/>
          <ac:grpSpMkLst>
            <pc:docMk/>
            <pc:sldMk cId="1571986370" sldId="386"/>
            <ac:grpSpMk id="46" creationId="{530B3F33-6410-CB3A-A51A-4105D667A660}"/>
          </ac:grpSpMkLst>
        </pc:grpChg>
        <pc:grpChg chg="mod">
          <ac:chgData name="Saeedeh Baneshi" userId="ab503738-0f2e-403b-8640-be1289f2e35a" providerId="ADAL" clId="{89655107-FCA4-41C9-AF2E-5D81B0B16AC5}" dt="2024-02-12T13:23:31.749" v="3219"/>
          <ac:grpSpMkLst>
            <pc:docMk/>
            <pc:sldMk cId="1571986370" sldId="386"/>
            <ac:grpSpMk id="47" creationId="{F4C23672-F78A-5B6F-3D98-2AF3B3A75726}"/>
          </ac:grpSpMkLst>
        </pc:grpChg>
        <pc:grpChg chg="mod">
          <ac:chgData name="Saeedeh Baneshi" userId="ab503738-0f2e-403b-8640-be1289f2e35a" providerId="ADAL" clId="{89655107-FCA4-41C9-AF2E-5D81B0B16AC5}" dt="2024-02-12T13:23:31.749" v="3219"/>
          <ac:grpSpMkLst>
            <pc:docMk/>
            <pc:sldMk cId="1571986370" sldId="386"/>
            <ac:grpSpMk id="48" creationId="{37B43CB1-7E23-A193-C9CF-262B1F7CD9D4}"/>
          </ac:grpSpMkLst>
        </pc:grpChg>
        <pc:grpChg chg="mod">
          <ac:chgData name="Saeedeh Baneshi" userId="ab503738-0f2e-403b-8640-be1289f2e35a" providerId="ADAL" clId="{89655107-FCA4-41C9-AF2E-5D81B0B16AC5}" dt="2024-02-12T13:23:31.749" v="3219"/>
          <ac:grpSpMkLst>
            <pc:docMk/>
            <pc:sldMk cId="1571986370" sldId="386"/>
            <ac:grpSpMk id="49" creationId="{FB06DB6A-20EC-30FA-F7AA-C95F6AA2D9EB}"/>
          </ac:grpSpMkLst>
        </pc:grpChg>
        <pc:grpChg chg="mod">
          <ac:chgData name="Saeedeh Baneshi" userId="ab503738-0f2e-403b-8640-be1289f2e35a" providerId="ADAL" clId="{89655107-FCA4-41C9-AF2E-5D81B0B16AC5}" dt="2024-02-12T13:23:31.749" v="3219"/>
          <ac:grpSpMkLst>
            <pc:docMk/>
            <pc:sldMk cId="1571986370" sldId="386"/>
            <ac:grpSpMk id="50" creationId="{75A7F259-EDD4-4356-CF4E-DD327F12D15F}"/>
          </ac:grpSpMkLst>
        </pc:grpChg>
        <pc:grpChg chg="add mod">
          <ac:chgData name="Saeedeh Baneshi" userId="ab503738-0f2e-403b-8640-be1289f2e35a" providerId="ADAL" clId="{89655107-FCA4-41C9-AF2E-5D81B0B16AC5}" dt="2024-02-12T13:27:22.539" v="3267"/>
          <ac:grpSpMkLst>
            <pc:docMk/>
            <pc:sldMk cId="1571986370" sldId="386"/>
            <ac:grpSpMk id="63" creationId="{68D85101-A9BF-5250-3515-A99865C308A4}"/>
          </ac:grpSpMkLst>
        </pc:grpChg>
        <pc:grpChg chg="mod">
          <ac:chgData name="Saeedeh Baneshi" userId="ab503738-0f2e-403b-8640-be1289f2e35a" providerId="ADAL" clId="{89655107-FCA4-41C9-AF2E-5D81B0B16AC5}" dt="2024-02-12T13:27:22.539" v="3267"/>
          <ac:grpSpMkLst>
            <pc:docMk/>
            <pc:sldMk cId="1571986370" sldId="386"/>
            <ac:grpSpMk id="64" creationId="{68CF4E39-320F-EE89-D780-53AAE6CBC890}"/>
          </ac:grpSpMkLst>
        </pc:grpChg>
        <pc:grpChg chg="mod">
          <ac:chgData name="Saeedeh Baneshi" userId="ab503738-0f2e-403b-8640-be1289f2e35a" providerId="ADAL" clId="{89655107-FCA4-41C9-AF2E-5D81B0B16AC5}" dt="2024-02-12T13:27:22.539" v="3267"/>
          <ac:grpSpMkLst>
            <pc:docMk/>
            <pc:sldMk cId="1571986370" sldId="386"/>
            <ac:grpSpMk id="71" creationId="{6FC982A1-8367-EE54-A4D6-B05104F29C5B}"/>
          </ac:grpSpMkLst>
        </pc:grpChg>
        <pc:grpChg chg="mod">
          <ac:chgData name="Saeedeh Baneshi" userId="ab503738-0f2e-403b-8640-be1289f2e35a" providerId="ADAL" clId="{89655107-FCA4-41C9-AF2E-5D81B0B16AC5}" dt="2024-02-12T13:27:22.539" v="3267"/>
          <ac:grpSpMkLst>
            <pc:docMk/>
            <pc:sldMk cId="1571986370" sldId="386"/>
            <ac:grpSpMk id="72" creationId="{D7D689E7-8781-C067-664F-472532AF8466}"/>
          </ac:grpSpMkLst>
        </pc:grpChg>
        <pc:grpChg chg="mod">
          <ac:chgData name="Saeedeh Baneshi" userId="ab503738-0f2e-403b-8640-be1289f2e35a" providerId="ADAL" clId="{89655107-FCA4-41C9-AF2E-5D81B0B16AC5}" dt="2024-02-12T13:27:22.539" v="3267"/>
          <ac:grpSpMkLst>
            <pc:docMk/>
            <pc:sldMk cId="1571986370" sldId="386"/>
            <ac:grpSpMk id="75" creationId="{A84E4A48-6E03-BB77-49C5-B1427E531952}"/>
          </ac:grpSpMkLst>
        </pc:grpChg>
        <pc:grpChg chg="mod">
          <ac:chgData name="Saeedeh Baneshi" userId="ab503738-0f2e-403b-8640-be1289f2e35a" providerId="ADAL" clId="{89655107-FCA4-41C9-AF2E-5D81B0B16AC5}" dt="2024-02-12T13:27:22.539" v="3267"/>
          <ac:grpSpMkLst>
            <pc:docMk/>
            <pc:sldMk cId="1571986370" sldId="386"/>
            <ac:grpSpMk id="76" creationId="{C69B3EEB-FF13-2089-AADE-E17FA87EC97B}"/>
          </ac:grpSpMkLst>
        </pc:grpChg>
        <pc:grpChg chg="mod">
          <ac:chgData name="Saeedeh Baneshi" userId="ab503738-0f2e-403b-8640-be1289f2e35a" providerId="ADAL" clId="{89655107-FCA4-41C9-AF2E-5D81B0B16AC5}" dt="2024-02-12T13:27:22.539" v="3267"/>
          <ac:grpSpMkLst>
            <pc:docMk/>
            <pc:sldMk cId="1571986370" sldId="386"/>
            <ac:grpSpMk id="77" creationId="{7A4A91A3-8C71-32BF-F5F9-55EF4ABAAEBD}"/>
          </ac:grpSpMkLst>
        </pc:grpChg>
        <pc:grpChg chg="mod">
          <ac:chgData name="Saeedeh Baneshi" userId="ab503738-0f2e-403b-8640-be1289f2e35a" providerId="ADAL" clId="{89655107-FCA4-41C9-AF2E-5D81B0B16AC5}" dt="2024-02-12T13:27:22.539" v="3267"/>
          <ac:grpSpMkLst>
            <pc:docMk/>
            <pc:sldMk cId="1571986370" sldId="386"/>
            <ac:grpSpMk id="78" creationId="{B201F320-2D01-A2DF-3859-663F6B969FE9}"/>
          </ac:grpSpMkLst>
        </pc:grpChg>
        <pc:grpChg chg="mod">
          <ac:chgData name="Saeedeh Baneshi" userId="ab503738-0f2e-403b-8640-be1289f2e35a" providerId="ADAL" clId="{89655107-FCA4-41C9-AF2E-5D81B0B16AC5}" dt="2024-02-12T13:27:22.539" v="3267"/>
          <ac:grpSpMkLst>
            <pc:docMk/>
            <pc:sldMk cId="1571986370" sldId="386"/>
            <ac:grpSpMk id="79" creationId="{6BC3A602-D425-7D95-44C0-22FE6C594A97}"/>
          </ac:grpSpMkLst>
        </pc:grpChg>
        <pc:grpChg chg="mod">
          <ac:chgData name="Saeedeh Baneshi" userId="ab503738-0f2e-403b-8640-be1289f2e35a" providerId="ADAL" clId="{89655107-FCA4-41C9-AF2E-5D81B0B16AC5}" dt="2024-02-12T13:27:22.539" v="3267"/>
          <ac:grpSpMkLst>
            <pc:docMk/>
            <pc:sldMk cId="1571986370" sldId="386"/>
            <ac:grpSpMk id="80" creationId="{06EC3D3B-E405-07BA-F951-9CDD3C9A411A}"/>
          </ac:grpSpMkLst>
        </pc:grpChg>
        <pc:picChg chg="mod">
          <ac:chgData name="Saeedeh Baneshi" userId="ab503738-0f2e-403b-8640-be1289f2e35a" providerId="ADAL" clId="{89655107-FCA4-41C9-AF2E-5D81B0B16AC5}" dt="2024-02-12T13:27:28.875" v="3270" actId="1076"/>
          <ac:picMkLst>
            <pc:docMk/>
            <pc:sldMk cId="1571986370" sldId="386"/>
            <ac:picMk id="4" creationId="{8C3BF8DD-515D-9596-7E2A-C0EE02AC311B}"/>
          </ac:picMkLst>
        </pc:picChg>
        <pc:picChg chg="mod">
          <ac:chgData name="Saeedeh Baneshi" userId="ab503738-0f2e-403b-8640-be1289f2e35a" providerId="ADAL" clId="{89655107-FCA4-41C9-AF2E-5D81B0B16AC5}" dt="2024-02-12T13:27:33.907" v="3272" actId="1076"/>
          <ac:picMkLst>
            <pc:docMk/>
            <pc:sldMk cId="1571986370" sldId="386"/>
            <ac:picMk id="5" creationId="{42470853-6023-52C3-1913-6ABA7041A7D1}"/>
          </ac:picMkLst>
        </pc:picChg>
      </pc:sldChg>
      <pc:sldChg chg="addSp delSp modSp mod">
        <pc:chgData name="Saeedeh Baneshi" userId="ab503738-0f2e-403b-8640-be1289f2e35a" providerId="ADAL" clId="{89655107-FCA4-41C9-AF2E-5D81B0B16AC5}" dt="2024-02-12T13:33:24.771" v="3328" actId="113"/>
        <pc:sldMkLst>
          <pc:docMk/>
          <pc:sldMk cId="3773387832" sldId="387"/>
        </pc:sldMkLst>
        <pc:spChg chg="add mod">
          <ac:chgData name="Saeedeh Baneshi" userId="ab503738-0f2e-403b-8640-be1289f2e35a" providerId="ADAL" clId="{89655107-FCA4-41C9-AF2E-5D81B0B16AC5}" dt="2024-02-12T13:22:57.191" v="3207"/>
          <ac:spMkLst>
            <pc:docMk/>
            <pc:sldMk cId="3773387832" sldId="387"/>
            <ac:spMk id="3" creationId="{D6E1373D-DFFD-4FFC-EB87-FB29873EBD3B}"/>
          </ac:spMkLst>
        </pc:spChg>
        <pc:spChg chg="add mod">
          <ac:chgData name="Saeedeh Baneshi" userId="ab503738-0f2e-403b-8640-be1289f2e35a" providerId="ADAL" clId="{89655107-FCA4-41C9-AF2E-5D81B0B16AC5}" dt="2024-02-12T13:22:57.191" v="3207"/>
          <ac:spMkLst>
            <pc:docMk/>
            <pc:sldMk cId="3773387832" sldId="387"/>
            <ac:spMk id="4" creationId="{5FEF7F65-2281-03FA-4ACE-7D8F088E694E}"/>
          </ac:spMkLst>
        </pc:spChg>
        <pc:spChg chg="del">
          <ac:chgData name="Saeedeh Baneshi" userId="ab503738-0f2e-403b-8640-be1289f2e35a" providerId="ADAL" clId="{89655107-FCA4-41C9-AF2E-5D81B0B16AC5}" dt="2024-02-12T13:22:53.029" v="3204" actId="478"/>
          <ac:spMkLst>
            <pc:docMk/>
            <pc:sldMk cId="3773387832" sldId="387"/>
            <ac:spMk id="10" creationId="{6C96A4A0-D91C-602F-CABC-E6542D60E7D1}"/>
          </ac:spMkLst>
        </pc:spChg>
        <pc:spChg chg="mod">
          <ac:chgData name="Saeedeh Baneshi" userId="ab503738-0f2e-403b-8640-be1289f2e35a" providerId="ADAL" clId="{89655107-FCA4-41C9-AF2E-5D81B0B16AC5}" dt="2024-02-12T13:22:57.191" v="3207"/>
          <ac:spMkLst>
            <pc:docMk/>
            <pc:sldMk cId="3773387832" sldId="387"/>
            <ac:spMk id="11" creationId="{13B83EA2-1FC9-ADE1-E581-2AEC1C28CEF8}"/>
          </ac:spMkLst>
        </pc:spChg>
        <pc:spChg chg="mod">
          <ac:chgData name="Saeedeh Baneshi" userId="ab503738-0f2e-403b-8640-be1289f2e35a" providerId="ADAL" clId="{89655107-FCA4-41C9-AF2E-5D81B0B16AC5}" dt="2024-02-12T13:22:57.191" v="3207"/>
          <ac:spMkLst>
            <pc:docMk/>
            <pc:sldMk cId="3773387832" sldId="387"/>
            <ac:spMk id="12" creationId="{C171A17E-47ED-B0DD-4359-0FF6619234A2}"/>
          </ac:spMkLst>
        </pc:spChg>
        <pc:spChg chg="mod">
          <ac:chgData name="Saeedeh Baneshi" userId="ab503738-0f2e-403b-8640-be1289f2e35a" providerId="ADAL" clId="{89655107-FCA4-41C9-AF2E-5D81B0B16AC5}" dt="2024-02-12T13:22:57.191" v="3207"/>
          <ac:spMkLst>
            <pc:docMk/>
            <pc:sldMk cId="3773387832" sldId="387"/>
            <ac:spMk id="13" creationId="{EB7FB57B-D368-64FD-E0FC-8A5AE31FADE4}"/>
          </ac:spMkLst>
        </pc:spChg>
        <pc:spChg chg="mod">
          <ac:chgData name="Saeedeh Baneshi" userId="ab503738-0f2e-403b-8640-be1289f2e35a" providerId="ADAL" clId="{89655107-FCA4-41C9-AF2E-5D81B0B16AC5}" dt="2024-02-12T13:22:57.191" v="3207"/>
          <ac:spMkLst>
            <pc:docMk/>
            <pc:sldMk cId="3773387832" sldId="387"/>
            <ac:spMk id="14" creationId="{2E3B6583-B244-F44C-84E4-77E5D1A504DC}"/>
          </ac:spMkLst>
        </pc:spChg>
        <pc:spChg chg="mod">
          <ac:chgData name="Saeedeh Baneshi" userId="ab503738-0f2e-403b-8640-be1289f2e35a" providerId="ADAL" clId="{89655107-FCA4-41C9-AF2E-5D81B0B16AC5}" dt="2024-02-12T13:22:57.191" v="3207"/>
          <ac:spMkLst>
            <pc:docMk/>
            <pc:sldMk cId="3773387832" sldId="387"/>
            <ac:spMk id="15" creationId="{87E40AE4-F1A3-3E81-9DF0-42094DA03FAF}"/>
          </ac:spMkLst>
        </pc:spChg>
        <pc:spChg chg="mod">
          <ac:chgData name="Saeedeh Baneshi" userId="ab503738-0f2e-403b-8640-be1289f2e35a" providerId="ADAL" clId="{89655107-FCA4-41C9-AF2E-5D81B0B16AC5}" dt="2024-02-12T13:22:57.191" v="3207"/>
          <ac:spMkLst>
            <pc:docMk/>
            <pc:sldMk cId="3773387832" sldId="387"/>
            <ac:spMk id="16" creationId="{392C7393-9CBE-A687-1695-3B87A5D92680}"/>
          </ac:spMkLst>
        </pc:spChg>
        <pc:spChg chg="mod">
          <ac:chgData name="Saeedeh Baneshi" userId="ab503738-0f2e-403b-8640-be1289f2e35a" providerId="ADAL" clId="{89655107-FCA4-41C9-AF2E-5D81B0B16AC5}" dt="2024-02-12T13:22:57.191" v="3207"/>
          <ac:spMkLst>
            <pc:docMk/>
            <pc:sldMk cId="3773387832" sldId="387"/>
            <ac:spMk id="19" creationId="{917B066D-D4E8-2479-5287-02F3BD444340}"/>
          </ac:spMkLst>
        </pc:spChg>
        <pc:spChg chg="mod">
          <ac:chgData name="Saeedeh Baneshi" userId="ab503738-0f2e-403b-8640-be1289f2e35a" providerId="ADAL" clId="{89655107-FCA4-41C9-AF2E-5D81B0B16AC5}" dt="2024-02-12T13:22:57.191" v="3207"/>
          <ac:spMkLst>
            <pc:docMk/>
            <pc:sldMk cId="3773387832" sldId="387"/>
            <ac:spMk id="20" creationId="{2FC7CBA1-D867-432B-D018-B6384A566B35}"/>
          </ac:spMkLst>
        </pc:spChg>
        <pc:spChg chg="del">
          <ac:chgData name="Saeedeh Baneshi" userId="ab503738-0f2e-403b-8640-be1289f2e35a" providerId="ADAL" clId="{89655107-FCA4-41C9-AF2E-5D81B0B16AC5}" dt="2024-02-12T13:22:55.710" v="3206" actId="478"/>
          <ac:spMkLst>
            <pc:docMk/>
            <pc:sldMk cId="3773387832" sldId="387"/>
            <ac:spMk id="49" creationId="{8CACF741-D7AB-06DE-F47D-98915FDB9459}"/>
          </ac:spMkLst>
        </pc:spChg>
        <pc:spChg chg="mod">
          <ac:chgData name="Saeedeh Baneshi" userId="ab503738-0f2e-403b-8640-be1289f2e35a" providerId="ADAL" clId="{89655107-FCA4-41C9-AF2E-5D81B0B16AC5}" dt="2024-02-12T13:22:57.191" v="3207"/>
          <ac:spMkLst>
            <pc:docMk/>
            <pc:sldMk cId="3773387832" sldId="387"/>
            <ac:spMk id="50" creationId="{7FDAA071-EE5F-FB83-D081-F6B16AB9B505}"/>
          </ac:spMkLst>
        </pc:spChg>
        <pc:spChg chg="mod">
          <ac:chgData name="Saeedeh Baneshi" userId="ab503738-0f2e-403b-8640-be1289f2e35a" providerId="ADAL" clId="{89655107-FCA4-41C9-AF2E-5D81B0B16AC5}" dt="2024-02-12T13:33:24.771" v="3328" actId="113"/>
          <ac:spMkLst>
            <pc:docMk/>
            <pc:sldMk cId="3773387832" sldId="387"/>
            <ac:spMk id="51" creationId="{705A28A7-529F-1802-E5A1-EB664F7F49DA}"/>
          </ac:spMkLst>
        </pc:spChg>
        <pc:spChg chg="mod">
          <ac:chgData name="Saeedeh Baneshi" userId="ab503738-0f2e-403b-8640-be1289f2e35a" providerId="ADAL" clId="{89655107-FCA4-41C9-AF2E-5D81B0B16AC5}" dt="2024-02-12T13:22:57.191" v="3207"/>
          <ac:spMkLst>
            <pc:docMk/>
            <pc:sldMk cId="3773387832" sldId="387"/>
            <ac:spMk id="52" creationId="{0640F950-5D77-6C50-98A5-297313126419}"/>
          </ac:spMkLst>
        </pc:spChg>
        <pc:spChg chg="mod">
          <ac:chgData name="Saeedeh Baneshi" userId="ab503738-0f2e-403b-8640-be1289f2e35a" providerId="ADAL" clId="{89655107-FCA4-41C9-AF2E-5D81B0B16AC5}" dt="2024-02-12T13:22:57.191" v="3207"/>
          <ac:spMkLst>
            <pc:docMk/>
            <pc:sldMk cId="3773387832" sldId="387"/>
            <ac:spMk id="53" creationId="{F82E9B19-7271-0F94-1CB9-42C4AF1F6D4D}"/>
          </ac:spMkLst>
        </pc:spChg>
        <pc:spChg chg="mod">
          <ac:chgData name="Saeedeh Baneshi" userId="ab503738-0f2e-403b-8640-be1289f2e35a" providerId="ADAL" clId="{89655107-FCA4-41C9-AF2E-5D81B0B16AC5}" dt="2024-02-12T13:29:45.161" v="3291" actId="207"/>
          <ac:spMkLst>
            <pc:docMk/>
            <pc:sldMk cId="3773387832" sldId="387"/>
            <ac:spMk id="54" creationId="{096093A4-2755-6687-9AB1-3B6D06D42B35}"/>
          </ac:spMkLst>
        </pc:spChg>
        <pc:spChg chg="mod">
          <ac:chgData name="Saeedeh Baneshi" userId="ab503738-0f2e-403b-8640-be1289f2e35a" providerId="ADAL" clId="{89655107-FCA4-41C9-AF2E-5D81B0B16AC5}" dt="2024-02-12T13:29:45.161" v="3291" actId="207"/>
          <ac:spMkLst>
            <pc:docMk/>
            <pc:sldMk cId="3773387832" sldId="387"/>
            <ac:spMk id="55" creationId="{E515435E-B1CD-7378-47ED-5F2C50E01C97}"/>
          </ac:spMkLst>
        </pc:spChg>
        <pc:spChg chg="mod">
          <ac:chgData name="Saeedeh Baneshi" userId="ab503738-0f2e-403b-8640-be1289f2e35a" providerId="ADAL" clId="{89655107-FCA4-41C9-AF2E-5D81B0B16AC5}" dt="2024-02-12T13:22:57.191" v="3207"/>
          <ac:spMkLst>
            <pc:docMk/>
            <pc:sldMk cId="3773387832" sldId="387"/>
            <ac:spMk id="56" creationId="{56E707B8-6873-2C4C-C24D-916A9920DAF8}"/>
          </ac:spMkLst>
        </pc:spChg>
        <pc:spChg chg="mod">
          <ac:chgData name="Saeedeh Baneshi" userId="ab503738-0f2e-403b-8640-be1289f2e35a" providerId="ADAL" clId="{89655107-FCA4-41C9-AF2E-5D81B0B16AC5}" dt="2024-02-12T13:22:57.191" v="3207"/>
          <ac:spMkLst>
            <pc:docMk/>
            <pc:sldMk cId="3773387832" sldId="387"/>
            <ac:spMk id="57" creationId="{0794D553-A5BB-95E5-9FF7-679D785AC3FB}"/>
          </ac:spMkLst>
        </pc:spChg>
        <pc:spChg chg="mod">
          <ac:chgData name="Saeedeh Baneshi" userId="ab503738-0f2e-403b-8640-be1289f2e35a" providerId="ADAL" clId="{89655107-FCA4-41C9-AF2E-5D81B0B16AC5}" dt="2024-02-12T13:22:57.191" v="3207"/>
          <ac:spMkLst>
            <pc:docMk/>
            <pc:sldMk cId="3773387832" sldId="387"/>
            <ac:spMk id="58" creationId="{98857C1A-B8FF-FA62-07AE-A2EAE959E041}"/>
          </ac:spMkLst>
        </pc:spChg>
        <pc:spChg chg="mod">
          <ac:chgData name="Saeedeh Baneshi" userId="ab503738-0f2e-403b-8640-be1289f2e35a" providerId="ADAL" clId="{89655107-FCA4-41C9-AF2E-5D81B0B16AC5}" dt="2024-02-12T13:22:57.191" v="3207"/>
          <ac:spMkLst>
            <pc:docMk/>
            <pc:sldMk cId="3773387832" sldId="387"/>
            <ac:spMk id="59" creationId="{966E3815-DF2C-9CBF-E251-4AB04C59AA23}"/>
          </ac:spMkLst>
        </pc:spChg>
        <pc:spChg chg="mod">
          <ac:chgData name="Saeedeh Baneshi" userId="ab503738-0f2e-403b-8640-be1289f2e35a" providerId="ADAL" clId="{89655107-FCA4-41C9-AF2E-5D81B0B16AC5}" dt="2024-02-12T13:22:57.191" v="3207"/>
          <ac:spMkLst>
            <pc:docMk/>
            <pc:sldMk cId="3773387832" sldId="387"/>
            <ac:spMk id="60" creationId="{D0FA8CE6-F08C-93C0-B4FB-2BA160303F02}"/>
          </ac:spMkLst>
        </pc:spChg>
        <pc:spChg chg="mod">
          <ac:chgData name="Saeedeh Baneshi" userId="ab503738-0f2e-403b-8640-be1289f2e35a" providerId="ADAL" clId="{89655107-FCA4-41C9-AF2E-5D81B0B16AC5}" dt="2024-02-12T13:22:57.191" v="3207"/>
          <ac:spMkLst>
            <pc:docMk/>
            <pc:sldMk cId="3773387832" sldId="387"/>
            <ac:spMk id="61" creationId="{1D488A3B-FB6C-FF7D-CBBF-F49CB71460DF}"/>
          </ac:spMkLst>
        </pc:spChg>
        <pc:grpChg chg="add mod">
          <ac:chgData name="Saeedeh Baneshi" userId="ab503738-0f2e-403b-8640-be1289f2e35a" providerId="ADAL" clId="{89655107-FCA4-41C9-AF2E-5D81B0B16AC5}" dt="2024-02-12T13:22:57.191" v="3207"/>
          <ac:grpSpMkLst>
            <pc:docMk/>
            <pc:sldMk cId="3773387832" sldId="387"/>
            <ac:grpSpMk id="6" creationId="{372A63A5-ED7C-AE94-4BC8-22BDEF534DE2}"/>
          </ac:grpSpMkLst>
        </pc:grpChg>
        <pc:grpChg chg="mod">
          <ac:chgData name="Saeedeh Baneshi" userId="ab503738-0f2e-403b-8640-be1289f2e35a" providerId="ADAL" clId="{89655107-FCA4-41C9-AF2E-5D81B0B16AC5}" dt="2024-02-12T13:22:57.191" v="3207"/>
          <ac:grpSpMkLst>
            <pc:docMk/>
            <pc:sldMk cId="3773387832" sldId="387"/>
            <ac:grpSpMk id="8" creationId="{B02B3148-8FC4-1576-9A00-63CC44657B35}"/>
          </ac:grpSpMkLst>
        </pc:grpChg>
        <pc:grpChg chg="mod">
          <ac:chgData name="Saeedeh Baneshi" userId="ab503738-0f2e-403b-8640-be1289f2e35a" providerId="ADAL" clId="{89655107-FCA4-41C9-AF2E-5D81B0B16AC5}" dt="2024-02-12T13:22:57.191" v="3207"/>
          <ac:grpSpMkLst>
            <pc:docMk/>
            <pc:sldMk cId="3773387832" sldId="387"/>
            <ac:grpSpMk id="17" creationId="{43524185-647C-A447-DB56-5706D5D1EC2A}"/>
          </ac:grpSpMkLst>
        </pc:grpChg>
        <pc:grpChg chg="mod">
          <ac:chgData name="Saeedeh Baneshi" userId="ab503738-0f2e-403b-8640-be1289f2e35a" providerId="ADAL" clId="{89655107-FCA4-41C9-AF2E-5D81B0B16AC5}" dt="2024-02-12T13:22:57.191" v="3207"/>
          <ac:grpSpMkLst>
            <pc:docMk/>
            <pc:sldMk cId="3773387832" sldId="387"/>
            <ac:grpSpMk id="18" creationId="{1F590C88-B819-FCE6-C7D7-379C7D4C75D7}"/>
          </ac:grpSpMkLst>
        </pc:grpChg>
        <pc:grpChg chg="mod">
          <ac:chgData name="Saeedeh Baneshi" userId="ab503738-0f2e-403b-8640-be1289f2e35a" providerId="ADAL" clId="{89655107-FCA4-41C9-AF2E-5D81B0B16AC5}" dt="2024-02-12T13:22:57.191" v="3207"/>
          <ac:grpSpMkLst>
            <pc:docMk/>
            <pc:sldMk cId="3773387832" sldId="387"/>
            <ac:grpSpMk id="21" creationId="{B38BDA44-8C04-3D50-C749-8FA315EDE7C1}"/>
          </ac:grpSpMkLst>
        </pc:grpChg>
        <pc:grpChg chg="mod">
          <ac:chgData name="Saeedeh Baneshi" userId="ab503738-0f2e-403b-8640-be1289f2e35a" providerId="ADAL" clId="{89655107-FCA4-41C9-AF2E-5D81B0B16AC5}" dt="2024-02-12T13:22:57.191" v="3207"/>
          <ac:grpSpMkLst>
            <pc:docMk/>
            <pc:sldMk cId="3773387832" sldId="387"/>
            <ac:grpSpMk id="22" creationId="{91B2CEB5-7BBB-FC7E-BE29-39817BEF8958}"/>
          </ac:grpSpMkLst>
        </pc:grpChg>
        <pc:grpChg chg="mod">
          <ac:chgData name="Saeedeh Baneshi" userId="ab503738-0f2e-403b-8640-be1289f2e35a" providerId="ADAL" clId="{89655107-FCA4-41C9-AF2E-5D81B0B16AC5}" dt="2024-02-12T13:22:57.191" v="3207"/>
          <ac:grpSpMkLst>
            <pc:docMk/>
            <pc:sldMk cId="3773387832" sldId="387"/>
            <ac:grpSpMk id="23" creationId="{36F454AD-6939-4E69-2FDD-1CEA6D64CD60}"/>
          </ac:grpSpMkLst>
        </pc:grpChg>
        <pc:grpChg chg="mod">
          <ac:chgData name="Saeedeh Baneshi" userId="ab503738-0f2e-403b-8640-be1289f2e35a" providerId="ADAL" clId="{89655107-FCA4-41C9-AF2E-5D81B0B16AC5}" dt="2024-02-12T13:22:57.191" v="3207"/>
          <ac:grpSpMkLst>
            <pc:docMk/>
            <pc:sldMk cId="3773387832" sldId="387"/>
            <ac:grpSpMk id="24" creationId="{20340002-2642-ADEF-2D05-D716D07B7431}"/>
          </ac:grpSpMkLst>
        </pc:grpChg>
        <pc:grpChg chg="mod">
          <ac:chgData name="Saeedeh Baneshi" userId="ab503738-0f2e-403b-8640-be1289f2e35a" providerId="ADAL" clId="{89655107-FCA4-41C9-AF2E-5D81B0B16AC5}" dt="2024-02-12T13:22:57.191" v="3207"/>
          <ac:grpSpMkLst>
            <pc:docMk/>
            <pc:sldMk cId="3773387832" sldId="387"/>
            <ac:grpSpMk id="25" creationId="{EFE4EACB-5FEB-356B-C5BB-09839F850F6F}"/>
          </ac:grpSpMkLst>
        </pc:grpChg>
        <pc:grpChg chg="mod">
          <ac:chgData name="Saeedeh Baneshi" userId="ab503738-0f2e-403b-8640-be1289f2e35a" providerId="ADAL" clId="{89655107-FCA4-41C9-AF2E-5D81B0B16AC5}" dt="2024-02-12T13:22:57.191" v="3207"/>
          <ac:grpSpMkLst>
            <pc:docMk/>
            <pc:sldMk cId="3773387832" sldId="387"/>
            <ac:grpSpMk id="26" creationId="{C462CFED-323C-E258-C206-1187BF26404B}"/>
          </ac:grpSpMkLst>
        </pc:grpChg>
        <pc:grpChg chg="del">
          <ac:chgData name="Saeedeh Baneshi" userId="ab503738-0f2e-403b-8640-be1289f2e35a" providerId="ADAL" clId="{89655107-FCA4-41C9-AF2E-5D81B0B16AC5}" dt="2024-02-12T13:22:53.874" v="3205" actId="478"/>
          <ac:grpSpMkLst>
            <pc:docMk/>
            <pc:sldMk cId="3773387832" sldId="387"/>
            <ac:grpSpMk id="27" creationId="{7DFD2779-CBB8-6CDB-33CC-EE5B51145575}"/>
          </ac:grpSpMkLst>
        </pc:grpChg>
      </pc:sldChg>
      <pc:sldChg chg="addSp delSp modSp mod modAnim modNotesTx">
        <pc:chgData name="Saeedeh Baneshi" userId="ab503738-0f2e-403b-8640-be1289f2e35a" providerId="ADAL" clId="{89655107-FCA4-41C9-AF2E-5D81B0B16AC5}" dt="2024-02-13T07:41:00.229" v="6220" actId="20577"/>
        <pc:sldMkLst>
          <pc:docMk/>
          <pc:sldMk cId="1731623236" sldId="388"/>
        </pc:sldMkLst>
        <pc:spChg chg="mod">
          <ac:chgData name="Saeedeh Baneshi" userId="ab503738-0f2e-403b-8640-be1289f2e35a" providerId="ADAL" clId="{89655107-FCA4-41C9-AF2E-5D81B0B16AC5}" dt="2024-02-12T12:04:50.773" v="1911" actId="403"/>
          <ac:spMkLst>
            <pc:docMk/>
            <pc:sldMk cId="1731623236" sldId="388"/>
            <ac:spMk id="5" creationId="{6963CDF7-4D96-5BBA-842B-27587D7AA83B}"/>
          </ac:spMkLst>
        </pc:spChg>
        <pc:spChg chg="mod">
          <ac:chgData name="Saeedeh Baneshi" userId="ab503738-0f2e-403b-8640-be1289f2e35a" providerId="ADAL" clId="{89655107-FCA4-41C9-AF2E-5D81B0B16AC5}" dt="2024-02-12T12:04:46.116" v="1906" actId="404"/>
          <ac:spMkLst>
            <pc:docMk/>
            <pc:sldMk cId="1731623236" sldId="388"/>
            <ac:spMk id="6" creationId="{5479F733-0994-EE38-5647-B23BBC65EA77}"/>
          </ac:spMkLst>
        </pc:spChg>
        <pc:spChg chg="del">
          <ac:chgData name="Saeedeh Baneshi" userId="ab503738-0f2e-403b-8640-be1289f2e35a" providerId="ADAL" clId="{89655107-FCA4-41C9-AF2E-5D81B0B16AC5}" dt="2024-02-12T13:22:35.620" v="3197" actId="478"/>
          <ac:spMkLst>
            <pc:docMk/>
            <pc:sldMk cId="1731623236" sldId="388"/>
            <ac:spMk id="9" creationId="{575E938E-3AD2-1C3C-1BC9-A6C937AD1B0C}"/>
          </ac:spMkLst>
        </pc:spChg>
        <pc:spChg chg="add mod">
          <ac:chgData name="Saeedeh Baneshi" userId="ab503738-0f2e-403b-8640-be1289f2e35a" providerId="ADAL" clId="{89655107-FCA4-41C9-AF2E-5D81B0B16AC5}" dt="2024-02-12T14:39:48.124" v="3356" actId="164"/>
          <ac:spMkLst>
            <pc:docMk/>
            <pc:sldMk cId="1731623236" sldId="388"/>
            <ac:spMk id="10" creationId="{0798E809-3B84-F604-3417-57CE8E2B546B}"/>
          </ac:spMkLst>
        </pc:spChg>
        <pc:spChg chg="add mod">
          <ac:chgData name="Saeedeh Baneshi" userId="ab503738-0f2e-403b-8640-be1289f2e35a" providerId="ADAL" clId="{89655107-FCA4-41C9-AF2E-5D81B0B16AC5}" dt="2024-02-12T13:22:40.392" v="3199"/>
          <ac:spMkLst>
            <pc:docMk/>
            <pc:sldMk cId="1731623236" sldId="388"/>
            <ac:spMk id="12" creationId="{46676C2D-5965-6A19-8E32-74D8211AC3A7}"/>
          </ac:spMkLst>
        </pc:spChg>
        <pc:spChg chg="add mod">
          <ac:chgData name="Saeedeh Baneshi" userId="ab503738-0f2e-403b-8640-be1289f2e35a" providerId="ADAL" clId="{89655107-FCA4-41C9-AF2E-5D81B0B16AC5}" dt="2024-02-12T13:22:40.392" v="3199"/>
          <ac:spMkLst>
            <pc:docMk/>
            <pc:sldMk cId="1731623236" sldId="388"/>
            <ac:spMk id="13" creationId="{A856E1A1-D5C2-A807-B4F0-FB465BF27DBA}"/>
          </ac:spMkLst>
        </pc:spChg>
        <pc:spChg chg="mod">
          <ac:chgData name="Saeedeh Baneshi" userId="ab503738-0f2e-403b-8640-be1289f2e35a" providerId="ADAL" clId="{89655107-FCA4-41C9-AF2E-5D81B0B16AC5}" dt="2024-02-12T13:22:40.392" v="3199"/>
          <ac:spMkLst>
            <pc:docMk/>
            <pc:sldMk cId="1731623236" sldId="388"/>
            <ac:spMk id="16" creationId="{AF54CAFD-CE00-62EF-A722-FFFFBF9170EF}"/>
          </ac:spMkLst>
        </pc:spChg>
        <pc:spChg chg="mod">
          <ac:chgData name="Saeedeh Baneshi" userId="ab503738-0f2e-403b-8640-be1289f2e35a" providerId="ADAL" clId="{89655107-FCA4-41C9-AF2E-5D81B0B16AC5}" dt="2024-02-12T13:22:40.392" v="3199"/>
          <ac:spMkLst>
            <pc:docMk/>
            <pc:sldMk cId="1731623236" sldId="388"/>
            <ac:spMk id="17" creationId="{5F96A89B-BA4B-4576-506B-952305F42170}"/>
          </ac:spMkLst>
        </pc:spChg>
        <pc:spChg chg="mod">
          <ac:chgData name="Saeedeh Baneshi" userId="ab503738-0f2e-403b-8640-be1289f2e35a" providerId="ADAL" clId="{89655107-FCA4-41C9-AF2E-5D81B0B16AC5}" dt="2024-02-12T13:22:40.392" v="3199"/>
          <ac:spMkLst>
            <pc:docMk/>
            <pc:sldMk cId="1731623236" sldId="388"/>
            <ac:spMk id="18" creationId="{D6DEC6D7-2215-0A42-B800-175CB97CBC7F}"/>
          </ac:spMkLst>
        </pc:spChg>
        <pc:spChg chg="mod">
          <ac:chgData name="Saeedeh Baneshi" userId="ab503738-0f2e-403b-8640-be1289f2e35a" providerId="ADAL" clId="{89655107-FCA4-41C9-AF2E-5D81B0B16AC5}" dt="2024-02-12T13:22:40.392" v="3199"/>
          <ac:spMkLst>
            <pc:docMk/>
            <pc:sldMk cId="1731623236" sldId="388"/>
            <ac:spMk id="19" creationId="{F936222F-1FCA-8F04-72B3-EF37547C6D77}"/>
          </ac:spMkLst>
        </pc:spChg>
        <pc:spChg chg="mod">
          <ac:chgData name="Saeedeh Baneshi" userId="ab503738-0f2e-403b-8640-be1289f2e35a" providerId="ADAL" clId="{89655107-FCA4-41C9-AF2E-5D81B0B16AC5}" dt="2024-02-12T13:22:40.392" v="3199"/>
          <ac:spMkLst>
            <pc:docMk/>
            <pc:sldMk cId="1731623236" sldId="388"/>
            <ac:spMk id="20" creationId="{3603A610-5170-99A7-504E-8903AD0616FB}"/>
          </ac:spMkLst>
        </pc:spChg>
        <pc:spChg chg="mod">
          <ac:chgData name="Saeedeh Baneshi" userId="ab503738-0f2e-403b-8640-be1289f2e35a" providerId="ADAL" clId="{89655107-FCA4-41C9-AF2E-5D81B0B16AC5}" dt="2024-02-12T13:22:40.392" v="3199"/>
          <ac:spMkLst>
            <pc:docMk/>
            <pc:sldMk cId="1731623236" sldId="388"/>
            <ac:spMk id="21" creationId="{B8A093D0-702E-02AB-4D2A-C2BB07B9B7E3}"/>
          </ac:spMkLst>
        </pc:spChg>
        <pc:spChg chg="mod">
          <ac:chgData name="Saeedeh Baneshi" userId="ab503738-0f2e-403b-8640-be1289f2e35a" providerId="ADAL" clId="{89655107-FCA4-41C9-AF2E-5D81B0B16AC5}" dt="2024-02-12T13:22:40.392" v="3199"/>
          <ac:spMkLst>
            <pc:docMk/>
            <pc:sldMk cId="1731623236" sldId="388"/>
            <ac:spMk id="24" creationId="{E3AE73E7-5AB9-85A2-48C1-956F4A8876AF}"/>
          </ac:spMkLst>
        </pc:spChg>
        <pc:spChg chg="mod">
          <ac:chgData name="Saeedeh Baneshi" userId="ab503738-0f2e-403b-8640-be1289f2e35a" providerId="ADAL" clId="{89655107-FCA4-41C9-AF2E-5D81B0B16AC5}" dt="2024-02-12T13:22:40.392" v="3199"/>
          <ac:spMkLst>
            <pc:docMk/>
            <pc:sldMk cId="1731623236" sldId="388"/>
            <ac:spMk id="25" creationId="{B015806B-3564-158D-B819-176BFF841426}"/>
          </ac:spMkLst>
        </pc:spChg>
        <pc:spChg chg="del">
          <ac:chgData name="Saeedeh Baneshi" userId="ab503738-0f2e-403b-8640-be1289f2e35a" providerId="ADAL" clId="{89655107-FCA4-41C9-AF2E-5D81B0B16AC5}" dt="2024-02-12T13:22:39.521" v="3198" actId="478"/>
          <ac:spMkLst>
            <pc:docMk/>
            <pc:sldMk cId="1731623236" sldId="388"/>
            <ac:spMk id="51" creationId="{5C12822C-E329-A32F-CE60-07C91ABF87B5}"/>
          </ac:spMkLst>
        </pc:spChg>
        <pc:spChg chg="mod">
          <ac:chgData name="Saeedeh Baneshi" userId="ab503738-0f2e-403b-8640-be1289f2e35a" providerId="ADAL" clId="{89655107-FCA4-41C9-AF2E-5D81B0B16AC5}" dt="2024-02-12T13:22:40.392" v="3199"/>
          <ac:spMkLst>
            <pc:docMk/>
            <pc:sldMk cId="1731623236" sldId="388"/>
            <ac:spMk id="55" creationId="{C77D13AE-092C-7E91-5E3F-A2EE5410F9B0}"/>
          </ac:spMkLst>
        </pc:spChg>
        <pc:spChg chg="mod">
          <ac:chgData name="Saeedeh Baneshi" userId="ab503738-0f2e-403b-8640-be1289f2e35a" providerId="ADAL" clId="{89655107-FCA4-41C9-AF2E-5D81B0B16AC5}" dt="2024-02-12T13:22:40.392" v="3199"/>
          <ac:spMkLst>
            <pc:docMk/>
            <pc:sldMk cId="1731623236" sldId="388"/>
            <ac:spMk id="56" creationId="{428B6858-7F60-A22A-7E23-D327A42D97D4}"/>
          </ac:spMkLst>
        </pc:spChg>
        <pc:spChg chg="mod">
          <ac:chgData name="Saeedeh Baneshi" userId="ab503738-0f2e-403b-8640-be1289f2e35a" providerId="ADAL" clId="{89655107-FCA4-41C9-AF2E-5D81B0B16AC5}" dt="2024-02-12T13:22:40.392" v="3199"/>
          <ac:spMkLst>
            <pc:docMk/>
            <pc:sldMk cId="1731623236" sldId="388"/>
            <ac:spMk id="57" creationId="{186286E1-2FB3-5677-2E05-E7DC7F5E4840}"/>
          </ac:spMkLst>
        </pc:spChg>
        <pc:spChg chg="mod">
          <ac:chgData name="Saeedeh Baneshi" userId="ab503738-0f2e-403b-8640-be1289f2e35a" providerId="ADAL" clId="{89655107-FCA4-41C9-AF2E-5D81B0B16AC5}" dt="2024-02-12T13:22:40.392" v="3199"/>
          <ac:spMkLst>
            <pc:docMk/>
            <pc:sldMk cId="1731623236" sldId="388"/>
            <ac:spMk id="58" creationId="{9484CD92-A477-D7C6-F428-5E141608D29E}"/>
          </ac:spMkLst>
        </pc:spChg>
        <pc:spChg chg="mod">
          <ac:chgData name="Saeedeh Baneshi" userId="ab503738-0f2e-403b-8640-be1289f2e35a" providerId="ADAL" clId="{89655107-FCA4-41C9-AF2E-5D81B0B16AC5}" dt="2024-02-12T13:22:40.392" v="3199"/>
          <ac:spMkLst>
            <pc:docMk/>
            <pc:sldMk cId="1731623236" sldId="388"/>
            <ac:spMk id="59" creationId="{6A05B738-68E5-935D-928C-501243DD269F}"/>
          </ac:spMkLst>
        </pc:spChg>
        <pc:spChg chg="mod">
          <ac:chgData name="Saeedeh Baneshi" userId="ab503738-0f2e-403b-8640-be1289f2e35a" providerId="ADAL" clId="{89655107-FCA4-41C9-AF2E-5D81B0B16AC5}" dt="2024-02-12T13:22:40.392" v="3199"/>
          <ac:spMkLst>
            <pc:docMk/>
            <pc:sldMk cId="1731623236" sldId="388"/>
            <ac:spMk id="60" creationId="{71133A15-4577-DB04-8779-8520B1C63989}"/>
          </ac:spMkLst>
        </pc:spChg>
        <pc:spChg chg="mod">
          <ac:chgData name="Saeedeh Baneshi" userId="ab503738-0f2e-403b-8640-be1289f2e35a" providerId="ADAL" clId="{89655107-FCA4-41C9-AF2E-5D81B0B16AC5}" dt="2024-02-12T13:22:40.392" v="3199"/>
          <ac:spMkLst>
            <pc:docMk/>
            <pc:sldMk cId="1731623236" sldId="388"/>
            <ac:spMk id="61" creationId="{FEC76BEC-A3F1-766A-C2E7-0CBD58E255FD}"/>
          </ac:spMkLst>
        </pc:spChg>
        <pc:spChg chg="mod">
          <ac:chgData name="Saeedeh Baneshi" userId="ab503738-0f2e-403b-8640-be1289f2e35a" providerId="ADAL" clId="{89655107-FCA4-41C9-AF2E-5D81B0B16AC5}" dt="2024-02-12T13:22:40.392" v="3199"/>
          <ac:spMkLst>
            <pc:docMk/>
            <pc:sldMk cId="1731623236" sldId="388"/>
            <ac:spMk id="62" creationId="{76F4A653-A36E-CFC4-8FEA-FB4DF11AA8BC}"/>
          </ac:spMkLst>
        </pc:spChg>
        <pc:spChg chg="mod">
          <ac:chgData name="Saeedeh Baneshi" userId="ab503738-0f2e-403b-8640-be1289f2e35a" providerId="ADAL" clId="{89655107-FCA4-41C9-AF2E-5D81B0B16AC5}" dt="2024-02-12T13:22:40.392" v="3199"/>
          <ac:spMkLst>
            <pc:docMk/>
            <pc:sldMk cId="1731623236" sldId="388"/>
            <ac:spMk id="63" creationId="{024535CB-B8F0-2C2D-716D-3ECAC06B19BF}"/>
          </ac:spMkLst>
        </pc:spChg>
        <pc:spChg chg="mod">
          <ac:chgData name="Saeedeh Baneshi" userId="ab503738-0f2e-403b-8640-be1289f2e35a" providerId="ADAL" clId="{89655107-FCA4-41C9-AF2E-5D81B0B16AC5}" dt="2024-02-12T13:22:40.392" v="3199"/>
          <ac:spMkLst>
            <pc:docMk/>
            <pc:sldMk cId="1731623236" sldId="388"/>
            <ac:spMk id="64" creationId="{D7328DD5-6B66-B980-6662-442B3BABD39D}"/>
          </ac:spMkLst>
        </pc:spChg>
        <pc:spChg chg="mod">
          <ac:chgData name="Saeedeh Baneshi" userId="ab503738-0f2e-403b-8640-be1289f2e35a" providerId="ADAL" clId="{89655107-FCA4-41C9-AF2E-5D81B0B16AC5}" dt="2024-02-12T13:22:40.392" v="3199"/>
          <ac:spMkLst>
            <pc:docMk/>
            <pc:sldMk cId="1731623236" sldId="388"/>
            <ac:spMk id="65" creationId="{693E494A-2F1D-4C84-DE19-6DADBF28AF29}"/>
          </ac:spMkLst>
        </pc:spChg>
        <pc:spChg chg="mod">
          <ac:chgData name="Saeedeh Baneshi" userId="ab503738-0f2e-403b-8640-be1289f2e35a" providerId="ADAL" clId="{89655107-FCA4-41C9-AF2E-5D81B0B16AC5}" dt="2024-02-12T13:22:40.392" v="3199"/>
          <ac:spMkLst>
            <pc:docMk/>
            <pc:sldMk cId="1731623236" sldId="388"/>
            <ac:spMk id="66" creationId="{CB92106F-CDF7-42A7-7525-11FE5AF9E9E0}"/>
          </ac:spMkLst>
        </pc:spChg>
        <pc:spChg chg="mod">
          <ac:chgData name="Saeedeh Baneshi" userId="ab503738-0f2e-403b-8640-be1289f2e35a" providerId="ADAL" clId="{89655107-FCA4-41C9-AF2E-5D81B0B16AC5}" dt="2024-02-12T13:30:32.943" v="3296"/>
          <ac:spMkLst>
            <pc:docMk/>
            <pc:sldMk cId="1731623236" sldId="388"/>
            <ac:spMk id="69" creationId="{5F62962B-C55E-0F2B-BA96-6C482F9905E3}"/>
          </ac:spMkLst>
        </pc:spChg>
        <pc:spChg chg="mod">
          <ac:chgData name="Saeedeh Baneshi" userId="ab503738-0f2e-403b-8640-be1289f2e35a" providerId="ADAL" clId="{89655107-FCA4-41C9-AF2E-5D81B0B16AC5}" dt="2024-02-12T13:30:32.943" v="3296"/>
          <ac:spMkLst>
            <pc:docMk/>
            <pc:sldMk cId="1731623236" sldId="388"/>
            <ac:spMk id="70" creationId="{F7AE2974-1E2B-52A5-3756-4A50D4773678}"/>
          </ac:spMkLst>
        </pc:spChg>
        <pc:spChg chg="mod">
          <ac:chgData name="Saeedeh Baneshi" userId="ab503738-0f2e-403b-8640-be1289f2e35a" providerId="ADAL" clId="{89655107-FCA4-41C9-AF2E-5D81B0B16AC5}" dt="2024-02-12T13:30:32.943" v="3296"/>
          <ac:spMkLst>
            <pc:docMk/>
            <pc:sldMk cId="1731623236" sldId="388"/>
            <ac:spMk id="71" creationId="{C75131FF-787F-E819-4F0C-F8C5046B875D}"/>
          </ac:spMkLst>
        </pc:spChg>
        <pc:spChg chg="mod">
          <ac:chgData name="Saeedeh Baneshi" userId="ab503738-0f2e-403b-8640-be1289f2e35a" providerId="ADAL" clId="{89655107-FCA4-41C9-AF2E-5D81B0B16AC5}" dt="2024-02-12T13:30:32.943" v="3296"/>
          <ac:spMkLst>
            <pc:docMk/>
            <pc:sldMk cId="1731623236" sldId="388"/>
            <ac:spMk id="72" creationId="{944CA55F-A71D-787E-6C8E-79E6F06C17C9}"/>
          </ac:spMkLst>
        </pc:spChg>
        <pc:spChg chg="mod">
          <ac:chgData name="Saeedeh Baneshi" userId="ab503738-0f2e-403b-8640-be1289f2e35a" providerId="ADAL" clId="{89655107-FCA4-41C9-AF2E-5D81B0B16AC5}" dt="2024-02-12T13:30:32.943" v="3296"/>
          <ac:spMkLst>
            <pc:docMk/>
            <pc:sldMk cId="1731623236" sldId="388"/>
            <ac:spMk id="73" creationId="{37026C5D-082F-F1EF-B1C2-3AF04B1D75B6}"/>
          </ac:spMkLst>
        </pc:spChg>
        <pc:spChg chg="mod">
          <ac:chgData name="Saeedeh Baneshi" userId="ab503738-0f2e-403b-8640-be1289f2e35a" providerId="ADAL" clId="{89655107-FCA4-41C9-AF2E-5D81B0B16AC5}" dt="2024-02-12T13:30:32.943" v="3296"/>
          <ac:spMkLst>
            <pc:docMk/>
            <pc:sldMk cId="1731623236" sldId="388"/>
            <ac:spMk id="74" creationId="{424D7A99-44FB-841B-141C-3FC23C5D8AAA}"/>
          </ac:spMkLst>
        </pc:spChg>
        <pc:spChg chg="mod">
          <ac:chgData name="Saeedeh Baneshi" userId="ab503738-0f2e-403b-8640-be1289f2e35a" providerId="ADAL" clId="{89655107-FCA4-41C9-AF2E-5D81B0B16AC5}" dt="2024-02-12T13:30:32.943" v="3296"/>
          <ac:spMkLst>
            <pc:docMk/>
            <pc:sldMk cId="1731623236" sldId="388"/>
            <ac:spMk id="77" creationId="{FD5A2D0C-D0D3-FA3D-DEA5-97596EBF3407}"/>
          </ac:spMkLst>
        </pc:spChg>
        <pc:spChg chg="mod">
          <ac:chgData name="Saeedeh Baneshi" userId="ab503738-0f2e-403b-8640-be1289f2e35a" providerId="ADAL" clId="{89655107-FCA4-41C9-AF2E-5D81B0B16AC5}" dt="2024-02-12T13:30:32.943" v="3296"/>
          <ac:spMkLst>
            <pc:docMk/>
            <pc:sldMk cId="1731623236" sldId="388"/>
            <ac:spMk id="78" creationId="{F655E957-2CE7-03EE-C80F-83206018264A}"/>
          </ac:spMkLst>
        </pc:spChg>
        <pc:spChg chg="mod">
          <ac:chgData name="Saeedeh Baneshi" userId="ab503738-0f2e-403b-8640-be1289f2e35a" providerId="ADAL" clId="{89655107-FCA4-41C9-AF2E-5D81B0B16AC5}" dt="2024-02-12T13:30:32.943" v="3296"/>
          <ac:spMkLst>
            <pc:docMk/>
            <pc:sldMk cId="1731623236" sldId="388"/>
            <ac:spMk id="85" creationId="{923B4ECB-764B-08E9-59E2-E8842DED56E9}"/>
          </ac:spMkLst>
        </pc:spChg>
        <pc:spChg chg="mod">
          <ac:chgData name="Saeedeh Baneshi" userId="ab503738-0f2e-403b-8640-be1289f2e35a" providerId="ADAL" clId="{89655107-FCA4-41C9-AF2E-5D81B0B16AC5}" dt="2024-02-12T13:33:33.541" v="3331" actId="113"/>
          <ac:spMkLst>
            <pc:docMk/>
            <pc:sldMk cId="1731623236" sldId="388"/>
            <ac:spMk id="86" creationId="{98EF9564-EF4B-EB4A-2CFB-BEA0BCAD8B0B}"/>
          </ac:spMkLst>
        </pc:spChg>
        <pc:spChg chg="mod">
          <ac:chgData name="Saeedeh Baneshi" userId="ab503738-0f2e-403b-8640-be1289f2e35a" providerId="ADAL" clId="{89655107-FCA4-41C9-AF2E-5D81B0B16AC5}" dt="2024-02-12T13:30:32.943" v="3296"/>
          <ac:spMkLst>
            <pc:docMk/>
            <pc:sldMk cId="1731623236" sldId="388"/>
            <ac:spMk id="87" creationId="{5BB01551-0A3B-24EE-269D-67CAE303DA5B}"/>
          </ac:spMkLst>
        </pc:spChg>
        <pc:spChg chg="mod">
          <ac:chgData name="Saeedeh Baneshi" userId="ab503738-0f2e-403b-8640-be1289f2e35a" providerId="ADAL" clId="{89655107-FCA4-41C9-AF2E-5D81B0B16AC5}" dt="2024-02-12T13:30:32.943" v="3296"/>
          <ac:spMkLst>
            <pc:docMk/>
            <pc:sldMk cId="1731623236" sldId="388"/>
            <ac:spMk id="88" creationId="{34CC8236-46C8-3AF4-BE7F-FA99E8F8C119}"/>
          </ac:spMkLst>
        </pc:spChg>
        <pc:spChg chg="mod">
          <ac:chgData name="Saeedeh Baneshi" userId="ab503738-0f2e-403b-8640-be1289f2e35a" providerId="ADAL" clId="{89655107-FCA4-41C9-AF2E-5D81B0B16AC5}" dt="2024-02-12T13:30:32.943" v="3296"/>
          <ac:spMkLst>
            <pc:docMk/>
            <pc:sldMk cId="1731623236" sldId="388"/>
            <ac:spMk id="89" creationId="{627F021F-9719-4E67-1179-54CF709DE4D8}"/>
          </ac:spMkLst>
        </pc:spChg>
        <pc:spChg chg="mod">
          <ac:chgData name="Saeedeh Baneshi" userId="ab503738-0f2e-403b-8640-be1289f2e35a" providerId="ADAL" clId="{89655107-FCA4-41C9-AF2E-5D81B0B16AC5}" dt="2024-02-12T13:30:32.943" v="3296"/>
          <ac:spMkLst>
            <pc:docMk/>
            <pc:sldMk cId="1731623236" sldId="388"/>
            <ac:spMk id="90" creationId="{489EF7CB-0824-FC28-D327-87ECB3D414EF}"/>
          </ac:spMkLst>
        </pc:spChg>
        <pc:spChg chg="mod">
          <ac:chgData name="Saeedeh Baneshi" userId="ab503738-0f2e-403b-8640-be1289f2e35a" providerId="ADAL" clId="{89655107-FCA4-41C9-AF2E-5D81B0B16AC5}" dt="2024-02-12T13:30:32.943" v="3296"/>
          <ac:spMkLst>
            <pc:docMk/>
            <pc:sldMk cId="1731623236" sldId="388"/>
            <ac:spMk id="91" creationId="{3A8E0FEE-4BA3-5230-2928-A5F6B7B1091E}"/>
          </ac:spMkLst>
        </pc:spChg>
        <pc:spChg chg="mod">
          <ac:chgData name="Saeedeh Baneshi" userId="ab503738-0f2e-403b-8640-be1289f2e35a" providerId="ADAL" clId="{89655107-FCA4-41C9-AF2E-5D81B0B16AC5}" dt="2024-02-12T13:30:32.943" v="3296"/>
          <ac:spMkLst>
            <pc:docMk/>
            <pc:sldMk cId="1731623236" sldId="388"/>
            <ac:spMk id="92" creationId="{0D7C6C90-46D2-7E5A-2DE1-1F1435F2AC8F}"/>
          </ac:spMkLst>
        </pc:spChg>
        <pc:spChg chg="mod">
          <ac:chgData name="Saeedeh Baneshi" userId="ab503738-0f2e-403b-8640-be1289f2e35a" providerId="ADAL" clId="{89655107-FCA4-41C9-AF2E-5D81B0B16AC5}" dt="2024-02-12T13:30:32.943" v="3296"/>
          <ac:spMkLst>
            <pc:docMk/>
            <pc:sldMk cId="1731623236" sldId="388"/>
            <ac:spMk id="93" creationId="{53ADE163-943C-680E-D96A-2D210777CDD8}"/>
          </ac:spMkLst>
        </pc:spChg>
        <pc:spChg chg="mod">
          <ac:chgData name="Saeedeh Baneshi" userId="ab503738-0f2e-403b-8640-be1289f2e35a" providerId="ADAL" clId="{89655107-FCA4-41C9-AF2E-5D81B0B16AC5}" dt="2024-02-12T13:30:32.943" v="3296"/>
          <ac:spMkLst>
            <pc:docMk/>
            <pc:sldMk cId="1731623236" sldId="388"/>
            <ac:spMk id="94" creationId="{354C1A4B-0F91-29EB-5249-90F57C5EE892}"/>
          </ac:spMkLst>
        </pc:spChg>
        <pc:spChg chg="mod">
          <ac:chgData name="Saeedeh Baneshi" userId="ab503738-0f2e-403b-8640-be1289f2e35a" providerId="ADAL" clId="{89655107-FCA4-41C9-AF2E-5D81B0B16AC5}" dt="2024-02-12T13:30:32.943" v="3296"/>
          <ac:spMkLst>
            <pc:docMk/>
            <pc:sldMk cId="1731623236" sldId="388"/>
            <ac:spMk id="95" creationId="{B351CFFE-B55A-9425-E136-18E50A5336C2}"/>
          </ac:spMkLst>
        </pc:spChg>
        <pc:spChg chg="mod">
          <ac:chgData name="Saeedeh Baneshi" userId="ab503738-0f2e-403b-8640-be1289f2e35a" providerId="ADAL" clId="{89655107-FCA4-41C9-AF2E-5D81B0B16AC5}" dt="2024-02-12T13:30:32.943" v="3296"/>
          <ac:spMkLst>
            <pc:docMk/>
            <pc:sldMk cId="1731623236" sldId="388"/>
            <ac:spMk id="96" creationId="{FCBD841F-3A9D-9B5C-DF88-BB8B8842BD01}"/>
          </ac:spMkLst>
        </pc:spChg>
        <pc:grpChg chg="mod">
          <ac:chgData name="Saeedeh Baneshi" userId="ab503738-0f2e-403b-8640-be1289f2e35a" providerId="ADAL" clId="{89655107-FCA4-41C9-AF2E-5D81B0B16AC5}" dt="2024-02-12T12:02:49.200" v="1878" actId="1037"/>
          <ac:grpSpMkLst>
            <pc:docMk/>
            <pc:sldMk cId="1731623236" sldId="388"/>
            <ac:grpSpMk id="3" creationId="{64C0DE4C-21CD-5D88-3EA7-A4FF68A09043}"/>
          </ac:grpSpMkLst>
        </pc:grpChg>
        <pc:grpChg chg="mod">
          <ac:chgData name="Saeedeh Baneshi" userId="ab503738-0f2e-403b-8640-be1289f2e35a" providerId="ADAL" clId="{89655107-FCA4-41C9-AF2E-5D81B0B16AC5}" dt="2024-02-12T12:03:08.473" v="1892" actId="1038"/>
          <ac:grpSpMkLst>
            <pc:docMk/>
            <pc:sldMk cId="1731623236" sldId="388"/>
            <ac:grpSpMk id="4" creationId="{4AC35E68-9EBD-632B-493E-5FBAAB995550}"/>
          </ac:grpSpMkLst>
        </pc:grpChg>
        <pc:grpChg chg="add del mod">
          <ac:chgData name="Saeedeh Baneshi" userId="ab503738-0f2e-403b-8640-be1289f2e35a" providerId="ADAL" clId="{89655107-FCA4-41C9-AF2E-5D81B0B16AC5}" dt="2024-02-12T13:30:31.772" v="3295" actId="478"/>
          <ac:grpSpMkLst>
            <pc:docMk/>
            <pc:sldMk cId="1731623236" sldId="388"/>
            <ac:grpSpMk id="14" creationId="{496E7317-7866-6512-394D-0856CEA05185}"/>
          </ac:grpSpMkLst>
        </pc:grpChg>
        <pc:grpChg chg="mod">
          <ac:chgData name="Saeedeh Baneshi" userId="ab503738-0f2e-403b-8640-be1289f2e35a" providerId="ADAL" clId="{89655107-FCA4-41C9-AF2E-5D81B0B16AC5}" dt="2024-02-12T13:22:40.392" v="3199"/>
          <ac:grpSpMkLst>
            <pc:docMk/>
            <pc:sldMk cId="1731623236" sldId="388"/>
            <ac:grpSpMk id="15" creationId="{BDF1CD22-32B9-10FF-AD1F-4DD2C245BD64}"/>
          </ac:grpSpMkLst>
        </pc:grpChg>
        <pc:grpChg chg="mod">
          <ac:chgData name="Saeedeh Baneshi" userId="ab503738-0f2e-403b-8640-be1289f2e35a" providerId="ADAL" clId="{89655107-FCA4-41C9-AF2E-5D81B0B16AC5}" dt="2024-02-12T13:22:40.392" v="3199"/>
          <ac:grpSpMkLst>
            <pc:docMk/>
            <pc:sldMk cId="1731623236" sldId="388"/>
            <ac:grpSpMk id="22" creationId="{316171A4-5D20-2443-6FF6-980BB519BA37}"/>
          </ac:grpSpMkLst>
        </pc:grpChg>
        <pc:grpChg chg="mod">
          <ac:chgData name="Saeedeh Baneshi" userId="ab503738-0f2e-403b-8640-be1289f2e35a" providerId="ADAL" clId="{89655107-FCA4-41C9-AF2E-5D81B0B16AC5}" dt="2024-02-12T13:22:40.392" v="3199"/>
          <ac:grpSpMkLst>
            <pc:docMk/>
            <pc:sldMk cId="1731623236" sldId="388"/>
            <ac:grpSpMk id="23" creationId="{43A79C70-EE62-2F59-A950-285C2A9B5874}"/>
          </ac:grpSpMkLst>
        </pc:grpChg>
        <pc:grpChg chg="mod">
          <ac:chgData name="Saeedeh Baneshi" userId="ab503738-0f2e-403b-8640-be1289f2e35a" providerId="ADAL" clId="{89655107-FCA4-41C9-AF2E-5D81B0B16AC5}" dt="2024-02-12T13:22:40.392" v="3199"/>
          <ac:grpSpMkLst>
            <pc:docMk/>
            <pc:sldMk cId="1731623236" sldId="388"/>
            <ac:grpSpMk id="26" creationId="{B7C3D3D1-9F31-2A67-D12F-6333A51CE665}"/>
          </ac:grpSpMkLst>
        </pc:grpChg>
        <pc:grpChg chg="mod">
          <ac:chgData name="Saeedeh Baneshi" userId="ab503738-0f2e-403b-8640-be1289f2e35a" providerId="ADAL" clId="{89655107-FCA4-41C9-AF2E-5D81B0B16AC5}" dt="2024-02-12T13:22:40.392" v="3199"/>
          <ac:grpSpMkLst>
            <pc:docMk/>
            <pc:sldMk cId="1731623236" sldId="388"/>
            <ac:grpSpMk id="27" creationId="{543ECDF8-E3E7-36CA-E883-7E07995841E3}"/>
          </ac:grpSpMkLst>
        </pc:grpChg>
        <pc:grpChg chg="mod">
          <ac:chgData name="Saeedeh Baneshi" userId="ab503738-0f2e-403b-8640-be1289f2e35a" providerId="ADAL" clId="{89655107-FCA4-41C9-AF2E-5D81B0B16AC5}" dt="2024-02-12T13:22:40.392" v="3199"/>
          <ac:grpSpMkLst>
            <pc:docMk/>
            <pc:sldMk cId="1731623236" sldId="388"/>
            <ac:grpSpMk id="28" creationId="{7AC82259-F01D-5295-E0F6-259C99A6021C}"/>
          </ac:grpSpMkLst>
        </pc:grpChg>
        <pc:grpChg chg="del">
          <ac:chgData name="Saeedeh Baneshi" userId="ab503738-0f2e-403b-8640-be1289f2e35a" providerId="ADAL" clId="{89655107-FCA4-41C9-AF2E-5D81B0B16AC5}" dt="2024-02-12T13:22:33.796" v="3196" actId="478"/>
          <ac:grpSpMkLst>
            <pc:docMk/>
            <pc:sldMk cId="1731623236" sldId="388"/>
            <ac:grpSpMk id="29" creationId="{0A94B24D-08A9-4E38-EDE4-8DC3CFDF2A66}"/>
          </ac:grpSpMkLst>
        </pc:grpChg>
        <pc:grpChg chg="mod">
          <ac:chgData name="Saeedeh Baneshi" userId="ab503738-0f2e-403b-8640-be1289f2e35a" providerId="ADAL" clId="{89655107-FCA4-41C9-AF2E-5D81B0B16AC5}" dt="2024-02-12T13:22:40.392" v="3199"/>
          <ac:grpSpMkLst>
            <pc:docMk/>
            <pc:sldMk cId="1731623236" sldId="388"/>
            <ac:grpSpMk id="52" creationId="{5263369E-45FE-7B53-E353-2FD218E686EC}"/>
          </ac:grpSpMkLst>
        </pc:grpChg>
        <pc:grpChg chg="mod">
          <ac:chgData name="Saeedeh Baneshi" userId="ab503738-0f2e-403b-8640-be1289f2e35a" providerId="ADAL" clId="{89655107-FCA4-41C9-AF2E-5D81B0B16AC5}" dt="2024-02-12T13:22:40.392" v="3199"/>
          <ac:grpSpMkLst>
            <pc:docMk/>
            <pc:sldMk cId="1731623236" sldId="388"/>
            <ac:grpSpMk id="53" creationId="{59511E78-CDA1-6BD5-4F2E-2A6EC73226D4}"/>
          </ac:grpSpMkLst>
        </pc:grpChg>
        <pc:grpChg chg="mod">
          <ac:chgData name="Saeedeh Baneshi" userId="ab503738-0f2e-403b-8640-be1289f2e35a" providerId="ADAL" clId="{89655107-FCA4-41C9-AF2E-5D81B0B16AC5}" dt="2024-02-12T13:22:40.392" v="3199"/>
          <ac:grpSpMkLst>
            <pc:docMk/>
            <pc:sldMk cId="1731623236" sldId="388"/>
            <ac:grpSpMk id="54" creationId="{BDF9E841-B34A-E8E7-03EF-F0DAF06E1E58}"/>
          </ac:grpSpMkLst>
        </pc:grpChg>
        <pc:grpChg chg="add mod">
          <ac:chgData name="Saeedeh Baneshi" userId="ab503738-0f2e-403b-8640-be1289f2e35a" providerId="ADAL" clId="{89655107-FCA4-41C9-AF2E-5D81B0B16AC5}" dt="2024-02-12T13:30:32.943" v="3296"/>
          <ac:grpSpMkLst>
            <pc:docMk/>
            <pc:sldMk cId="1731623236" sldId="388"/>
            <ac:grpSpMk id="67" creationId="{F804B12C-6086-2199-4D7A-BDA4E685E156}"/>
          </ac:grpSpMkLst>
        </pc:grpChg>
        <pc:grpChg chg="mod">
          <ac:chgData name="Saeedeh Baneshi" userId="ab503738-0f2e-403b-8640-be1289f2e35a" providerId="ADAL" clId="{89655107-FCA4-41C9-AF2E-5D81B0B16AC5}" dt="2024-02-12T13:30:32.943" v="3296"/>
          <ac:grpSpMkLst>
            <pc:docMk/>
            <pc:sldMk cId="1731623236" sldId="388"/>
            <ac:grpSpMk id="68" creationId="{B4CA492E-62AE-52BF-BC65-7AA8A36C3833}"/>
          </ac:grpSpMkLst>
        </pc:grpChg>
        <pc:grpChg chg="mod">
          <ac:chgData name="Saeedeh Baneshi" userId="ab503738-0f2e-403b-8640-be1289f2e35a" providerId="ADAL" clId="{89655107-FCA4-41C9-AF2E-5D81B0B16AC5}" dt="2024-02-12T13:30:32.943" v="3296"/>
          <ac:grpSpMkLst>
            <pc:docMk/>
            <pc:sldMk cId="1731623236" sldId="388"/>
            <ac:grpSpMk id="75" creationId="{62A95BCB-5E65-4EAB-3CE0-6BBC39249949}"/>
          </ac:grpSpMkLst>
        </pc:grpChg>
        <pc:grpChg chg="mod">
          <ac:chgData name="Saeedeh Baneshi" userId="ab503738-0f2e-403b-8640-be1289f2e35a" providerId="ADAL" clId="{89655107-FCA4-41C9-AF2E-5D81B0B16AC5}" dt="2024-02-12T13:30:32.943" v="3296"/>
          <ac:grpSpMkLst>
            <pc:docMk/>
            <pc:sldMk cId="1731623236" sldId="388"/>
            <ac:grpSpMk id="76" creationId="{A2532C6A-F751-CD41-9138-AD6BC8AD041C}"/>
          </ac:grpSpMkLst>
        </pc:grpChg>
        <pc:grpChg chg="mod">
          <ac:chgData name="Saeedeh Baneshi" userId="ab503738-0f2e-403b-8640-be1289f2e35a" providerId="ADAL" clId="{89655107-FCA4-41C9-AF2E-5D81B0B16AC5}" dt="2024-02-12T13:30:32.943" v="3296"/>
          <ac:grpSpMkLst>
            <pc:docMk/>
            <pc:sldMk cId="1731623236" sldId="388"/>
            <ac:grpSpMk id="79" creationId="{B5465D82-F5FA-B7D1-594D-AAA64AF7464C}"/>
          </ac:grpSpMkLst>
        </pc:grpChg>
        <pc:grpChg chg="mod">
          <ac:chgData name="Saeedeh Baneshi" userId="ab503738-0f2e-403b-8640-be1289f2e35a" providerId="ADAL" clId="{89655107-FCA4-41C9-AF2E-5D81B0B16AC5}" dt="2024-02-12T13:30:32.943" v="3296"/>
          <ac:grpSpMkLst>
            <pc:docMk/>
            <pc:sldMk cId="1731623236" sldId="388"/>
            <ac:grpSpMk id="80" creationId="{8A7C22C3-0FDA-F82B-8E34-465D7C9D7A17}"/>
          </ac:grpSpMkLst>
        </pc:grpChg>
        <pc:grpChg chg="mod">
          <ac:chgData name="Saeedeh Baneshi" userId="ab503738-0f2e-403b-8640-be1289f2e35a" providerId="ADAL" clId="{89655107-FCA4-41C9-AF2E-5D81B0B16AC5}" dt="2024-02-12T13:30:32.943" v="3296"/>
          <ac:grpSpMkLst>
            <pc:docMk/>
            <pc:sldMk cId="1731623236" sldId="388"/>
            <ac:grpSpMk id="81" creationId="{DA65B161-7E33-618B-1E35-56C1AAC442F3}"/>
          </ac:grpSpMkLst>
        </pc:grpChg>
        <pc:grpChg chg="mod">
          <ac:chgData name="Saeedeh Baneshi" userId="ab503738-0f2e-403b-8640-be1289f2e35a" providerId="ADAL" clId="{89655107-FCA4-41C9-AF2E-5D81B0B16AC5}" dt="2024-02-12T13:30:32.943" v="3296"/>
          <ac:grpSpMkLst>
            <pc:docMk/>
            <pc:sldMk cId="1731623236" sldId="388"/>
            <ac:grpSpMk id="82" creationId="{5B9CA44A-837A-F39F-401E-1AFE74E073BF}"/>
          </ac:grpSpMkLst>
        </pc:grpChg>
        <pc:grpChg chg="mod">
          <ac:chgData name="Saeedeh Baneshi" userId="ab503738-0f2e-403b-8640-be1289f2e35a" providerId="ADAL" clId="{89655107-FCA4-41C9-AF2E-5D81B0B16AC5}" dt="2024-02-12T13:30:32.943" v="3296"/>
          <ac:grpSpMkLst>
            <pc:docMk/>
            <pc:sldMk cId="1731623236" sldId="388"/>
            <ac:grpSpMk id="83" creationId="{FA9CA2E9-2A61-C17C-A177-A38D1782E851}"/>
          </ac:grpSpMkLst>
        </pc:grpChg>
        <pc:grpChg chg="mod">
          <ac:chgData name="Saeedeh Baneshi" userId="ab503738-0f2e-403b-8640-be1289f2e35a" providerId="ADAL" clId="{89655107-FCA4-41C9-AF2E-5D81B0B16AC5}" dt="2024-02-12T13:30:32.943" v="3296"/>
          <ac:grpSpMkLst>
            <pc:docMk/>
            <pc:sldMk cId="1731623236" sldId="388"/>
            <ac:grpSpMk id="84" creationId="{DCD5B879-AC4A-5065-FE46-C944D82C605A}"/>
          </ac:grpSpMkLst>
        </pc:grpChg>
        <pc:grpChg chg="add mod">
          <ac:chgData name="Saeedeh Baneshi" userId="ab503738-0f2e-403b-8640-be1289f2e35a" providerId="ADAL" clId="{89655107-FCA4-41C9-AF2E-5D81B0B16AC5}" dt="2024-02-12T14:39:48.124" v="3356" actId="164"/>
          <ac:grpSpMkLst>
            <pc:docMk/>
            <pc:sldMk cId="1731623236" sldId="388"/>
            <ac:grpSpMk id="97" creationId="{F1F4360F-5B28-34A5-058C-E2837A247DE4}"/>
          </ac:grpSpMkLst>
        </pc:grpChg>
        <pc:graphicFrameChg chg="mod">
          <ac:chgData name="Saeedeh Baneshi" userId="ab503738-0f2e-403b-8640-be1289f2e35a" providerId="ADAL" clId="{89655107-FCA4-41C9-AF2E-5D81B0B16AC5}" dt="2024-02-12T12:03:54.923" v="1900"/>
          <ac:graphicFrameMkLst>
            <pc:docMk/>
            <pc:sldMk cId="1731623236" sldId="388"/>
            <ac:graphicFrameMk id="7" creationId="{00000000-0008-0000-0100-000008000000}"/>
          </ac:graphicFrameMkLst>
        </pc:graphicFrameChg>
        <pc:graphicFrameChg chg="mod">
          <ac:chgData name="Saeedeh Baneshi" userId="ab503738-0f2e-403b-8640-be1289f2e35a" providerId="ADAL" clId="{89655107-FCA4-41C9-AF2E-5D81B0B16AC5}" dt="2024-02-12T12:03:33.556" v="1896" actId="404"/>
          <ac:graphicFrameMkLst>
            <pc:docMk/>
            <pc:sldMk cId="1731623236" sldId="388"/>
            <ac:graphicFrameMk id="8" creationId="{00000000-0008-0000-0100-000007000000}"/>
          </ac:graphicFrameMkLst>
        </pc:graphicFrameChg>
        <pc:graphicFrameChg chg="add mod">
          <ac:chgData name="Saeedeh Baneshi" userId="ab503738-0f2e-403b-8640-be1289f2e35a" providerId="ADAL" clId="{89655107-FCA4-41C9-AF2E-5D81B0B16AC5}" dt="2024-02-12T14:39:48.124" v="3356" actId="164"/>
          <ac:graphicFrameMkLst>
            <pc:docMk/>
            <pc:sldMk cId="1731623236" sldId="388"/>
            <ac:graphicFrameMk id="11" creationId="{D9857FFD-583D-7B0A-FD8C-0D291A1774C3}"/>
          </ac:graphicFrameMkLst>
        </pc:graphicFrameChg>
      </pc:sldChg>
      <pc:sldChg chg="del">
        <pc:chgData name="Saeedeh Baneshi" userId="ab503738-0f2e-403b-8640-be1289f2e35a" providerId="ADAL" clId="{89655107-FCA4-41C9-AF2E-5D81B0B16AC5}" dt="2024-02-12T12:30:27.561" v="2500" actId="47"/>
        <pc:sldMkLst>
          <pc:docMk/>
          <pc:sldMk cId="1717780619" sldId="389"/>
        </pc:sldMkLst>
      </pc:sldChg>
      <pc:sldChg chg="del">
        <pc:chgData name="Saeedeh Baneshi" userId="ab503738-0f2e-403b-8640-be1289f2e35a" providerId="ADAL" clId="{89655107-FCA4-41C9-AF2E-5D81B0B16AC5}" dt="2024-02-12T12:05:17.302" v="1919" actId="47"/>
        <pc:sldMkLst>
          <pc:docMk/>
          <pc:sldMk cId="711502348" sldId="390"/>
        </pc:sldMkLst>
      </pc:sldChg>
      <pc:sldChg chg="del">
        <pc:chgData name="Saeedeh Baneshi" userId="ab503738-0f2e-403b-8640-be1289f2e35a" providerId="ADAL" clId="{89655107-FCA4-41C9-AF2E-5D81B0B16AC5}" dt="2024-02-12T12:30:27.067" v="2499" actId="47"/>
        <pc:sldMkLst>
          <pc:docMk/>
          <pc:sldMk cId="1362074434" sldId="391"/>
        </pc:sldMkLst>
      </pc:sldChg>
      <pc:sldChg chg="del">
        <pc:chgData name="Saeedeh Baneshi" userId="ab503738-0f2e-403b-8640-be1289f2e35a" providerId="ADAL" clId="{89655107-FCA4-41C9-AF2E-5D81B0B16AC5}" dt="2024-02-12T12:30:26.459" v="2498" actId="47"/>
        <pc:sldMkLst>
          <pc:docMk/>
          <pc:sldMk cId="1844676930" sldId="392"/>
        </pc:sldMkLst>
      </pc:sldChg>
      <pc:sldChg chg="del">
        <pc:chgData name="Saeedeh Baneshi" userId="ab503738-0f2e-403b-8640-be1289f2e35a" providerId="ADAL" clId="{89655107-FCA4-41C9-AF2E-5D81B0B16AC5}" dt="2024-02-12T12:30:25.397" v="2497" actId="47"/>
        <pc:sldMkLst>
          <pc:docMk/>
          <pc:sldMk cId="3231150311" sldId="393"/>
        </pc:sldMkLst>
      </pc:sldChg>
      <pc:sldChg chg="del">
        <pc:chgData name="Saeedeh Baneshi" userId="ab503738-0f2e-403b-8640-be1289f2e35a" providerId="ADAL" clId="{89655107-FCA4-41C9-AF2E-5D81B0B16AC5}" dt="2024-02-12T12:30:24.641" v="2496" actId="47"/>
        <pc:sldMkLst>
          <pc:docMk/>
          <pc:sldMk cId="1781507180" sldId="397"/>
        </pc:sldMkLst>
      </pc:sldChg>
      <pc:sldChg chg="addSp delSp modSp mod">
        <pc:chgData name="Saeedeh Baneshi" userId="ab503738-0f2e-403b-8640-be1289f2e35a" providerId="ADAL" clId="{89655107-FCA4-41C9-AF2E-5D81B0B16AC5}" dt="2024-02-12T13:33:06.883" v="3322" actId="113"/>
        <pc:sldMkLst>
          <pc:docMk/>
          <pc:sldMk cId="3910275950" sldId="398"/>
        </pc:sldMkLst>
        <pc:spChg chg="add mod">
          <ac:chgData name="Saeedeh Baneshi" userId="ab503738-0f2e-403b-8640-be1289f2e35a" providerId="ADAL" clId="{89655107-FCA4-41C9-AF2E-5D81B0B16AC5}" dt="2024-02-12T13:24:14.838" v="3235"/>
          <ac:spMkLst>
            <pc:docMk/>
            <pc:sldMk cId="3910275950" sldId="398"/>
            <ac:spMk id="3" creationId="{1015556B-5DAD-D45E-0921-F6FA548EC6D6}"/>
          </ac:spMkLst>
        </pc:spChg>
        <pc:spChg chg="del">
          <ac:chgData name="Saeedeh Baneshi" userId="ab503738-0f2e-403b-8640-be1289f2e35a" providerId="ADAL" clId="{89655107-FCA4-41C9-AF2E-5D81B0B16AC5}" dt="2024-02-12T13:24:13.632" v="3234" actId="478"/>
          <ac:spMkLst>
            <pc:docMk/>
            <pc:sldMk cId="3910275950" sldId="398"/>
            <ac:spMk id="26" creationId="{7E781646-9CE9-E3CC-1184-B37E89BCFAA3}"/>
          </ac:spMkLst>
        </pc:spChg>
        <pc:spChg chg="add mod">
          <ac:chgData name="Saeedeh Baneshi" userId="ab503738-0f2e-403b-8640-be1289f2e35a" providerId="ADAL" clId="{89655107-FCA4-41C9-AF2E-5D81B0B16AC5}" dt="2024-02-12T13:24:14.838" v="3235"/>
          <ac:spMkLst>
            <pc:docMk/>
            <pc:sldMk cId="3910275950" sldId="398"/>
            <ac:spMk id="29" creationId="{629A2C3A-23D6-6161-0F95-D34A11EFA252}"/>
          </ac:spMkLst>
        </pc:spChg>
        <pc:spChg chg="del">
          <ac:chgData name="Saeedeh Baneshi" userId="ab503738-0f2e-403b-8640-be1289f2e35a" providerId="ADAL" clId="{89655107-FCA4-41C9-AF2E-5D81B0B16AC5}" dt="2024-02-12T13:24:11.260" v="3233" actId="478"/>
          <ac:spMkLst>
            <pc:docMk/>
            <pc:sldMk cId="3910275950" sldId="398"/>
            <ac:spMk id="33" creationId="{0820D04A-9E2F-6693-43FA-915A9B74F1D1}"/>
          </ac:spMkLst>
        </pc:spChg>
        <pc:spChg chg="mod">
          <ac:chgData name="Saeedeh Baneshi" userId="ab503738-0f2e-403b-8640-be1289f2e35a" providerId="ADAL" clId="{89655107-FCA4-41C9-AF2E-5D81B0B16AC5}" dt="2024-02-12T13:24:14.838" v="3235"/>
          <ac:spMkLst>
            <pc:docMk/>
            <pc:sldMk cId="3910275950" sldId="398"/>
            <ac:spMk id="35" creationId="{B46BBFD6-1978-8892-2A24-DCE527F2D94E}"/>
          </ac:spMkLst>
        </pc:spChg>
        <pc:spChg chg="mod">
          <ac:chgData name="Saeedeh Baneshi" userId="ab503738-0f2e-403b-8640-be1289f2e35a" providerId="ADAL" clId="{89655107-FCA4-41C9-AF2E-5D81B0B16AC5}" dt="2024-02-12T13:24:14.838" v="3235"/>
          <ac:spMkLst>
            <pc:docMk/>
            <pc:sldMk cId="3910275950" sldId="398"/>
            <ac:spMk id="36" creationId="{486B0494-42F5-9E5C-A4FB-151FA7346554}"/>
          </ac:spMkLst>
        </pc:spChg>
        <pc:spChg chg="mod">
          <ac:chgData name="Saeedeh Baneshi" userId="ab503738-0f2e-403b-8640-be1289f2e35a" providerId="ADAL" clId="{89655107-FCA4-41C9-AF2E-5D81B0B16AC5}" dt="2024-02-12T13:24:14.838" v="3235"/>
          <ac:spMkLst>
            <pc:docMk/>
            <pc:sldMk cId="3910275950" sldId="398"/>
            <ac:spMk id="37" creationId="{1B834E5C-BEDF-12D1-E638-E39E720F045B}"/>
          </ac:spMkLst>
        </pc:spChg>
        <pc:spChg chg="mod">
          <ac:chgData name="Saeedeh Baneshi" userId="ab503738-0f2e-403b-8640-be1289f2e35a" providerId="ADAL" clId="{89655107-FCA4-41C9-AF2E-5D81B0B16AC5}" dt="2024-02-12T13:24:14.838" v="3235"/>
          <ac:spMkLst>
            <pc:docMk/>
            <pc:sldMk cId="3910275950" sldId="398"/>
            <ac:spMk id="38" creationId="{48CB072F-E61F-4E1C-47C3-084DEDE0CE25}"/>
          </ac:spMkLst>
        </pc:spChg>
        <pc:spChg chg="mod">
          <ac:chgData name="Saeedeh Baneshi" userId="ab503738-0f2e-403b-8640-be1289f2e35a" providerId="ADAL" clId="{89655107-FCA4-41C9-AF2E-5D81B0B16AC5}" dt="2024-02-12T13:24:14.838" v="3235"/>
          <ac:spMkLst>
            <pc:docMk/>
            <pc:sldMk cId="3910275950" sldId="398"/>
            <ac:spMk id="39" creationId="{C16CB458-1D7A-1645-364E-2A0D0AA808CB}"/>
          </ac:spMkLst>
        </pc:spChg>
        <pc:spChg chg="mod">
          <ac:chgData name="Saeedeh Baneshi" userId="ab503738-0f2e-403b-8640-be1289f2e35a" providerId="ADAL" clId="{89655107-FCA4-41C9-AF2E-5D81B0B16AC5}" dt="2024-02-12T13:24:14.838" v="3235"/>
          <ac:spMkLst>
            <pc:docMk/>
            <pc:sldMk cId="3910275950" sldId="398"/>
            <ac:spMk id="40" creationId="{73D0BF30-1EE1-B26C-2DBC-C64779533456}"/>
          </ac:spMkLst>
        </pc:spChg>
        <pc:spChg chg="mod">
          <ac:chgData name="Saeedeh Baneshi" userId="ab503738-0f2e-403b-8640-be1289f2e35a" providerId="ADAL" clId="{89655107-FCA4-41C9-AF2E-5D81B0B16AC5}" dt="2024-02-12T13:24:14.838" v="3235"/>
          <ac:spMkLst>
            <pc:docMk/>
            <pc:sldMk cId="3910275950" sldId="398"/>
            <ac:spMk id="43" creationId="{8DAB286A-7CFB-0AE3-4623-9A7243B7295A}"/>
          </ac:spMkLst>
        </pc:spChg>
        <pc:spChg chg="mod">
          <ac:chgData name="Saeedeh Baneshi" userId="ab503738-0f2e-403b-8640-be1289f2e35a" providerId="ADAL" clId="{89655107-FCA4-41C9-AF2E-5D81B0B16AC5}" dt="2024-02-12T13:24:14.838" v="3235"/>
          <ac:spMkLst>
            <pc:docMk/>
            <pc:sldMk cId="3910275950" sldId="398"/>
            <ac:spMk id="44" creationId="{C8859EDE-94AD-A37A-68D0-FDDE991A9476}"/>
          </ac:spMkLst>
        </pc:spChg>
        <pc:spChg chg="mod">
          <ac:chgData name="Saeedeh Baneshi" userId="ab503738-0f2e-403b-8640-be1289f2e35a" providerId="ADAL" clId="{89655107-FCA4-41C9-AF2E-5D81B0B16AC5}" dt="2024-02-12T13:24:14.838" v="3235"/>
          <ac:spMkLst>
            <pc:docMk/>
            <pc:sldMk cId="3910275950" sldId="398"/>
            <ac:spMk id="51" creationId="{9E07F2F2-4FB0-9976-922C-C1C12182206F}"/>
          </ac:spMkLst>
        </pc:spChg>
        <pc:spChg chg="mod">
          <ac:chgData name="Saeedeh Baneshi" userId="ab503738-0f2e-403b-8640-be1289f2e35a" providerId="ADAL" clId="{89655107-FCA4-41C9-AF2E-5D81B0B16AC5}" dt="2024-02-12T13:33:06.883" v="3322" actId="113"/>
          <ac:spMkLst>
            <pc:docMk/>
            <pc:sldMk cId="3910275950" sldId="398"/>
            <ac:spMk id="52" creationId="{EA2AFDE2-8054-287B-D0FB-55D7B0A7BEFE}"/>
          </ac:spMkLst>
        </pc:spChg>
        <pc:spChg chg="mod">
          <ac:chgData name="Saeedeh Baneshi" userId="ab503738-0f2e-403b-8640-be1289f2e35a" providerId="ADAL" clId="{89655107-FCA4-41C9-AF2E-5D81B0B16AC5}" dt="2024-02-12T13:24:14.838" v="3235"/>
          <ac:spMkLst>
            <pc:docMk/>
            <pc:sldMk cId="3910275950" sldId="398"/>
            <ac:spMk id="53" creationId="{F87FB8E3-F593-AA5A-0680-F143F7AD8410}"/>
          </ac:spMkLst>
        </pc:spChg>
        <pc:spChg chg="mod">
          <ac:chgData name="Saeedeh Baneshi" userId="ab503738-0f2e-403b-8640-be1289f2e35a" providerId="ADAL" clId="{89655107-FCA4-41C9-AF2E-5D81B0B16AC5}" dt="2024-02-12T13:24:14.838" v="3235"/>
          <ac:spMkLst>
            <pc:docMk/>
            <pc:sldMk cId="3910275950" sldId="398"/>
            <ac:spMk id="54" creationId="{8E443C1A-A1FA-5DCB-C18D-75A69C24E30D}"/>
          </ac:spMkLst>
        </pc:spChg>
        <pc:spChg chg="mod">
          <ac:chgData name="Saeedeh Baneshi" userId="ab503738-0f2e-403b-8640-be1289f2e35a" providerId="ADAL" clId="{89655107-FCA4-41C9-AF2E-5D81B0B16AC5}" dt="2024-02-12T13:24:14.838" v="3235"/>
          <ac:spMkLst>
            <pc:docMk/>
            <pc:sldMk cId="3910275950" sldId="398"/>
            <ac:spMk id="55" creationId="{734DB10F-71EE-85B5-12FD-ABF1956D68AF}"/>
          </ac:spMkLst>
        </pc:spChg>
        <pc:spChg chg="mod">
          <ac:chgData name="Saeedeh Baneshi" userId="ab503738-0f2e-403b-8640-be1289f2e35a" providerId="ADAL" clId="{89655107-FCA4-41C9-AF2E-5D81B0B16AC5}" dt="2024-02-12T13:24:14.838" v="3235"/>
          <ac:spMkLst>
            <pc:docMk/>
            <pc:sldMk cId="3910275950" sldId="398"/>
            <ac:spMk id="56" creationId="{E55981B8-5452-B4E9-04A9-E1267A1CD2B2}"/>
          </ac:spMkLst>
        </pc:spChg>
        <pc:spChg chg="mod">
          <ac:chgData name="Saeedeh Baneshi" userId="ab503738-0f2e-403b-8640-be1289f2e35a" providerId="ADAL" clId="{89655107-FCA4-41C9-AF2E-5D81B0B16AC5}" dt="2024-02-12T13:24:14.838" v="3235"/>
          <ac:spMkLst>
            <pc:docMk/>
            <pc:sldMk cId="3910275950" sldId="398"/>
            <ac:spMk id="57" creationId="{E49E2247-0EBC-1BA0-8827-08FEEAB087E2}"/>
          </ac:spMkLst>
        </pc:spChg>
        <pc:spChg chg="mod">
          <ac:chgData name="Saeedeh Baneshi" userId="ab503738-0f2e-403b-8640-be1289f2e35a" providerId="ADAL" clId="{89655107-FCA4-41C9-AF2E-5D81B0B16AC5}" dt="2024-02-12T13:24:14.838" v="3235"/>
          <ac:spMkLst>
            <pc:docMk/>
            <pc:sldMk cId="3910275950" sldId="398"/>
            <ac:spMk id="58" creationId="{E972B117-59DF-8CFA-8755-923C80CCE754}"/>
          </ac:spMkLst>
        </pc:spChg>
        <pc:spChg chg="mod">
          <ac:chgData name="Saeedeh Baneshi" userId="ab503738-0f2e-403b-8640-be1289f2e35a" providerId="ADAL" clId="{89655107-FCA4-41C9-AF2E-5D81B0B16AC5}" dt="2024-02-12T13:24:14.838" v="3235"/>
          <ac:spMkLst>
            <pc:docMk/>
            <pc:sldMk cId="3910275950" sldId="398"/>
            <ac:spMk id="59" creationId="{8595B10D-20A1-4C39-D972-E17EBCBC1491}"/>
          </ac:spMkLst>
        </pc:spChg>
        <pc:spChg chg="mod">
          <ac:chgData name="Saeedeh Baneshi" userId="ab503738-0f2e-403b-8640-be1289f2e35a" providerId="ADAL" clId="{89655107-FCA4-41C9-AF2E-5D81B0B16AC5}" dt="2024-02-12T13:24:14.838" v="3235"/>
          <ac:spMkLst>
            <pc:docMk/>
            <pc:sldMk cId="3910275950" sldId="398"/>
            <ac:spMk id="60" creationId="{F46F7968-2F14-80D5-6F27-BDB424590B04}"/>
          </ac:spMkLst>
        </pc:spChg>
        <pc:spChg chg="mod">
          <ac:chgData name="Saeedeh Baneshi" userId="ab503738-0f2e-403b-8640-be1289f2e35a" providerId="ADAL" clId="{89655107-FCA4-41C9-AF2E-5D81B0B16AC5}" dt="2024-02-12T13:26:31.057" v="3258" actId="207"/>
          <ac:spMkLst>
            <pc:docMk/>
            <pc:sldMk cId="3910275950" sldId="398"/>
            <ac:spMk id="61" creationId="{09166904-0AD3-D933-03C7-6362A9324736}"/>
          </ac:spMkLst>
        </pc:spChg>
        <pc:spChg chg="mod">
          <ac:chgData name="Saeedeh Baneshi" userId="ab503738-0f2e-403b-8640-be1289f2e35a" providerId="ADAL" clId="{89655107-FCA4-41C9-AF2E-5D81B0B16AC5}" dt="2024-02-12T13:26:31.057" v="3258" actId="207"/>
          <ac:spMkLst>
            <pc:docMk/>
            <pc:sldMk cId="3910275950" sldId="398"/>
            <ac:spMk id="62" creationId="{5D0388ED-2512-29E9-F38F-38BCEAEBC0E9}"/>
          </ac:spMkLst>
        </pc:spChg>
        <pc:grpChg chg="del">
          <ac:chgData name="Saeedeh Baneshi" userId="ab503738-0f2e-403b-8640-be1289f2e35a" providerId="ADAL" clId="{89655107-FCA4-41C9-AF2E-5D81B0B16AC5}" dt="2024-02-12T13:24:10.468" v="3232" actId="478"/>
          <ac:grpSpMkLst>
            <pc:docMk/>
            <pc:sldMk cId="3910275950" sldId="398"/>
            <ac:grpSpMk id="4" creationId="{45EA115C-D6AE-8716-D995-22FBE0EB77F5}"/>
          </ac:grpSpMkLst>
        </pc:grpChg>
        <pc:grpChg chg="add mod">
          <ac:chgData name="Saeedeh Baneshi" userId="ab503738-0f2e-403b-8640-be1289f2e35a" providerId="ADAL" clId="{89655107-FCA4-41C9-AF2E-5D81B0B16AC5}" dt="2024-02-12T13:24:14.838" v="3235"/>
          <ac:grpSpMkLst>
            <pc:docMk/>
            <pc:sldMk cId="3910275950" sldId="398"/>
            <ac:grpSpMk id="30" creationId="{1A937D5B-3A8A-3296-2595-4CE7645445FC}"/>
          </ac:grpSpMkLst>
        </pc:grpChg>
        <pc:grpChg chg="mod">
          <ac:chgData name="Saeedeh Baneshi" userId="ab503738-0f2e-403b-8640-be1289f2e35a" providerId="ADAL" clId="{89655107-FCA4-41C9-AF2E-5D81B0B16AC5}" dt="2024-02-12T13:24:14.838" v="3235"/>
          <ac:grpSpMkLst>
            <pc:docMk/>
            <pc:sldMk cId="3910275950" sldId="398"/>
            <ac:grpSpMk id="34" creationId="{809A66CF-2F1F-8CC1-74E3-225E98403746}"/>
          </ac:grpSpMkLst>
        </pc:grpChg>
        <pc:grpChg chg="mod">
          <ac:chgData name="Saeedeh Baneshi" userId="ab503738-0f2e-403b-8640-be1289f2e35a" providerId="ADAL" clId="{89655107-FCA4-41C9-AF2E-5D81B0B16AC5}" dt="2024-02-12T13:24:14.838" v="3235"/>
          <ac:grpSpMkLst>
            <pc:docMk/>
            <pc:sldMk cId="3910275950" sldId="398"/>
            <ac:grpSpMk id="41" creationId="{9F5F3CDA-3D62-67B2-3996-0243FDA000EE}"/>
          </ac:grpSpMkLst>
        </pc:grpChg>
        <pc:grpChg chg="mod">
          <ac:chgData name="Saeedeh Baneshi" userId="ab503738-0f2e-403b-8640-be1289f2e35a" providerId="ADAL" clId="{89655107-FCA4-41C9-AF2E-5D81B0B16AC5}" dt="2024-02-12T13:24:14.838" v="3235"/>
          <ac:grpSpMkLst>
            <pc:docMk/>
            <pc:sldMk cId="3910275950" sldId="398"/>
            <ac:grpSpMk id="42" creationId="{67A0BFFB-9948-D131-9FEE-C88FD0A99C33}"/>
          </ac:grpSpMkLst>
        </pc:grpChg>
        <pc:grpChg chg="mod">
          <ac:chgData name="Saeedeh Baneshi" userId="ab503738-0f2e-403b-8640-be1289f2e35a" providerId="ADAL" clId="{89655107-FCA4-41C9-AF2E-5D81B0B16AC5}" dt="2024-02-12T13:24:14.838" v="3235"/>
          <ac:grpSpMkLst>
            <pc:docMk/>
            <pc:sldMk cId="3910275950" sldId="398"/>
            <ac:grpSpMk id="45" creationId="{F09AECEE-CE86-977D-2B52-6FCF2CF871CE}"/>
          </ac:grpSpMkLst>
        </pc:grpChg>
        <pc:grpChg chg="mod">
          <ac:chgData name="Saeedeh Baneshi" userId="ab503738-0f2e-403b-8640-be1289f2e35a" providerId="ADAL" clId="{89655107-FCA4-41C9-AF2E-5D81B0B16AC5}" dt="2024-02-12T13:24:14.838" v="3235"/>
          <ac:grpSpMkLst>
            <pc:docMk/>
            <pc:sldMk cId="3910275950" sldId="398"/>
            <ac:grpSpMk id="46" creationId="{A89D5DDA-FA8D-A648-1B3A-5D860F9FBD6C}"/>
          </ac:grpSpMkLst>
        </pc:grpChg>
        <pc:grpChg chg="mod">
          <ac:chgData name="Saeedeh Baneshi" userId="ab503738-0f2e-403b-8640-be1289f2e35a" providerId="ADAL" clId="{89655107-FCA4-41C9-AF2E-5D81B0B16AC5}" dt="2024-02-12T13:24:14.838" v="3235"/>
          <ac:grpSpMkLst>
            <pc:docMk/>
            <pc:sldMk cId="3910275950" sldId="398"/>
            <ac:grpSpMk id="47" creationId="{C154E32F-F666-93FF-C029-19438FABA83B}"/>
          </ac:grpSpMkLst>
        </pc:grpChg>
        <pc:grpChg chg="mod">
          <ac:chgData name="Saeedeh Baneshi" userId="ab503738-0f2e-403b-8640-be1289f2e35a" providerId="ADAL" clId="{89655107-FCA4-41C9-AF2E-5D81B0B16AC5}" dt="2024-02-12T13:24:14.838" v="3235"/>
          <ac:grpSpMkLst>
            <pc:docMk/>
            <pc:sldMk cId="3910275950" sldId="398"/>
            <ac:grpSpMk id="48" creationId="{A0CBFF58-289B-D3AA-56ED-FC1063E104AA}"/>
          </ac:grpSpMkLst>
        </pc:grpChg>
        <pc:grpChg chg="mod">
          <ac:chgData name="Saeedeh Baneshi" userId="ab503738-0f2e-403b-8640-be1289f2e35a" providerId="ADAL" clId="{89655107-FCA4-41C9-AF2E-5D81B0B16AC5}" dt="2024-02-12T13:24:14.838" v="3235"/>
          <ac:grpSpMkLst>
            <pc:docMk/>
            <pc:sldMk cId="3910275950" sldId="398"/>
            <ac:grpSpMk id="49" creationId="{ED7A86E1-23A2-7B64-40A8-AAF55230A6A2}"/>
          </ac:grpSpMkLst>
        </pc:grpChg>
        <pc:grpChg chg="mod">
          <ac:chgData name="Saeedeh Baneshi" userId="ab503738-0f2e-403b-8640-be1289f2e35a" providerId="ADAL" clId="{89655107-FCA4-41C9-AF2E-5D81B0B16AC5}" dt="2024-02-12T13:24:14.838" v="3235"/>
          <ac:grpSpMkLst>
            <pc:docMk/>
            <pc:sldMk cId="3910275950" sldId="398"/>
            <ac:grpSpMk id="50" creationId="{E0AC029D-A677-F381-2F8E-270DDCDD2BF4}"/>
          </ac:grpSpMkLst>
        </pc:grpChg>
      </pc:sldChg>
      <pc:sldChg chg="modSp mod">
        <pc:chgData name="Saeedeh Baneshi" userId="ab503738-0f2e-403b-8640-be1289f2e35a" providerId="ADAL" clId="{89655107-FCA4-41C9-AF2E-5D81B0B16AC5}" dt="2024-02-12T15:38:35.741" v="4272" actId="108"/>
        <pc:sldMkLst>
          <pc:docMk/>
          <pc:sldMk cId="1208866982" sldId="399"/>
        </pc:sldMkLst>
        <pc:spChg chg="mod">
          <ac:chgData name="Saeedeh Baneshi" userId="ab503738-0f2e-403b-8640-be1289f2e35a" providerId="ADAL" clId="{89655107-FCA4-41C9-AF2E-5D81B0B16AC5}" dt="2024-02-12T15:38:35.741" v="4272" actId="108"/>
          <ac:spMkLst>
            <pc:docMk/>
            <pc:sldMk cId="1208866982" sldId="399"/>
            <ac:spMk id="4" creationId="{E3E6A539-D897-C8AF-C111-4C0675DB67B4}"/>
          </ac:spMkLst>
        </pc:spChg>
      </pc:sldChg>
      <pc:sldChg chg="addSp delSp modSp add mod modNotesTx">
        <pc:chgData name="Saeedeh Baneshi" userId="ab503738-0f2e-403b-8640-be1289f2e35a" providerId="ADAL" clId="{89655107-FCA4-41C9-AF2E-5D81B0B16AC5}" dt="2024-02-13T07:52:29.959" v="6787" actId="20577"/>
        <pc:sldMkLst>
          <pc:docMk/>
          <pc:sldMk cId="3217915839" sldId="400"/>
        </pc:sldMkLst>
        <pc:spChg chg="mod">
          <ac:chgData name="Saeedeh Baneshi" userId="ab503738-0f2e-403b-8640-be1289f2e35a" providerId="ADAL" clId="{89655107-FCA4-41C9-AF2E-5D81B0B16AC5}" dt="2024-02-12T15:39:33.584" v="4286" actId="20577"/>
          <ac:spMkLst>
            <pc:docMk/>
            <pc:sldMk cId="3217915839" sldId="400"/>
            <ac:spMk id="2" creationId="{1E5A9491-1361-4C38-E5DE-D8C136D9DF09}"/>
          </ac:spMkLst>
        </pc:spChg>
        <pc:spChg chg="mod">
          <ac:chgData name="Saeedeh Baneshi" userId="ab503738-0f2e-403b-8640-be1289f2e35a" providerId="ADAL" clId="{89655107-FCA4-41C9-AF2E-5D81B0B16AC5}" dt="2024-02-12T21:17:01.470" v="5892" actId="20577"/>
          <ac:spMkLst>
            <pc:docMk/>
            <pc:sldMk cId="3217915839" sldId="400"/>
            <ac:spMk id="3" creationId="{1171DAB6-6427-0EF5-D21E-7553BEEAC61B}"/>
          </ac:spMkLst>
        </pc:spChg>
        <pc:spChg chg="del">
          <ac:chgData name="Saeedeh Baneshi" userId="ab503738-0f2e-403b-8640-be1289f2e35a" providerId="ADAL" clId="{89655107-FCA4-41C9-AF2E-5D81B0B16AC5}" dt="2024-02-12T13:22:20.935" v="3192" actId="478"/>
          <ac:spMkLst>
            <pc:docMk/>
            <pc:sldMk cId="3217915839" sldId="400"/>
            <ac:spMk id="4" creationId="{51A88FCB-EC05-E404-CECD-2BD5E690E219}"/>
          </ac:spMkLst>
        </pc:spChg>
        <pc:spChg chg="del">
          <ac:chgData name="Saeedeh Baneshi" userId="ab503738-0f2e-403b-8640-be1289f2e35a" providerId="ADAL" clId="{89655107-FCA4-41C9-AF2E-5D81B0B16AC5}" dt="2024-02-12T10:44:18.572" v="29" actId="478"/>
          <ac:spMkLst>
            <pc:docMk/>
            <pc:sldMk cId="3217915839" sldId="400"/>
            <ac:spMk id="6" creationId="{800C389E-C89C-08C0-01A4-E0B414BEA952}"/>
          </ac:spMkLst>
        </pc:spChg>
        <pc:spChg chg="del">
          <ac:chgData name="Saeedeh Baneshi" userId="ab503738-0f2e-403b-8640-be1289f2e35a" providerId="ADAL" clId="{89655107-FCA4-41C9-AF2E-5D81B0B16AC5}" dt="2024-02-12T10:44:17.098" v="28" actId="478"/>
          <ac:spMkLst>
            <pc:docMk/>
            <pc:sldMk cId="3217915839" sldId="400"/>
            <ac:spMk id="7" creationId="{509B5328-8436-538A-C82C-D11A6665C4F3}"/>
          </ac:spMkLst>
        </pc:spChg>
        <pc:spChg chg="del">
          <ac:chgData name="Saeedeh Baneshi" userId="ab503738-0f2e-403b-8640-be1289f2e35a" providerId="ADAL" clId="{89655107-FCA4-41C9-AF2E-5D81B0B16AC5}" dt="2024-02-12T10:44:14.940" v="27" actId="478"/>
          <ac:spMkLst>
            <pc:docMk/>
            <pc:sldMk cId="3217915839" sldId="400"/>
            <ac:spMk id="8" creationId="{49F36CCF-1BC1-112A-DFD5-E100D6DB3A21}"/>
          </ac:spMkLst>
        </pc:spChg>
        <pc:spChg chg="add mod">
          <ac:chgData name="Saeedeh Baneshi" userId="ab503738-0f2e-403b-8640-be1289f2e35a" providerId="ADAL" clId="{89655107-FCA4-41C9-AF2E-5D81B0B16AC5}" dt="2024-02-12T21:16:48.445" v="5884" actId="1076"/>
          <ac:spMkLst>
            <pc:docMk/>
            <pc:sldMk cId="3217915839" sldId="400"/>
            <ac:spMk id="9" creationId="{67CA4E1D-0162-B642-A307-C05C5387293F}"/>
          </ac:spMkLst>
        </pc:spChg>
        <pc:spChg chg="add mod">
          <ac:chgData name="Saeedeh Baneshi" userId="ab503738-0f2e-403b-8640-be1289f2e35a" providerId="ADAL" clId="{89655107-FCA4-41C9-AF2E-5D81B0B16AC5}" dt="2024-02-12T21:16:53.446" v="5889" actId="1038"/>
          <ac:spMkLst>
            <pc:docMk/>
            <pc:sldMk cId="3217915839" sldId="400"/>
            <ac:spMk id="10" creationId="{EA90AFB8-DBD0-94EE-5BC7-F7EF205BA92E}"/>
          </ac:spMkLst>
        </pc:spChg>
        <pc:spChg chg="del">
          <ac:chgData name="Saeedeh Baneshi" userId="ab503738-0f2e-403b-8640-be1289f2e35a" providerId="ADAL" clId="{89655107-FCA4-41C9-AF2E-5D81B0B16AC5}" dt="2024-02-12T10:44:22.361" v="31" actId="478"/>
          <ac:spMkLst>
            <pc:docMk/>
            <pc:sldMk cId="3217915839" sldId="400"/>
            <ac:spMk id="11" creationId="{52DDC5F2-3CD7-D414-2F3A-C9785836383A}"/>
          </ac:spMkLst>
        </pc:spChg>
        <pc:spChg chg="del">
          <ac:chgData name="Saeedeh Baneshi" userId="ab503738-0f2e-403b-8640-be1289f2e35a" providerId="ADAL" clId="{89655107-FCA4-41C9-AF2E-5D81B0B16AC5}" dt="2024-02-12T10:44:20.895" v="30" actId="478"/>
          <ac:spMkLst>
            <pc:docMk/>
            <pc:sldMk cId="3217915839" sldId="400"/>
            <ac:spMk id="12" creationId="{96566886-060B-48DA-51BD-F3D1F81FF0FD}"/>
          </ac:spMkLst>
        </pc:spChg>
        <pc:spChg chg="add mod">
          <ac:chgData name="Saeedeh Baneshi" userId="ab503738-0f2e-403b-8640-be1289f2e35a" providerId="ADAL" clId="{89655107-FCA4-41C9-AF2E-5D81B0B16AC5}" dt="2024-02-12T21:15:41.464" v="5835" actId="1076"/>
          <ac:spMkLst>
            <pc:docMk/>
            <pc:sldMk cId="3217915839" sldId="400"/>
            <ac:spMk id="13" creationId="{85975A43-421F-DB08-6115-32FD5272155C}"/>
          </ac:spMkLst>
        </pc:spChg>
        <pc:spChg chg="add mod">
          <ac:chgData name="Saeedeh Baneshi" userId="ab503738-0f2e-403b-8640-be1289f2e35a" providerId="ADAL" clId="{89655107-FCA4-41C9-AF2E-5D81B0B16AC5}" dt="2024-02-12T13:22:28.172" v="3195"/>
          <ac:spMkLst>
            <pc:docMk/>
            <pc:sldMk cId="3217915839" sldId="400"/>
            <ac:spMk id="14" creationId="{ECC7B7D8-802C-39ED-6BF5-700A1E3C1DD3}"/>
          </ac:spMkLst>
        </pc:spChg>
        <pc:spChg chg="add mod">
          <ac:chgData name="Saeedeh Baneshi" userId="ab503738-0f2e-403b-8640-be1289f2e35a" providerId="ADAL" clId="{89655107-FCA4-41C9-AF2E-5D81B0B16AC5}" dt="2024-02-12T13:22:28.172" v="3195"/>
          <ac:spMkLst>
            <pc:docMk/>
            <pc:sldMk cId="3217915839" sldId="400"/>
            <ac:spMk id="15" creationId="{9E88E4FC-5E86-8559-3C58-AA6738A3CCBE}"/>
          </ac:spMkLst>
        </pc:spChg>
        <pc:spChg chg="mod">
          <ac:chgData name="Saeedeh Baneshi" userId="ab503738-0f2e-403b-8640-be1289f2e35a" providerId="ADAL" clId="{89655107-FCA4-41C9-AF2E-5D81B0B16AC5}" dt="2024-02-12T13:30:51.339" v="3299" actId="207"/>
          <ac:spMkLst>
            <pc:docMk/>
            <pc:sldMk cId="3217915839" sldId="400"/>
            <ac:spMk id="18" creationId="{92473C55-5079-E2C2-0535-9B3BE4529CE6}"/>
          </ac:spMkLst>
        </pc:spChg>
        <pc:spChg chg="mod">
          <ac:chgData name="Saeedeh Baneshi" userId="ab503738-0f2e-403b-8640-be1289f2e35a" providerId="ADAL" clId="{89655107-FCA4-41C9-AF2E-5D81B0B16AC5}" dt="2024-02-12T13:30:51.339" v="3299" actId="207"/>
          <ac:spMkLst>
            <pc:docMk/>
            <pc:sldMk cId="3217915839" sldId="400"/>
            <ac:spMk id="19" creationId="{A9D58D22-D8FF-CC59-FA80-304C9387C079}"/>
          </ac:spMkLst>
        </pc:spChg>
        <pc:spChg chg="mod">
          <ac:chgData name="Saeedeh Baneshi" userId="ab503738-0f2e-403b-8640-be1289f2e35a" providerId="ADAL" clId="{89655107-FCA4-41C9-AF2E-5D81B0B16AC5}" dt="2024-02-12T13:22:28.172" v="3195"/>
          <ac:spMkLst>
            <pc:docMk/>
            <pc:sldMk cId="3217915839" sldId="400"/>
            <ac:spMk id="20" creationId="{B89C1587-DF82-9110-2A69-77FA74057FCB}"/>
          </ac:spMkLst>
        </pc:spChg>
        <pc:spChg chg="mod">
          <ac:chgData name="Saeedeh Baneshi" userId="ab503738-0f2e-403b-8640-be1289f2e35a" providerId="ADAL" clId="{89655107-FCA4-41C9-AF2E-5D81B0B16AC5}" dt="2024-02-12T13:22:28.172" v="3195"/>
          <ac:spMkLst>
            <pc:docMk/>
            <pc:sldMk cId="3217915839" sldId="400"/>
            <ac:spMk id="21" creationId="{66953122-C724-4ADC-069F-EE4D772E0DA7}"/>
          </ac:spMkLst>
        </pc:spChg>
        <pc:spChg chg="mod">
          <ac:chgData name="Saeedeh Baneshi" userId="ab503738-0f2e-403b-8640-be1289f2e35a" providerId="ADAL" clId="{89655107-FCA4-41C9-AF2E-5D81B0B16AC5}" dt="2024-02-12T13:22:28.172" v="3195"/>
          <ac:spMkLst>
            <pc:docMk/>
            <pc:sldMk cId="3217915839" sldId="400"/>
            <ac:spMk id="22" creationId="{08FDD5AA-DBA2-C365-BBB8-3AE232571615}"/>
          </ac:spMkLst>
        </pc:spChg>
        <pc:spChg chg="mod">
          <ac:chgData name="Saeedeh Baneshi" userId="ab503738-0f2e-403b-8640-be1289f2e35a" providerId="ADAL" clId="{89655107-FCA4-41C9-AF2E-5D81B0B16AC5}" dt="2024-02-12T13:22:28.172" v="3195"/>
          <ac:spMkLst>
            <pc:docMk/>
            <pc:sldMk cId="3217915839" sldId="400"/>
            <ac:spMk id="23" creationId="{44ACBA88-63B5-B1B7-81FE-C1EA4872BAEA}"/>
          </ac:spMkLst>
        </pc:spChg>
        <pc:spChg chg="del">
          <ac:chgData name="Saeedeh Baneshi" userId="ab503738-0f2e-403b-8640-be1289f2e35a" providerId="ADAL" clId="{89655107-FCA4-41C9-AF2E-5D81B0B16AC5}" dt="2024-02-12T13:22:26.436" v="3194" actId="478"/>
          <ac:spMkLst>
            <pc:docMk/>
            <pc:sldMk cId="3217915839" sldId="400"/>
            <ac:spMk id="48" creationId="{68C811B4-CDD9-8A2F-EEC3-01E4387F3283}"/>
          </ac:spMkLst>
        </pc:spChg>
        <pc:spChg chg="mod">
          <ac:chgData name="Saeedeh Baneshi" userId="ab503738-0f2e-403b-8640-be1289f2e35a" providerId="ADAL" clId="{89655107-FCA4-41C9-AF2E-5D81B0B16AC5}" dt="2024-02-12T13:22:28.172" v="3195"/>
          <ac:spMkLst>
            <pc:docMk/>
            <pc:sldMk cId="3217915839" sldId="400"/>
            <ac:spMk id="49" creationId="{048ECC80-06D3-AA72-156F-5FA9DDB9819F}"/>
          </ac:spMkLst>
        </pc:spChg>
        <pc:spChg chg="mod">
          <ac:chgData name="Saeedeh Baneshi" userId="ab503738-0f2e-403b-8640-be1289f2e35a" providerId="ADAL" clId="{89655107-FCA4-41C9-AF2E-5D81B0B16AC5}" dt="2024-02-12T13:22:28.172" v="3195"/>
          <ac:spMkLst>
            <pc:docMk/>
            <pc:sldMk cId="3217915839" sldId="400"/>
            <ac:spMk id="50" creationId="{40E557F9-7A8B-0DB5-0A6F-5F1477B6B7CB}"/>
          </ac:spMkLst>
        </pc:spChg>
        <pc:spChg chg="mod">
          <ac:chgData name="Saeedeh Baneshi" userId="ab503738-0f2e-403b-8640-be1289f2e35a" providerId="ADAL" clId="{89655107-FCA4-41C9-AF2E-5D81B0B16AC5}" dt="2024-02-12T13:22:28.172" v="3195"/>
          <ac:spMkLst>
            <pc:docMk/>
            <pc:sldMk cId="3217915839" sldId="400"/>
            <ac:spMk id="57" creationId="{012A8C5A-9A07-0112-204E-1E69C60616F1}"/>
          </ac:spMkLst>
        </pc:spChg>
        <pc:spChg chg="mod">
          <ac:chgData name="Saeedeh Baneshi" userId="ab503738-0f2e-403b-8640-be1289f2e35a" providerId="ADAL" clId="{89655107-FCA4-41C9-AF2E-5D81B0B16AC5}" dt="2024-02-12T13:33:37.939" v="3332" actId="113"/>
          <ac:spMkLst>
            <pc:docMk/>
            <pc:sldMk cId="3217915839" sldId="400"/>
            <ac:spMk id="58" creationId="{5B7A2311-0836-996F-90BC-BE9F496E4129}"/>
          </ac:spMkLst>
        </pc:spChg>
        <pc:spChg chg="mod">
          <ac:chgData name="Saeedeh Baneshi" userId="ab503738-0f2e-403b-8640-be1289f2e35a" providerId="ADAL" clId="{89655107-FCA4-41C9-AF2E-5D81B0B16AC5}" dt="2024-02-12T13:22:28.172" v="3195"/>
          <ac:spMkLst>
            <pc:docMk/>
            <pc:sldMk cId="3217915839" sldId="400"/>
            <ac:spMk id="59" creationId="{2EDD94D3-70A7-0538-614B-80DD61D9282D}"/>
          </ac:spMkLst>
        </pc:spChg>
        <pc:spChg chg="mod">
          <ac:chgData name="Saeedeh Baneshi" userId="ab503738-0f2e-403b-8640-be1289f2e35a" providerId="ADAL" clId="{89655107-FCA4-41C9-AF2E-5D81B0B16AC5}" dt="2024-02-12T13:22:28.172" v="3195"/>
          <ac:spMkLst>
            <pc:docMk/>
            <pc:sldMk cId="3217915839" sldId="400"/>
            <ac:spMk id="60" creationId="{47EC9CC7-29AC-B5A7-6A55-4081C2B97F34}"/>
          </ac:spMkLst>
        </pc:spChg>
        <pc:spChg chg="mod">
          <ac:chgData name="Saeedeh Baneshi" userId="ab503738-0f2e-403b-8640-be1289f2e35a" providerId="ADAL" clId="{89655107-FCA4-41C9-AF2E-5D81B0B16AC5}" dt="2024-02-12T13:22:28.172" v="3195"/>
          <ac:spMkLst>
            <pc:docMk/>
            <pc:sldMk cId="3217915839" sldId="400"/>
            <ac:spMk id="61" creationId="{E07AFAF1-374E-A0F4-6199-9D162320898B}"/>
          </ac:spMkLst>
        </pc:spChg>
        <pc:spChg chg="mod">
          <ac:chgData name="Saeedeh Baneshi" userId="ab503738-0f2e-403b-8640-be1289f2e35a" providerId="ADAL" clId="{89655107-FCA4-41C9-AF2E-5D81B0B16AC5}" dt="2024-02-12T13:22:28.172" v="3195"/>
          <ac:spMkLst>
            <pc:docMk/>
            <pc:sldMk cId="3217915839" sldId="400"/>
            <ac:spMk id="62" creationId="{161A0792-CF78-8B9E-7548-B275460A267E}"/>
          </ac:spMkLst>
        </pc:spChg>
        <pc:spChg chg="mod">
          <ac:chgData name="Saeedeh Baneshi" userId="ab503738-0f2e-403b-8640-be1289f2e35a" providerId="ADAL" clId="{89655107-FCA4-41C9-AF2E-5D81B0B16AC5}" dt="2024-02-12T13:22:28.172" v="3195"/>
          <ac:spMkLst>
            <pc:docMk/>
            <pc:sldMk cId="3217915839" sldId="400"/>
            <ac:spMk id="63" creationId="{6AFC9551-2F88-7073-D38B-88E02D8F1DCF}"/>
          </ac:spMkLst>
        </pc:spChg>
        <pc:spChg chg="mod">
          <ac:chgData name="Saeedeh Baneshi" userId="ab503738-0f2e-403b-8640-be1289f2e35a" providerId="ADAL" clId="{89655107-FCA4-41C9-AF2E-5D81B0B16AC5}" dt="2024-02-12T13:22:28.172" v="3195"/>
          <ac:spMkLst>
            <pc:docMk/>
            <pc:sldMk cId="3217915839" sldId="400"/>
            <ac:spMk id="64" creationId="{8C263871-6754-BB03-6D3C-16D2C6C55868}"/>
          </ac:spMkLst>
        </pc:spChg>
        <pc:spChg chg="mod">
          <ac:chgData name="Saeedeh Baneshi" userId="ab503738-0f2e-403b-8640-be1289f2e35a" providerId="ADAL" clId="{89655107-FCA4-41C9-AF2E-5D81B0B16AC5}" dt="2024-02-12T13:22:28.172" v="3195"/>
          <ac:spMkLst>
            <pc:docMk/>
            <pc:sldMk cId="3217915839" sldId="400"/>
            <ac:spMk id="65" creationId="{326FEFAF-FA82-4908-6DE0-83C579292FFC}"/>
          </ac:spMkLst>
        </pc:spChg>
        <pc:spChg chg="mod">
          <ac:chgData name="Saeedeh Baneshi" userId="ab503738-0f2e-403b-8640-be1289f2e35a" providerId="ADAL" clId="{89655107-FCA4-41C9-AF2E-5D81B0B16AC5}" dt="2024-02-12T13:22:28.172" v="3195"/>
          <ac:spMkLst>
            <pc:docMk/>
            <pc:sldMk cId="3217915839" sldId="400"/>
            <ac:spMk id="66" creationId="{5A371994-2701-7888-1BBB-E81487FD732C}"/>
          </ac:spMkLst>
        </pc:spChg>
        <pc:spChg chg="mod">
          <ac:chgData name="Saeedeh Baneshi" userId="ab503738-0f2e-403b-8640-be1289f2e35a" providerId="ADAL" clId="{89655107-FCA4-41C9-AF2E-5D81B0B16AC5}" dt="2024-02-12T13:22:28.172" v="3195"/>
          <ac:spMkLst>
            <pc:docMk/>
            <pc:sldMk cId="3217915839" sldId="400"/>
            <ac:spMk id="67" creationId="{EAA6D57F-554D-5F15-46AF-C5D55BD7C897}"/>
          </ac:spMkLst>
        </pc:spChg>
        <pc:spChg chg="mod">
          <ac:chgData name="Saeedeh Baneshi" userId="ab503738-0f2e-403b-8640-be1289f2e35a" providerId="ADAL" clId="{89655107-FCA4-41C9-AF2E-5D81B0B16AC5}" dt="2024-02-12T13:22:28.172" v="3195"/>
          <ac:spMkLst>
            <pc:docMk/>
            <pc:sldMk cId="3217915839" sldId="400"/>
            <ac:spMk id="68" creationId="{F4D34ECA-D38D-2062-38CA-CBA3E2D27EF4}"/>
          </ac:spMkLst>
        </pc:spChg>
        <pc:spChg chg="add mod">
          <ac:chgData name="Saeedeh Baneshi" userId="ab503738-0f2e-403b-8640-be1289f2e35a" providerId="ADAL" clId="{89655107-FCA4-41C9-AF2E-5D81B0B16AC5}" dt="2024-02-12T21:16:36.710" v="5855" actId="1035"/>
          <ac:spMkLst>
            <pc:docMk/>
            <pc:sldMk cId="3217915839" sldId="400"/>
            <ac:spMk id="69" creationId="{1F0A504F-C653-1AAA-8F38-153B0E342EE8}"/>
          </ac:spMkLst>
        </pc:spChg>
        <pc:spChg chg="add mod">
          <ac:chgData name="Saeedeh Baneshi" userId="ab503738-0f2e-403b-8640-be1289f2e35a" providerId="ADAL" clId="{89655107-FCA4-41C9-AF2E-5D81B0B16AC5}" dt="2024-02-12T21:16:41.068" v="5877" actId="1036"/>
          <ac:spMkLst>
            <pc:docMk/>
            <pc:sldMk cId="3217915839" sldId="400"/>
            <ac:spMk id="70" creationId="{895FF2E1-66B1-0F45-366C-B76D71DDDDC7}"/>
          </ac:spMkLst>
        </pc:spChg>
        <pc:spChg chg="add mod">
          <ac:chgData name="Saeedeh Baneshi" userId="ab503738-0f2e-403b-8640-be1289f2e35a" providerId="ADAL" clId="{89655107-FCA4-41C9-AF2E-5D81B0B16AC5}" dt="2024-02-12T21:16:44.636" v="5883" actId="1035"/>
          <ac:spMkLst>
            <pc:docMk/>
            <pc:sldMk cId="3217915839" sldId="400"/>
            <ac:spMk id="71" creationId="{A4D2FEF6-E8C7-9045-AEEA-E0573691FD63}"/>
          </ac:spMkLst>
        </pc:spChg>
        <pc:grpChg chg="add mod">
          <ac:chgData name="Saeedeh Baneshi" userId="ab503738-0f2e-403b-8640-be1289f2e35a" providerId="ADAL" clId="{89655107-FCA4-41C9-AF2E-5D81B0B16AC5}" dt="2024-02-12T13:22:28.172" v="3195"/>
          <ac:grpSpMkLst>
            <pc:docMk/>
            <pc:sldMk cId="3217915839" sldId="400"/>
            <ac:grpSpMk id="16" creationId="{31B964D7-C0F2-E0B3-2902-9FC50E28BA05}"/>
          </ac:grpSpMkLst>
        </pc:grpChg>
        <pc:grpChg chg="mod">
          <ac:chgData name="Saeedeh Baneshi" userId="ab503738-0f2e-403b-8640-be1289f2e35a" providerId="ADAL" clId="{89655107-FCA4-41C9-AF2E-5D81B0B16AC5}" dt="2024-02-12T13:22:28.172" v="3195"/>
          <ac:grpSpMkLst>
            <pc:docMk/>
            <pc:sldMk cId="3217915839" sldId="400"/>
            <ac:grpSpMk id="17" creationId="{E556E558-4C00-97EF-BF8A-B86AEF3B46AC}"/>
          </ac:grpSpMkLst>
        </pc:grpChg>
        <pc:grpChg chg="mod">
          <ac:chgData name="Saeedeh Baneshi" userId="ab503738-0f2e-403b-8640-be1289f2e35a" providerId="ADAL" clId="{89655107-FCA4-41C9-AF2E-5D81B0B16AC5}" dt="2024-02-12T13:22:28.172" v="3195"/>
          <ac:grpSpMkLst>
            <pc:docMk/>
            <pc:sldMk cId="3217915839" sldId="400"/>
            <ac:grpSpMk id="24" creationId="{2417BAF8-F7B9-B18E-0B9A-66FA21B3E47A}"/>
          </ac:grpSpMkLst>
        </pc:grpChg>
        <pc:grpChg chg="mod">
          <ac:chgData name="Saeedeh Baneshi" userId="ab503738-0f2e-403b-8640-be1289f2e35a" providerId="ADAL" clId="{89655107-FCA4-41C9-AF2E-5D81B0B16AC5}" dt="2024-02-12T13:22:28.172" v="3195"/>
          <ac:grpSpMkLst>
            <pc:docMk/>
            <pc:sldMk cId="3217915839" sldId="400"/>
            <ac:grpSpMk id="25" creationId="{5E11DE26-A1DC-5A92-B8B2-5A3291774124}"/>
          </ac:grpSpMkLst>
        </pc:grpChg>
        <pc:grpChg chg="del">
          <ac:chgData name="Saeedeh Baneshi" userId="ab503738-0f2e-403b-8640-be1289f2e35a" providerId="ADAL" clId="{89655107-FCA4-41C9-AF2E-5D81B0B16AC5}" dt="2024-02-12T13:22:23.354" v="3193" actId="478"/>
          <ac:grpSpMkLst>
            <pc:docMk/>
            <pc:sldMk cId="3217915839" sldId="400"/>
            <ac:grpSpMk id="26" creationId="{21AE4AFF-6F97-381E-160B-A41942A0D848}"/>
          </ac:grpSpMkLst>
        </pc:grpChg>
        <pc:grpChg chg="mod">
          <ac:chgData name="Saeedeh Baneshi" userId="ab503738-0f2e-403b-8640-be1289f2e35a" providerId="ADAL" clId="{89655107-FCA4-41C9-AF2E-5D81B0B16AC5}" dt="2024-02-12T13:22:28.172" v="3195"/>
          <ac:grpSpMkLst>
            <pc:docMk/>
            <pc:sldMk cId="3217915839" sldId="400"/>
            <ac:grpSpMk id="51" creationId="{7CF6EEA7-3E1E-C34F-2A2F-11C187FAF42A}"/>
          </ac:grpSpMkLst>
        </pc:grpChg>
        <pc:grpChg chg="mod">
          <ac:chgData name="Saeedeh Baneshi" userId="ab503738-0f2e-403b-8640-be1289f2e35a" providerId="ADAL" clId="{89655107-FCA4-41C9-AF2E-5D81B0B16AC5}" dt="2024-02-12T13:22:28.172" v="3195"/>
          <ac:grpSpMkLst>
            <pc:docMk/>
            <pc:sldMk cId="3217915839" sldId="400"/>
            <ac:grpSpMk id="52" creationId="{02005C75-DA97-8C91-2512-E80283768D23}"/>
          </ac:grpSpMkLst>
        </pc:grpChg>
        <pc:grpChg chg="mod">
          <ac:chgData name="Saeedeh Baneshi" userId="ab503738-0f2e-403b-8640-be1289f2e35a" providerId="ADAL" clId="{89655107-FCA4-41C9-AF2E-5D81B0B16AC5}" dt="2024-02-12T13:22:28.172" v="3195"/>
          <ac:grpSpMkLst>
            <pc:docMk/>
            <pc:sldMk cId="3217915839" sldId="400"/>
            <ac:grpSpMk id="53" creationId="{DC25F848-F3CB-887F-A5DB-9AEC18E83C66}"/>
          </ac:grpSpMkLst>
        </pc:grpChg>
        <pc:grpChg chg="mod">
          <ac:chgData name="Saeedeh Baneshi" userId="ab503738-0f2e-403b-8640-be1289f2e35a" providerId="ADAL" clId="{89655107-FCA4-41C9-AF2E-5D81B0B16AC5}" dt="2024-02-12T13:22:28.172" v="3195"/>
          <ac:grpSpMkLst>
            <pc:docMk/>
            <pc:sldMk cId="3217915839" sldId="400"/>
            <ac:grpSpMk id="54" creationId="{C99BF511-72F9-4962-844D-484590DCBF0F}"/>
          </ac:grpSpMkLst>
        </pc:grpChg>
        <pc:grpChg chg="mod">
          <ac:chgData name="Saeedeh Baneshi" userId="ab503738-0f2e-403b-8640-be1289f2e35a" providerId="ADAL" clId="{89655107-FCA4-41C9-AF2E-5D81B0B16AC5}" dt="2024-02-12T13:22:28.172" v="3195"/>
          <ac:grpSpMkLst>
            <pc:docMk/>
            <pc:sldMk cId="3217915839" sldId="400"/>
            <ac:grpSpMk id="55" creationId="{E4537878-C782-ABE1-4A29-F739CA934DBC}"/>
          </ac:grpSpMkLst>
        </pc:grpChg>
        <pc:grpChg chg="mod">
          <ac:chgData name="Saeedeh Baneshi" userId="ab503738-0f2e-403b-8640-be1289f2e35a" providerId="ADAL" clId="{89655107-FCA4-41C9-AF2E-5D81B0B16AC5}" dt="2024-02-12T13:22:28.172" v="3195"/>
          <ac:grpSpMkLst>
            <pc:docMk/>
            <pc:sldMk cId="3217915839" sldId="400"/>
            <ac:grpSpMk id="56" creationId="{E1617E79-E2D3-41F6-58A9-07649C00A768}"/>
          </ac:grpSpMkLst>
        </pc:grpChg>
        <pc:graphicFrameChg chg="add del mod modGraphic">
          <ac:chgData name="Saeedeh Baneshi" userId="ab503738-0f2e-403b-8640-be1289f2e35a" providerId="ADAL" clId="{89655107-FCA4-41C9-AF2E-5D81B0B16AC5}" dt="2024-02-12T11:21:54.376" v="496" actId="478"/>
          <ac:graphicFrameMkLst>
            <pc:docMk/>
            <pc:sldMk cId="3217915839" sldId="400"/>
            <ac:graphicFrameMk id="5" creationId="{A0853119-AD1F-9277-6B37-3D432A8A44D8}"/>
          </ac:graphicFrameMkLst>
        </pc:graphicFrameChg>
        <pc:picChg chg="add mod modCrop">
          <ac:chgData name="Saeedeh Baneshi" userId="ab503738-0f2e-403b-8640-be1289f2e35a" providerId="ADAL" clId="{89655107-FCA4-41C9-AF2E-5D81B0B16AC5}" dt="2024-02-13T07:47:37.530" v="6583" actId="1076"/>
          <ac:picMkLst>
            <pc:docMk/>
            <pc:sldMk cId="3217915839" sldId="400"/>
            <ac:picMk id="72" creationId="{E5794F56-E037-093C-D9AB-1551C52A57E4}"/>
          </ac:picMkLst>
        </pc:picChg>
      </pc:sldChg>
      <pc:sldChg chg="new del">
        <pc:chgData name="Saeedeh Baneshi" userId="ab503738-0f2e-403b-8640-be1289f2e35a" providerId="ADAL" clId="{89655107-FCA4-41C9-AF2E-5D81B0B16AC5}" dt="2024-02-12T10:43:13.907" v="2" actId="47"/>
        <pc:sldMkLst>
          <pc:docMk/>
          <pc:sldMk cId="3486363436" sldId="400"/>
        </pc:sldMkLst>
      </pc:sldChg>
      <pc:sldChg chg="new del">
        <pc:chgData name="Saeedeh Baneshi" userId="ab503738-0f2e-403b-8640-be1289f2e35a" providerId="ADAL" clId="{89655107-FCA4-41C9-AF2E-5D81B0B16AC5}" dt="2024-02-12T11:36:08.271" v="1086" actId="47"/>
        <pc:sldMkLst>
          <pc:docMk/>
          <pc:sldMk cId="2278704612" sldId="401"/>
        </pc:sldMkLst>
      </pc:sldChg>
      <pc:sldChg chg="addSp delSp modSp mod modNotesTx">
        <pc:chgData name="Saeedeh Baneshi" userId="ab503738-0f2e-403b-8640-be1289f2e35a" providerId="ADAL" clId="{89655107-FCA4-41C9-AF2E-5D81B0B16AC5}" dt="2024-02-13T08:22:25.280" v="7277" actId="208"/>
        <pc:sldMkLst>
          <pc:docMk/>
          <pc:sldMk cId="3316193372" sldId="401"/>
        </pc:sldMkLst>
        <pc:spChg chg="mod">
          <ac:chgData name="Saeedeh Baneshi" userId="ab503738-0f2e-403b-8640-be1289f2e35a" providerId="ADAL" clId="{89655107-FCA4-41C9-AF2E-5D81B0B16AC5}" dt="2024-02-12T11:48:35.893" v="1578" actId="404"/>
          <ac:spMkLst>
            <pc:docMk/>
            <pc:sldMk cId="3316193372" sldId="401"/>
            <ac:spMk id="2" creationId="{1E5A9491-1361-4C38-E5DE-D8C136D9DF09}"/>
          </ac:spMkLst>
        </pc:spChg>
        <pc:spChg chg="del mod">
          <ac:chgData name="Saeedeh Baneshi" userId="ab503738-0f2e-403b-8640-be1289f2e35a" providerId="ADAL" clId="{89655107-FCA4-41C9-AF2E-5D81B0B16AC5}" dt="2024-02-12T11:37:46.690" v="1221"/>
          <ac:spMkLst>
            <pc:docMk/>
            <pc:sldMk cId="3316193372" sldId="401"/>
            <ac:spMk id="3" creationId="{1171DAB6-6427-0EF5-D21E-7553BEEAC61B}"/>
          </ac:spMkLst>
        </pc:spChg>
        <pc:spChg chg="del">
          <ac:chgData name="Saeedeh Baneshi" userId="ab503738-0f2e-403b-8640-be1289f2e35a" providerId="ADAL" clId="{89655107-FCA4-41C9-AF2E-5D81B0B16AC5}" dt="2024-02-12T13:22:02.324" v="3188" actId="478"/>
          <ac:spMkLst>
            <pc:docMk/>
            <pc:sldMk cId="3316193372" sldId="401"/>
            <ac:spMk id="4" creationId="{51A88FCB-EC05-E404-CECD-2BD5E690E219}"/>
          </ac:spMkLst>
        </pc:spChg>
        <pc:spChg chg="del">
          <ac:chgData name="Saeedeh Baneshi" userId="ab503738-0f2e-403b-8640-be1289f2e35a" providerId="ADAL" clId="{89655107-FCA4-41C9-AF2E-5D81B0B16AC5}" dt="2024-02-12T11:37:49.677" v="1223" actId="478"/>
          <ac:spMkLst>
            <pc:docMk/>
            <pc:sldMk cId="3316193372" sldId="401"/>
            <ac:spMk id="6" creationId="{800C389E-C89C-08C0-01A4-E0B414BEA952}"/>
          </ac:spMkLst>
        </pc:spChg>
        <pc:spChg chg="del">
          <ac:chgData name="Saeedeh Baneshi" userId="ab503738-0f2e-403b-8640-be1289f2e35a" providerId="ADAL" clId="{89655107-FCA4-41C9-AF2E-5D81B0B16AC5}" dt="2024-02-12T11:37:51.055" v="1224" actId="478"/>
          <ac:spMkLst>
            <pc:docMk/>
            <pc:sldMk cId="3316193372" sldId="401"/>
            <ac:spMk id="7" creationId="{509B5328-8436-538A-C82C-D11A6665C4F3}"/>
          </ac:spMkLst>
        </pc:spChg>
        <pc:spChg chg="del">
          <ac:chgData name="Saeedeh Baneshi" userId="ab503738-0f2e-403b-8640-be1289f2e35a" providerId="ADAL" clId="{89655107-FCA4-41C9-AF2E-5D81B0B16AC5}" dt="2024-02-12T11:36:36.263" v="1087" actId="478"/>
          <ac:spMkLst>
            <pc:docMk/>
            <pc:sldMk cId="3316193372" sldId="401"/>
            <ac:spMk id="8" creationId="{49F36CCF-1BC1-112A-DFD5-E100D6DB3A21}"/>
          </ac:spMkLst>
        </pc:spChg>
        <pc:spChg chg="mod">
          <ac:chgData name="Saeedeh Baneshi" userId="ab503738-0f2e-403b-8640-be1289f2e35a" providerId="ADAL" clId="{89655107-FCA4-41C9-AF2E-5D81B0B16AC5}" dt="2024-02-12T11:38:47.534" v="1259" actId="404"/>
          <ac:spMkLst>
            <pc:docMk/>
            <pc:sldMk cId="3316193372" sldId="401"/>
            <ac:spMk id="10" creationId="{9FF0DE99-E0AF-A16C-7F20-061C3F25B621}"/>
          </ac:spMkLst>
        </pc:spChg>
        <pc:spChg chg="del">
          <ac:chgData name="Saeedeh Baneshi" userId="ab503738-0f2e-403b-8640-be1289f2e35a" providerId="ADAL" clId="{89655107-FCA4-41C9-AF2E-5D81B0B16AC5}" dt="2024-02-12T11:37:46.690" v="1219" actId="478"/>
          <ac:spMkLst>
            <pc:docMk/>
            <pc:sldMk cId="3316193372" sldId="401"/>
            <ac:spMk id="11" creationId="{52DDC5F2-3CD7-D414-2F3A-C9785836383A}"/>
          </ac:spMkLst>
        </pc:spChg>
        <pc:spChg chg="del">
          <ac:chgData name="Saeedeh Baneshi" userId="ab503738-0f2e-403b-8640-be1289f2e35a" providerId="ADAL" clId="{89655107-FCA4-41C9-AF2E-5D81B0B16AC5}" dt="2024-02-12T11:37:47.645" v="1222" actId="478"/>
          <ac:spMkLst>
            <pc:docMk/>
            <pc:sldMk cId="3316193372" sldId="401"/>
            <ac:spMk id="12" creationId="{96566886-060B-48DA-51BD-F3D1F81FF0FD}"/>
          </ac:spMkLst>
        </pc:spChg>
        <pc:spChg chg="mod">
          <ac:chgData name="Saeedeh Baneshi" userId="ab503738-0f2e-403b-8640-be1289f2e35a" providerId="ADAL" clId="{89655107-FCA4-41C9-AF2E-5D81B0B16AC5}" dt="2024-02-12T11:39:05.703" v="1286" actId="14100"/>
          <ac:spMkLst>
            <pc:docMk/>
            <pc:sldMk cId="3316193372" sldId="401"/>
            <ac:spMk id="13" creationId="{C7EEE15E-48C8-F7F6-E3C4-F093F39A25D6}"/>
          </ac:spMkLst>
        </pc:spChg>
        <pc:spChg chg="mod">
          <ac:chgData name="Saeedeh Baneshi" userId="ab503738-0f2e-403b-8640-be1289f2e35a" providerId="ADAL" clId="{89655107-FCA4-41C9-AF2E-5D81B0B16AC5}" dt="2024-02-12T11:38:14.884" v="1225"/>
          <ac:spMkLst>
            <pc:docMk/>
            <pc:sldMk cId="3316193372" sldId="401"/>
            <ac:spMk id="15" creationId="{BCB3338C-C942-F570-B91B-798BAF9D4692}"/>
          </ac:spMkLst>
        </pc:spChg>
        <pc:spChg chg="mod">
          <ac:chgData name="Saeedeh Baneshi" userId="ab503738-0f2e-403b-8640-be1289f2e35a" providerId="ADAL" clId="{89655107-FCA4-41C9-AF2E-5D81B0B16AC5}" dt="2024-02-12T11:38:14.884" v="1225"/>
          <ac:spMkLst>
            <pc:docMk/>
            <pc:sldMk cId="3316193372" sldId="401"/>
            <ac:spMk id="16" creationId="{E537FB9D-E786-4AEF-DAAF-B1B3BD27EA8E}"/>
          </ac:spMkLst>
        </pc:spChg>
        <pc:spChg chg="mod">
          <ac:chgData name="Saeedeh Baneshi" userId="ab503738-0f2e-403b-8640-be1289f2e35a" providerId="ADAL" clId="{89655107-FCA4-41C9-AF2E-5D81B0B16AC5}" dt="2024-02-13T08:18:37.054" v="6963" actId="208"/>
          <ac:spMkLst>
            <pc:docMk/>
            <pc:sldMk cId="3316193372" sldId="401"/>
            <ac:spMk id="17" creationId="{E0320BF3-077A-8705-DEFF-9AFF1D5AC716}"/>
          </ac:spMkLst>
        </pc:spChg>
        <pc:spChg chg="mod">
          <ac:chgData name="Saeedeh Baneshi" userId="ab503738-0f2e-403b-8640-be1289f2e35a" providerId="ADAL" clId="{89655107-FCA4-41C9-AF2E-5D81B0B16AC5}" dt="2024-02-13T08:18:18.065" v="6960" actId="207"/>
          <ac:spMkLst>
            <pc:docMk/>
            <pc:sldMk cId="3316193372" sldId="401"/>
            <ac:spMk id="18" creationId="{27E93FF4-C101-A6FE-053E-E4ADA5D0C341}"/>
          </ac:spMkLst>
        </pc:spChg>
        <pc:spChg chg="mod">
          <ac:chgData name="Saeedeh Baneshi" userId="ab503738-0f2e-403b-8640-be1289f2e35a" providerId="ADAL" clId="{89655107-FCA4-41C9-AF2E-5D81B0B16AC5}" dt="2024-02-13T08:18:23.328" v="6961" actId="207"/>
          <ac:spMkLst>
            <pc:docMk/>
            <pc:sldMk cId="3316193372" sldId="401"/>
            <ac:spMk id="19" creationId="{0BE9D218-D228-ED06-6849-ABBE4D011E71}"/>
          </ac:spMkLst>
        </pc:spChg>
        <pc:spChg chg="mod">
          <ac:chgData name="Saeedeh Baneshi" userId="ab503738-0f2e-403b-8640-be1289f2e35a" providerId="ADAL" clId="{89655107-FCA4-41C9-AF2E-5D81B0B16AC5}" dt="2024-02-12T11:38:14.884" v="1225"/>
          <ac:spMkLst>
            <pc:docMk/>
            <pc:sldMk cId="3316193372" sldId="401"/>
            <ac:spMk id="20" creationId="{00C5040B-46DE-BBA3-1E6F-A4C057313742}"/>
          </ac:spMkLst>
        </pc:spChg>
        <pc:spChg chg="mod">
          <ac:chgData name="Saeedeh Baneshi" userId="ab503738-0f2e-403b-8640-be1289f2e35a" providerId="ADAL" clId="{89655107-FCA4-41C9-AF2E-5D81B0B16AC5}" dt="2024-02-12T11:38:14.884" v="1225"/>
          <ac:spMkLst>
            <pc:docMk/>
            <pc:sldMk cId="3316193372" sldId="401"/>
            <ac:spMk id="21" creationId="{2C9D3E17-4231-64D3-E16D-1AAAF3236311}"/>
          </ac:spMkLst>
        </pc:spChg>
        <pc:spChg chg="mod">
          <ac:chgData name="Saeedeh Baneshi" userId="ab503738-0f2e-403b-8640-be1289f2e35a" providerId="ADAL" clId="{89655107-FCA4-41C9-AF2E-5D81B0B16AC5}" dt="2024-02-12T11:38:14.884" v="1225"/>
          <ac:spMkLst>
            <pc:docMk/>
            <pc:sldMk cId="3316193372" sldId="401"/>
            <ac:spMk id="22" creationId="{97262A3C-0CC5-8943-1087-4E3D3BE97A64}"/>
          </ac:spMkLst>
        </pc:spChg>
        <pc:spChg chg="mod">
          <ac:chgData name="Saeedeh Baneshi" userId="ab503738-0f2e-403b-8640-be1289f2e35a" providerId="ADAL" clId="{89655107-FCA4-41C9-AF2E-5D81B0B16AC5}" dt="2024-02-12T11:38:14.884" v="1225"/>
          <ac:spMkLst>
            <pc:docMk/>
            <pc:sldMk cId="3316193372" sldId="401"/>
            <ac:spMk id="23" creationId="{274E88DC-AF10-F56B-5151-8F395FC7E717}"/>
          </ac:spMkLst>
        </pc:spChg>
        <pc:spChg chg="del">
          <ac:chgData name="Saeedeh Baneshi" userId="ab503738-0f2e-403b-8640-be1289f2e35a" providerId="ADAL" clId="{89655107-FCA4-41C9-AF2E-5D81B0B16AC5}" dt="2024-02-12T13:22:05.908" v="3189" actId="478"/>
          <ac:spMkLst>
            <pc:docMk/>
            <pc:sldMk cId="3316193372" sldId="401"/>
            <ac:spMk id="48" creationId="{68C811B4-CDD9-8A2F-EEC3-01E4387F3283}"/>
          </ac:spMkLst>
        </pc:spChg>
        <pc:spChg chg="add mod">
          <ac:chgData name="Saeedeh Baneshi" userId="ab503738-0f2e-403b-8640-be1289f2e35a" providerId="ADAL" clId="{89655107-FCA4-41C9-AF2E-5D81B0B16AC5}" dt="2024-02-12T11:38:14.884" v="1225"/>
          <ac:spMkLst>
            <pc:docMk/>
            <pc:sldMk cId="3316193372" sldId="401"/>
            <ac:spMk id="53" creationId="{DB8B5B04-6DC4-FC6F-C130-F621FB46D1C4}"/>
          </ac:spMkLst>
        </pc:spChg>
        <pc:spChg chg="add mod">
          <ac:chgData name="Saeedeh Baneshi" userId="ab503738-0f2e-403b-8640-be1289f2e35a" providerId="ADAL" clId="{89655107-FCA4-41C9-AF2E-5D81B0B16AC5}" dt="2024-02-12T11:39:16.463" v="1304" actId="1076"/>
          <ac:spMkLst>
            <pc:docMk/>
            <pc:sldMk cId="3316193372" sldId="401"/>
            <ac:spMk id="55" creationId="{1DBFD3FA-5EDD-705C-22D2-51AEF0C01939}"/>
          </ac:spMkLst>
        </pc:spChg>
        <pc:spChg chg="add mod">
          <ac:chgData name="Saeedeh Baneshi" userId="ab503738-0f2e-403b-8640-be1289f2e35a" providerId="ADAL" clId="{89655107-FCA4-41C9-AF2E-5D81B0B16AC5}" dt="2024-02-12T11:39:25.640" v="1306" actId="1076"/>
          <ac:spMkLst>
            <pc:docMk/>
            <pc:sldMk cId="3316193372" sldId="401"/>
            <ac:spMk id="56" creationId="{850058EC-560E-9F9F-273F-DBF8E4C628A7}"/>
          </ac:spMkLst>
        </pc:spChg>
        <pc:spChg chg="add mod">
          <ac:chgData name="Saeedeh Baneshi" userId="ab503738-0f2e-403b-8640-be1289f2e35a" providerId="ADAL" clId="{89655107-FCA4-41C9-AF2E-5D81B0B16AC5}" dt="2024-02-12T11:42:07.588" v="1340" actId="1035"/>
          <ac:spMkLst>
            <pc:docMk/>
            <pc:sldMk cId="3316193372" sldId="401"/>
            <ac:spMk id="57" creationId="{4F500E0C-6A0F-ECB7-76F5-72E19CF37F7B}"/>
          </ac:spMkLst>
        </pc:spChg>
        <pc:spChg chg="add mod">
          <ac:chgData name="Saeedeh Baneshi" userId="ab503738-0f2e-403b-8640-be1289f2e35a" providerId="ADAL" clId="{89655107-FCA4-41C9-AF2E-5D81B0B16AC5}" dt="2024-02-12T13:22:08.553" v="3191"/>
          <ac:spMkLst>
            <pc:docMk/>
            <pc:sldMk cId="3316193372" sldId="401"/>
            <ac:spMk id="58" creationId="{50BD7AF6-F233-DCEA-668D-03390A40289B}"/>
          </ac:spMkLst>
        </pc:spChg>
        <pc:spChg chg="add mod">
          <ac:chgData name="Saeedeh Baneshi" userId="ab503738-0f2e-403b-8640-be1289f2e35a" providerId="ADAL" clId="{89655107-FCA4-41C9-AF2E-5D81B0B16AC5}" dt="2024-02-12T13:22:08.553" v="3191"/>
          <ac:spMkLst>
            <pc:docMk/>
            <pc:sldMk cId="3316193372" sldId="401"/>
            <ac:spMk id="59" creationId="{A8CABCEB-B276-A42D-B8E2-0DCEBB55A667}"/>
          </ac:spMkLst>
        </pc:spChg>
        <pc:spChg chg="mod">
          <ac:chgData name="Saeedeh Baneshi" userId="ab503738-0f2e-403b-8640-be1289f2e35a" providerId="ADAL" clId="{89655107-FCA4-41C9-AF2E-5D81B0B16AC5}" dt="2024-02-12T13:22:08.553" v="3191"/>
          <ac:spMkLst>
            <pc:docMk/>
            <pc:sldMk cId="3316193372" sldId="401"/>
            <ac:spMk id="62" creationId="{3672FA9A-7EE1-3A84-0B1F-D1091DD802DD}"/>
          </ac:spMkLst>
        </pc:spChg>
        <pc:spChg chg="mod">
          <ac:chgData name="Saeedeh Baneshi" userId="ab503738-0f2e-403b-8640-be1289f2e35a" providerId="ADAL" clId="{89655107-FCA4-41C9-AF2E-5D81B0B16AC5}" dt="2024-02-12T13:22:08.553" v="3191"/>
          <ac:spMkLst>
            <pc:docMk/>
            <pc:sldMk cId="3316193372" sldId="401"/>
            <ac:spMk id="63" creationId="{CAA3D5FA-66A1-BF61-DCCA-BC47F2BB735E}"/>
          </ac:spMkLst>
        </pc:spChg>
        <pc:spChg chg="mod">
          <ac:chgData name="Saeedeh Baneshi" userId="ab503738-0f2e-403b-8640-be1289f2e35a" providerId="ADAL" clId="{89655107-FCA4-41C9-AF2E-5D81B0B16AC5}" dt="2024-02-12T13:22:08.553" v="3191"/>
          <ac:spMkLst>
            <pc:docMk/>
            <pc:sldMk cId="3316193372" sldId="401"/>
            <ac:spMk id="64" creationId="{C5742F27-BE42-A960-81DF-7E9AAF462EF6}"/>
          </ac:spMkLst>
        </pc:spChg>
        <pc:spChg chg="mod">
          <ac:chgData name="Saeedeh Baneshi" userId="ab503738-0f2e-403b-8640-be1289f2e35a" providerId="ADAL" clId="{89655107-FCA4-41C9-AF2E-5D81B0B16AC5}" dt="2024-02-12T13:22:08.553" v="3191"/>
          <ac:spMkLst>
            <pc:docMk/>
            <pc:sldMk cId="3316193372" sldId="401"/>
            <ac:spMk id="65" creationId="{9A2B9225-2753-A918-E2A7-60F9EA859194}"/>
          </ac:spMkLst>
        </pc:spChg>
        <pc:spChg chg="mod">
          <ac:chgData name="Saeedeh Baneshi" userId="ab503738-0f2e-403b-8640-be1289f2e35a" providerId="ADAL" clId="{89655107-FCA4-41C9-AF2E-5D81B0B16AC5}" dt="2024-02-12T13:22:08.553" v="3191"/>
          <ac:spMkLst>
            <pc:docMk/>
            <pc:sldMk cId="3316193372" sldId="401"/>
            <ac:spMk id="66" creationId="{D06E10CB-01DD-6986-15BA-EB8A155AD5B7}"/>
          </ac:spMkLst>
        </pc:spChg>
        <pc:spChg chg="mod">
          <ac:chgData name="Saeedeh Baneshi" userId="ab503738-0f2e-403b-8640-be1289f2e35a" providerId="ADAL" clId="{89655107-FCA4-41C9-AF2E-5D81B0B16AC5}" dt="2024-02-12T13:22:08.553" v="3191"/>
          <ac:spMkLst>
            <pc:docMk/>
            <pc:sldMk cId="3316193372" sldId="401"/>
            <ac:spMk id="67" creationId="{9B5D2D92-2D03-05EE-DBDF-B55077AC9172}"/>
          </ac:spMkLst>
        </pc:spChg>
        <pc:spChg chg="mod">
          <ac:chgData name="Saeedeh Baneshi" userId="ab503738-0f2e-403b-8640-be1289f2e35a" providerId="ADAL" clId="{89655107-FCA4-41C9-AF2E-5D81B0B16AC5}" dt="2024-02-12T13:22:08.553" v="3191"/>
          <ac:spMkLst>
            <pc:docMk/>
            <pc:sldMk cId="3316193372" sldId="401"/>
            <ac:spMk id="70" creationId="{AFC9DE85-A252-022E-3BB9-23F3639F2435}"/>
          </ac:spMkLst>
        </pc:spChg>
        <pc:spChg chg="mod">
          <ac:chgData name="Saeedeh Baneshi" userId="ab503738-0f2e-403b-8640-be1289f2e35a" providerId="ADAL" clId="{89655107-FCA4-41C9-AF2E-5D81B0B16AC5}" dt="2024-02-12T13:22:08.553" v="3191"/>
          <ac:spMkLst>
            <pc:docMk/>
            <pc:sldMk cId="3316193372" sldId="401"/>
            <ac:spMk id="71" creationId="{E6C35D32-B688-183E-A23A-BDA4113B5692}"/>
          </ac:spMkLst>
        </pc:spChg>
        <pc:spChg chg="mod">
          <ac:chgData name="Saeedeh Baneshi" userId="ab503738-0f2e-403b-8640-be1289f2e35a" providerId="ADAL" clId="{89655107-FCA4-41C9-AF2E-5D81B0B16AC5}" dt="2024-02-12T13:22:08.553" v="3191"/>
          <ac:spMkLst>
            <pc:docMk/>
            <pc:sldMk cId="3316193372" sldId="401"/>
            <ac:spMk id="78" creationId="{C0A466A3-1168-4EE2-79D0-C3103BF65F1F}"/>
          </ac:spMkLst>
        </pc:spChg>
        <pc:spChg chg="mod">
          <ac:chgData name="Saeedeh Baneshi" userId="ab503738-0f2e-403b-8640-be1289f2e35a" providerId="ADAL" clId="{89655107-FCA4-41C9-AF2E-5D81B0B16AC5}" dt="2024-02-12T13:22:08.553" v="3191"/>
          <ac:spMkLst>
            <pc:docMk/>
            <pc:sldMk cId="3316193372" sldId="401"/>
            <ac:spMk id="79" creationId="{20FDD64B-373F-D406-6EC1-567B3089A947}"/>
          </ac:spMkLst>
        </pc:spChg>
        <pc:spChg chg="mod">
          <ac:chgData name="Saeedeh Baneshi" userId="ab503738-0f2e-403b-8640-be1289f2e35a" providerId="ADAL" clId="{89655107-FCA4-41C9-AF2E-5D81B0B16AC5}" dt="2024-02-12T13:22:08.553" v="3191"/>
          <ac:spMkLst>
            <pc:docMk/>
            <pc:sldMk cId="3316193372" sldId="401"/>
            <ac:spMk id="80" creationId="{8D9E41F7-2874-A7B9-6FBB-CB4EFB82834F}"/>
          </ac:spMkLst>
        </pc:spChg>
        <pc:spChg chg="mod">
          <ac:chgData name="Saeedeh Baneshi" userId="ab503738-0f2e-403b-8640-be1289f2e35a" providerId="ADAL" clId="{89655107-FCA4-41C9-AF2E-5D81B0B16AC5}" dt="2024-02-12T13:22:08.553" v="3191"/>
          <ac:spMkLst>
            <pc:docMk/>
            <pc:sldMk cId="3316193372" sldId="401"/>
            <ac:spMk id="81" creationId="{015F1BF3-3ED8-7DE6-A8F6-E32987D9F178}"/>
          </ac:spMkLst>
        </pc:spChg>
        <pc:spChg chg="mod">
          <ac:chgData name="Saeedeh Baneshi" userId="ab503738-0f2e-403b-8640-be1289f2e35a" providerId="ADAL" clId="{89655107-FCA4-41C9-AF2E-5D81B0B16AC5}" dt="2024-02-12T13:22:08.553" v="3191"/>
          <ac:spMkLst>
            <pc:docMk/>
            <pc:sldMk cId="3316193372" sldId="401"/>
            <ac:spMk id="82" creationId="{E8101B57-9D4D-F35D-362D-D498DE5CEE63}"/>
          </ac:spMkLst>
        </pc:spChg>
        <pc:spChg chg="mod">
          <ac:chgData name="Saeedeh Baneshi" userId="ab503738-0f2e-403b-8640-be1289f2e35a" providerId="ADAL" clId="{89655107-FCA4-41C9-AF2E-5D81B0B16AC5}" dt="2024-02-12T13:22:08.553" v="3191"/>
          <ac:spMkLst>
            <pc:docMk/>
            <pc:sldMk cId="3316193372" sldId="401"/>
            <ac:spMk id="83" creationId="{9F1260BC-BC10-3D62-8440-C9538381153B}"/>
          </ac:spMkLst>
        </pc:spChg>
        <pc:spChg chg="mod">
          <ac:chgData name="Saeedeh Baneshi" userId="ab503738-0f2e-403b-8640-be1289f2e35a" providerId="ADAL" clId="{89655107-FCA4-41C9-AF2E-5D81B0B16AC5}" dt="2024-02-12T13:22:08.553" v="3191"/>
          <ac:spMkLst>
            <pc:docMk/>
            <pc:sldMk cId="3316193372" sldId="401"/>
            <ac:spMk id="84" creationId="{446ADD10-13F5-A03A-3206-BEC123E357F2}"/>
          </ac:spMkLst>
        </pc:spChg>
        <pc:spChg chg="mod">
          <ac:chgData name="Saeedeh Baneshi" userId="ab503738-0f2e-403b-8640-be1289f2e35a" providerId="ADAL" clId="{89655107-FCA4-41C9-AF2E-5D81B0B16AC5}" dt="2024-02-12T13:22:08.553" v="3191"/>
          <ac:spMkLst>
            <pc:docMk/>
            <pc:sldMk cId="3316193372" sldId="401"/>
            <ac:spMk id="85" creationId="{5C56BE27-355A-A7C1-0183-A014F172DB16}"/>
          </ac:spMkLst>
        </pc:spChg>
        <pc:spChg chg="mod">
          <ac:chgData name="Saeedeh Baneshi" userId="ab503738-0f2e-403b-8640-be1289f2e35a" providerId="ADAL" clId="{89655107-FCA4-41C9-AF2E-5D81B0B16AC5}" dt="2024-02-12T13:22:08.553" v="3191"/>
          <ac:spMkLst>
            <pc:docMk/>
            <pc:sldMk cId="3316193372" sldId="401"/>
            <ac:spMk id="86" creationId="{68B6A32E-16BF-E926-4FCD-B9B5E3AFF9CB}"/>
          </ac:spMkLst>
        </pc:spChg>
        <pc:spChg chg="mod">
          <ac:chgData name="Saeedeh Baneshi" userId="ab503738-0f2e-403b-8640-be1289f2e35a" providerId="ADAL" clId="{89655107-FCA4-41C9-AF2E-5D81B0B16AC5}" dt="2024-02-12T13:22:08.553" v="3191"/>
          <ac:spMkLst>
            <pc:docMk/>
            <pc:sldMk cId="3316193372" sldId="401"/>
            <ac:spMk id="87" creationId="{3E8189EE-ED12-6D3E-0AD5-88A3D3387E97}"/>
          </ac:spMkLst>
        </pc:spChg>
        <pc:spChg chg="mod">
          <ac:chgData name="Saeedeh Baneshi" userId="ab503738-0f2e-403b-8640-be1289f2e35a" providerId="ADAL" clId="{89655107-FCA4-41C9-AF2E-5D81B0B16AC5}" dt="2024-02-12T13:22:08.553" v="3191"/>
          <ac:spMkLst>
            <pc:docMk/>
            <pc:sldMk cId="3316193372" sldId="401"/>
            <ac:spMk id="88" creationId="{E03B7375-64C0-8973-7C19-C6B4548FC78A}"/>
          </ac:spMkLst>
        </pc:spChg>
        <pc:spChg chg="mod">
          <ac:chgData name="Saeedeh Baneshi" userId="ab503738-0f2e-403b-8640-be1289f2e35a" providerId="ADAL" clId="{89655107-FCA4-41C9-AF2E-5D81B0B16AC5}" dt="2024-02-12T13:22:08.553" v="3191"/>
          <ac:spMkLst>
            <pc:docMk/>
            <pc:sldMk cId="3316193372" sldId="401"/>
            <ac:spMk id="89" creationId="{82B43ACF-A4AF-D9D2-4424-9015391E3F85}"/>
          </ac:spMkLst>
        </pc:spChg>
        <pc:spChg chg="mod">
          <ac:chgData name="Saeedeh Baneshi" userId="ab503738-0f2e-403b-8640-be1289f2e35a" providerId="ADAL" clId="{89655107-FCA4-41C9-AF2E-5D81B0B16AC5}" dt="2024-02-12T13:31:12.659" v="3301"/>
          <ac:spMkLst>
            <pc:docMk/>
            <pc:sldMk cId="3316193372" sldId="401"/>
            <ac:spMk id="92" creationId="{8C75E078-8F2D-27D9-2CC6-983B3B08636F}"/>
          </ac:spMkLst>
        </pc:spChg>
        <pc:spChg chg="mod">
          <ac:chgData name="Saeedeh Baneshi" userId="ab503738-0f2e-403b-8640-be1289f2e35a" providerId="ADAL" clId="{89655107-FCA4-41C9-AF2E-5D81B0B16AC5}" dt="2024-02-12T13:31:12.659" v="3301"/>
          <ac:spMkLst>
            <pc:docMk/>
            <pc:sldMk cId="3316193372" sldId="401"/>
            <ac:spMk id="93" creationId="{3E064D3E-A536-D481-7CA6-A3D673B767AC}"/>
          </ac:spMkLst>
        </pc:spChg>
        <pc:spChg chg="mod">
          <ac:chgData name="Saeedeh Baneshi" userId="ab503738-0f2e-403b-8640-be1289f2e35a" providerId="ADAL" clId="{89655107-FCA4-41C9-AF2E-5D81B0B16AC5}" dt="2024-02-12T13:31:12.659" v="3301"/>
          <ac:spMkLst>
            <pc:docMk/>
            <pc:sldMk cId="3316193372" sldId="401"/>
            <ac:spMk id="94" creationId="{080ADBB3-E6A1-5E21-A87E-A738D8D749AC}"/>
          </ac:spMkLst>
        </pc:spChg>
        <pc:spChg chg="mod">
          <ac:chgData name="Saeedeh Baneshi" userId="ab503738-0f2e-403b-8640-be1289f2e35a" providerId="ADAL" clId="{89655107-FCA4-41C9-AF2E-5D81B0B16AC5}" dt="2024-02-12T13:31:12.659" v="3301"/>
          <ac:spMkLst>
            <pc:docMk/>
            <pc:sldMk cId="3316193372" sldId="401"/>
            <ac:spMk id="95" creationId="{D8F67331-F652-F056-069A-99325354F599}"/>
          </ac:spMkLst>
        </pc:spChg>
        <pc:spChg chg="mod">
          <ac:chgData name="Saeedeh Baneshi" userId="ab503738-0f2e-403b-8640-be1289f2e35a" providerId="ADAL" clId="{89655107-FCA4-41C9-AF2E-5D81B0B16AC5}" dt="2024-02-12T13:31:12.659" v="3301"/>
          <ac:spMkLst>
            <pc:docMk/>
            <pc:sldMk cId="3316193372" sldId="401"/>
            <ac:spMk id="96" creationId="{E14B25CC-C7B9-F788-ABB7-B5249D097F14}"/>
          </ac:spMkLst>
        </pc:spChg>
        <pc:spChg chg="mod">
          <ac:chgData name="Saeedeh Baneshi" userId="ab503738-0f2e-403b-8640-be1289f2e35a" providerId="ADAL" clId="{89655107-FCA4-41C9-AF2E-5D81B0B16AC5}" dt="2024-02-12T13:31:12.659" v="3301"/>
          <ac:spMkLst>
            <pc:docMk/>
            <pc:sldMk cId="3316193372" sldId="401"/>
            <ac:spMk id="97" creationId="{A431B48B-C1B0-7C1D-CDB7-C20AE720FFAB}"/>
          </ac:spMkLst>
        </pc:spChg>
        <pc:spChg chg="mod">
          <ac:chgData name="Saeedeh Baneshi" userId="ab503738-0f2e-403b-8640-be1289f2e35a" providerId="ADAL" clId="{89655107-FCA4-41C9-AF2E-5D81B0B16AC5}" dt="2024-02-12T13:31:12.659" v="3301"/>
          <ac:spMkLst>
            <pc:docMk/>
            <pc:sldMk cId="3316193372" sldId="401"/>
            <ac:spMk id="100" creationId="{67CC128C-5F40-3B9E-95FF-A5A8F25F781A}"/>
          </ac:spMkLst>
        </pc:spChg>
        <pc:spChg chg="mod">
          <ac:chgData name="Saeedeh Baneshi" userId="ab503738-0f2e-403b-8640-be1289f2e35a" providerId="ADAL" clId="{89655107-FCA4-41C9-AF2E-5D81B0B16AC5}" dt="2024-02-12T13:31:12.659" v="3301"/>
          <ac:spMkLst>
            <pc:docMk/>
            <pc:sldMk cId="3316193372" sldId="401"/>
            <ac:spMk id="101" creationId="{58392200-DAFB-A995-9F49-26865FC70BFA}"/>
          </ac:spMkLst>
        </pc:spChg>
        <pc:spChg chg="mod">
          <ac:chgData name="Saeedeh Baneshi" userId="ab503738-0f2e-403b-8640-be1289f2e35a" providerId="ADAL" clId="{89655107-FCA4-41C9-AF2E-5D81B0B16AC5}" dt="2024-02-12T13:31:12.659" v="3301"/>
          <ac:spMkLst>
            <pc:docMk/>
            <pc:sldMk cId="3316193372" sldId="401"/>
            <ac:spMk id="108" creationId="{CE444B7E-7329-29C4-7056-D9A616E4B353}"/>
          </ac:spMkLst>
        </pc:spChg>
        <pc:spChg chg="mod">
          <ac:chgData name="Saeedeh Baneshi" userId="ab503738-0f2e-403b-8640-be1289f2e35a" providerId="ADAL" clId="{89655107-FCA4-41C9-AF2E-5D81B0B16AC5}" dt="2024-02-12T13:33:40.147" v="3333" actId="113"/>
          <ac:spMkLst>
            <pc:docMk/>
            <pc:sldMk cId="3316193372" sldId="401"/>
            <ac:spMk id="109" creationId="{CEEE2605-BF45-D487-7665-7E9715AD06CD}"/>
          </ac:spMkLst>
        </pc:spChg>
        <pc:spChg chg="mod">
          <ac:chgData name="Saeedeh Baneshi" userId="ab503738-0f2e-403b-8640-be1289f2e35a" providerId="ADAL" clId="{89655107-FCA4-41C9-AF2E-5D81B0B16AC5}" dt="2024-02-12T13:31:12.659" v="3301"/>
          <ac:spMkLst>
            <pc:docMk/>
            <pc:sldMk cId="3316193372" sldId="401"/>
            <ac:spMk id="110" creationId="{5CD0E1C2-DC23-44AD-5C7C-F778179C4C63}"/>
          </ac:spMkLst>
        </pc:spChg>
        <pc:spChg chg="mod">
          <ac:chgData name="Saeedeh Baneshi" userId="ab503738-0f2e-403b-8640-be1289f2e35a" providerId="ADAL" clId="{89655107-FCA4-41C9-AF2E-5D81B0B16AC5}" dt="2024-02-12T13:31:12.659" v="3301"/>
          <ac:spMkLst>
            <pc:docMk/>
            <pc:sldMk cId="3316193372" sldId="401"/>
            <ac:spMk id="111" creationId="{989CAD2E-B1A8-E8D9-1B31-AABC0CBF517F}"/>
          </ac:spMkLst>
        </pc:spChg>
        <pc:spChg chg="mod">
          <ac:chgData name="Saeedeh Baneshi" userId="ab503738-0f2e-403b-8640-be1289f2e35a" providerId="ADAL" clId="{89655107-FCA4-41C9-AF2E-5D81B0B16AC5}" dt="2024-02-12T13:31:12.659" v="3301"/>
          <ac:spMkLst>
            <pc:docMk/>
            <pc:sldMk cId="3316193372" sldId="401"/>
            <ac:spMk id="112" creationId="{94C0C685-AD1E-F3EF-F6A3-A18C46442045}"/>
          </ac:spMkLst>
        </pc:spChg>
        <pc:spChg chg="mod">
          <ac:chgData name="Saeedeh Baneshi" userId="ab503738-0f2e-403b-8640-be1289f2e35a" providerId="ADAL" clId="{89655107-FCA4-41C9-AF2E-5D81B0B16AC5}" dt="2024-02-12T13:31:12.659" v="3301"/>
          <ac:spMkLst>
            <pc:docMk/>
            <pc:sldMk cId="3316193372" sldId="401"/>
            <ac:spMk id="113" creationId="{A064A401-E63B-EAA7-A0A0-62E7C588E424}"/>
          </ac:spMkLst>
        </pc:spChg>
        <pc:spChg chg="mod">
          <ac:chgData name="Saeedeh Baneshi" userId="ab503738-0f2e-403b-8640-be1289f2e35a" providerId="ADAL" clId="{89655107-FCA4-41C9-AF2E-5D81B0B16AC5}" dt="2024-02-12T13:31:12.659" v="3301"/>
          <ac:spMkLst>
            <pc:docMk/>
            <pc:sldMk cId="3316193372" sldId="401"/>
            <ac:spMk id="114" creationId="{43EF702C-347A-6821-DCBF-C21F27C6D1C3}"/>
          </ac:spMkLst>
        </pc:spChg>
        <pc:spChg chg="mod">
          <ac:chgData name="Saeedeh Baneshi" userId="ab503738-0f2e-403b-8640-be1289f2e35a" providerId="ADAL" clId="{89655107-FCA4-41C9-AF2E-5D81B0B16AC5}" dt="2024-02-12T13:31:12.659" v="3301"/>
          <ac:spMkLst>
            <pc:docMk/>
            <pc:sldMk cId="3316193372" sldId="401"/>
            <ac:spMk id="115" creationId="{D5CD0B97-0A2D-644B-C2D3-CD530730102D}"/>
          </ac:spMkLst>
        </pc:spChg>
        <pc:spChg chg="mod">
          <ac:chgData name="Saeedeh Baneshi" userId="ab503738-0f2e-403b-8640-be1289f2e35a" providerId="ADAL" clId="{89655107-FCA4-41C9-AF2E-5D81B0B16AC5}" dt="2024-02-12T13:31:12.659" v="3301"/>
          <ac:spMkLst>
            <pc:docMk/>
            <pc:sldMk cId="3316193372" sldId="401"/>
            <ac:spMk id="116" creationId="{0CB630E4-B2DB-4F13-989D-92A42684FA65}"/>
          </ac:spMkLst>
        </pc:spChg>
        <pc:spChg chg="mod">
          <ac:chgData name="Saeedeh Baneshi" userId="ab503738-0f2e-403b-8640-be1289f2e35a" providerId="ADAL" clId="{89655107-FCA4-41C9-AF2E-5D81B0B16AC5}" dt="2024-02-12T13:31:12.659" v="3301"/>
          <ac:spMkLst>
            <pc:docMk/>
            <pc:sldMk cId="3316193372" sldId="401"/>
            <ac:spMk id="117" creationId="{A78F538D-CD72-2733-68CD-E2383E0982E2}"/>
          </ac:spMkLst>
        </pc:spChg>
        <pc:spChg chg="mod">
          <ac:chgData name="Saeedeh Baneshi" userId="ab503738-0f2e-403b-8640-be1289f2e35a" providerId="ADAL" clId="{89655107-FCA4-41C9-AF2E-5D81B0B16AC5}" dt="2024-02-12T13:31:12.659" v="3301"/>
          <ac:spMkLst>
            <pc:docMk/>
            <pc:sldMk cId="3316193372" sldId="401"/>
            <ac:spMk id="118" creationId="{3DC016E9-53B6-81FD-B410-145BAD70B965}"/>
          </ac:spMkLst>
        </pc:spChg>
        <pc:spChg chg="mod">
          <ac:chgData name="Saeedeh Baneshi" userId="ab503738-0f2e-403b-8640-be1289f2e35a" providerId="ADAL" clId="{89655107-FCA4-41C9-AF2E-5D81B0B16AC5}" dt="2024-02-12T13:31:12.659" v="3301"/>
          <ac:spMkLst>
            <pc:docMk/>
            <pc:sldMk cId="3316193372" sldId="401"/>
            <ac:spMk id="119" creationId="{89FD1C7B-15EB-7533-2A0E-ACBDBD4225D2}"/>
          </ac:spMkLst>
        </pc:spChg>
        <pc:grpChg chg="add mod">
          <ac:chgData name="Saeedeh Baneshi" userId="ab503738-0f2e-403b-8640-be1289f2e35a" providerId="ADAL" clId="{89655107-FCA4-41C9-AF2E-5D81B0B16AC5}" dt="2024-02-12T11:39:10.352" v="1303" actId="1037"/>
          <ac:grpSpMkLst>
            <pc:docMk/>
            <pc:sldMk cId="3316193372" sldId="401"/>
            <ac:grpSpMk id="5" creationId="{36540E8D-2485-0B12-CC68-C55CF0569C9F}"/>
          </ac:grpSpMkLst>
        </pc:grpChg>
        <pc:grpChg chg="mod">
          <ac:chgData name="Saeedeh Baneshi" userId="ab503738-0f2e-403b-8640-be1289f2e35a" providerId="ADAL" clId="{89655107-FCA4-41C9-AF2E-5D81B0B16AC5}" dt="2024-02-12T11:38:14.884" v="1225"/>
          <ac:grpSpMkLst>
            <pc:docMk/>
            <pc:sldMk cId="3316193372" sldId="401"/>
            <ac:grpSpMk id="9" creationId="{132BE178-49FB-5B0D-40FA-9699E6704686}"/>
          </ac:grpSpMkLst>
        </pc:grpChg>
        <pc:grpChg chg="mod">
          <ac:chgData name="Saeedeh Baneshi" userId="ab503738-0f2e-403b-8640-be1289f2e35a" providerId="ADAL" clId="{89655107-FCA4-41C9-AF2E-5D81B0B16AC5}" dt="2024-02-12T11:38:14.884" v="1225"/>
          <ac:grpSpMkLst>
            <pc:docMk/>
            <pc:sldMk cId="3316193372" sldId="401"/>
            <ac:grpSpMk id="14" creationId="{DA11D81B-11E4-6E1A-EA8E-C4D12C56343B}"/>
          </ac:grpSpMkLst>
        </pc:grpChg>
        <pc:grpChg chg="del">
          <ac:chgData name="Saeedeh Baneshi" userId="ab503738-0f2e-403b-8640-be1289f2e35a" providerId="ADAL" clId="{89655107-FCA4-41C9-AF2E-5D81B0B16AC5}" dt="2024-02-12T13:22:07.277" v="3190" actId="478"/>
          <ac:grpSpMkLst>
            <pc:docMk/>
            <pc:sldMk cId="3316193372" sldId="401"/>
            <ac:grpSpMk id="26" creationId="{21AE4AFF-6F97-381E-160B-A41942A0D848}"/>
          </ac:grpSpMkLst>
        </pc:grpChg>
        <pc:grpChg chg="add del mod">
          <ac:chgData name="Saeedeh Baneshi" userId="ab503738-0f2e-403b-8640-be1289f2e35a" providerId="ADAL" clId="{89655107-FCA4-41C9-AF2E-5D81B0B16AC5}" dt="2024-02-12T13:31:10.736" v="3300" actId="478"/>
          <ac:grpSpMkLst>
            <pc:docMk/>
            <pc:sldMk cId="3316193372" sldId="401"/>
            <ac:grpSpMk id="60" creationId="{3EC149ED-C794-F512-DF57-7198ECFD65BD}"/>
          </ac:grpSpMkLst>
        </pc:grpChg>
        <pc:grpChg chg="mod">
          <ac:chgData name="Saeedeh Baneshi" userId="ab503738-0f2e-403b-8640-be1289f2e35a" providerId="ADAL" clId="{89655107-FCA4-41C9-AF2E-5D81B0B16AC5}" dt="2024-02-12T13:22:08.553" v="3191"/>
          <ac:grpSpMkLst>
            <pc:docMk/>
            <pc:sldMk cId="3316193372" sldId="401"/>
            <ac:grpSpMk id="61" creationId="{74977C43-95BD-D758-D6ED-17ACF157D183}"/>
          </ac:grpSpMkLst>
        </pc:grpChg>
        <pc:grpChg chg="mod">
          <ac:chgData name="Saeedeh Baneshi" userId="ab503738-0f2e-403b-8640-be1289f2e35a" providerId="ADAL" clId="{89655107-FCA4-41C9-AF2E-5D81B0B16AC5}" dt="2024-02-12T13:22:08.553" v="3191"/>
          <ac:grpSpMkLst>
            <pc:docMk/>
            <pc:sldMk cId="3316193372" sldId="401"/>
            <ac:grpSpMk id="68" creationId="{2AF62382-6A8C-AD20-EB25-24BDF5731AAC}"/>
          </ac:grpSpMkLst>
        </pc:grpChg>
        <pc:grpChg chg="mod">
          <ac:chgData name="Saeedeh Baneshi" userId="ab503738-0f2e-403b-8640-be1289f2e35a" providerId="ADAL" clId="{89655107-FCA4-41C9-AF2E-5D81B0B16AC5}" dt="2024-02-12T13:22:08.553" v="3191"/>
          <ac:grpSpMkLst>
            <pc:docMk/>
            <pc:sldMk cId="3316193372" sldId="401"/>
            <ac:grpSpMk id="69" creationId="{DB30A005-D2A8-0516-5444-417F572AE1BE}"/>
          </ac:grpSpMkLst>
        </pc:grpChg>
        <pc:grpChg chg="mod">
          <ac:chgData name="Saeedeh Baneshi" userId="ab503738-0f2e-403b-8640-be1289f2e35a" providerId="ADAL" clId="{89655107-FCA4-41C9-AF2E-5D81B0B16AC5}" dt="2024-02-12T13:22:08.553" v="3191"/>
          <ac:grpSpMkLst>
            <pc:docMk/>
            <pc:sldMk cId="3316193372" sldId="401"/>
            <ac:grpSpMk id="72" creationId="{61B6E916-5BB9-E269-583B-53E027A9D455}"/>
          </ac:grpSpMkLst>
        </pc:grpChg>
        <pc:grpChg chg="mod">
          <ac:chgData name="Saeedeh Baneshi" userId="ab503738-0f2e-403b-8640-be1289f2e35a" providerId="ADAL" clId="{89655107-FCA4-41C9-AF2E-5D81B0B16AC5}" dt="2024-02-12T13:22:08.553" v="3191"/>
          <ac:grpSpMkLst>
            <pc:docMk/>
            <pc:sldMk cId="3316193372" sldId="401"/>
            <ac:grpSpMk id="73" creationId="{6D351F8E-B6A7-F96E-3100-0AD11F3224C3}"/>
          </ac:grpSpMkLst>
        </pc:grpChg>
        <pc:grpChg chg="mod">
          <ac:chgData name="Saeedeh Baneshi" userId="ab503738-0f2e-403b-8640-be1289f2e35a" providerId="ADAL" clId="{89655107-FCA4-41C9-AF2E-5D81B0B16AC5}" dt="2024-02-12T13:22:08.553" v="3191"/>
          <ac:grpSpMkLst>
            <pc:docMk/>
            <pc:sldMk cId="3316193372" sldId="401"/>
            <ac:grpSpMk id="74" creationId="{C48F0DC8-46A6-CED5-9123-1005905A99EB}"/>
          </ac:grpSpMkLst>
        </pc:grpChg>
        <pc:grpChg chg="mod">
          <ac:chgData name="Saeedeh Baneshi" userId="ab503738-0f2e-403b-8640-be1289f2e35a" providerId="ADAL" clId="{89655107-FCA4-41C9-AF2E-5D81B0B16AC5}" dt="2024-02-12T13:22:08.553" v="3191"/>
          <ac:grpSpMkLst>
            <pc:docMk/>
            <pc:sldMk cId="3316193372" sldId="401"/>
            <ac:grpSpMk id="75" creationId="{0FA4F10F-FB7F-A51D-242D-7616483169E3}"/>
          </ac:grpSpMkLst>
        </pc:grpChg>
        <pc:grpChg chg="mod">
          <ac:chgData name="Saeedeh Baneshi" userId="ab503738-0f2e-403b-8640-be1289f2e35a" providerId="ADAL" clId="{89655107-FCA4-41C9-AF2E-5D81B0B16AC5}" dt="2024-02-12T13:22:08.553" v="3191"/>
          <ac:grpSpMkLst>
            <pc:docMk/>
            <pc:sldMk cId="3316193372" sldId="401"/>
            <ac:grpSpMk id="76" creationId="{F5E9740E-2A45-E787-E68F-7449531462DD}"/>
          </ac:grpSpMkLst>
        </pc:grpChg>
        <pc:grpChg chg="mod">
          <ac:chgData name="Saeedeh Baneshi" userId="ab503738-0f2e-403b-8640-be1289f2e35a" providerId="ADAL" clId="{89655107-FCA4-41C9-AF2E-5D81B0B16AC5}" dt="2024-02-12T13:22:08.553" v="3191"/>
          <ac:grpSpMkLst>
            <pc:docMk/>
            <pc:sldMk cId="3316193372" sldId="401"/>
            <ac:grpSpMk id="77" creationId="{3FE32CEC-3999-9A66-EFA4-6CDE4DB2E293}"/>
          </ac:grpSpMkLst>
        </pc:grpChg>
        <pc:grpChg chg="add mod">
          <ac:chgData name="Saeedeh Baneshi" userId="ab503738-0f2e-403b-8640-be1289f2e35a" providerId="ADAL" clId="{89655107-FCA4-41C9-AF2E-5D81B0B16AC5}" dt="2024-02-12T13:31:12.659" v="3301"/>
          <ac:grpSpMkLst>
            <pc:docMk/>
            <pc:sldMk cId="3316193372" sldId="401"/>
            <ac:grpSpMk id="90" creationId="{89CC51BB-A62F-4EEE-226F-EF8D673B83C7}"/>
          </ac:grpSpMkLst>
        </pc:grpChg>
        <pc:grpChg chg="mod">
          <ac:chgData name="Saeedeh Baneshi" userId="ab503738-0f2e-403b-8640-be1289f2e35a" providerId="ADAL" clId="{89655107-FCA4-41C9-AF2E-5D81B0B16AC5}" dt="2024-02-12T13:31:12.659" v="3301"/>
          <ac:grpSpMkLst>
            <pc:docMk/>
            <pc:sldMk cId="3316193372" sldId="401"/>
            <ac:grpSpMk id="91" creationId="{012E2674-8419-C884-CFBD-3C46159D2218}"/>
          </ac:grpSpMkLst>
        </pc:grpChg>
        <pc:grpChg chg="mod">
          <ac:chgData name="Saeedeh Baneshi" userId="ab503738-0f2e-403b-8640-be1289f2e35a" providerId="ADAL" clId="{89655107-FCA4-41C9-AF2E-5D81B0B16AC5}" dt="2024-02-12T13:31:12.659" v="3301"/>
          <ac:grpSpMkLst>
            <pc:docMk/>
            <pc:sldMk cId="3316193372" sldId="401"/>
            <ac:grpSpMk id="98" creationId="{7FC5287A-9B9D-D20A-DF6D-94911589DC4A}"/>
          </ac:grpSpMkLst>
        </pc:grpChg>
        <pc:grpChg chg="mod">
          <ac:chgData name="Saeedeh Baneshi" userId="ab503738-0f2e-403b-8640-be1289f2e35a" providerId="ADAL" clId="{89655107-FCA4-41C9-AF2E-5D81B0B16AC5}" dt="2024-02-12T13:31:12.659" v="3301"/>
          <ac:grpSpMkLst>
            <pc:docMk/>
            <pc:sldMk cId="3316193372" sldId="401"/>
            <ac:grpSpMk id="99" creationId="{274F9475-D23B-CC49-6AF5-208958EB13E8}"/>
          </ac:grpSpMkLst>
        </pc:grpChg>
        <pc:grpChg chg="mod">
          <ac:chgData name="Saeedeh Baneshi" userId="ab503738-0f2e-403b-8640-be1289f2e35a" providerId="ADAL" clId="{89655107-FCA4-41C9-AF2E-5D81B0B16AC5}" dt="2024-02-12T13:31:12.659" v="3301"/>
          <ac:grpSpMkLst>
            <pc:docMk/>
            <pc:sldMk cId="3316193372" sldId="401"/>
            <ac:grpSpMk id="102" creationId="{EC6615D4-0792-9B92-A8A3-A1DAD390815B}"/>
          </ac:grpSpMkLst>
        </pc:grpChg>
        <pc:grpChg chg="mod">
          <ac:chgData name="Saeedeh Baneshi" userId="ab503738-0f2e-403b-8640-be1289f2e35a" providerId="ADAL" clId="{89655107-FCA4-41C9-AF2E-5D81B0B16AC5}" dt="2024-02-12T13:31:12.659" v="3301"/>
          <ac:grpSpMkLst>
            <pc:docMk/>
            <pc:sldMk cId="3316193372" sldId="401"/>
            <ac:grpSpMk id="103" creationId="{365CD36D-1DD8-4470-B8B1-B890C54CCA64}"/>
          </ac:grpSpMkLst>
        </pc:grpChg>
        <pc:grpChg chg="mod">
          <ac:chgData name="Saeedeh Baneshi" userId="ab503738-0f2e-403b-8640-be1289f2e35a" providerId="ADAL" clId="{89655107-FCA4-41C9-AF2E-5D81B0B16AC5}" dt="2024-02-12T13:31:12.659" v="3301"/>
          <ac:grpSpMkLst>
            <pc:docMk/>
            <pc:sldMk cId="3316193372" sldId="401"/>
            <ac:grpSpMk id="104" creationId="{B60B2029-A3DD-BB4E-C494-82512788D4E0}"/>
          </ac:grpSpMkLst>
        </pc:grpChg>
        <pc:grpChg chg="mod">
          <ac:chgData name="Saeedeh Baneshi" userId="ab503738-0f2e-403b-8640-be1289f2e35a" providerId="ADAL" clId="{89655107-FCA4-41C9-AF2E-5D81B0B16AC5}" dt="2024-02-12T13:31:12.659" v="3301"/>
          <ac:grpSpMkLst>
            <pc:docMk/>
            <pc:sldMk cId="3316193372" sldId="401"/>
            <ac:grpSpMk id="105" creationId="{2BDE3414-8A05-5583-C8C8-C8A41CB4E5DE}"/>
          </ac:grpSpMkLst>
        </pc:grpChg>
        <pc:grpChg chg="mod">
          <ac:chgData name="Saeedeh Baneshi" userId="ab503738-0f2e-403b-8640-be1289f2e35a" providerId="ADAL" clId="{89655107-FCA4-41C9-AF2E-5D81B0B16AC5}" dt="2024-02-12T13:31:12.659" v="3301"/>
          <ac:grpSpMkLst>
            <pc:docMk/>
            <pc:sldMk cId="3316193372" sldId="401"/>
            <ac:grpSpMk id="106" creationId="{661F3981-63BD-E682-4A61-5C051DA2E593}"/>
          </ac:grpSpMkLst>
        </pc:grpChg>
        <pc:grpChg chg="mod">
          <ac:chgData name="Saeedeh Baneshi" userId="ab503738-0f2e-403b-8640-be1289f2e35a" providerId="ADAL" clId="{89655107-FCA4-41C9-AF2E-5D81B0B16AC5}" dt="2024-02-12T13:31:12.659" v="3301"/>
          <ac:grpSpMkLst>
            <pc:docMk/>
            <pc:sldMk cId="3316193372" sldId="401"/>
            <ac:grpSpMk id="107" creationId="{1B4A093B-B610-570E-BB22-10305CB87F7A}"/>
          </ac:grpSpMkLst>
        </pc:grpChg>
        <pc:picChg chg="add mod">
          <ac:chgData name="Saeedeh Baneshi" userId="ab503738-0f2e-403b-8640-be1289f2e35a" providerId="ADAL" clId="{89655107-FCA4-41C9-AF2E-5D81B0B16AC5}" dt="2024-02-12T11:38:34.541" v="1255" actId="1076"/>
          <ac:picMkLst>
            <pc:docMk/>
            <pc:sldMk cId="3316193372" sldId="401"/>
            <ac:picMk id="54" creationId="{5D37A909-C80E-5C7E-72E7-2A525E243107}"/>
          </ac:picMkLst>
        </pc:picChg>
        <pc:cxnChg chg="mod">
          <ac:chgData name="Saeedeh Baneshi" userId="ab503738-0f2e-403b-8640-be1289f2e35a" providerId="ADAL" clId="{89655107-FCA4-41C9-AF2E-5D81B0B16AC5}" dt="2024-02-13T08:18:51.803" v="6964" actId="208"/>
          <ac:cxnSpMkLst>
            <pc:docMk/>
            <pc:sldMk cId="3316193372" sldId="401"/>
            <ac:cxnSpMk id="24" creationId="{BD7186B6-B7B5-A0B3-A891-7837C50E3A61}"/>
          </ac:cxnSpMkLst>
        </pc:cxnChg>
        <pc:cxnChg chg="mod">
          <ac:chgData name="Saeedeh Baneshi" userId="ab503738-0f2e-403b-8640-be1289f2e35a" providerId="ADAL" clId="{89655107-FCA4-41C9-AF2E-5D81B0B16AC5}" dt="2024-02-13T08:18:51.803" v="6964" actId="208"/>
          <ac:cxnSpMkLst>
            <pc:docMk/>
            <pc:sldMk cId="3316193372" sldId="401"/>
            <ac:cxnSpMk id="25" creationId="{A2B45424-D597-12DF-353C-EE8FE0B32F3C}"/>
          </ac:cxnSpMkLst>
        </pc:cxnChg>
        <pc:cxnChg chg="mod">
          <ac:chgData name="Saeedeh Baneshi" userId="ab503738-0f2e-403b-8640-be1289f2e35a" providerId="ADAL" clId="{89655107-FCA4-41C9-AF2E-5D81B0B16AC5}" dt="2024-02-13T08:22:25.280" v="7277" actId="208"/>
          <ac:cxnSpMkLst>
            <pc:docMk/>
            <pc:sldMk cId="3316193372" sldId="401"/>
            <ac:cxnSpMk id="49" creationId="{918596FA-D4E9-381A-E07C-A2413F631086}"/>
          </ac:cxnSpMkLst>
        </pc:cxnChg>
        <pc:cxnChg chg="mod">
          <ac:chgData name="Saeedeh Baneshi" userId="ab503738-0f2e-403b-8640-be1289f2e35a" providerId="ADAL" clId="{89655107-FCA4-41C9-AF2E-5D81B0B16AC5}" dt="2024-02-13T08:22:25.280" v="7277" actId="208"/>
          <ac:cxnSpMkLst>
            <pc:docMk/>
            <pc:sldMk cId="3316193372" sldId="401"/>
            <ac:cxnSpMk id="50" creationId="{7E8DB4D4-0327-6B77-C741-8806689ADD04}"/>
          </ac:cxnSpMkLst>
        </pc:cxnChg>
        <pc:cxnChg chg="mod">
          <ac:chgData name="Saeedeh Baneshi" userId="ab503738-0f2e-403b-8640-be1289f2e35a" providerId="ADAL" clId="{89655107-FCA4-41C9-AF2E-5D81B0B16AC5}" dt="2024-02-13T08:22:25.280" v="7277" actId="208"/>
          <ac:cxnSpMkLst>
            <pc:docMk/>
            <pc:sldMk cId="3316193372" sldId="401"/>
            <ac:cxnSpMk id="51" creationId="{E233300B-6D15-28D8-1F04-C99E0A96454F}"/>
          </ac:cxnSpMkLst>
        </pc:cxnChg>
        <pc:cxnChg chg="mod">
          <ac:chgData name="Saeedeh Baneshi" userId="ab503738-0f2e-403b-8640-be1289f2e35a" providerId="ADAL" clId="{89655107-FCA4-41C9-AF2E-5D81B0B16AC5}" dt="2024-02-13T08:22:25.280" v="7277" actId="208"/>
          <ac:cxnSpMkLst>
            <pc:docMk/>
            <pc:sldMk cId="3316193372" sldId="401"/>
            <ac:cxnSpMk id="52" creationId="{A4A97100-97E4-D739-DF97-8792101C5480}"/>
          </ac:cxnSpMkLst>
        </pc:cxnChg>
      </pc:sldChg>
      <pc:sldChg chg="addSp delSp modSp new mod modAnim modNotesTx">
        <pc:chgData name="Saeedeh Baneshi" userId="ab503738-0f2e-403b-8640-be1289f2e35a" providerId="ADAL" clId="{89655107-FCA4-41C9-AF2E-5D81B0B16AC5}" dt="2024-02-13T09:29:47.024" v="9303"/>
        <pc:sldMkLst>
          <pc:docMk/>
          <pc:sldMk cId="2944482474" sldId="402"/>
        </pc:sldMkLst>
        <pc:spChg chg="mod">
          <ac:chgData name="Saeedeh Baneshi" userId="ab503738-0f2e-403b-8640-be1289f2e35a" providerId="ADAL" clId="{89655107-FCA4-41C9-AF2E-5D81B0B16AC5}" dt="2024-02-12T21:34:22.361" v="6129" actId="20577"/>
          <ac:spMkLst>
            <pc:docMk/>
            <pc:sldMk cId="2944482474" sldId="402"/>
            <ac:spMk id="2" creationId="{803DCC2E-3E5E-358E-E48B-651B9B19526C}"/>
          </ac:spMkLst>
        </pc:spChg>
        <pc:spChg chg="del">
          <ac:chgData name="Saeedeh Baneshi" userId="ab503738-0f2e-403b-8640-be1289f2e35a" providerId="ADAL" clId="{89655107-FCA4-41C9-AF2E-5D81B0B16AC5}" dt="2024-02-12T13:21:57.131" v="3186" actId="478"/>
          <ac:spMkLst>
            <pc:docMk/>
            <pc:sldMk cId="2944482474" sldId="402"/>
            <ac:spMk id="3" creationId="{4B98A05B-9BDC-3B02-CD4A-F6D7009C91F3}"/>
          </ac:spMkLst>
        </pc:spChg>
        <pc:spChg chg="add mod">
          <ac:chgData name="Saeedeh Baneshi" userId="ab503738-0f2e-403b-8640-be1289f2e35a" providerId="ADAL" clId="{89655107-FCA4-41C9-AF2E-5D81B0B16AC5}" dt="2024-02-13T08:26:23.539" v="7414" actId="20577"/>
          <ac:spMkLst>
            <pc:docMk/>
            <pc:sldMk cId="2944482474" sldId="402"/>
            <ac:spMk id="4" creationId="{2A1DC0FC-015F-6734-BC6F-FEBB4FED52CA}"/>
          </ac:spMkLst>
        </pc:spChg>
        <pc:spChg chg="add mod">
          <ac:chgData name="Saeedeh Baneshi" userId="ab503738-0f2e-403b-8640-be1289f2e35a" providerId="ADAL" clId="{89655107-FCA4-41C9-AF2E-5D81B0B16AC5}" dt="2024-02-12T13:21:58.041" v="3187"/>
          <ac:spMkLst>
            <pc:docMk/>
            <pc:sldMk cId="2944482474" sldId="402"/>
            <ac:spMk id="6" creationId="{8377CEF6-BDF9-22AD-7EF8-7E8955C5C88A}"/>
          </ac:spMkLst>
        </pc:spChg>
        <pc:spChg chg="add mod">
          <ac:chgData name="Saeedeh Baneshi" userId="ab503738-0f2e-403b-8640-be1289f2e35a" providerId="ADAL" clId="{89655107-FCA4-41C9-AF2E-5D81B0B16AC5}" dt="2024-02-12T13:21:58.041" v="3187"/>
          <ac:spMkLst>
            <pc:docMk/>
            <pc:sldMk cId="2944482474" sldId="402"/>
            <ac:spMk id="7" creationId="{FC1C9849-FE3B-026D-EDE1-E2654EC1BF49}"/>
          </ac:spMkLst>
        </pc:spChg>
        <pc:spChg chg="mod">
          <ac:chgData name="Saeedeh Baneshi" userId="ab503738-0f2e-403b-8640-be1289f2e35a" providerId="ADAL" clId="{89655107-FCA4-41C9-AF2E-5D81B0B16AC5}" dt="2024-02-12T13:21:58.041" v="3187"/>
          <ac:spMkLst>
            <pc:docMk/>
            <pc:sldMk cId="2944482474" sldId="402"/>
            <ac:spMk id="10" creationId="{034B0D2E-5FAF-52A2-4D03-2E025209B43A}"/>
          </ac:spMkLst>
        </pc:spChg>
        <pc:spChg chg="mod">
          <ac:chgData name="Saeedeh Baneshi" userId="ab503738-0f2e-403b-8640-be1289f2e35a" providerId="ADAL" clId="{89655107-FCA4-41C9-AF2E-5D81B0B16AC5}" dt="2024-02-12T13:21:58.041" v="3187"/>
          <ac:spMkLst>
            <pc:docMk/>
            <pc:sldMk cId="2944482474" sldId="402"/>
            <ac:spMk id="11" creationId="{0C6F3556-A5A5-2F0C-0A57-68EF7B3D6A4D}"/>
          </ac:spMkLst>
        </pc:spChg>
        <pc:spChg chg="mod">
          <ac:chgData name="Saeedeh Baneshi" userId="ab503738-0f2e-403b-8640-be1289f2e35a" providerId="ADAL" clId="{89655107-FCA4-41C9-AF2E-5D81B0B16AC5}" dt="2024-02-12T13:31:30.910" v="3304" actId="207"/>
          <ac:spMkLst>
            <pc:docMk/>
            <pc:sldMk cId="2944482474" sldId="402"/>
            <ac:spMk id="12" creationId="{12331D2A-4973-9707-75A2-93E5D9861214}"/>
          </ac:spMkLst>
        </pc:spChg>
        <pc:spChg chg="mod">
          <ac:chgData name="Saeedeh Baneshi" userId="ab503738-0f2e-403b-8640-be1289f2e35a" providerId="ADAL" clId="{89655107-FCA4-41C9-AF2E-5D81B0B16AC5}" dt="2024-02-12T13:31:40.419" v="3305" actId="14100"/>
          <ac:spMkLst>
            <pc:docMk/>
            <pc:sldMk cId="2944482474" sldId="402"/>
            <ac:spMk id="13" creationId="{4EE44A8C-6BAA-84EC-19E4-D8E41268D23E}"/>
          </ac:spMkLst>
        </pc:spChg>
        <pc:spChg chg="mod">
          <ac:chgData name="Saeedeh Baneshi" userId="ab503738-0f2e-403b-8640-be1289f2e35a" providerId="ADAL" clId="{89655107-FCA4-41C9-AF2E-5D81B0B16AC5}" dt="2024-02-12T13:21:58.041" v="3187"/>
          <ac:spMkLst>
            <pc:docMk/>
            <pc:sldMk cId="2944482474" sldId="402"/>
            <ac:spMk id="14" creationId="{66A0F577-6975-4F6F-BF41-E6F82A235D11}"/>
          </ac:spMkLst>
        </pc:spChg>
        <pc:spChg chg="mod">
          <ac:chgData name="Saeedeh Baneshi" userId="ab503738-0f2e-403b-8640-be1289f2e35a" providerId="ADAL" clId="{89655107-FCA4-41C9-AF2E-5D81B0B16AC5}" dt="2024-02-12T13:21:58.041" v="3187"/>
          <ac:spMkLst>
            <pc:docMk/>
            <pc:sldMk cId="2944482474" sldId="402"/>
            <ac:spMk id="15" creationId="{56FC2C33-7422-BD86-1B49-7B3343C002B8}"/>
          </ac:spMkLst>
        </pc:spChg>
        <pc:spChg chg="mod">
          <ac:chgData name="Saeedeh Baneshi" userId="ab503738-0f2e-403b-8640-be1289f2e35a" providerId="ADAL" clId="{89655107-FCA4-41C9-AF2E-5D81B0B16AC5}" dt="2024-02-12T13:21:58.041" v="3187"/>
          <ac:spMkLst>
            <pc:docMk/>
            <pc:sldMk cId="2944482474" sldId="402"/>
            <ac:spMk id="18" creationId="{6B8B20C7-2A3E-1F17-2901-6F0390AF6978}"/>
          </ac:spMkLst>
        </pc:spChg>
        <pc:spChg chg="mod">
          <ac:chgData name="Saeedeh Baneshi" userId="ab503738-0f2e-403b-8640-be1289f2e35a" providerId="ADAL" clId="{89655107-FCA4-41C9-AF2E-5D81B0B16AC5}" dt="2024-02-12T13:21:58.041" v="3187"/>
          <ac:spMkLst>
            <pc:docMk/>
            <pc:sldMk cId="2944482474" sldId="402"/>
            <ac:spMk id="19" creationId="{5D4726D3-FD74-EDF0-A2B2-0594D1FAC85D}"/>
          </ac:spMkLst>
        </pc:spChg>
        <pc:spChg chg="mod">
          <ac:chgData name="Saeedeh Baneshi" userId="ab503738-0f2e-403b-8640-be1289f2e35a" providerId="ADAL" clId="{89655107-FCA4-41C9-AF2E-5D81B0B16AC5}" dt="2024-02-12T13:21:58.041" v="3187"/>
          <ac:spMkLst>
            <pc:docMk/>
            <pc:sldMk cId="2944482474" sldId="402"/>
            <ac:spMk id="26" creationId="{2BE9448A-14E2-E75C-7787-5A2FE6F16225}"/>
          </ac:spMkLst>
        </pc:spChg>
        <pc:spChg chg="mod">
          <ac:chgData name="Saeedeh Baneshi" userId="ab503738-0f2e-403b-8640-be1289f2e35a" providerId="ADAL" clId="{89655107-FCA4-41C9-AF2E-5D81B0B16AC5}" dt="2024-02-12T13:33:42.396" v="3334" actId="113"/>
          <ac:spMkLst>
            <pc:docMk/>
            <pc:sldMk cId="2944482474" sldId="402"/>
            <ac:spMk id="27" creationId="{842A0D3D-902B-49E1-86C6-CE3BFA85B0BD}"/>
          </ac:spMkLst>
        </pc:spChg>
        <pc:spChg chg="mod">
          <ac:chgData name="Saeedeh Baneshi" userId="ab503738-0f2e-403b-8640-be1289f2e35a" providerId="ADAL" clId="{89655107-FCA4-41C9-AF2E-5D81B0B16AC5}" dt="2024-02-12T13:21:58.041" v="3187"/>
          <ac:spMkLst>
            <pc:docMk/>
            <pc:sldMk cId="2944482474" sldId="402"/>
            <ac:spMk id="28" creationId="{DC297180-00E9-31F3-F82A-163EA3FD31A7}"/>
          </ac:spMkLst>
        </pc:spChg>
        <pc:spChg chg="mod">
          <ac:chgData name="Saeedeh Baneshi" userId="ab503738-0f2e-403b-8640-be1289f2e35a" providerId="ADAL" clId="{89655107-FCA4-41C9-AF2E-5D81B0B16AC5}" dt="2024-02-12T13:21:58.041" v="3187"/>
          <ac:spMkLst>
            <pc:docMk/>
            <pc:sldMk cId="2944482474" sldId="402"/>
            <ac:spMk id="29" creationId="{E92E11C1-32E2-B5F4-51BC-13EDCCEEBDE3}"/>
          </ac:spMkLst>
        </pc:spChg>
        <pc:spChg chg="mod">
          <ac:chgData name="Saeedeh Baneshi" userId="ab503738-0f2e-403b-8640-be1289f2e35a" providerId="ADAL" clId="{89655107-FCA4-41C9-AF2E-5D81B0B16AC5}" dt="2024-02-12T13:21:58.041" v="3187"/>
          <ac:spMkLst>
            <pc:docMk/>
            <pc:sldMk cId="2944482474" sldId="402"/>
            <ac:spMk id="30" creationId="{BD197C67-53EA-07A5-05F9-5D7F61063266}"/>
          </ac:spMkLst>
        </pc:spChg>
        <pc:spChg chg="mod">
          <ac:chgData name="Saeedeh Baneshi" userId="ab503738-0f2e-403b-8640-be1289f2e35a" providerId="ADAL" clId="{89655107-FCA4-41C9-AF2E-5D81B0B16AC5}" dt="2024-02-12T13:21:58.041" v="3187"/>
          <ac:spMkLst>
            <pc:docMk/>
            <pc:sldMk cId="2944482474" sldId="402"/>
            <ac:spMk id="31" creationId="{E665A09B-1345-2BE6-D4A8-9F449A40E8D9}"/>
          </ac:spMkLst>
        </pc:spChg>
        <pc:spChg chg="mod">
          <ac:chgData name="Saeedeh Baneshi" userId="ab503738-0f2e-403b-8640-be1289f2e35a" providerId="ADAL" clId="{89655107-FCA4-41C9-AF2E-5D81B0B16AC5}" dt="2024-02-12T13:21:58.041" v="3187"/>
          <ac:spMkLst>
            <pc:docMk/>
            <pc:sldMk cId="2944482474" sldId="402"/>
            <ac:spMk id="32" creationId="{946D2D66-731C-7E4F-8B36-3AC15C6AC7AA}"/>
          </ac:spMkLst>
        </pc:spChg>
        <pc:spChg chg="mod">
          <ac:chgData name="Saeedeh Baneshi" userId="ab503738-0f2e-403b-8640-be1289f2e35a" providerId="ADAL" clId="{89655107-FCA4-41C9-AF2E-5D81B0B16AC5}" dt="2024-02-12T13:21:58.041" v="3187"/>
          <ac:spMkLst>
            <pc:docMk/>
            <pc:sldMk cId="2944482474" sldId="402"/>
            <ac:spMk id="33" creationId="{F2330C38-55CC-0AD7-F05C-FB18261B965E}"/>
          </ac:spMkLst>
        </pc:spChg>
        <pc:spChg chg="mod">
          <ac:chgData name="Saeedeh Baneshi" userId="ab503738-0f2e-403b-8640-be1289f2e35a" providerId="ADAL" clId="{89655107-FCA4-41C9-AF2E-5D81B0B16AC5}" dt="2024-02-12T13:21:58.041" v="3187"/>
          <ac:spMkLst>
            <pc:docMk/>
            <pc:sldMk cId="2944482474" sldId="402"/>
            <ac:spMk id="34" creationId="{199D7350-4A93-A87D-153B-8BEC917FD1AE}"/>
          </ac:spMkLst>
        </pc:spChg>
        <pc:spChg chg="mod">
          <ac:chgData name="Saeedeh Baneshi" userId="ab503738-0f2e-403b-8640-be1289f2e35a" providerId="ADAL" clId="{89655107-FCA4-41C9-AF2E-5D81B0B16AC5}" dt="2024-02-12T13:21:58.041" v="3187"/>
          <ac:spMkLst>
            <pc:docMk/>
            <pc:sldMk cId="2944482474" sldId="402"/>
            <ac:spMk id="35" creationId="{937DE93D-A67D-ADAA-41C1-CD39AB652129}"/>
          </ac:spMkLst>
        </pc:spChg>
        <pc:spChg chg="mod">
          <ac:chgData name="Saeedeh Baneshi" userId="ab503738-0f2e-403b-8640-be1289f2e35a" providerId="ADAL" clId="{89655107-FCA4-41C9-AF2E-5D81B0B16AC5}" dt="2024-02-12T13:21:58.041" v="3187"/>
          <ac:spMkLst>
            <pc:docMk/>
            <pc:sldMk cId="2944482474" sldId="402"/>
            <ac:spMk id="36" creationId="{E9D4C8EF-BDA3-AAF4-35CB-F03453AF5D72}"/>
          </ac:spMkLst>
        </pc:spChg>
        <pc:spChg chg="mod">
          <ac:chgData name="Saeedeh Baneshi" userId="ab503738-0f2e-403b-8640-be1289f2e35a" providerId="ADAL" clId="{89655107-FCA4-41C9-AF2E-5D81B0B16AC5}" dt="2024-02-12T13:21:58.041" v="3187"/>
          <ac:spMkLst>
            <pc:docMk/>
            <pc:sldMk cId="2944482474" sldId="402"/>
            <ac:spMk id="37" creationId="{D3008A28-1B9A-4638-446C-8495D810235D}"/>
          </ac:spMkLst>
        </pc:spChg>
        <pc:grpChg chg="add mod">
          <ac:chgData name="Saeedeh Baneshi" userId="ab503738-0f2e-403b-8640-be1289f2e35a" providerId="ADAL" clId="{89655107-FCA4-41C9-AF2E-5D81B0B16AC5}" dt="2024-02-12T13:21:58.041" v="3187"/>
          <ac:grpSpMkLst>
            <pc:docMk/>
            <pc:sldMk cId="2944482474" sldId="402"/>
            <ac:grpSpMk id="8" creationId="{121F123B-E430-FDDB-425F-B58E94DDD253}"/>
          </ac:grpSpMkLst>
        </pc:grpChg>
        <pc:grpChg chg="mod">
          <ac:chgData name="Saeedeh Baneshi" userId="ab503738-0f2e-403b-8640-be1289f2e35a" providerId="ADAL" clId="{89655107-FCA4-41C9-AF2E-5D81B0B16AC5}" dt="2024-02-12T13:21:58.041" v="3187"/>
          <ac:grpSpMkLst>
            <pc:docMk/>
            <pc:sldMk cId="2944482474" sldId="402"/>
            <ac:grpSpMk id="9" creationId="{A0FB6328-F053-8759-353F-C441BC2EC163}"/>
          </ac:grpSpMkLst>
        </pc:grpChg>
        <pc:grpChg chg="mod">
          <ac:chgData name="Saeedeh Baneshi" userId="ab503738-0f2e-403b-8640-be1289f2e35a" providerId="ADAL" clId="{89655107-FCA4-41C9-AF2E-5D81B0B16AC5}" dt="2024-02-12T13:21:58.041" v="3187"/>
          <ac:grpSpMkLst>
            <pc:docMk/>
            <pc:sldMk cId="2944482474" sldId="402"/>
            <ac:grpSpMk id="16" creationId="{94F1BA06-68EA-D941-27FF-6400411EC287}"/>
          </ac:grpSpMkLst>
        </pc:grpChg>
        <pc:grpChg chg="mod">
          <ac:chgData name="Saeedeh Baneshi" userId="ab503738-0f2e-403b-8640-be1289f2e35a" providerId="ADAL" clId="{89655107-FCA4-41C9-AF2E-5D81B0B16AC5}" dt="2024-02-12T13:21:58.041" v="3187"/>
          <ac:grpSpMkLst>
            <pc:docMk/>
            <pc:sldMk cId="2944482474" sldId="402"/>
            <ac:grpSpMk id="17" creationId="{BBF08B72-7D9C-4FC9-1F93-12E0162D10E3}"/>
          </ac:grpSpMkLst>
        </pc:grpChg>
        <pc:grpChg chg="mod">
          <ac:chgData name="Saeedeh Baneshi" userId="ab503738-0f2e-403b-8640-be1289f2e35a" providerId="ADAL" clId="{89655107-FCA4-41C9-AF2E-5D81B0B16AC5}" dt="2024-02-12T13:21:58.041" v="3187"/>
          <ac:grpSpMkLst>
            <pc:docMk/>
            <pc:sldMk cId="2944482474" sldId="402"/>
            <ac:grpSpMk id="20" creationId="{CF315AE2-C0C8-977B-3C7F-85DD67C6EB51}"/>
          </ac:grpSpMkLst>
        </pc:grpChg>
        <pc:grpChg chg="mod">
          <ac:chgData name="Saeedeh Baneshi" userId="ab503738-0f2e-403b-8640-be1289f2e35a" providerId="ADAL" clId="{89655107-FCA4-41C9-AF2E-5D81B0B16AC5}" dt="2024-02-12T13:21:58.041" v="3187"/>
          <ac:grpSpMkLst>
            <pc:docMk/>
            <pc:sldMk cId="2944482474" sldId="402"/>
            <ac:grpSpMk id="21" creationId="{95E1F14C-7CD3-58E4-136D-C12770847E1A}"/>
          </ac:grpSpMkLst>
        </pc:grpChg>
        <pc:grpChg chg="mod">
          <ac:chgData name="Saeedeh Baneshi" userId="ab503738-0f2e-403b-8640-be1289f2e35a" providerId="ADAL" clId="{89655107-FCA4-41C9-AF2E-5D81B0B16AC5}" dt="2024-02-12T13:21:58.041" v="3187"/>
          <ac:grpSpMkLst>
            <pc:docMk/>
            <pc:sldMk cId="2944482474" sldId="402"/>
            <ac:grpSpMk id="22" creationId="{F932054C-B2FA-95E5-1473-4E1F6F641A5B}"/>
          </ac:grpSpMkLst>
        </pc:grpChg>
        <pc:grpChg chg="mod">
          <ac:chgData name="Saeedeh Baneshi" userId="ab503738-0f2e-403b-8640-be1289f2e35a" providerId="ADAL" clId="{89655107-FCA4-41C9-AF2E-5D81B0B16AC5}" dt="2024-02-12T13:21:58.041" v="3187"/>
          <ac:grpSpMkLst>
            <pc:docMk/>
            <pc:sldMk cId="2944482474" sldId="402"/>
            <ac:grpSpMk id="23" creationId="{486A9A38-49DD-2044-91DB-02511024A757}"/>
          </ac:grpSpMkLst>
        </pc:grpChg>
        <pc:grpChg chg="mod">
          <ac:chgData name="Saeedeh Baneshi" userId="ab503738-0f2e-403b-8640-be1289f2e35a" providerId="ADAL" clId="{89655107-FCA4-41C9-AF2E-5D81B0B16AC5}" dt="2024-02-12T13:21:58.041" v="3187"/>
          <ac:grpSpMkLst>
            <pc:docMk/>
            <pc:sldMk cId="2944482474" sldId="402"/>
            <ac:grpSpMk id="24" creationId="{CD601F66-2EA1-81B1-7EBA-4A6FDF49F6E8}"/>
          </ac:grpSpMkLst>
        </pc:grpChg>
        <pc:grpChg chg="mod">
          <ac:chgData name="Saeedeh Baneshi" userId="ab503738-0f2e-403b-8640-be1289f2e35a" providerId="ADAL" clId="{89655107-FCA4-41C9-AF2E-5D81B0B16AC5}" dt="2024-02-12T13:21:58.041" v="3187"/>
          <ac:grpSpMkLst>
            <pc:docMk/>
            <pc:sldMk cId="2944482474" sldId="402"/>
            <ac:grpSpMk id="25" creationId="{DEBFECB6-FD1C-A1F5-9AA0-34158DA72FB1}"/>
          </ac:grpSpMkLst>
        </pc:grpChg>
        <pc:picChg chg="add del mod">
          <ac:chgData name="Saeedeh Baneshi" userId="ab503738-0f2e-403b-8640-be1289f2e35a" providerId="ADAL" clId="{89655107-FCA4-41C9-AF2E-5D81B0B16AC5}" dt="2024-02-12T12:05:51.992" v="1921" actId="478"/>
          <ac:picMkLst>
            <pc:docMk/>
            <pc:sldMk cId="2944482474" sldId="402"/>
            <ac:picMk id="5" creationId="{5EAD1CC2-5937-2273-1AA1-64FF5C7931E3}"/>
          </ac:picMkLst>
        </pc:picChg>
      </pc:sldChg>
      <pc:sldChg chg="addSp delSp modSp mod modNotesTx">
        <pc:chgData name="Saeedeh Baneshi" userId="ab503738-0f2e-403b-8640-be1289f2e35a" providerId="ADAL" clId="{89655107-FCA4-41C9-AF2E-5D81B0B16AC5}" dt="2024-02-13T08:32:18.676" v="7811" actId="6549"/>
        <pc:sldMkLst>
          <pc:docMk/>
          <pc:sldMk cId="3685255534" sldId="403"/>
        </pc:sldMkLst>
        <pc:spChg chg="mod">
          <ac:chgData name="Saeedeh Baneshi" userId="ab503738-0f2e-403b-8640-be1289f2e35a" providerId="ADAL" clId="{89655107-FCA4-41C9-AF2E-5D81B0B16AC5}" dt="2024-02-12T11:48:46.627" v="1580" actId="255"/>
          <ac:spMkLst>
            <pc:docMk/>
            <pc:sldMk cId="3685255534" sldId="403"/>
            <ac:spMk id="2" creationId="{1E5A9491-1361-4C38-E5DE-D8C136D9DF09}"/>
          </ac:spMkLst>
        </pc:spChg>
        <pc:spChg chg="mod">
          <ac:chgData name="Saeedeh Baneshi" userId="ab503738-0f2e-403b-8640-be1289f2e35a" providerId="ADAL" clId="{89655107-FCA4-41C9-AF2E-5D81B0B16AC5}" dt="2024-02-12T22:00:23.174" v="6130" actId="20577"/>
          <ac:spMkLst>
            <pc:docMk/>
            <pc:sldMk cId="3685255534" sldId="403"/>
            <ac:spMk id="3" creationId="{1171DAB6-6427-0EF5-D21E-7553BEEAC61B}"/>
          </ac:spMkLst>
        </pc:spChg>
        <pc:spChg chg="del">
          <ac:chgData name="Saeedeh Baneshi" userId="ab503738-0f2e-403b-8640-be1289f2e35a" providerId="ADAL" clId="{89655107-FCA4-41C9-AF2E-5D81B0B16AC5}" dt="2024-02-12T13:21:44.260" v="3182" actId="478"/>
          <ac:spMkLst>
            <pc:docMk/>
            <pc:sldMk cId="3685255534" sldId="403"/>
            <ac:spMk id="4" creationId="{51A88FCB-EC05-E404-CECD-2BD5E690E219}"/>
          </ac:spMkLst>
        </pc:spChg>
        <pc:spChg chg="del">
          <ac:chgData name="Saeedeh Baneshi" userId="ab503738-0f2e-403b-8640-be1289f2e35a" providerId="ADAL" clId="{89655107-FCA4-41C9-AF2E-5D81B0B16AC5}" dt="2024-02-12T11:49:17.725" v="1582" actId="478"/>
          <ac:spMkLst>
            <pc:docMk/>
            <pc:sldMk cId="3685255534" sldId="403"/>
            <ac:spMk id="6" creationId="{800C389E-C89C-08C0-01A4-E0B414BEA952}"/>
          </ac:spMkLst>
        </pc:spChg>
        <pc:spChg chg="del">
          <ac:chgData name="Saeedeh Baneshi" userId="ab503738-0f2e-403b-8640-be1289f2e35a" providerId="ADAL" clId="{89655107-FCA4-41C9-AF2E-5D81B0B16AC5}" dt="2024-02-12T11:49:19.144" v="1583" actId="478"/>
          <ac:spMkLst>
            <pc:docMk/>
            <pc:sldMk cId="3685255534" sldId="403"/>
            <ac:spMk id="7" creationId="{509B5328-8436-538A-C82C-D11A6665C4F3}"/>
          </ac:spMkLst>
        </pc:spChg>
        <pc:spChg chg="del">
          <ac:chgData name="Saeedeh Baneshi" userId="ab503738-0f2e-403b-8640-be1289f2e35a" providerId="ADAL" clId="{89655107-FCA4-41C9-AF2E-5D81B0B16AC5}" dt="2024-02-12T11:49:15.582" v="1581" actId="478"/>
          <ac:spMkLst>
            <pc:docMk/>
            <pc:sldMk cId="3685255534" sldId="403"/>
            <ac:spMk id="8" creationId="{49F36CCF-1BC1-112A-DFD5-E100D6DB3A21}"/>
          </ac:spMkLst>
        </pc:spChg>
        <pc:spChg chg="del">
          <ac:chgData name="Saeedeh Baneshi" userId="ab503738-0f2e-403b-8640-be1289f2e35a" providerId="ADAL" clId="{89655107-FCA4-41C9-AF2E-5D81B0B16AC5}" dt="2024-02-12T11:49:21.401" v="1585" actId="478"/>
          <ac:spMkLst>
            <pc:docMk/>
            <pc:sldMk cId="3685255534" sldId="403"/>
            <ac:spMk id="11" creationId="{52DDC5F2-3CD7-D414-2F3A-C9785836383A}"/>
          </ac:spMkLst>
        </pc:spChg>
        <pc:spChg chg="del">
          <ac:chgData name="Saeedeh Baneshi" userId="ab503738-0f2e-403b-8640-be1289f2e35a" providerId="ADAL" clId="{89655107-FCA4-41C9-AF2E-5D81B0B16AC5}" dt="2024-02-12T11:49:20.368" v="1584" actId="478"/>
          <ac:spMkLst>
            <pc:docMk/>
            <pc:sldMk cId="3685255534" sldId="403"/>
            <ac:spMk id="12" creationId="{96566886-060B-48DA-51BD-F3D1F81FF0FD}"/>
          </ac:spMkLst>
        </pc:spChg>
        <pc:spChg chg="add mod">
          <ac:chgData name="Saeedeh Baneshi" userId="ab503738-0f2e-403b-8640-be1289f2e35a" providerId="ADAL" clId="{89655107-FCA4-41C9-AF2E-5D81B0B16AC5}" dt="2024-02-12T11:52:56.472" v="1619" actId="1076"/>
          <ac:spMkLst>
            <pc:docMk/>
            <pc:sldMk cId="3685255534" sldId="403"/>
            <ac:spMk id="14" creationId="{80375CFF-4EE9-C174-EDA8-37D3079218FB}"/>
          </ac:spMkLst>
        </pc:spChg>
        <pc:spChg chg="add mod">
          <ac:chgData name="Saeedeh Baneshi" userId="ab503738-0f2e-403b-8640-be1289f2e35a" providerId="ADAL" clId="{89655107-FCA4-41C9-AF2E-5D81B0B16AC5}" dt="2024-02-12T11:53:02.987" v="1621" actId="1076"/>
          <ac:spMkLst>
            <pc:docMk/>
            <pc:sldMk cId="3685255534" sldId="403"/>
            <ac:spMk id="15" creationId="{599CA1C5-B90D-8DAE-AA6F-CE9C21E84A51}"/>
          </ac:spMkLst>
        </pc:spChg>
        <pc:spChg chg="add mod">
          <ac:chgData name="Saeedeh Baneshi" userId="ab503738-0f2e-403b-8640-be1289f2e35a" providerId="ADAL" clId="{89655107-FCA4-41C9-AF2E-5D81B0B16AC5}" dt="2024-02-12T12:06:25.914" v="1940" actId="1037"/>
          <ac:spMkLst>
            <pc:docMk/>
            <pc:sldMk cId="3685255534" sldId="403"/>
            <ac:spMk id="16" creationId="{6B25A87E-FE28-46D4-55F9-5D656BDEBF03}"/>
          </ac:spMkLst>
        </pc:spChg>
        <pc:spChg chg="add mod">
          <ac:chgData name="Saeedeh Baneshi" userId="ab503738-0f2e-403b-8640-be1289f2e35a" providerId="ADAL" clId="{89655107-FCA4-41C9-AF2E-5D81B0B16AC5}" dt="2024-02-12T12:06:09.893" v="1924" actId="14100"/>
          <ac:spMkLst>
            <pc:docMk/>
            <pc:sldMk cId="3685255534" sldId="403"/>
            <ac:spMk id="17" creationId="{CC1D66BF-C362-2CA1-BE42-1121420EE892}"/>
          </ac:spMkLst>
        </pc:spChg>
        <pc:spChg chg="del">
          <ac:chgData name="Saeedeh Baneshi" userId="ab503738-0f2e-403b-8640-be1289f2e35a" providerId="ADAL" clId="{89655107-FCA4-41C9-AF2E-5D81B0B16AC5}" dt="2024-02-12T13:21:46.295" v="3183" actId="478"/>
          <ac:spMkLst>
            <pc:docMk/>
            <pc:sldMk cId="3685255534" sldId="403"/>
            <ac:spMk id="48" creationId="{68C811B4-CDD9-8A2F-EEC3-01E4387F3283}"/>
          </ac:spMkLst>
        </pc:spChg>
        <pc:spChg chg="add mod">
          <ac:chgData name="Saeedeh Baneshi" userId="ab503738-0f2e-403b-8640-be1289f2e35a" providerId="ADAL" clId="{89655107-FCA4-41C9-AF2E-5D81B0B16AC5}" dt="2024-02-12T13:21:48.653" v="3185"/>
          <ac:spMkLst>
            <pc:docMk/>
            <pc:sldMk cId="3685255534" sldId="403"/>
            <ac:spMk id="58" creationId="{5AB5F038-48E9-D881-D847-44FAC16F5BAC}"/>
          </ac:spMkLst>
        </pc:spChg>
        <pc:spChg chg="add mod">
          <ac:chgData name="Saeedeh Baneshi" userId="ab503738-0f2e-403b-8640-be1289f2e35a" providerId="ADAL" clId="{89655107-FCA4-41C9-AF2E-5D81B0B16AC5}" dt="2024-02-12T13:21:48.653" v="3185"/>
          <ac:spMkLst>
            <pc:docMk/>
            <pc:sldMk cId="3685255534" sldId="403"/>
            <ac:spMk id="59" creationId="{B772A95A-405A-55D9-410C-56063C3CDE4C}"/>
          </ac:spMkLst>
        </pc:spChg>
        <pc:spChg chg="mod">
          <ac:chgData name="Saeedeh Baneshi" userId="ab503738-0f2e-403b-8640-be1289f2e35a" providerId="ADAL" clId="{89655107-FCA4-41C9-AF2E-5D81B0B16AC5}" dt="2024-02-12T13:21:48.653" v="3185"/>
          <ac:spMkLst>
            <pc:docMk/>
            <pc:sldMk cId="3685255534" sldId="403"/>
            <ac:spMk id="62" creationId="{140AF53C-2B2C-1789-2121-CF768DF80A9E}"/>
          </ac:spMkLst>
        </pc:spChg>
        <pc:spChg chg="mod">
          <ac:chgData name="Saeedeh Baneshi" userId="ab503738-0f2e-403b-8640-be1289f2e35a" providerId="ADAL" clId="{89655107-FCA4-41C9-AF2E-5D81B0B16AC5}" dt="2024-02-12T13:21:48.653" v="3185"/>
          <ac:spMkLst>
            <pc:docMk/>
            <pc:sldMk cId="3685255534" sldId="403"/>
            <ac:spMk id="63" creationId="{D4B6F791-DB15-B97F-D046-311B3F338903}"/>
          </ac:spMkLst>
        </pc:spChg>
        <pc:spChg chg="mod">
          <ac:chgData name="Saeedeh Baneshi" userId="ab503738-0f2e-403b-8640-be1289f2e35a" providerId="ADAL" clId="{89655107-FCA4-41C9-AF2E-5D81B0B16AC5}" dt="2024-02-12T13:21:48.653" v="3185"/>
          <ac:spMkLst>
            <pc:docMk/>
            <pc:sldMk cId="3685255534" sldId="403"/>
            <ac:spMk id="64" creationId="{05BC463B-14DF-8F71-61D7-EA1A63308CD0}"/>
          </ac:spMkLst>
        </pc:spChg>
        <pc:spChg chg="mod">
          <ac:chgData name="Saeedeh Baneshi" userId="ab503738-0f2e-403b-8640-be1289f2e35a" providerId="ADAL" clId="{89655107-FCA4-41C9-AF2E-5D81B0B16AC5}" dt="2024-02-12T13:21:48.653" v="3185"/>
          <ac:spMkLst>
            <pc:docMk/>
            <pc:sldMk cId="3685255534" sldId="403"/>
            <ac:spMk id="65" creationId="{CBBF67B6-5C2E-7469-33A8-9C9F923A7970}"/>
          </ac:spMkLst>
        </pc:spChg>
        <pc:spChg chg="mod">
          <ac:chgData name="Saeedeh Baneshi" userId="ab503738-0f2e-403b-8640-be1289f2e35a" providerId="ADAL" clId="{89655107-FCA4-41C9-AF2E-5D81B0B16AC5}" dt="2024-02-12T13:21:48.653" v="3185"/>
          <ac:spMkLst>
            <pc:docMk/>
            <pc:sldMk cId="3685255534" sldId="403"/>
            <ac:spMk id="66" creationId="{1B0AF513-BAFF-4691-29E1-72CC65574233}"/>
          </ac:spMkLst>
        </pc:spChg>
        <pc:spChg chg="mod">
          <ac:chgData name="Saeedeh Baneshi" userId="ab503738-0f2e-403b-8640-be1289f2e35a" providerId="ADAL" clId="{89655107-FCA4-41C9-AF2E-5D81B0B16AC5}" dt="2024-02-12T13:21:48.653" v="3185"/>
          <ac:spMkLst>
            <pc:docMk/>
            <pc:sldMk cId="3685255534" sldId="403"/>
            <ac:spMk id="67" creationId="{A943ADDF-CA32-C105-55DF-EBC9FA5631B5}"/>
          </ac:spMkLst>
        </pc:spChg>
        <pc:spChg chg="mod">
          <ac:chgData name="Saeedeh Baneshi" userId="ab503738-0f2e-403b-8640-be1289f2e35a" providerId="ADAL" clId="{89655107-FCA4-41C9-AF2E-5D81B0B16AC5}" dt="2024-02-12T13:21:48.653" v="3185"/>
          <ac:spMkLst>
            <pc:docMk/>
            <pc:sldMk cId="3685255534" sldId="403"/>
            <ac:spMk id="70" creationId="{79E96394-45EC-2B50-9CC8-F1240C2296D2}"/>
          </ac:spMkLst>
        </pc:spChg>
        <pc:spChg chg="mod">
          <ac:chgData name="Saeedeh Baneshi" userId="ab503738-0f2e-403b-8640-be1289f2e35a" providerId="ADAL" clId="{89655107-FCA4-41C9-AF2E-5D81B0B16AC5}" dt="2024-02-12T13:21:48.653" v="3185"/>
          <ac:spMkLst>
            <pc:docMk/>
            <pc:sldMk cId="3685255534" sldId="403"/>
            <ac:spMk id="71" creationId="{65D00EAE-8177-B0DD-523B-4406E2B1E3A8}"/>
          </ac:spMkLst>
        </pc:spChg>
        <pc:spChg chg="mod">
          <ac:chgData name="Saeedeh Baneshi" userId="ab503738-0f2e-403b-8640-be1289f2e35a" providerId="ADAL" clId="{89655107-FCA4-41C9-AF2E-5D81B0B16AC5}" dt="2024-02-12T13:21:48.653" v="3185"/>
          <ac:spMkLst>
            <pc:docMk/>
            <pc:sldMk cId="3685255534" sldId="403"/>
            <ac:spMk id="78" creationId="{4FC2F018-EC9C-4DD1-72F1-749EFF35C492}"/>
          </ac:spMkLst>
        </pc:spChg>
        <pc:spChg chg="mod">
          <ac:chgData name="Saeedeh Baneshi" userId="ab503738-0f2e-403b-8640-be1289f2e35a" providerId="ADAL" clId="{89655107-FCA4-41C9-AF2E-5D81B0B16AC5}" dt="2024-02-12T13:21:48.653" v="3185"/>
          <ac:spMkLst>
            <pc:docMk/>
            <pc:sldMk cId="3685255534" sldId="403"/>
            <ac:spMk id="79" creationId="{8EF11393-9700-4D9B-03EE-23749E7BC73F}"/>
          </ac:spMkLst>
        </pc:spChg>
        <pc:spChg chg="mod">
          <ac:chgData name="Saeedeh Baneshi" userId="ab503738-0f2e-403b-8640-be1289f2e35a" providerId="ADAL" clId="{89655107-FCA4-41C9-AF2E-5D81B0B16AC5}" dt="2024-02-12T13:21:48.653" v="3185"/>
          <ac:spMkLst>
            <pc:docMk/>
            <pc:sldMk cId="3685255534" sldId="403"/>
            <ac:spMk id="80" creationId="{81C58AB4-6BC5-6A9D-9869-FBFFA5C450B1}"/>
          </ac:spMkLst>
        </pc:spChg>
        <pc:spChg chg="mod">
          <ac:chgData name="Saeedeh Baneshi" userId="ab503738-0f2e-403b-8640-be1289f2e35a" providerId="ADAL" clId="{89655107-FCA4-41C9-AF2E-5D81B0B16AC5}" dt="2024-02-12T13:21:48.653" v="3185"/>
          <ac:spMkLst>
            <pc:docMk/>
            <pc:sldMk cId="3685255534" sldId="403"/>
            <ac:spMk id="81" creationId="{CCE34414-1892-5F88-3B42-BC0C90A4CD7E}"/>
          </ac:spMkLst>
        </pc:spChg>
        <pc:spChg chg="mod">
          <ac:chgData name="Saeedeh Baneshi" userId="ab503738-0f2e-403b-8640-be1289f2e35a" providerId="ADAL" clId="{89655107-FCA4-41C9-AF2E-5D81B0B16AC5}" dt="2024-02-12T13:21:48.653" v="3185"/>
          <ac:spMkLst>
            <pc:docMk/>
            <pc:sldMk cId="3685255534" sldId="403"/>
            <ac:spMk id="82" creationId="{B4C709FA-47F7-6A0F-7547-961EFE1B49F5}"/>
          </ac:spMkLst>
        </pc:spChg>
        <pc:spChg chg="mod">
          <ac:chgData name="Saeedeh Baneshi" userId="ab503738-0f2e-403b-8640-be1289f2e35a" providerId="ADAL" clId="{89655107-FCA4-41C9-AF2E-5D81B0B16AC5}" dt="2024-02-12T13:21:48.653" v="3185"/>
          <ac:spMkLst>
            <pc:docMk/>
            <pc:sldMk cId="3685255534" sldId="403"/>
            <ac:spMk id="83" creationId="{5BF0CE6D-DD2B-C784-59B7-1D2A958DDECA}"/>
          </ac:spMkLst>
        </pc:spChg>
        <pc:spChg chg="mod">
          <ac:chgData name="Saeedeh Baneshi" userId="ab503738-0f2e-403b-8640-be1289f2e35a" providerId="ADAL" clId="{89655107-FCA4-41C9-AF2E-5D81B0B16AC5}" dt="2024-02-12T13:21:48.653" v="3185"/>
          <ac:spMkLst>
            <pc:docMk/>
            <pc:sldMk cId="3685255534" sldId="403"/>
            <ac:spMk id="84" creationId="{1CB5B14D-A4E2-29AC-64E6-0B0ABCE532E5}"/>
          </ac:spMkLst>
        </pc:spChg>
        <pc:spChg chg="mod">
          <ac:chgData name="Saeedeh Baneshi" userId="ab503738-0f2e-403b-8640-be1289f2e35a" providerId="ADAL" clId="{89655107-FCA4-41C9-AF2E-5D81B0B16AC5}" dt="2024-02-12T13:21:48.653" v="3185"/>
          <ac:spMkLst>
            <pc:docMk/>
            <pc:sldMk cId="3685255534" sldId="403"/>
            <ac:spMk id="85" creationId="{6896528A-0A97-1024-438F-30BDE3B280B5}"/>
          </ac:spMkLst>
        </pc:spChg>
        <pc:spChg chg="mod">
          <ac:chgData name="Saeedeh Baneshi" userId="ab503738-0f2e-403b-8640-be1289f2e35a" providerId="ADAL" clId="{89655107-FCA4-41C9-AF2E-5D81B0B16AC5}" dt="2024-02-12T13:21:48.653" v="3185"/>
          <ac:spMkLst>
            <pc:docMk/>
            <pc:sldMk cId="3685255534" sldId="403"/>
            <ac:spMk id="86" creationId="{87329D5A-379E-29ED-7EE1-D8D0C9239D60}"/>
          </ac:spMkLst>
        </pc:spChg>
        <pc:spChg chg="mod">
          <ac:chgData name="Saeedeh Baneshi" userId="ab503738-0f2e-403b-8640-be1289f2e35a" providerId="ADAL" clId="{89655107-FCA4-41C9-AF2E-5D81B0B16AC5}" dt="2024-02-12T13:21:48.653" v="3185"/>
          <ac:spMkLst>
            <pc:docMk/>
            <pc:sldMk cId="3685255534" sldId="403"/>
            <ac:spMk id="87" creationId="{78D4B2A8-5DEF-C47D-811E-48333A57EC09}"/>
          </ac:spMkLst>
        </pc:spChg>
        <pc:spChg chg="mod">
          <ac:chgData name="Saeedeh Baneshi" userId="ab503738-0f2e-403b-8640-be1289f2e35a" providerId="ADAL" clId="{89655107-FCA4-41C9-AF2E-5D81B0B16AC5}" dt="2024-02-12T13:21:48.653" v="3185"/>
          <ac:spMkLst>
            <pc:docMk/>
            <pc:sldMk cId="3685255534" sldId="403"/>
            <ac:spMk id="88" creationId="{3D23EBA5-9100-E682-74BF-B753AC3825B5}"/>
          </ac:spMkLst>
        </pc:spChg>
        <pc:spChg chg="mod">
          <ac:chgData name="Saeedeh Baneshi" userId="ab503738-0f2e-403b-8640-be1289f2e35a" providerId="ADAL" clId="{89655107-FCA4-41C9-AF2E-5D81B0B16AC5}" dt="2024-02-12T13:21:48.653" v="3185"/>
          <ac:spMkLst>
            <pc:docMk/>
            <pc:sldMk cId="3685255534" sldId="403"/>
            <ac:spMk id="89" creationId="{BF911FE8-7AC1-24CA-5D36-B3BE0C90F7EE}"/>
          </ac:spMkLst>
        </pc:spChg>
        <pc:spChg chg="mod">
          <ac:chgData name="Saeedeh Baneshi" userId="ab503738-0f2e-403b-8640-be1289f2e35a" providerId="ADAL" clId="{89655107-FCA4-41C9-AF2E-5D81B0B16AC5}" dt="2024-02-12T13:31:49.302" v="3307"/>
          <ac:spMkLst>
            <pc:docMk/>
            <pc:sldMk cId="3685255534" sldId="403"/>
            <ac:spMk id="92" creationId="{D15557EC-B6B4-6765-54CF-21146CB8D65E}"/>
          </ac:spMkLst>
        </pc:spChg>
        <pc:spChg chg="mod">
          <ac:chgData name="Saeedeh Baneshi" userId="ab503738-0f2e-403b-8640-be1289f2e35a" providerId="ADAL" clId="{89655107-FCA4-41C9-AF2E-5D81B0B16AC5}" dt="2024-02-12T13:31:49.302" v="3307"/>
          <ac:spMkLst>
            <pc:docMk/>
            <pc:sldMk cId="3685255534" sldId="403"/>
            <ac:spMk id="93" creationId="{4D42CBA7-9BDC-5F20-532B-B4ECB5ED81BF}"/>
          </ac:spMkLst>
        </pc:spChg>
        <pc:spChg chg="mod">
          <ac:chgData name="Saeedeh Baneshi" userId="ab503738-0f2e-403b-8640-be1289f2e35a" providerId="ADAL" clId="{89655107-FCA4-41C9-AF2E-5D81B0B16AC5}" dt="2024-02-12T13:31:49.302" v="3307"/>
          <ac:spMkLst>
            <pc:docMk/>
            <pc:sldMk cId="3685255534" sldId="403"/>
            <ac:spMk id="94" creationId="{B2DDACAE-86C3-7F1C-5719-03DEAF57B9B6}"/>
          </ac:spMkLst>
        </pc:spChg>
        <pc:spChg chg="mod">
          <ac:chgData name="Saeedeh Baneshi" userId="ab503738-0f2e-403b-8640-be1289f2e35a" providerId="ADAL" clId="{89655107-FCA4-41C9-AF2E-5D81B0B16AC5}" dt="2024-02-12T13:31:49.302" v="3307"/>
          <ac:spMkLst>
            <pc:docMk/>
            <pc:sldMk cId="3685255534" sldId="403"/>
            <ac:spMk id="95" creationId="{9C13B4C9-195C-44E0-DFAF-B3D6E9973BBF}"/>
          </ac:spMkLst>
        </pc:spChg>
        <pc:spChg chg="mod">
          <ac:chgData name="Saeedeh Baneshi" userId="ab503738-0f2e-403b-8640-be1289f2e35a" providerId="ADAL" clId="{89655107-FCA4-41C9-AF2E-5D81B0B16AC5}" dt="2024-02-12T13:31:49.302" v="3307"/>
          <ac:spMkLst>
            <pc:docMk/>
            <pc:sldMk cId="3685255534" sldId="403"/>
            <ac:spMk id="96" creationId="{36E998FA-1733-7144-D6E4-D42DB6EFF231}"/>
          </ac:spMkLst>
        </pc:spChg>
        <pc:spChg chg="mod">
          <ac:chgData name="Saeedeh Baneshi" userId="ab503738-0f2e-403b-8640-be1289f2e35a" providerId="ADAL" clId="{89655107-FCA4-41C9-AF2E-5D81B0B16AC5}" dt="2024-02-12T13:31:49.302" v="3307"/>
          <ac:spMkLst>
            <pc:docMk/>
            <pc:sldMk cId="3685255534" sldId="403"/>
            <ac:spMk id="97" creationId="{2411604C-62EF-69D5-87EE-048AB9279B9C}"/>
          </ac:spMkLst>
        </pc:spChg>
        <pc:spChg chg="mod">
          <ac:chgData name="Saeedeh Baneshi" userId="ab503738-0f2e-403b-8640-be1289f2e35a" providerId="ADAL" clId="{89655107-FCA4-41C9-AF2E-5D81B0B16AC5}" dt="2024-02-12T13:31:49.302" v="3307"/>
          <ac:spMkLst>
            <pc:docMk/>
            <pc:sldMk cId="3685255534" sldId="403"/>
            <ac:spMk id="100" creationId="{7EF8CFCC-4E49-4750-F894-A90B5DBE8E27}"/>
          </ac:spMkLst>
        </pc:spChg>
        <pc:spChg chg="mod">
          <ac:chgData name="Saeedeh Baneshi" userId="ab503738-0f2e-403b-8640-be1289f2e35a" providerId="ADAL" clId="{89655107-FCA4-41C9-AF2E-5D81B0B16AC5}" dt="2024-02-12T13:31:49.302" v="3307"/>
          <ac:spMkLst>
            <pc:docMk/>
            <pc:sldMk cId="3685255534" sldId="403"/>
            <ac:spMk id="101" creationId="{2D22BF0B-3F10-8A2F-5C9F-9F4BF7FFC560}"/>
          </ac:spMkLst>
        </pc:spChg>
        <pc:spChg chg="mod">
          <ac:chgData name="Saeedeh Baneshi" userId="ab503738-0f2e-403b-8640-be1289f2e35a" providerId="ADAL" clId="{89655107-FCA4-41C9-AF2E-5D81B0B16AC5}" dt="2024-02-12T13:31:49.302" v="3307"/>
          <ac:spMkLst>
            <pc:docMk/>
            <pc:sldMk cId="3685255534" sldId="403"/>
            <ac:spMk id="108" creationId="{FF30ABCB-941D-6795-2DC9-DC3C2B187C16}"/>
          </ac:spMkLst>
        </pc:spChg>
        <pc:spChg chg="mod">
          <ac:chgData name="Saeedeh Baneshi" userId="ab503738-0f2e-403b-8640-be1289f2e35a" providerId="ADAL" clId="{89655107-FCA4-41C9-AF2E-5D81B0B16AC5}" dt="2024-02-12T13:32:36.555" v="3315" actId="113"/>
          <ac:spMkLst>
            <pc:docMk/>
            <pc:sldMk cId="3685255534" sldId="403"/>
            <ac:spMk id="109" creationId="{0BD797A8-9CD5-12BA-F78B-9FC74A4918BF}"/>
          </ac:spMkLst>
        </pc:spChg>
        <pc:spChg chg="mod">
          <ac:chgData name="Saeedeh Baneshi" userId="ab503738-0f2e-403b-8640-be1289f2e35a" providerId="ADAL" clId="{89655107-FCA4-41C9-AF2E-5D81B0B16AC5}" dt="2024-02-12T13:31:49.302" v="3307"/>
          <ac:spMkLst>
            <pc:docMk/>
            <pc:sldMk cId="3685255534" sldId="403"/>
            <ac:spMk id="110" creationId="{0A4430D4-2072-1317-740F-D8684D10EFFB}"/>
          </ac:spMkLst>
        </pc:spChg>
        <pc:spChg chg="mod">
          <ac:chgData name="Saeedeh Baneshi" userId="ab503738-0f2e-403b-8640-be1289f2e35a" providerId="ADAL" clId="{89655107-FCA4-41C9-AF2E-5D81B0B16AC5}" dt="2024-02-12T13:31:49.302" v="3307"/>
          <ac:spMkLst>
            <pc:docMk/>
            <pc:sldMk cId="3685255534" sldId="403"/>
            <ac:spMk id="111" creationId="{CC70E940-3671-0266-D4EA-708E60632A40}"/>
          </ac:spMkLst>
        </pc:spChg>
        <pc:spChg chg="mod">
          <ac:chgData name="Saeedeh Baneshi" userId="ab503738-0f2e-403b-8640-be1289f2e35a" providerId="ADAL" clId="{89655107-FCA4-41C9-AF2E-5D81B0B16AC5}" dt="2024-02-12T13:31:49.302" v="3307"/>
          <ac:spMkLst>
            <pc:docMk/>
            <pc:sldMk cId="3685255534" sldId="403"/>
            <ac:spMk id="112" creationId="{2D6D999A-2094-0D2F-C9FC-801C3FF9B713}"/>
          </ac:spMkLst>
        </pc:spChg>
        <pc:spChg chg="mod">
          <ac:chgData name="Saeedeh Baneshi" userId="ab503738-0f2e-403b-8640-be1289f2e35a" providerId="ADAL" clId="{89655107-FCA4-41C9-AF2E-5D81B0B16AC5}" dt="2024-02-12T13:31:49.302" v="3307"/>
          <ac:spMkLst>
            <pc:docMk/>
            <pc:sldMk cId="3685255534" sldId="403"/>
            <ac:spMk id="113" creationId="{1D86A513-A11B-EB8C-867F-57DE37031C2B}"/>
          </ac:spMkLst>
        </pc:spChg>
        <pc:spChg chg="mod">
          <ac:chgData name="Saeedeh Baneshi" userId="ab503738-0f2e-403b-8640-be1289f2e35a" providerId="ADAL" clId="{89655107-FCA4-41C9-AF2E-5D81B0B16AC5}" dt="2024-02-12T13:31:49.302" v="3307"/>
          <ac:spMkLst>
            <pc:docMk/>
            <pc:sldMk cId="3685255534" sldId="403"/>
            <ac:spMk id="114" creationId="{9432446F-D831-D9E1-F7FB-54A80C4F5404}"/>
          </ac:spMkLst>
        </pc:spChg>
        <pc:spChg chg="mod">
          <ac:chgData name="Saeedeh Baneshi" userId="ab503738-0f2e-403b-8640-be1289f2e35a" providerId="ADAL" clId="{89655107-FCA4-41C9-AF2E-5D81B0B16AC5}" dt="2024-02-12T13:31:49.302" v="3307"/>
          <ac:spMkLst>
            <pc:docMk/>
            <pc:sldMk cId="3685255534" sldId="403"/>
            <ac:spMk id="115" creationId="{39D060DE-228B-7A13-E50C-8380E01FC288}"/>
          </ac:spMkLst>
        </pc:spChg>
        <pc:spChg chg="mod">
          <ac:chgData name="Saeedeh Baneshi" userId="ab503738-0f2e-403b-8640-be1289f2e35a" providerId="ADAL" clId="{89655107-FCA4-41C9-AF2E-5D81B0B16AC5}" dt="2024-02-12T13:31:49.302" v="3307"/>
          <ac:spMkLst>
            <pc:docMk/>
            <pc:sldMk cId="3685255534" sldId="403"/>
            <ac:spMk id="116" creationId="{E963D79B-0FEC-1CB3-834B-4FF61A854E6B}"/>
          </ac:spMkLst>
        </pc:spChg>
        <pc:spChg chg="mod">
          <ac:chgData name="Saeedeh Baneshi" userId="ab503738-0f2e-403b-8640-be1289f2e35a" providerId="ADAL" clId="{89655107-FCA4-41C9-AF2E-5D81B0B16AC5}" dt="2024-02-12T13:31:49.302" v="3307"/>
          <ac:spMkLst>
            <pc:docMk/>
            <pc:sldMk cId="3685255534" sldId="403"/>
            <ac:spMk id="117" creationId="{B9CC44CE-9660-1903-E7CC-9B14619B6052}"/>
          </ac:spMkLst>
        </pc:spChg>
        <pc:spChg chg="mod">
          <ac:chgData name="Saeedeh Baneshi" userId="ab503738-0f2e-403b-8640-be1289f2e35a" providerId="ADAL" clId="{89655107-FCA4-41C9-AF2E-5D81B0B16AC5}" dt="2024-02-12T13:31:49.302" v="3307"/>
          <ac:spMkLst>
            <pc:docMk/>
            <pc:sldMk cId="3685255534" sldId="403"/>
            <ac:spMk id="118" creationId="{1F9C1070-F71C-8999-9B69-AA474AE2DA62}"/>
          </ac:spMkLst>
        </pc:spChg>
        <pc:spChg chg="mod">
          <ac:chgData name="Saeedeh Baneshi" userId="ab503738-0f2e-403b-8640-be1289f2e35a" providerId="ADAL" clId="{89655107-FCA4-41C9-AF2E-5D81B0B16AC5}" dt="2024-02-12T13:31:49.302" v="3307"/>
          <ac:spMkLst>
            <pc:docMk/>
            <pc:sldMk cId="3685255534" sldId="403"/>
            <ac:spMk id="119" creationId="{F03C8CAD-A17D-F728-6225-3BA915EE4622}"/>
          </ac:spMkLst>
        </pc:spChg>
        <pc:grpChg chg="del">
          <ac:chgData name="Saeedeh Baneshi" userId="ab503738-0f2e-403b-8640-be1289f2e35a" providerId="ADAL" clId="{89655107-FCA4-41C9-AF2E-5D81B0B16AC5}" dt="2024-02-12T13:21:47.134" v="3184" actId="478"/>
          <ac:grpSpMkLst>
            <pc:docMk/>
            <pc:sldMk cId="3685255534" sldId="403"/>
            <ac:grpSpMk id="26" creationId="{21AE4AFF-6F97-381E-160B-A41942A0D848}"/>
          </ac:grpSpMkLst>
        </pc:grpChg>
        <pc:grpChg chg="add del mod">
          <ac:chgData name="Saeedeh Baneshi" userId="ab503738-0f2e-403b-8640-be1289f2e35a" providerId="ADAL" clId="{89655107-FCA4-41C9-AF2E-5D81B0B16AC5}" dt="2024-02-12T13:31:48.182" v="3306" actId="478"/>
          <ac:grpSpMkLst>
            <pc:docMk/>
            <pc:sldMk cId="3685255534" sldId="403"/>
            <ac:grpSpMk id="60" creationId="{4CFE3EF4-0867-5C53-EE78-52B3C96F916E}"/>
          </ac:grpSpMkLst>
        </pc:grpChg>
        <pc:grpChg chg="mod">
          <ac:chgData name="Saeedeh Baneshi" userId="ab503738-0f2e-403b-8640-be1289f2e35a" providerId="ADAL" clId="{89655107-FCA4-41C9-AF2E-5D81B0B16AC5}" dt="2024-02-12T13:21:48.653" v="3185"/>
          <ac:grpSpMkLst>
            <pc:docMk/>
            <pc:sldMk cId="3685255534" sldId="403"/>
            <ac:grpSpMk id="61" creationId="{CB4B7E16-EBFA-4FDD-19B2-6FF9996E448F}"/>
          </ac:grpSpMkLst>
        </pc:grpChg>
        <pc:grpChg chg="mod">
          <ac:chgData name="Saeedeh Baneshi" userId="ab503738-0f2e-403b-8640-be1289f2e35a" providerId="ADAL" clId="{89655107-FCA4-41C9-AF2E-5D81B0B16AC5}" dt="2024-02-12T13:21:48.653" v="3185"/>
          <ac:grpSpMkLst>
            <pc:docMk/>
            <pc:sldMk cId="3685255534" sldId="403"/>
            <ac:grpSpMk id="68" creationId="{132CEFB0-8753-EDA0-5EF5-BF76C57F3743}"/>
          </ac:grpSpMkLst>
        </pc:grpChg>
        <pc:grpChg chg="mod">
          <ac:chgData name="Saeedeh Baneshi" userId="ab503738-0f2e-403b-8640-be1289f2e35a" providerId="ADAL" clId="{89655107-FCA4-41C9-AF2E-5D81B0B16AC5}" dt="2024-02-12T13:21:48.653" v="3185"/>
          <ac:grpSpMkLst>
            <pc:docMk/>
            <pc:sldMk cId="3685255534" sldId="403"/>
            <ac:grpSpMk id="69" creationId="{02857BEF-BF64-04EA-7F9D-A75F7B214BD9}"/>
          </ac:grpSpMkLst>
        </pc:grpChg>
        <pc:grpChg chg="mod">
          <ac:chgData name="Saeedeh Baneshi" userId="ab503738-0f2e-403b-8640-be1289f2e35a" providerId="ADAL" clId="{89655107-FCA4-41C9-AF2E-5D81B0B16AC5}" dt="2024-02-12T13:21:48.653" v="3185"/>
          <ac:grpSpMkLst>
            <pc:docMk/>
            <pc:sldMk cId="3685255534" sldId="403"/>
            <ac:grpSpMk id="72" creationId="{507AEB1A-E1C8-6743-CE7A-77B9D8E310C4}"/>
          </ac:grpSpMkLst>
        </pc:grpChg>
        <pc:grpChg chg="mod">
          <ac:chgData name="Saeedeh Baneshi" userId="ab503738-0f2e-403b-8640-be1289f2e35a" providerId="ADAL" clId="{89655107-FCA4-41C9-AF2E-5D81B0B16AC5}" dt="2024-02-12T13:21:48.653" v="3185"/>
          <ac:grpSpMkLst>
            <pc:docMk/>
            <pc:sldMk cId="3685255534" sldId="403"/>
            <ac:grpSpMk id="73" creationId="{9C8A1BE3-7A49-0FB5-A4DE-C0010B8892DE}"/>
          </ac:grpSpMkLst>
        </pc:grpChg>
        <pc:grpChg chg="mod">
          <ac:chgData name="Saeedeh Baneshi" userId="ab503738-0f2e-403b-8640-be1289f2e35a" providerId="ADAL" clId="{89655107-FCA4-41C9-AF2E-5D81B0B16AC5}" dt="2024-02-12T13:21:48.653" v="3185"/>
          <ac:grpSpMkLst>
            <pc:docMk/>
            <pc:sldMk cId="3685255534" sldId="403"/>
            <ac:grpSpMk id="74" creationId="{63F073B0-34AA-5EE6-7C22-4883808F1300}"/>
          </ac:grpSpMkLst>
        </pc:grpChg>
        <pc:grpChg chg="mod">
          <ac:chgData name="Saeedeh Baneshi" userId="ab503738-0f2e-403b-8640-be1289f2e35a" providerId="ADAL" clId="{89655107-FCA4-41C9-AF2E-5D81B0B16AC5}" dt="2024-02-12T13:21:48.653" v="3185"/>
          <ac:grpSpMkLst>
            <pc:docMk/>
            <pc:sldMk cId="3685255534" sldId="403"/>
            <ac:grpSpMk id="75" creationId="{F031F21C-0EA0-49D6-86CE-038C886F895E}"/>
          </ac:grpSpMkLst>
        </pc:grpChg>
        <pc:grpChg chg="mod">
          <ac:chgData name="Saeedeh Baneshi" userId="ab503738-0f2e-403b-8640-be1289f2e35a" providerId="ADAL" clId="{89655107-FCA4-41C9-AF2E-5D81B0B16AC5}" dt="2024-02-12T13:21:48.653" v="3185"/>
          <ac:grpSpMkLst>
            <pc:docMk/>
            <pc:sldMk cId="3685255534" sldId="403"/>
            <ac:grpSpMk id="76" creationId="{683D47AB-3EEF-195A-3C89-77232C948D2B}"/>
          </ac:grpSpMkLst>
        </pc:grpChg>
        <pc:grpChg chg="mod">
          <ac:chgData name="Saeedeh Baneshi" userId="ab503738-0f2e-403b-8640-be1289f2e35a" providerId="ADAL" clId="{89655107-FCA4-41C9-AF2E-5D81B0B16AC5}" dt="2024-02-12T13:21:48.653" v="3185"/>
          <ac:grpSpMkLst>
            <pc:docMk/>
            <pc:sldMk cId="3685255534" sldId="403"/>
            <ac:grpSpMk id="77" creationId="{EF15518F-592C-D554-6F46-40198201322A}"/>
          </ac:grpSpMkLst>
        </pc:grpChg>
        <pc:grpChg chg="add mod">
          <ac:chgData name="Saeedeh Baneshi" userId="ab503738-0f2e-403b-8640-be1289f2e35a" providerId="ADAL" clId="{89655107-FCA4-41C9-AF2E-5D81B0B16AC5}" dt="2024-02-12T13:31:49.302" v="3307"/>
          <ac:grpSpMkLst>
            <pc:docMk/>
            <pc:sldMk cId="3685255534" sldId="403"/>
            <ac:grpSpMk id="90" creationId="{F29D05B5-7FC5-05E9-E447-E04ADEF789EB}"/>
          </ac:grpSpMkLst>
        </pc:grpChg>
        <pc:grpChg chg="mod">
          <ac:chgData name="Saeedeh Baneshi" userId="ab503738-0f2e-403b-8640-be1289f2e35a" providerId="ADAL" clId="{89655107-FCA4-41C9-AF2E-5D81B0B16AC5}" dt="2024-02-12T13:31:49.302" v="3307"/>
          <ac:grpSpMkLst>
            <pc:docMk/>
            <pc:sldMk cId="3685255534" sldId="403"/>
            <ac:grpSpMk id="91" creationId="{976E243C-0343-EB40-4762-8C2D73C0F31D}"/>
          </ac:grpSpMkLst>
        </pc:grpChg>
        <pc:grpChg chg="mod">
          <ac:chgData name="Saeedeh Baneshi" userId="ab503738-0f2e-403b-8640-be1289f2e35a" providerId="ADAL" clId="{89655107-FCA4-41C9-AF2E-5D81B0B16AC5}" dt="2024-02-12T13:31:49.302" v="3307"/>
          <ac:grpSpMkLst>
            <pc:docMk/>
            <pc:sldMk cId="3685255534" sldId="403"/>
            <ac:grpSpMk id="98" creationId="{1DDB2771-4E43-EA42-C661-3D771888EE60}"/>
          </ac:grpSpMkLst>
        </pc:grpChg>
        <pc:grpChg chg="mod">
          <ac:chgData name="Saeedeh Baneshi" userId="ab503738-0f2e-403b-8640-be1289f2e35a" providerId="ADAL" clId="{89655107-FCA4-41C9-AF2E-5D81B0B16AC5}" dt="2024-02-12T13:31:49.302" v="3307"/>
          <ac:grpSpMkLst>
            <pc:docMk/>
            <pc:sldMk cId="3685255534" sldId="403"/>
            <ac:grpSpMk id="99" creationId="{D94751E6-14FD-8DA3-E3BA-D3ECA36BB4A6}"/>
          </ac:grpSpMkLst>
        </pc:grpChg>
        <pc:grpChg chg="mod">
          <ac:chgData name="Saeedeh Baneshi" userId="ab503738-0f2e-403b-8640-be1289f2e35a" providerId="ADAL" clId="{89655107-FCA4-41C9-AF2E-5D81B0B16AC5}" dt="2024-02-12T13:31:49.302" v="3307"/>
          <ac:grpSpMkLst>
            <pc:docMk/>
            <pc:sldMk cId="3685255534" sldId="403"/>
            <ac:grpSpMk id="102" creationId="{825BDBBC-B45A-2D34-102B-7CFAAD679528}"/>
          </ac:grpSpMkLst>
        </pc:grpChg>
        <pc:grpChg chg="mod">
          <ac:chgData name="Saeedeh Baneshi" userId="ab503738-0f2e-403b-8640-be1289f2e35a" providerId="ADAL" clId="{89655107-FCA4-41C9-AF2E-5D81B0B16AC5}" dt="2024-02-12T13:31:49.302" v="3307"/>
          <ac:grpSpMkLst>
            <pc:docMk/>
            <pc:sldMk cId="3685255534" sldId="403"/>
            <ac:grpSpMk id="103" creationId="{5357EA6C-CE54-5976-0EFC-87E0783F063A}"/>
          </ac:grpSpMkLst>
        </pc:grpChg>
        <pc:grpChg chg="mod">
          <ac:chgData name="Saeedeh Baneshi" userId="ab503738-0f2e-403b-8640-be1289f2e35a" providerId="ADAL" clId="{89655107-FCA4-41C9-AF2E-5D81B0B16AC5}" dt="2024-02-12T13:31:49.302" v="3307"/>
          <ac:grpSpMkLst>
            <pc:docMk/>
            <pc:sldMk cId="3685255534" sldId="403"/>
            <ac:grpSpMk id="104" creationId="{8DAE6FAE-BD7A-9F0D-8755-AA847866869E}"/>
          </ac:grpSpMkLst>
        </pc:grpChg>
        <pc:grpChg chg="mod">
          <ac:chgData name="Saeedeh Baneshi" userId="ab503738-0f2e-403b-8640-be1289f2e35a" providerId="ADAL" clId="{89655107-FCA4-41C9-AF2E-5D81B0B16AC5}" dt="2024-02-12T13:31:49.302" v="3307"/>
          <ac:grpSpMkLst>
            <pc:docMk/>
            <pc:sldMk cId="3685255534" sldId="403"/>
            <ac:grpSpMk id="105" creationId="{77D30C83-DD4B-219E-2487-F06985C34E6F}"/>
          </ac:grpSpMkLst>
        </pc:grpChg>
        <pc:grpChg chg="mod">
          <ac:chgData name="Saeedeh Baneshi" userId="ab503738-0f2e-403b-8640-be1289f2e35a" providerId="ADAL" clId="{89655107-FCA4-41C9-AF2E-5D81B0B16AC5}" dt="2024-02-12T13:31:49.302" v="3307"/>
          <ac:grpSpMkLst>
            <pc:docMk/>
            <pc:sldMk cId="3685255534" sldId="403"/>
            <ac:grpSpMk id="106" creationId="{FFD2FA0D-2212-1657-2FB4-CA6AA4E107D4}"/>
          </ac:grpSpMkLst>
        </pc:grpChg>
        <pc:grpChg chg="mod">
          <ac:chgData name="Saeedeh Baneshi" userId="ab503738-0f2e-403b-8640-be1289f2e35a" providerId="ADAL" clId="{89655107-FCA4-41C9-AF2E-5D81B0B16AC5}" dt="2024-02-12T13:31:49.302" v="3307"/>
          <ac:grpSpMkLst>
            <pc:docMk/>
            <pc:sldMk cId="3685255534" sldId="403"/>
            <ac:grpSpMk id="107" creationId="{7C4C4461-E2A5-DB1E-6E70-6AFC3C8D4D5D}"/>
          </ac:grpSpMkLst>
        </pc:grpChg>
        <pc:graphicFrameChg chg="add mod">
          <ac:chgData name="Saeedeh Baneshi" userId="ab503738-0f2e-403b-8640-be1289f2e35a" providerId="ADAL" clId="{89655107-FCA4-41C9-AF2E-5D81B0B16AC5}" dt="2024-02-12T11:51:54.013" v="1596" actId="1076"/>
          <ac:graphicFrameMkLst>
            <pc:docMk/>
            <pc:sldMk cId="3685255534" sldId="403"/>
            <ac:graphicFrameMk id="5" creationId="{F9B70EFF-B936-8F09-A96F-BD19F2E4B293}"/>
          </ac:graphicFrameMkLst>
        </pc:graphicFrameChg>
        <pc:picChg chg="add del mod">
          <ac:chgData name="Saeedeh Baneshi" userId="ab503738-0f2e-403b-8640-be1289f2e35a" providerId="ADAL" clId="{89655107-FCA4-41C9-AF2E-5D81B0B16AC5}" dt="2024-02-12T11:52:26.916" v="1604" actId="478"/>
          <ac:picMkLst>
            <pc:docMk/>
            <pc:sldMk cId="3685255534" sldId="403"/>
            <ac:picMk id="9" creationId="{4B236890-AE4E-1847-B493-74C453B67E9A}"/>
          </ac:picMkLst>
        </pc:picChg>
        <pc:picChg chg="add mod">
          <ac:chgData name="Saeedeh Baneshi" userId="ab503738-0f2e-403b-8640-be1289f2e35a" providerId="ADAL" clId="{89655107-FCA4-41C9-AF2E-5D81B0B16AC5}" dt="2024-02-12T11:52:59.045" v="1620" actId="1076"/>
          <ac:picMkLst>
            <pc:docMk/>
            <pc:sldMk cId="3685255534" sldId="403"/>
            <ac:picMk id="10" creationId="{A004C29A-A9F9-B248-1500-56F30083ECDC}"/>
          </ac:picMkLst>
        </pc:picChg>
        <pc:picChg chg="add mod">
          <ac:chgData name="Saeedeh Baneshi" userId="ab503738-0f2e-403b-8640-be1289f2e35a" providerId="ADAL" clId="{89655107-FCA4-41C9-AF2E-5D81B0B16AC5}" dt="2024-02-12T11:52:53.885" v="1618" actId="1076"/>
          <ac:picMkLst>
            <pc:docMk/>
            <pc:sldMk cId="3685255534" sldId="403"/>
            <ac:picMk id="13" creationId="{0255B3D9-1BB4-49C2-0B41-96A14D273D48}"/>
          </ac:picMkLst>
        </pc:picChg>
        <pc:cxnChg chg="add mod">
          <ac:chgData name="Saeedeh Baneshi" userId="ab503738-0f2e-403b-8640-be1289f2e35a" providerId="ADAL" clId="{89655107-FCA4-41C9-AF2E-5D81B0B16AC5}" dt="2024-02-12T12:06:25.914" v="1940" actId="1037"/>
          <ac:cxnSpMkLst>
            <pc:docMk/>
            <pc:sldMk cId="3685255534" sldId="403"/>
            <ac:cxnSpMk id="19" creationId="{C6B8E9FD-79C3-9F63-48B4-88279E90EF49}"/>
          </ac:cxnSpMkLst>
        </pc:cxnChg>
        <pc:cxnChg chg="add mod">
          <ac:chgData name="Saeedeh Baneshi" userId="ab503738-0f2e-403b-8640-be1289f2e35a" providerId="ADAL" clId="{89655107-FCA4-41C9-AF2E-5D81B0B16AC5}" dt="2024-02-12T12:06:09.893" v="1924" actId="14100"/>
          <ac:cxnSpMkLst>
            <pc:docMk/>
            <pc:sldMk cId="3685255534" sldId="403"/>
            <ac:cxnSpMk id="20" creationId="{CD9E4DAB-AF22-8087-A91C-545E7D9E28CE}"/>
          </ac:cxnSpMkLst>
        </pc:cxnChg>
      </pc:sldChg>
      <pc:sldChg chg="addSp delSp modSp mod modNotesTx">
        <pc:chgData name="Saeedeh Baneshi" userId="ab503738-0f2e-403b-8640-be1289f2e35a" providerId="ADAL" clId="{89655107-FCA4-41C9-AF2E-5D81B0B16AC5}" dt="2024-02-13T08:41:18.486" v="8257" actId="20577"/>
        <pc:sldMkLst>
          <pc:docMk/>
          <pc:sldMk cId="1489681633" sldId="404"/>
        </pc:sldMkLst>
        <pc:spChg chg="mod">
          <ac:chgData name="Saeedeh Baneshi" userId="ab503738-0f2e-403b-8640-be1289f2e35a" providerId="ADAL" clId="{89655107-FCA4-41C9-AF2E-5D81B0B16AC5}" dt="2024-02-12T11:57:30.894" v="1740" actId="20577"/>
          <ac:spMkLst>
            <pc:docMk/>
            <pc:sldMk cId="1489681633" sldId="404"/>
            <ac:spMk id="2" creationId="{1E5A9491-1361-4C38-E5DE-D8C136D9DF09}"/>
          </ac:spMkLst>
        </pc:spChg>
        <pc:spChg chg="del mod">
          <ac:chgData name="Saeedeh Baneshi" userId="ab503738-0f2e-403b-8640-be1289f2e35a" providerId="ADAL" clId="{89655107-FCA4-41C9-AF2E-5D81B0B16AC5}" dt="2024-02-12T11:57:32.415" v="1742"/>
          <ac:spMkLst>
            <pc:docMk/>
            <pc:sldMk cId="1489681633" sldId="404"/>
            <ac:spMk id="3" creationId="{1171DAB6-6427-0EF5-D21E-7553BEEAC61B}"/>
          </ac:spMkLst>
        </pc:spChg>
        <pc:spChg chg="del">
          <ac:chgData name="Saeedeh Baneshi" userId="ab503738-0f2e-403b-8640-be1289f2e35a" providerId="ADAL" clId="{89655107-FCA4-41C9-AF2E-5D81B0B16AC5}" dt="2024-02-12T13:21:15.062" v="3178" actId="478"/>
          <ac:spMkLst>
            <pc:docMk/>
            <pc:sldMk cId="1489681633" sldId="404"/>
            <ac:spMk id="4" creationId="{51A88FCB-EC05-E404-CECD-2BD5E690E219}"/>
          </ac:spMkLst>
        </pc:spChg>
        <pc:spChg chg="add del mod">
          <ac:chgData name="Saeedeh Baneshi" userId="ab503738-0f2e-403b-8640-be1289f2e35a" providerId="ADAL" clId="{89655107-FCA4-41C9-AF2E-5D81B0B16AC5}" dt="2024-02-12T12:07:01.565" v="1942" actId="478"/>
          <ac:spMkLst>
            <pc:docMk/>
            <pc:sldMk cId="1489681633" sldId="404"/>
            <ac:spMk id="5" creationId="{F44D0E33-07EA-C2F9-BE27-D8CC0486591A}"/>
          </ac:spMkLst>
        </pc:spChg>
        <pc:spChg chg="del">
          <ac:chgData name="Saeedeh Baneshi" userId="ab503738-0f2e-403b-8640-be1289f2e35a" providerId="ADAL" clId="{89655107-FCA4-41C9-AF2E-5D81B0B16AC5}" dt="2024-02-12T11:56:57.091" v="1643" actId="478"/>
          <ac:spMkLst>
            <pc:docMk/>
            <pc:sldMk cId="1489681633" sldId="404"/>
            <ac:spMk id="6" creationId="{800C389E-C89C-08C0-01A4-E0B414BEA952}"/>
          </ac:spMkLst>
        </pc:spChg>
        <pc:spChg chg="del">
          <ac:chgData name="Saeedeh Baneshi" userId="ab503738-0f2e-403b-8640-be1289f2e35a" providerId="ADAL" clId="{89655107-FCA4-41C9-AF2E-5D81B0B16AC5}" dt="2024-02-12T11:56:54.495" v="1642" actId="478"/>
          <ac:spMkLst>
            <pc:docMk/>
            <pc:sldMk cId="1489681633" sldId="404"/>
            <ac:spMk id="7" creationId="{509B5328-8436-538A-C82C-D11A6665C4F3}"/>
          </ac:spMkLst>
        </pc:spChg>
        <pc:spChg chg="del">
          <ac:chgData name="Saeedeh Baneshi" userId="ab503738-0f2e-403b-8640-be1289f2e35a" providerId="ADAL" clId="{89655107-FCA4-41C9-AF2E-5D81B0B16AC5}" dt="2024-02-12T11:56:50.087" v="1641" actId="478"/>
          <ac:spMkLst>
            <pc:docMk/>
            <pc:sldMk cId="1489681633" sldId="404"/>
            <ac:spMk id="8" creationId="{49F36CCF-1BC1-112A-DFD5-E100D6DB3A21}"/>
          </ac:spMkLst>
        </pc:spChg>
        <pc:spChg chg="add del mod">
          <ac:chgData name="Saeedeh Baneshi" userId="ab503738-0f2e-403b-8640-be1289f2e35a" providerId="ADAL" clId="{89655107-FCA4-41C9-AF2E-5D81B0B16AC5}" dt="2024-02-12T12:07:18.952" v="1945" actId="478"/>
          <ac:spMkLst>
            <pc:docMk/>
            <pc:sldMk cId="1489681633" sldId="404"/>
            <ac:spMk id="9" creationId="{5E1DEC3E-F214-376D-AEB0-FEFF2F34BA2B}"/>
          </ac:spMkLst>
        </pc:spChg>
        <pc:spChg chg="del">
          <ac:chgData name="Saeedeh Baneshi" userId="ab503738-0f2e-403b-8640-be1289f2e35a" providerId="ADAL" clId="{89655107-FCA4-41C9-AF2E-5D81B0B16AC5}" dt="2024-02-12T11:57:07.610" v="1646" actId="478"/>
          <ac:spMkLst>
            <pc:docMk/>
            <pc:sldMk cId="1489681633" sldId="404"/>
            <ac:spMk id="11" creationId="{52DDC5F2-3CD7-D414-2F3A-C9785836383A}"/>
          </ac:spMkLst>
        </pc:spChg>
        <pc:spChg chg="del">
          <ac:chgData name="Saeedeh Baneshi" userId="ab503738-0f2e-403b-8640-be1289f2e35a" providerId="ADAL" clId="{89655107-FCA4-41C9-AF2E-5D81B0B16AC5}" dt="2024-02-12T11:57:05.286" v="1645" actId="478"/>
          <ac:spMkLst>
            <pc:docMk/>
            <pc:sldMk cId="1489681633" sldId="404"/>
            <ac:spMk id="12" creationId="{96566886-060B-48DA-51BD-F3D1F81FF0FD}"/>
          </ac:spMkLst>
        </pc:spChg>
        <pc:spChg chg="add mod">
          <ac:chgData name="Saeedeh Baneshi" userId="ab503738-0f2e-403b-8640-be1289f2e35a" providerId="ADAL" clId="{89655107-FCA4-41C9-AF2E-5D81B0B16AC5}" dt="2024-02-12T12:09:57.697" v="1963" actId="164"/>
          <ac:spMkLst>
            <pc:docMk/>
            <pc:sldMk cId="1489681633" sldId="404"/>
            <ac:spMk id="14" creationId="{4AB8EC93-E8C3-0E63-553D-FB8EB3DDFEFB}"/>
          </ac:spMkLst>
        </pc:spChg>
        <pc:spChg chg="add mod">
          <ac:chgData name="Saeedeh Baneshi" userId="ab503738-0f2e-403b-8640-be1289f2e35a" providerId="ADAL" clId="{89655107-FCA4-41C9-AF2E-5D81B0B16AC5}" dt="2024-02-12T13:21:23.793" v="3181"/>
          <ac:spMkLst>
            <pc:docMk/>
            <pc:sldMk cId="1489681633" sldId="404"/>
            <ac:spMk id="18" creationId="{4C565413-E7AB-09E0-25AB-BA2F2842B226}"/>
          </ac:spMkLst>
        </pc:spChg>
        <pc:spChg chg="add mod">
          <ac:chgData name="Saeedeh Baneshi" userId="ab503738-0f2e-403b-8640-be1289f2e35a" providerId="ADAL" clId="{89655107-FCA4-41C9-AF2E-5D81B0B16AC5}" dt="2024-02-12T13:21:23.793" v="3181"/>
          <ac:spMkLst>
            <pc:docMk/>
            <pc:sldMk cId="1489681633" sldId="404"/>
            <ac:spMk id="19" creationId="{A739AEE1-0FDB-A095-C642-9CB9D783500B}"/>
          </ac:spMkLst>
        </pc:spChg>
        <pc:spChg chg="mod">
          <ac:chgData name="Saeedeh Baneshi" userId="ab503738-0f2e-403b-8640-be1289f2e35a" providerId="ADAL" clId="{89655107-FCA4-41C9-AF2E-5D81B0B16AC5}" dt="2024-02-12T13:21:23.793" v="3181"/>
          <ac:spMkLst>
            <pc:docMk/>
            <pc:sldMk cId="1489681633" sldId="404"/>
            <ac:spMk id="22" creationId="{4D61DB6E-231A-CC2B-970C-5FC3B344BBE9}"/>
          </ac:spMkLst>
        </pc:spChg>
        <pc:spChg chg="mod">
          <ac:chgData name="Saeedeh Baneshi" userId="ab503738-0f2e-403b-8640-be1289f2e35a" providerId="ADAL" clId="{89655107-FCA4-41C9-AF2E-5D81B0B16AC5}" dt="2024-02-12T13:21:23.793" v="3181"/>
          <ac:spMkLst>
            <pc:docMk/>
            <pc:sldMk cId="1489681633" sldId="404"/>
            <ac:spMk id="23" creationId="{03BED660-1252-1939-DC93-EB5D0B5CF7CB}"/>
          </ac:spMkLst>
        </pc:spChg>
        <pc:spChg chg="mod">
          <ac:chgData name="Saeedeh Baneshi" userId="ab503738-0f2e-403b-8640-be1289f2e35a" providerId="ADAL" clId="{89655107-FCA4-41C9-AF2E-5D81B0B16AC5}" dt="2024-02-12T13:21:23.793" v="3181"/>
          <ac:spMkLst>
            <pc:docMk/>
            <pc:sldMk cId="1489681633" sldId="404"/>
            <ac:spMk id="24" creationId="{442CDDD1-900F-82EF-D605-999424C02584}"/>
          </ac:spMkLst>
        </pc:spChg>
        <pc:spChg chg="mod">
          <ac:chgData name="Saeedeh Baneshi" userId="ab503738-0f2e-403b-8640-be1289f2e35a" providerId="ADAL" clId="{89655107-FCA4-41C9-AF2E-5D81B0B16AC5}" dt="2024-02-12T13:21:23.793" v="3181"/>
          <ac:spMkLst>
            <pc:docMk/>
            <pc:sldMk cId="1489681633" sldId="404"/>
            <ac:spMk id="25" creationId="{2F9D0C89-671D-FD2B-E590-06B81CAC2B24}"/>
          </ac:spMkLst>
        </pc:spChg>
        <pc:spChg chg="del">
          <ac:chgData name="Saeedeh Baneshi" userId="ab503738-0f2e-403b-8640-be1289f2e35a" providerId="ADAL" clId="{89655107-FCA4-41C9-AF2E-5D81B0B16AC5}" dt="2024-02-12T13:21:22.267" v="3180" actId="478"/>
          <ac:spMkLst>
            <pc:docMk/>
            <pc:sldMk cId="1489681633" sldId="404"/>
            <ac:spMk id="48" creationId="{68C811B4-CDD9-8A2F-EEC3-01E4387F3283}"/>
          </ac:spMkLst>
        </pc:spChg>
        <pc:spChg chg="mod">
          <ac:chgData name="Saeedeh Baneshi" userId="ab503738-0f2e-403b-8640-be1289f2e35a" providerId="ADAL" clId="{89655107-FCA4-41C9-AF2E-5D81B0B16AC5}" dt="2024-02-12T13:32:05.348" v="3310" actId="207"/>
          <ac:spMkLst>
            <pc:docMk/>
            <pc:sldMk cId="1489681633" sldId="404"/>
            <ac:spMk id="49" creationId="{DB1FC8D1-7692-D1F0-C0D8-3870619EE1FC}"/>
          </ac:spMkLst>
        </pc:spChg>
        <pc:spChg chg="mod">
          <ac:chgData name="Saeedeh Baneshi" userId="ab503738-0f2e-403b-8640-be1289f2e35a" providerId="ADAL" clId="{89655107-FCA4-41C9-AF2E-5D81B0B16AC5}" dt="2024-02-12T13:32:05.348" v="3310" actId="207"/>
          <ac:spMkLst>
            <pc:docMk/>
            <pc:sldMk cId="1489681633" sldId="404"/>
            <ac:spMk id="50" creationId="{4ECC4F16-0AB3-3B57-CCBC-AA2B30FC4392}"/>
          </ac:spMkLst>
        </pc:spChg>
        <pc:spChg chg="mod">
          <ac:chgData name="Saeedeh Baneshi" userId="ab503738-0f2e-403b-8640-be1289f2e35a" providerId="ADAL" clId="{89655107-FCA4-41C9-AF2E-5D81B0B16AC5}" dt="2024-02-12T13:21:23.793" v="3181"/>
          <ac:spMkLst>
            <pc:docMk/>
            <pc:sldMk cId="1489681633" sldId="404"/>
            <ac:spMk id="53" creationId="{45A5092F-B4B7-7495-AFF7-BA1362A59DFD}"/>
          </ac:spMkLst>
        </pc:spChg>
        <pc:spChg chg="mod">
          <ac:chgData name="Saeedeh Baneshi" userId="ab503738-0f2e-403b-8640-be1289f2e35a" providerId="ADAL" clId="{89655107-FCA4-41C9-AF2E-5D81B0B16AC5}" dt="2024-02-12T13:21:23.793" v="3181"/>
          <ac:spMkLst>
            <pc:docMk/>
            <pc:sldMk cId="1489681633" sldId="404"/>
            <ac:spMk id="54" creationId="{2DC63C23-26CB-89A5-C44F-C32FB31F942D}"/>
          </ac:spMkLst>
        </pc:spChg>
        <pc:spChg chg="mod">
          <ac:chgData name="Saeedeh Baneshi" userId="ab503738-0f2e-403b-8640-be1289f2e35a" providerId="ADAL" clId="{89655107-FCA4-41C9-AF2E-5D81B0B16AC5}" dt="2024-02-12T13:21:23.793" v="3181"/>
          <ac:spMkLst>
            <pc:docMk/>
            <pc:sldMk cId="1489681633" sldId="404"/>
            <ac:spMk id="61" creationId="{7417B3D0-0981-5117-5226-3565E702CDE3}"/>
          </ac:spMkLst>
        </pc:spChg>
        <pc:spChg chg="mod">
          <ac:chgData name="Saeedeh Baneshi" userId="ab503738-0f2e-403b-8640-be1289f2e35a" providerId="ADAL" clId="{89655107-FCA4-41C9-AF2E-5D81B0B16AC5}" dt="2024-02-12T13:32:33.612" v="3314" actId="113"/>
          <ac:spMkLst>
            <pc:docMk/>
            <pc:sldMk cId="1489681633" sldId="404"/>
            <ac:spMk id="62" creationId="{D2411D46-DB08-13D6-BA1B-86B29F4D58FD}"/>
          </ac:spMkLst>
        </pc:spChg>
        <pc:spChg chg="mod">
          <ac:chgData name="Saeedeh Baneshi" userId="ab503738-0f2e-403b-8640-be1289f2e35a" providerId="ADAL" clId="{89655107-FCA4-41C9-AF2E-5D81B0B16AC5}" dt="2024-02-12T13:21:23.793" v="3181"/>
          <ac:spMkLst>
            <pc:docMk/>
            <pc:sldMk cId="1489681633" sldId="404"/>
            <ac:spMk id="63" creationId="{B2382194-AC3A-B6AE-A8A2-60A0E5C116A7}"/>
          </ac:spMkLst>
        </pc:spChg>
        <pc:spChg chg="mod">
          <ac:chgData name="Saeedeh Baneshi" userId="ab503738-0f2e-403b-8640-be1289f2e35a" providerId="ADAL" clId="{89655107-FCA4-41C9-AF2E-5D81B0B16AC5}" dt="2024-02-12T13:21:23.793" v="3181"/>
          <ac:spMkLst>
            <pc:docMk/>
            <pc:sldMk cId="1489681633" sldId="404"/>
            <ac:spMk id="64" creationId="{5FF41A39-7A0D-4DA1-91CD-3C1151D3534A}"/>
          </ac:spMkLst>
        </pc:spChg>
        <pc:spChg chg="mod">
          <ac:chgData name="Saeedeh Baneshi" userId="ab503738-0f2e-403b-8640-be1289f2e35a" providerId="ADAL" clId="{89655107-FCA4-41C9-AF2E-5D81B0B16AC5}" dt="2024-02-12T13:21:23.793" v="3181"/>
          <ac:spMkLst>
            <pc:docMk/>
            <pc:sldMk cId="1489681633" sldId="404"/>
            <ac:spMk id="65" creationId="{75DF49B5-CDC6-0ED2-0C42-A115D406B7C5}"/>
          </ac:spMkLst>
        </pc:spChg>
        <pc:spChg chg="mod">
          <ac:chgData name="Saeedeh Baneshi" userId="ab503738-0f2e-403b-8640-be1289f2e35a" providerId="ADAL" clId="{89655107-FCA4-41C9-AF2E-5D81B0B16AC5}" dt="2024-02-12T13:21:23.793" v="3181"/>
          <ac:spMkLst>
            <pc:docMk/>
            <pc:sldMk cId="1489681633" sldId="404"/>
            <ac:spMk id="66" creationId="{20888B19-1DDC-7CB2-407B-4FE902FAC367}"/>
          </ac:spMkLst>
        </pc:spChg>
        <pc:spChg chg="mod">
          <ac:chgData name="Saeedeh Baneshi" userId="ab503738-0f2e-403b-8640-be1289f2e35a" providerId="ADAL" clId="{89655107-FCA4-41C9-AF2E-5D81B0B16AC5}" dt="2024-02-12T13:21:23.793" v="3181"/>
          <ac:spMkLst>
            <pc:docMk/>
            <pc:sldMk cId="1489681633" sldId="404"/>
            <ac:spMk id="67" creationId="{B334F485-1817-AEF6-E0CC-DE7556CCFE61}"/>
          </ac:spMkLst>
        </pc:spChg>
        <pc:spChg chg="mod">
          <ac:chgData name="Saeedeh Baneshi" userId="ab503738-0f2e-403b-8640-be1289f2e35a" providerId="ADAL" clId="{89655107-FCA4-41C9-AF2E-5D81B0B16AC5}" dt="2024-02-12T13:21:23.793" v="3181"/>
          <ac:spMkLst>
            <pc:docMk/>
            <pc:sldMk cId="1489681633" sldId="404"/>
            <ac:spMk id="68" creationId="{270FE959-EE01-2970-AE95-4047B8EB6A4B}"/>
          </ac:spMkLst>
        </pc:spChg>
        <pc:spChg chg="mod">
          <ac:chgData name="Saeedeh Baneshi" userId="ab503738-0f2e-403b-8640-be1289f2e35a" providerId="ADAL" clId="{89655107-FCA4-41C9-AF2E-5D81B0B16AC5}" dt="2024-02-12T13:21:23.793" v="3181"/>
          <ac:spMkLst>
            <pc:docMk/>
            <pc:sldMk cId="1489681633" sldId="404"/>
            <ac:spMk id="69" creationId="{A6FCD8F2-A8AA-BA61-9E26-AFD7BC7E489E}"/>
          </ac:spMkLst>
        </pc:spChg>
        <pc:spChg chg="mod">
          <ac:chgData name="Saeedeh Baneshi" userId="ab503738-0f2e-403b-8640-be1289f2e35a" providerId="ADAL" clId="{89655107-FCA4-41C9-AF2E-5D81B0B16AC5}" dt="2024-02-12T13:21:23.793" v="3181"/>
          <ac:spMkLst>
            <pc:docMk/>
            <pc:sldMk cId="1489681633" sldId="404"/>
            <ac:spMk id="70" creationId="{0F9C14F9-1D48-4C16-FC22-D02031AD74FE}"/>
          </ac:spMkLst>
        </pc:spChg>
        <pc:spChg chg="mod">
          <ac:chgData name="Saeedeh Baneshi" userId="ab503738-0f2e-403b-8640-be1289f2e35a" providerId="ADAL" clId="{89655107-FCA4-41C9-AF2E-5D81B0B16AC5}" dt="2024-02-12T13:21:23.793" v="3181"/>
          <ac:spMkLst>
            <pc:docMk/>
            <pc:sldMk cId="1489681633" sldId="404"/>
            <ac:spMk id="71" creationId="{ADF7F0CB-93FF-A928-4954-E97C96AE204F}"/>
          </ac:spMkLst>
        </pc:spChg>
        <pc:spChg chg="mod">
          <ac:chgData name="Saeedeh Baneshi" userId="ab503738-0f2e-403b-8640-be1289f2e35a" providerId="ADAL" clId="{89655107-FCA4-41C9-AF2E-5D81B0B16AC5}" dt="2024-02-12T13:21:23.793" v="3181"/>
          <ac:spMkLst>
            <pc:docMk/>
            <pc:sldMk cId="1489681633" sldId="404"/>
            <ac:spMk id="72" creationId="{E65AA2DD-B7CC-0D9A-293B-539A859A3191}"/>
          </ac:spMkLst>
        </pc:spChg>
        <pc:grpChg chg="add del mod">
          <ac:chgData name="Saeedeh Baneshi" userId="ab503738-0f2e-403b-8640-be1289f2e35a" providerId="ADAL" clId="{89655107-FCA4-41C9-AF2E-5D81B0B16AC5}" dt="2024-02-12T12:10:09.716" v="1967" actId="478"/>
          <ac:grpSpMkLst>
            <pc:docMk/>
            <pc:sldMk cId="1489681633" sldId="404"/>
            <ac:grpSpMk id="15" creationId="{9E3B0DD8-DDFE-1604-A618-126C86C9443D}"/>
          </ac:grpSpMkLst>
        </pc:grpChg>
        <pc:grpChg chg="add mod">
          <ac:chgData name="Saeedeh Baneshi" userId="ab503738-0f2e-403b-8640-be1289f2e35a" providerId="ADAL" clId="{89655107-FCA4-41C9-AF2E-5D81B0B16AC5}" dt="2024-02-12T13:21:23.793" v="3181"/>
          <ac:grpSpMkLst>
            <pc:docMk/>
            <pc:sldMk cId="1489681633" sldId="404"/>
            <ac:grpSpMk id="20" creationId="{11DAFF8B-D654-EB4D-D7DC-9D12335F2E8F}"/>
          </ac:grpSpMkLst>
        </pc:grpChg>
        <pc:grpChg chg="mod">
          <ac:chgData name="Saeedeh Baneshi" userId="ab503738-0f2e-403b-8640-be1289f2e35a" providerId="ADAL" clId="{89655107-FCA4-41C9-AF2E-5D81B0B16AC5}" dt="2024-02-12T13:21:23.793" v="3181"/>
          <ac:grpSpMkLst>
            <pc:docMk/>
            <pc:sldMk cId="1489681633" sldId="404"/>
            <ac:grpSpMk id="21" creationId="{C4F00411-1F0B-8A86-DCD8-806B2082A0D3}"/>
          </ac:grpSpMkLst>
        </pc:grpChg>
        <pc:grpChg chg="del">
          <ac:chgData name="Saeedeh Baneshi" userId="ab503738-0f2e-403b-8640-be1289f2e35a" providerId="ADAL" clId="{89655107-FCA4-41C9-AF2E-5D81B0B16AC5}" dt="2024-02-12T13:21:17.607" v="3179" actId="478"/>
          <ac:grpSpMkLst>
            <pc:docMk/>
            <pc:sldMk cId="1489681633" sldId="404"/>
            <ac:grpSpMk id="26" creationId="{21AE4AFF-6F97-381E-160B-A41942A0D848}"/>
          </ac:grpSpMkLst>
        </pc:grpChg>
        <pc:grpChg chg="mod">
          <ac:chgData name="Saeedeh Baneshi" userId="ab503738-0f2e-403b-8640-be1289f2e35a" providerId="ADAL" clId="{89655107-FCA4-41C9-AF2E-5D81B0B16AC5}" dt="2024-02-12T13:21:23.793" v="3181"/>
          <ac:grpSpMkLst>
            <pc:docMk/>
            <pc:sldMk cId="1489681633" sldId="404"/>
            <ac:grpSpMk id="51" creationId="{D4D4FCF2-3A6F-FF30-C6FB-CC711F044BA8}"/>
          </ac:grpSpMkLst>
        </pc:grpChg>
        <pc:grpChg chg="mod">
          <ac:chgData name="Saeedeh Baneshi" userId="ab503738-0f2e-403b-8640-be1289f2e35a" providerId="ADAL" clId="{89655107-FCA4-41C9-AF2E-5D81B0B16AC5}" dt="2024-02-12T13:21:23.793" v="3181"/>
          <ac:grpSpMkLst>
            <pc:docMk/>
            <pc:sldMk cId="1489681633" sldId="404"/>
            <ac:grpSpMk id="52" creationId="{3B022BC0-E4F6-DAAC-A7C0-E804572A031C}"/>
          </ac:grpSpMkLst>
        </pc:grpChg>
        <pc:grpChg chg="mod">
          <ac:chgData name="Saeedeh Baneshi" userId="ab503738-0f2e-403b-8640-be1289f2e35a" providerId="ADAL" clId="{89655107-FCA4-41C9-AF2E-5D81B0B16AC5}" dt="2024-02-12T13:21:23.793" v="3181"/>
          <ac:grpSpMkLst>
            <pc:docMk/>
            <pc:sldMk cId="1489681633" sldId="404"/>
            <ac:grpSpMk id="55" creationId="{50B3C570-0B24-2932-DC40-068F118FEAEE}"/>
          </ac:grpSpMkLst>
        </pc:grpChg>
        <pc:grpChg chg="mod">
          <ac:chgData name="Saeedeh Baneshi" userId="ab503738-0f2e-403b-8640-be1289f2e35a" providerId="ADAL" clId="{89655107-FCA4-41C9-AF2E-5D81B0B16AC5}" dt="2024-02-12T13:21:23.793" v="3181"/>
          <ac:grpSpMkLst>
            <pc:docMk/>
            <pc:sldMk cId="1489681633" sldId="404"/>
            <ac:grpSpMk id="56" creationId="{5671F2F3-A62F-704C-C70C-548F5BD2C2A8}"/>
          </ac:grpSpMkLst>
        </pc:grpChg>
        <pc:grpChg chg="mod">
          <ac:chgData name="Saeedeh Baneshi" userId="ab503738-0f2e-403b-8640-be1289f2e35a" providerId="ADAL" clId="{89655107-FCA4-41C9-AF2E-5D81B0B16AC5}" dt="2024-02-12T13:21:23.793" v="3181"/>
          <ac:grpSpMkLst>
            <pc:docMk/>
            <pc:sldMk cId="1489681633" sldId="404"/>
            <ac:grpSpMk id="57" creationId="{8F5EFDC0-8CBB-5A62-7D4D-F8FDE5FA9AA3}"/>
          </ac:grpSpMkLst>
        </pc:grpChg>
        <pc:grpChg chg="mod">
          <ac:chgData name="Saeedeh Baneshi" userId="ab503738-0f2e-403b-8640-be1289f2e35a" providerId="ADAL" clId="{89655107-FCA4-41C9-AF2E-5D81B0B16AC5}" dt="2024-02-12T13:21:23.793" v="3181"/>
          <ac:grpSpMkLst>
            <pc:docMk/>
            <pc:sldMk cId="1489681633" sldId="404"/>
            <ac:grpSpMk id="58" creationId="{1A3ACE27-E366-663C-D946-27C159BAEEFB}"/>
          </ac:grpSpMkLst>
        </pc:grpChg>
        <pc:grpChg chg="mod">
          <ac:chgData name="Saeedeh Baneshi" userId="ab503738-0f2e-403b-8640-be1289f2e35a" providerId="ADAL" clId="{89655107-FCA4-41C9-AF2E-5D81B0B16AC5}" dt="2024-02-12T13:21:23.793" v="3181"/>
          <ac:grpSpMkLst>
            <pc:docMk/>
            <pc:sldMk cId="1489681633" sldId="404"/>
            <ac:grpSpMk id="59" creationId="{70E089AC-7E7C-7C5B-67E6-BAEB0F3477C5}"/>
          </ac:grpSpMkLst>
        </pc:grpChg>
        <pc:grpChg chg="mod">
          <ac:chgData name="Saeedeh Baneshi" userId="ab503738-0f2e-403b-8640-be1289f2e35a" providerId="ADAL" clId="{89655107-FCA4-41C9-AF2E-5D81B0B16AC5}" dt="2024-02-12T13:21:23.793" v="3181"/>
          <ac:grpSpMkLst>
            <pc:docMk/>
            <pc:sldMk cId="1489681633" sldId="404"/>
            <ac:grpSpMk id="60" creationId="{E7D53C62-54E0-AE68-4F62-E89992A19A01}"/>
          </ac:grpSpMkLst>
        </pc:grpChg>
        <pc:graphicFrameChg chg="add del mod">
          <ac:chgData name="Saeedeh Baneshi" userId="ab503738-0f2e-403b-8640-be1289f2e35a" providerId="ADAL" clId="{89655107-FCA4-41C9-AF2E-5D81B0B16AC5}" dt="2024-02-12T12:08:37.041" v="1955"/>
          <ac:graphicFrameMkLst>
            <pc:docMk/>
            <pc:sldMk cId="1489681633" sldId="404"/>
            <ac:graphicFrameMk id="10" creationId="{170F64E3-5FB0-795A-9B00-8A5FBA537021}"/>
          </ac:graphicFrameMkLst>
        </pc:graphicFrameChg>
        <pc:graphicFrameChg chg="add mod">
          <ac:chgData name="Saeedeh Baneshi" userId="ab503738-0f2e-403b-8640-be1289f2e35a" providerId="ADAL" clId="{89655107-FCA4-41C9-AF2E-5D81B0B16AC5}" dt="2024-02-12T12:14:19.285" v="2045" actId="113"/>
          <ac:graphicFrameMkLst>
            <pc:docMk/>
            <pc:sldMk cId="1489681633" sldId="404"/>
            <ac:graphicFrameMk id="16" creationId="{065135FE-FEF0-6760-6A21-16FA3B3DABA4}"/>
          </ac:graphicFrameMkLst>
        </pc:graphicFrameChg>
        <pc:graphicFrameChg chg="add mod">
          <ac:chgData name="Saeedeh Baneshi" userId="ab503738-0f2e-403b-8640-be1289f2e35a" providerId="ADAL" clId="{89655107-FCA4-41C9-AF2E-5D81B0B16AC5}" dt="2024-02-12T12:14:21.983" v="2046" actId="113"/>
          <ac:graphicFrameMkLst>
            <pc:docMk/>
            <pc:sldMk cId="1489681633" sldId="404"/>
            <ac:graphicFrameMk id="17" creationId="{7E6BB7BF-7CAF-20F8-6E41-916E71345DE4}"/>
          </ac:graphicFrameMkLst>
        </pc:graphicFrameChg>
        <pc:picChg chg="add mod modCrop">
          <ac:chgData name="Saeedeh Baneshi" userId="ab503738-0f2e-403b-8640-be1289f2e35a" providerId="ADAL" clId="{89655107-FCA4-41C9-AF2E-5D81B0B16AC5}" dt="2024-02-12T12:10:07.079" v="1966" actId="14100"/>
          <ac:picMkLst>
            <pc:docMk/>
            <pc:sldMk cId="1489681633" sldId="404"/>
            <ac:picMk id="13" creationId="{2E661C21-C50B-DE6A-0185-2ECD4B816FE1}"/>
          </ac:picMkLst>
        </pc:picChg>
      </pc:sldChg>
      <pc:sldChg chg="addSp delSp modSp mod modAnim modNotesTx">
        <pc:chgData name="Saeedeh Baneshi" userId="ab503738-0f2e-403b-8640-be1289f2e35a" providerId="ADAL" clId="{89655107-FCA4-41C9-AF2E-5D81B0B16AC5}" dt="2024-02-13T08:49:25.194" v="8787" actId="1036"/>
        <pc:sldMkLst>
          <pc:docMk/>
          <pc:sldMk cId="650596226" sldId="405"/>
        </pc:sldMkLst>
        <pc:spChg chg="del">
          <ac:chgData name="Saeedeh Baneshi" userId="ab503738-0f2e-403b-8640-be1289f2e35a" providerId="ADAL" clId="{89655107-FCA4-41C9-AF2E-5D81B0B16AC5}" dt="2024-02-12T13:21:05.443" v="3175" actId="478"/>
          <ac:spMkLst>
            <pc:docMk/>
            <pc:sldMk cId="650596226" sldId="405"/>
            <ac:spMk id="4" creationId="{51A88FCB-EC05-E404-CECD-2BD5E690E219}"/>
          </ac:spMkLst>
        </pc:spChg>
        <pc:spChg chg="add mod">
          <ac:chgData name="Saeedeh Baneshi" userId="ab503738-0f2e-403b-8640-be1289f2e35a" providerId="ADAL" clId="{89655107-FCA4-41C9-AF2E-5D81B0B16AC5}" dt="2024-02-12T13:21:09.903" v="3177"/>
          <ac:spMkLst>
            <pc:docMk/>
            <pc:sldMk cId="650596226" sldId="405"/>
            <ac:spMk id="6" creationId="{C5781E97-283C-D074-B63E-2C4487FC98B5}"/>
          </ac:spMkLst>
        </pc:spChg>
        <pc:spChg chg="add mod">
          <ac:chgData name="Saeedeh Baneshi" userId="ab503738-0f2e-403b-8640-be1289f2e35a" providerId="ADAL" clId="{89655107-FCA4-41C9-AF2E-5D81B0B16AC5}" dt="2024-02-12T13:21:09.903" v="3177"/>
          <ac:spMkLst>
            <pc:docMk/>
            <pc:sldMk cId="650596226" sldId="405"/>
            <ac:spMk id="7" creationId="{5DD73EA1-456B-8F51-D98B-E8CA0F040966}"/>
          </ac:spMkLst>
        </pc:spChg>
        <pc:spChg chg="mod">
          <ac:chgData name="Saeedeh Baneshi" userId="ab503738-0f2e-403b-8640-be1289f2e35a" providerId="ADAL" clId="{89655107-FCA4-41C9-AF2E-5D81B0B16AC5}" dt="2024-02-12T13:21:09.903" v="3177"/>
          <ac:spMkLst>
            <pc:docMk/>
            <pc:sldMk cId="650596226" sldId="405"/>
            <ac:spMk id="10" creationId="{6C69DE1D-B2AA-6F3C-2456-74980397EBCD}"/>
          </ac:spMkLst>
        </pc:spChg>
        <pc:spChg chg="mod">
          <ac:chgData name="Saeedeh Baneshi" userId="ab503738-0f2e-403b-8640-be1289f2e35a" providerId="ADAL" clId="{89655107-FCA4-41C9-AF2E-5D81B0B16AC5}" dt="2024-02-12T13:21:09.903" v="3177"/>
          <ac:spMkLst>
            <pc:docMk/>
            <pc:sldMk cId="650596226" sldId="405"/>
            <ac:spMk id="11" creationId="{A2902950-F641-AB0A-59B8-B7BDD86CE710}"/>
          </ac:spMkLst>
        </pc:spChg>
        <pc:spChg chg="mod">
          <ac:chgData name="Saeedeh Baneshi" userId="ab503738-0f2e-403b-8640-be1289f2e35a" providerId="ADAL" clId="{89655107-FCA4-41C9-AF2E-5D81B0B16AC5}" dt="2024-02-12T13:21:09.903" v="3177"/>
          <ac:spMkLst>
            <pc:docMk/>
            <pc:sldMk cId="650596226" sldId="405"/>
            <ac:spMk id="12" creationId="{AC461DE9-16A2-651D-A9AE-64C010258EE1}"/>
          </ac:spMkLst>
        </pc:spChg>
        <pc:spChg chg="mod">
          <ac:chgData name="Saeedeh Baneshi" userId="ab503738-0f2e-403b-8640-be1289f2e35a" providerId="ADAL" clId="{89655107-FCA4-41C9-AF2E-5D81B0B16AC5}" dt="2024-02-12T13:21:09.903" v="3177"/>
          <ac:spMkLst>
            <pc:docMk/>
            <pc:sldMk cId="650596226" sldId="405"/>
            <ac:spMk id="13" creationId="{8E55D07F-02A4-39F1-4EC8-B2E79F509664}"/>
          </ac:spMkLst>
        </pc:spChg>
        <pc:spChg chg="mod">
          <ac:chgData name="Saeedeh Baneshi" userId="ab503738-0f2e-403b-8640-be1289f2e35a" providerId="ADAL" clId="{89655107-FCA4-41C9-AF2E-5D81B0B16AC5}" dt="2024-02-12T13:21:09.903" v="3177"/>
          <ac:spMkLst>
            <pc:docMk/>
            <pc:sldMk cId="650596226" sldId="405"/>
            <ac:spMk id="14" creationId="{70F94277-4E17-A9C8-A4FD-5407CC641F24}"/>
          </ac:spMkLst>
        </pc:spChg>
        <pc:spChg chg="mod">
          <ac:chgData name="Saeedeh Baneshi" userId="ab503738-0f2e-403b-8640-be1289f2e35a" providerId="ADAL" clId="{89655107-FCA4-41C9-AF2E-5D81B0B16AC5}" dt="2024-02-12T13:21:09.903" v="3177"/>
          <ac:spMkLst>
            <pc:docMk/>
            <pc:sldMk cId="650596226" sldId="405"/>
            <ac:spMk id="15" creationId="{69CB8A5B-53FC-53FA-C143-DE0B08140D98}"/>
          </ac:spMkLst>
        </pc:spChg>
        <pc:spChg chg="mod">
          <ac:chgData name="Saeedeh Baneshi" userId="ab503738-0f2e-403b-8640-be1289f2e35a" providerId="ADAL" clId="{89655107-FCA4-41C9-AF2E-5D81B0B16AC5}" dt="2024-02-12T13:21:09.903" v="3177"/>
          <ac:spMkLst>
            <pc:docMk/>
            <pc:sldMk cId="650596226" sldId="405"/>
            <ac:spMk id="20" creationId="{F50A4571-C52A-30C9-C871-B5819106C7BE}"/>
          </ac:spMkLst>
        </pc:spChg>
        <pc:spChg chg="mod">
          <ac:chgData name="Saeedeh Baneshi" userId="ab503738-0f2e-403b-8640-be1289f2e35a" providerId="ADAL" clId="{89655107-FCA4-41C9-AF2E-5D81B0B16AC5}" dt="2024-02-12T13:21:09.903" v="3177"/>
          <ac:spMkLst>
            <pc:docMk/>
            <pc:sldMk cId="650596226" sldId="405"/>
            <ac:spMk id="21" creationId="{0859172B-2831-C19E-5B3B-CDEF3F021002}"/>
          </ac:spMkLst>
        </pc:spChg>
        <pc:spChg chg="mod">
          <ac:chgData name="Saeedeh Baneshi" userId="ab503738-0f2e-403b-8640-be1289f2e35a" providerId="ADAL" clId="{89655107-FCA4-41C9-AF2E-5D81B0B16AC5}" dt="2024-02-12T13:21:09.903" v="3177"/>
          <ac:spMkLst>
            <pc:docMk/>
            <pc:sldMk cId="650596226" sldId="405"/>
            <ac:spMk id="51" creationId="{55C13B70-1402-A77E-94C7-A5171CDE0258}"/>
          </ac:spMkLst>
        </pc:spChg>
        <pc:spChg chg="mod">
          <ac:chgData name="Saeedeh Baneshi" userId="ab503738-0f2e-403b-8640-be1289f2e35a" providerId="ADAL" clId="{89655107-FCA4-41C9-AF2E-5D81B0B16AC5}" dt="2024-02-12T13:21:09.903" v="3177"/>
          <ac:spMkLst>
            <pc:docMk/>
            <pc:sldMk cId="650596226" sldId="405"/>
            <ac:spMk id="52" creationId="{2076FEA9-DD9F-B789-2D60-C206BF3FF359}"/>
          </ac:spMkLst>
        </pc:spChg>
        <pc:spChg chg="mod">
          <ac:chgData name="Saeedeh Baneshi" userId="ab503738-0f2e-403b-8640-be1289f2e35a" providerId="ADAL" clId="{89655107-FCA4-41C9-AF2E-5D81B0B16AC5}" dt="2024-02-12T13:21:09.903" v="3177"/>
          <ac:spMkLst>
            <pc:docMk/>
            <pc:sldMk cId="650596226" sldId="405"/>
            <ac:spMk id="53" creationId="{4067B3D4-B27A-839C-B9F0-F5D1ECE80F12}"/>
          </ac:spMkLst>
        </pc:spChg>
        <pc:spChg chg="mod">
          <ac:chgData name="Saeedeh Baneshi" userId="ab503738-0f2e-403b-8640-be1289f2e35a" providerId="ADAL" clId="{89655107-FCA4-41C9-AF2E-5D81B0B16AC5}" dt="2024-02-12T13:21:09.903" v="3177"/>
          <ac:spMkLst>
            <pc:docMk/>
            <pc:sldMk cId="650596226" sldId="405"/>
            <ac:spMk id="54" creationId="{ADD26E91-4A50-D487-6FA6-DC35E8073E48}"/>
          </ac:spMkLst>
        </pc:spChg>
        <pc:spChg chg="mod">
          <ac:chgData name="Saeedeh Baneshi" userId="ab503738-0f2e-403b-8640-be1289f2e35a" providerId="ADAL" clId="{89655107-FCA4-41C9-AF2E-5D81B0B16AC5}" dt="2024-02-12T13:21:09.903" v="3177"/>
          <ac:spMkLst>
            <pc:docMk/>
            <pc:sldMk cId="650596226" sldId="405"/>
            <ac:spMk id="55" creationId="{937C0070-F0B6-E950-8072-B0DEAD339B8F}"/>
          </ac:spMkLst>
        </pc:spChg>
        <pc:spChg chg="mod">
          <ac:chgData name="Saeedeh Baneshi" userId="ab503738-0f2e-403b-8640-be1289f2e35a" providerId="ADAL" clId="{89655107-FCA4-41C9-AF2E-5D81B0B16AC5}" dt="2024-02-12T13:21:09.903" v="3177"/>
          <ac:spMkLst>
            <pc:docMk/>
            <pc:sldMk cId="650596226" sldId="405"/>
            <ac:spMk id="56" creationId="{C4FC155E-7F6A-172D-E384-BC2D9DEF73B7}"/>
          </ac:spMkLst>
        </pc:spChg>
        <pc:spChg chg="mod">
          <ac:chgData name="Saeedeh Baneshi" userId="ab503738-0f2e-403b-8640-be1289f2e35a" providerId="ADAL" clId="{89655107-FCA4-41C9-AF2E-5D81B0B16AC5}" dt="2024-02-12T13:21:09.903" v="3177"/>
          <ac:spMkLst>
            <pc:docMk/>
            <pc:sldMk cId="650596226" sldId="405"/>
            <ac:spMk id="57" creationId="{2DFFB666-A7B3-9AF0-C0E0-37E1C3F7C6CB}"/>
          </ac:spMkLst>
        </pc:spChg>
        <pc:spChg chg="mod">
          <ac:chgData name="Saeedeh Baneshi" userId="ab503738-0f2e-403b-8640-be1289f2e35a" providerId="ADAL" clId="{89655107-FCA4-41C9-AF2E-5D81B0B16AC5}" dt="2024-02-12T13:21:09.903" v="3177"/>
          <ac:spMkLst>
            <pc:docMk/>
            <pc:sldMk cId="650596226" sldId="405"/>
            <ac:spMk id="58" creationId="{9E27C2EA-4123-993D-508E-EED76FA5F117}"/>
          </ac:spMkLst>
        </pc:spChg>
        <pc:spChg chg="mod">
          <ac:chgData name="Saeedeh Baneshi" userId="ab503738-0f2e-403b-8640-be1289f2e35a" providerId="ADAL" clId="{89655107-FCA4-41C9-AF2E-5D81B0B16AC5}" dt="2024-02-12T13:21:09.903" v="3177"/>
          <ac:spMkLst>
            <pc:docMk/>
            <pc:sldMk cId="650596226" sldId="405"/>
            <ac:spMk id="59" creationId="{01B9A7EB-F248-B079-DE16-260782FAFBDC}"/>
          </ac:spMkLst>
        </pc:spChg>
        <pc:spChg chg="mod">
          <ac:chgData name="Saeedeh Baneshi" userId="ab503738-0f2e-403b-8640-be1289f2e35a" providerId="ADAL" clId="{89655107-FCA4-41C9-AF2E-5D81B0B16AC5}" dt="2024-02-12T13:21:09.903" v="3177"/>
          <ac:spMkLst>
            <pc:docMk/>
            <pc:sldMk cId="650596226" sldId="405"/>
            <ac:spMk id="60" creationId="{E28150B3-22D1-710D-7DB4-1DA65FC209D4}"/>
          </ac:spMkLst>
        </pc:spChg>
        <pc:spChg chg="mod">
          <ac:chgData name="Saeedeh Baneshi" userId="ab503738-0f2e-403b-8640-be1289f2e35a" providerId="ADAL" clId="{89655107-FCA4-41C9-AF2E-5D81B0B16AC5}" dt="2024-02-12T13:21:09.903" v="3177"/>
          <ac:spMkLst>
            <pc:docMk/>
            <pc:sldMk cId="650596226" sldId="405"/>
            <ac:spMk id="61" creationId="{E45EDB63-FB6E-89D1-C5DB-E00073E18430}"/>
          </ac:spMkLst>
        </pc:spChg>
        <pc:spChg chg="mod">
          <ac:chgData name="Saeedeh Baneshi" userId="ab503738-0f2e-403b-8640-be1289f2e35a" providerId="ADAL" clId="{89655107-FCA4-41C9-AF2E-5D81B0B16AC5}" dt="2024-02-12T13:21:09.903" v="3177"/>
          <ac:spMkLst>
            <pc:docMk/>
            <pc:sldMk cId="650596226" sldId="405"/>
            <ac:spMk id="62" creationId="{BDD66242-342A-ABDC-8FB8-A3B389F5F215}"/>
          </ac:spMkLst>
        </pc:spChg>
        <pc:spChg chg="mod">
          <ac:chgData name="Saeedeh Baneshi" userId="ab503738-0f2e-403b-8640-be1289f2e35a" providerId="ADAL" clId="{89655107-FCA4-41C9-AF2E-5D81B0B16AC5}" dt="2024-02-12T13:32:20.130" v="3312"/>
          <ac:spMkLst>
            <pc:docMk/>
            <pc:sldMk cId="650596226" sldId="405"/>
            <ac:spMk id="65" creationId="{1CA9557E-8302-BF28-F419-D644A5693B68}"/>
          </ac:spMkLst>
        </pc:spChg>
        <pc:spChg chg="mod">
          <ac:chgData name="Saeedeh Baneshi" userId="ab503738-0f2e-403b-8640-be1289f2e35a" providerId="ADAL" clId="{89655107-FCA4-41C9-AF2E-5D81B0B16AC5}" dt="2024-02-12T13:32:20.130" v="3312"/>
          <ac:spMkLst>
            <pc:docMk/>
            <pc:sldMk cId="650596226" sldId="405"/>
            <ac:spMk id="66" creationId="{116D09B8-D1BA-2317-785A-3AEAE0A532D0}"/>
          </ac:spMkLst>
        </pc:spChg>
        <pc:spChg chg="mod">
          <ac:chgData name="Saeedeh Baneshi" userId="ab503738-0f2e-403b-8640-be1289f2e35a" providerId="ADAL" clId="{89655107-FCA4-41C9-AF2E-5D81B0B16AC5}" dt="2024-02-12T13:32:20.130" v="3312"/>
          <ac:spMkLst>
            <pc:docMk/>
            <pc:sldMk cId="650596226" sldId="405"/>
            <ac:spMk id="67" creationId="{17A34EF9-5865-5F48-54A6-4C6E18C5B6AD}"/>
          </ac:spMkLst>
        </pc:spChg>
        <pc:spChg chg="mod">
          <ac:chgData name="Saeedeh Baneshi" userId="ab503738-0f2e-403b-8640-be1289f2e35a" providerId="ADAL" clId="{89655107-FCA4-41C9-AF2E-5D81B0B16AC5}" dt="2024-02-12T13:32:20.130" v="3312"/>
          <ac:spMkLst>
            <pc:docMk/>
            <pc:sldMk cId="650596226" sldId="405"/>
            <ac:spMk id="68" creationId="{F8991A3A-2C57-7700-472D-B83A7213753B}"/>
          </ac:spMkLst>
        </pc:spChg>
        <pc:spChg chg="mod">
          <ac:chgData name="Saeedeh Baneshi" userId="ab503738-0f2e-403b-8640-be1289f2e35a" providerId="ADAL" clId="{89655107-FCA4-41C9-AF2E-5D81B0B16AC5}" dt="2024-02-12T13:32:20.130" v="3312"/>
          <ac:spMkLst>
            <pc:docMk/>
            <pc:sldMk cId="650596226" sldId="405"/>
            <ac:spMk id="69" creationId="{1CA432EF-95BB-998D-41A4-C5AE2FD8A502}"/>
          </ac:spMkLst>
        </pc:spChg>
        <pc:spChg chg="mod">
          <ac:chgData name="Saeedeh Baneshi" userId="ab503738-0f2e-403b-8640-be1289f2e35a" providerId="ADAL" clId="{89655107-FCA4-41C9-AF2E-5D81B0B16AC5}" dt="2024-02-12T13:32:20.130" v="3312"/>
          <ac:spMkLst>
            <pc:docMk/>
            <pc:sldMk cId="650596226" sldId="405"/>
            <ac:spMk id="70" creationId="{D842DEA6-C675-5256-AD4B-10A7BDEFC376}"/>
          </ac:spMkLst>
        </pc:spChg>
        <pc:spChg chg="mod">
          <ac:chgData name="Saeedeh Baneshi" userId="ab503738-0f2e-403b-8640-be1289f2e35a" providerId="ADAL" clId="{89655107-FCA4-41C9-AF2E-5D81B0B16AC5}" dt="2024-02-12T13:32:20.130" v="3312"/>
          <ac:spMkLst>
            <pc:docMk/>
            <pc:sldMk cId="650596226" sldId="405"/>
            <ac:spMk id="73" creationId="{31292C1A-4276-6C69-128F-9FCC61791650}"/>
          </ac:spMkLst>
        </pc:spChg>
        <pc:spChg chg="mod">
          <ac:chgData name="Saeedeh Baneshi" userId="ab503738-0f2e-403b-8640-be1289f2e35a" providerId="ADAL" clId="{89655107-FCA4-41C9-AF2E-5D81B0B16AC5}" dt="2024-02-12T13:32:20.130" v="3312"/>
          <ac:spMkLst>
            <pc:docMk/>
            <pc:sldMk cId="650596226" sldId="405"/>
            <ac:spMk id="74" creationId="{6A136E67-6415-692E-302F-C818D0A05211}"/>
          </ac:spMkLst>
        </pc:spChg>
        <pc:spChg chg="mod">
          <ac:chgData name="Saeedeh Baneshi" userId="ab503738-0f2e-403b-8640-be1289f2e35a" providerId="ADAL" clId="{89655107-FCA4-41C9-AF2E-5D81B0B16AC5}" dt="2024-02-12T13:32:20.130" v="3312"/>
          <ac:spMkLst>
            <pc:docMk/>
            <pc:sldMk cId="650596226" sldId="405"/>
            <ac:spMk id="81" creationId="{22410063-FF9B-AF03-6B1A-99A3BA9B9E04}"/>
          </ac:spMkLst>
        </pc:spChg>
        <pc:spChg chg="mod">
          <ac:chgData name="Saeedeh Baneshi" userId="ab503738-0f2e-403b-8640-be1289f2e35a" providerId="ADAL" clId="{89655107-FCA4-41C9-AF2E-5D81B0B16AC5}" dt="2024-02-12T13:32:27.891" v="3313" actId="113"/>
          <ac:spMkLst>
            <pc:docMk/>
            <pc:sldMk cId="650596226" sldId="405"/>
            <ac:spMk id="82" creationId="{A985CAB7-C1A0-9C32-3A54-C43B3ABD73E1}"/>
          </ac:spMkLst>
        </pc:spChg>
        <pc:spChg chg="mod">
          <ac:chgData name="Saeedeh Baneshi" userId="ab503738-0f2e-403b-8640-be1289f2e35a" providerId="ADAL" clId="{89655107-FCA4-41C9-AF2E-5D81B0B16AC5}" dt="2024-02-12T13:32:20.130" v="3312"/>
          <ac:spMkLst>
            <pc:docMk/>
            <pc:sldMk cId="650596226" sldId="405"/>
            <ac:spMk id="83" creationId="{2F92421A-5E2B-5E5D-E144-495D58DC940C}"/>
          </ac:spMkLst>
        </pc:spChg>
        <pc:spChg chg="mod">
          <ac:chgData name="Saeedeh Baneshi" userId="ab503738-0f2e-403b-8640-be1289f2e35a" providerId="ADAL" clId="{89655107-FCA4-41C9-AF2E-5D81B0B16AC5}" dt="2024-02-12T13:32:20.130" v="3312"/>
          <ac:spMkLst>
            <pc:docMk/>
            <pc:sldMk cId="650596226" sldId="405"/>
            <ac:spMk id="84" creationId="{74450A24-E2A9-9583-9BA7-34E7CF80C07E}"/>
          </ac:spMkLst>
        </pc:spChg>
        <pc:spChg chg="mod">
          <ac:chgData name="Saeedeh Baneshi" userId="ab503738-0f2e-403b-8640-be1289f2e35a" providerId="ADAL" clId="{89655107-FCA4-41C9-AF2E-5D81B0B16AC5}" dt="2024-02-12T13:32:20.130" v="3312"/>
          <ac:spMkLst>
            <pc:docMk/>
            <pc:sldMk cId="650596226" sldId="405"/>
            <ac:spMk id="85" creationId="{899493AA-B147-60AF-F59B-431AEBD1240B}"/>
          </ac:spMkLst>
        </pc:spChg>
        <pc:spChg chg="mod">
          <ac:chgData name="Saeedeh Baneshi" userId="ab503738-0f2e-403b-8640-be1289f2e35a" providerId="ADAL" clId="{89655107-FCA4-41C9-AF2E-5D81B0B16AC5}" dt="2024-02-12T13:32:20.130" v="3312"/>
          <ac:spMkLst>
            <pc:docMk/>
            <pc:sldMk cId="650596226" sldId="405"/>
            <ac:spMk id="86" creationId="{11B5F2AE-8B25-2CB5-5CC2-6B3F8A5FB3B7}"/>
          </ac:spMkLst>
        </pc:spChg>
        <pc:spChg chg="mod">
          <ac:chgData name="Saeedeh Baneshi" userId="ab503738-0f2e-403b-8640-be1289f2e35a" providerId="ADAL" clId="{89655107-FCA4-41C9-AF2E-5D81B0B16AC5}" dt="2024-02-12T13:32:20.130" v="3312"/>
          <ac:spMkLst>
            <pc:docMk/>
            <pc:sldMk cId="650596226" sldId="405"/>
            <ac:spMk id="87" creationId="{255D3DC7-D695-C07B-DA2D-6AA32B184685}"/>
          </ac:spMkLst>
        </pc:spChg>
        <pc:spChg chg="mod">
          <ac:chgData name="Saeedeh Baneshi" userId="ab503738-0f2e-403b-8640-be1289f2e35a" providerId="ADAL" clId="{89655107-FCA4-41C9-AF2E-5D81B0B16AC5}" dt="2024-02-12T13:32:20.130" v="3312"/>
          <ac:spMkLst>
            <pc:docMk/>
            <pc:sldMk cId="650596226" sldId="405"/>
            <ac:spMk id="88" creationId="{94E577CF-AE70-1962-4645-75ACCA35DFA4}"/>
          </ac:spMkLst>
        </pc:spChg>
        <pc:spChg chg="mod">
          <ac:chgData name="Saeedeh Baneshi" userId="ab503738-0f2e-403b-8640-be1289f2e35a" providerId="ADAL" clId="{89655107-FCA4-41C9-AF2E-5D81B0B16AC5}" dt="2024-02-12T13:32:20.130" v="3312"/>
          <ac:spMkLst>
            <pc:docMk/>
            <pc:sldMk cId="650596226" sldId="405"/>
            <ac:spMk id="89" creationId="{290BB707-4E1D-117B-ECEE-D3873CA8D9F9}"/>
          </ac:spMkLst>
        </pc:spChg>
        <pc:spChg chg="mod">
          <ac:chgData name="Saeedeh Baneshi" userId="ab503738-0f2e-403b-8640-be1289f2e35a" providerId="ADAL" clId="{89655107-FCA4-41C9-AF2E-5D81B0B16AC5}" dt="2024-02-12T13:32:20.130" v="3312"/>
          <ac:spMkLst>
            <pc:docMk/>
            <pc:sldMk cId="650596226" sldId="405"/>
            <ac:spMk id="90" creationId="{D64AD98C-ECEE-4EB9-D21E-7E066F139BEC}"/>
          </ac:spMkLst>
        </pc:spChg>
        <pc:spChg chg="mod">
          <ac:chgData name="Saeedeh Baneshi" userId="ab503738-0f2e-403b-8640-be1289f2e35a" providerId="ADAL" clId="{89655107-FCA4-41C9-AF2E-5D81B0B16AC5}" dt="2024-02-12T13:32:20.130" v="3312"/>
          <ac:spMkLst>
            <pc:docMk/>
            <pc:sldMk cId="650596226" sldId="405"/>
            <ac:spMk id="91" creationId="{3E3E9584-8937-F8D0-FBC7-1C344CEA1A53}"/>
          </ac:spMkLst>
        </pc:spChg>
        <pc:spChg chg="mod">
          <ac:chgData name="Saeedeh Baneshi" userId="ab503738-0f2e-403b-8640-be1289f2e35a" providerId="ADAL" clId="{89655107-FCA4-41C9-AF2E-5D81B0B16AC5}" dt="2024-02-12T13:32:20.130" v="3312"/>
          <ac:spMkLst>
            <pc:docMk/>
            <pc:sldMk cId="650596226" sldId="405"/>
            <ac:spMk id="92" creationId="{BD85C159-5A08-9DAD-112F-D9EC1F3979E5}"/>
          </ac:spMkLst>
        </pc:spChg>
        <pc:spChg chg="mod">
          <ac:chgData name="Saeedeh Baneshi" userId="ab503738-0f2e-403b-8640-be1289f2e35a" providerId="ADAL" clId="{89655107-FCA4-41C9-AF2E-5D81B0B16AC5}" dt="2024-02-13T08:48:57.758" v="8750" actId="1076"/>
          <ac:spMkLst>
            <pc:docMk/>
            <pc:sldMk cId="650596226" sldId="405"/>
            <ac:spMk id="94" creationId="{09DA24A5-228C-937C-4B58-CB947D1BE965}"/>
          </ac:spMkLst>
        </pc:spChg>
        <pc:grpChg chg="add del mod">
          <ac:chgData name="Saeedeh Baneshi" userId="ab503738-0f2e-403b-8640-be1289f2e35a" providerId="ADAL" clId="{89655107-FCA4-41C9-AF2E-5D81B0B16AC5}" dt="2024-02-12T13:32:18.944" v="3311" actId="478"/>
          <ac:grpSpMkLst>
            <pc:docMk/>
            <pc:sldMk cId="650596226" sldId="405"/>
            <ac:grpSpMk id="8" creationId="{D2AC8376-8369-46A1-1364-22F01DC87D34}"/>
          </ac:grpSpMkLst>
        </pc:grpChg>
        <pc:grpChg chg="mod">
          <ac:chgData name="Saeedeh Baneshi" userId="ab503738-0f2e-403b-8640-be1289f2e35a" providerId="ADAL" clId="{89655107-FCA4-41C9-AF2E-5D81B0B16AC5}" dt="2024-02-12T13:21:09.903" v="3177"/>
          <ac:grpSpMkLst>
            <pc:docMk/>
            <pc:sldMk cId="650596226" sldId="405"/>
            <ac:grpSpMk id="9" creationId="{E583AE49-E5B8-FE6D-D6B7-54437ED3120B}"/>
          </ac:grpSpMkLst>
        </pc:grpChg>
        <pc:grpChg chg="mod">
          <ac:chgData name="Saeedeh Baneshi" userId="ab503738-0f2e-403b-8640-be1289f2e35a" providerId="ADAL" clId="{89655107-FCA4-41C9-AF2E-5D81B0B16AC5}" dt="2024-02-12T13:21:09.903" v="3177"/>
          <ac:grpSpMkLst>
            <pc:docMk/>
            <pc:sldMk cId="650596226" sldId="405"/>
            <ac:grpSpMk id="18" creationId="{FBB7312D-68D2-8A36-D58D-D0D0AF54372D}"/>
          </ac:grpSpMkLst>
        </pc:grpChg>
        <pc:grpChg chg="mod">
          <ac:chgData name="Saeedeh Baneshi" userId="ab503738-0f2e-403b-8640-be1289f2e35a" providerId="ADAL" clId="{89655107-FCA4-41C9-AF2E-5D81B0B16AC5}" dt="2024-02-12T13:21:09.903" v="3177"/>
          <ac:grpSpMkLst>
            <pc:docMk/>
            <pc:sldMk cId="650596226" sldId="405"/>
            <ac:grpSpMk id="19" creationId="{9C7F8715-B252-5FB0-AB11-AD0091A36B8B}"/>
          </ac:grpSpMkLst>
        </pc:grpChg>
        <pc:grpChg chg="mod">
          <ac:chgData name="Saeedeh Baneshi" userId="ab503738-0f2e-403b-8640-be1289f2e35a" providerId="ADAL" clId="{89655107-FCA4-41C9-AF2E-5D81B0B16AC5}" dt="2024-02-12T13:21:09.903" v="3177"/>
          <ac:grpSpMkLst>
            <pc:docMk/>
            <pc:sldMk cId="650596226" sldId="405"/>
            <ac:grpSpMk id="22" creationId="{10938081-0268-4A0C-559E-5A77B723561F}"/>
          </ac:grpSpMkLst>
        </pc:grpChg>
        <pc:grpChg chg="mod">
          <ac:chgData name="Saeedeh Baneshi" userId="ab503738-0f2e-403b-8640-be1289f2e35a" providerId="ADAL" clId="{89655107-FCA4-41C9-AF2E-5D81B0B16AC5}" dt="2024-02-12T13:21:09.903" v="3177"/>
          <ac:grpSpMkLst>
            <pc:docMk/>
            <pc:sldMk cId="650596226" sldId="405"/>
            <ac:grpSpMk id="23" creationId="{F2CD3FD8-66C3-B4D1-5846-0D18C84CF682}"/>
          </ac:grpSpMkLst>
        </pc:grpChg>
        <pc:grpChg chg="mod">
          <ac:chgData name="Saeedeh Baneshi" userId="ab503738-0f2e-403b-8640-be1289f2e35a" providerId="ADAL" clId="{89655107-FCA4-41C9-AF2E-5D81B0B16AC5}" dt="2024-02-12T13:21:09.903" v="3177"/>
          <ac:grpSpMkLst>
            <pc:docMk/>
            <pc:sldMk cId="650596226" sldId="405"/>
            <ac:grpSpMk id="24" creationId="{A2EEE4AA-CCE1-4B64-E06E-4639386ECDAB}"/>
          </ac:grpSpMkLst>
        </pc:grpChg>
        <pc:grpChg chg="mod">
          <ac:chgData name="Saeedeh Baneshi" userId="ab503738-0f2e-403b-8640-be1289f2e35a" providerId="ADAL" clId="{89655107-FCA4-41C9-AF2E-5D81B0B16AC5}" dt="2024-02-12T13:21:09.903" v="3177"/>
          <ac:grpSpMkLst>
            <pc:docMk/>
            <pc:sldMk cId="650596226" sldId="405"/>
            <ac:grpSpMk id="25" creationId="{0540D84A-4A8C-9CAD-A9DE-C5231417EB40}"/>
          </ac:grpSpMkLst>
        </pc:grpChg>
        <pc:grpChg chg="del">
          <ac:chgData name="Saeedeh Baneshi" userId="ab503738-0f2e-403b-8640-be1289f2e35a" providerId="ADAL" clId="{89655107-FCA4-41C9-AF2E-5D81B0B16AC5}" dt="2024-02-12T13:21:08.719" v="3176" actId="478"/>
          <ac:grpSpMkLst>
            <pc:docMk/>
            <pc:sldMk cId="650596226" sldId="405"/>
            <ac:grpSpMk id="26" creationId="{21AE4AFF-6F97-381E-160B-A41942A0D848}"/>
          </ac:grpSpMkLst>
        </pc:grpChg>
        <pc:grpChg chg="mod">
          <ac:chgData name="Saeedeh Baneshi" userId="ab503738-0f2e-403b-8640-be1289f2e35a" providerId="ADAL" clId="{89655107-FCA4-41C9-AF2E-5D81B0B16AC5}" dt="2024-02-12T13:21:09.903" v="3177"/>
          <ac:grpSpMkLst>
            <pc:docMk/>
            <pc:sldMk cId="650596226" sldId="405"/>
            <ac:grpSpMk id="49" creationId="{CBDD20B7-9C07-5AA8-A76B-0AFDF1B222F6}"/>
          </ac:grpSpMkLst>
        </pc:grpChg>
        <pc:grpChg chg="mod">
          <ac:chgData name="Saeedeh Baneshi" userId="ab503738-0f2e-403b-8640-be1289f2e35a" providerId="ADAL" clId="{89655107-FCA4-41C9-AF2E-5D81B0B16AC5}" dt="2024-02-12T13:21:09.903" v="3177"/>
          <ac:grpSpMkLst>
            <pc:docMk/>
            <pc:sldMk cId="650596226" sldId="405"/>
            <ac:grpSpMk id="50" creationId="{B9163C17-425C-D48B-BC71-4347EC19BBFE}"/>
          </ac:grpSpMkLst>
        </pc:grpChg>
        <pc:grpChg chg="add mod">
          <ac:chgData name="Saeedeh Baneshi" userId="ab503738-0f2e-403b-8640-be1289f2e35a" providerId="ADAL" clId="{89655107-FCA4-41C9-AF2E-5D81B0B16AC5}" dt="2024-02-12T13:32:20.130" v="3312"/>
          <ac:grpSpMkLst>
            <pc:docMk/>
            <pc:sldMk cId="650596226" sldId="405"/>
            <ac:grpSpMk id="63" creationId="{01006512-0C2A-A550-5784-4F550C6D0C72}"/>
          </ac:grpSpMkLst>
        </pc:grpChg>
        <pc:grpChg chg="mod">
          <ac:chgData name="Saeedeh Baneshi" userId="ab503738-0f2e-403b-8640-be1289f2e35a" providerId="ADAL" clId="{89655107-FCA4-41C9-AF2E-5D81B0B16AC5}" dt="2024-02-12T13:32:20.130" v="3312"/>
          <ac:grpSpMkLst>
            <pc:docMk/>
            <pc:sldMk cId="650596226" sldId="405"/>
            <ac:grpSpMk id="64" creationId="{3F0FC2D9-7B08-3AD6-C2C0-82BA77F8880D}"/>
          </ac:grpSpMkLst>
        </pc:grpChg>
        <pc:grpChg chg="mod">
          <ac:chgData name="Saeedeh Baneshi" userId="ab503738-0f2e-403b-8640-be1289f2e35a" providerId="ADAL" clId="{89655107-FCA4-41C9-AF2E-5D81B0B16AC5}" dt="2024-02-12T13:32:20.130" v="3312"/>
          <ac:grpSpMkLst>
            <pc:docMk/>
            <pc:sldMk cId="650596226" sldId="405"/>
            <ac:grpSpMk id="71" creationId="{E2F041B2-540C-003D-1DB8-FC0FA2ED48DD}"/>
          </ac:grpSpMkLst>
        </pc:grpChg>
        <pc:grpChg chg="mod">
          <ac:chgData name="Saeedeh Baneshi" userId="ab503738-0f2e-403b-8640-be1289f2e35a" providerId="ADAL" clId="{89655107-FCA4-41C9-AF2E-5D81B0B16AC5}" dt="2024-02-12T13:32:20.130" v="3312"/>
          <ac:grpSpMkLst>
            <pc:docMk/>
            <pc:sldMk cId="650596226" sldId="405"/>
            <ac:grpSpMk id="72" creationId="{5C073F32-65DF-9D95-92B6-0D59E7AB818A}"/>
          </ac:grpSpMkLst>
        </pc:grpChg>
        <pc:grpChg chg="mod">
          <ac:chgData name="Saeedeh Baneshi" userId="ab503738-0f2e-403b-8640-be1289f2e35a" providerId="ADAL" clId="{89655107-FCA4-41C9-AF2E-5D81B0B16AC5}" dt="2024-02-12T13:32:20.130" v="3312"/>
          <ac:grpSpMkLst>
            <pc:docMk/>
            <pc:sldMk cId="650596226" sldId="405"/>
            <ac:grpSpMk id="75" creationId="{84720560-B3BB-37F5-0D04-8A9254DA7464}"/>
          </ac:grpSpMkLst>
        </pc:grpChg>
        <pc:grpChg chg="mod">
          <ac:chgData name="Saeedeh Baneshi" userId="ab503738-0f2e-403b-8640-be1289f2e35a" providerId="ADAL" clId="{89655107-FCA4-41C9-AF2E-5D81B0B16AC5}" dt="2024-02-12T13:32:20.130" v="3312"/>
          <ac:grpSpMkLst>
            <pc:docMk/>
            <pc:sldMk cId="650596226" sldId="405"/>
            <ac:grpSpMk id="76" creationId="{D5551629-E0E4-003D-E55D-18E7614622E7}"/>
          </ac:grpSpMkLst>
        </pc:grpChg>
        <pc:grpChg chg="mod">
          <ac:chgData name="Saeedeh Baneshi" userId="ab503738-0f2e-403b-8640-be1289f2e35a" providerId="ADAL" clId="{89655107-FCA4-41C9-AF2E-5D81B0B16AC5}" dt="2024-02-12T13:32:20.130" v="3312"/>
          <ac:grpSpMkLst>
            <pc:docMk/>
            <pc:sldMk cId="650596226" sldId="405"/>
            <ac:grpSpMk id="77" creationId="{CB3994C7-CB9B-9435-64B5-FBC1ABB4F7CC}"/>
          </ac:grpSpMkLst>
        </pc:grpChg>
        <pc:grpChg chg="mod">
          <ac:chgData name="Saeedeh Baneshi" userId="ab503738-0f2e-403b-8640-be1289f2e35a" providerId="ADAL" clId="{89655107-FCA4-41C9-AF2E-5D81B0B16AC5}" dt="2024-02-12T13:32:20.130" v="3312"/>
          <ac:grpSpMkLst>
            <pc:docMk/>
            <pc:sldMk cId="650596226" sldId="405"/>
            <ac:grpSpMk id="78" creationId="{FD4B5254-8718-FF7C-37AD-7F0ED7FD0EB3}"/>
          </ac:grpSpMkLst>
        </pc:grpChg>
        <pc:grpChg chg="mod">
          <ac:chgData name="Saeedeh Baneshi" userId="ab503738-0f2e-403b-8640-be1289f2e35a" providerId="ADAL" clId="{89655107-FCA4-41C9-AF2E-5D81B0B16AC5}" dt="2024-02-12T13:32:20.130" v="3312"/>
          <ac:grpSpMkLst>
            <pc:docMk/>
            <pc:sldMk cId="650596226" sldId="405"/>
            <ac:grpSpMk id="79" creationId="{08EA15D4-BB1A-8214-3BAC-342D3A711E0C}"/>
          </ac:grpSpMkLst>
        </pc:grpChg>
        <pc:grpChg chg="mod">
          <ac:chgData name="Saeedeh Baneshi" userId="ab503738-0f2e-403b-8640-be1289f2e35a" providerId="ADAL" clId="{89655107-FCA4-41C9-AF2E-5D81B0B16AC5}" dt="2024-02-12T13:32:20.130" v="3312"/>
          <ac:grpSpMkLst>
            <pc:docMk/>
            <pc:sldMk cId="650596226" sldId="405"/>
            <ac:grpSpMk id="80" creationId="{C2BEDFB2-01AC-774C-966A-5B08A9A6C356}"/>
          </ac:grpSpMkLst>
        </pc:grpChg>
        <pc:grpChg chg="add mod">
          <ac:chgData name="Saeedeh Baneshi" userId="ab503738-0f2e-403b-8640-be1289f2e35a" providerId="ADAL" clId="{89655107-FCA4-41C9-AF2E-5D81B0B16AC5}" dt="2024-02-13T08:49:25.194" v="8787" actId="1036"/>
          <ac:grpSpMkLst>
            <pc:docMk/>
            <pc:sldMk cId="650596226" sldId="405"/>
            <ac:grpSpMk id="93" creationId="{242B16CE-99C5-7766-E4FC-3E90DB4B6FAD}"/>
          </ac:grpSpMkLst>
        </pc:grpChg>
        <pc:graphicFrameChg chg="add mod">
          <ac:chgData name="Saeedeh Baneshi" userId="ab503738-0f2e-403b-8640-be1289f2e35a" providerId="ADAL" clId="{89655107-FCA4-41C9-AF2E-5D81B0B16AC5}" dt="2024-02-12T12:20:34.918" v="2112" actId="1038"/>
          <ac:graphicFrameMkLst>
            <pc:docMk/>
            <pc:sldMk cId="650596226" sldId="405"/>
            <ac:graphicFrameMk id="3" creationId="{A51C1711-D135-1968-1DA8-C619F8B7D314}"/>
          </ac:graphicFrameMkLst>
        </pc:graphicFrameChg>
        <pc:graphicFrameChg chg="add mod">
          <ac:chgData name="Saeedeh Baneshi" userId="ab503738-0f2e-403b-8640-be1289f2e35a" providerId="ADAL" clId="{89655107-FCA4-41C9-AF2E-5D81B0B16AC5}" dt="2024-02-12T12:20:30.193" v="2104" actId="1037"/>
          <ac:graphicFrameMkLst>
            <pc:docMk/>
            <pc:sldMk cId="650596226" sldId="405"/>
            <ac:graphicFrameMk id="5" creationId="{E3BBFAAB-37BB-56B3-60CB-50D830613C65}"/>
          </ac:graphicFrameMkLst>
        </pc:graphicFrameChg>
        <pc:graphicFrameChg chg="del">
          <ac:chgData name="Saeedeh Baneshi" userId="ab503738-0f2e-403b-8640-be1289f2e35a" providerId="ADAL" clId="{89655107-FCA4-41C9-AF2E-5D81B0B16AC5}" dt="2024-02-12T12:15:21.815" v="2050" actId="478"/>
          <ac:graphicFrameMkLst>
            <pc:docMk/>
            <pc:sldMk cId="650596226" sldId="405"/>
            <ac:graphicFrameMk id="16" creationId="{065135FE-FEF0-6760-6A21-16FA3B3DABA4}"/>
          </ac:graphicFrameMkLst>
        </pc:graphicFrameChg>
        <pc:graphicFrameChg chg="del">
          <ac:chgData name="Saeedeh Baneshi" userId="ab503738-0f2e-403b-8640-be1289f2e35a" providerId="ADAL" clId="{89655107-FCA4-41C9-AF2E-5D81B0B16AC5}" dt="2024-02-12T12:16:34.649" v="2063" actId="478"/>
          <ac:graphicFrameMkLst>
            <pc:docMk/>
            <pc:sldMk cId="650596226" sldId="405"/>
            <ac:graphicFrameMk id="17" creationId="{7E6BB7BF-7CAF-20F8-6E41-916E71345DE4}"/>
          </ac:graphicFrameMkLst>
        </pc:graphicFrameChg>
        <pc:graphicFrameChg chg="mod">
          <ac:chgData name="Saeedeh Baneshi" userId="ab503738-0f2e-403b-8640-be1289f2e35a" providerId="ADAL" clId="{89655107-FCA4-41C9-AF2E-5D81B0B16AC5}" dt="2024-02-13T08:48:12.156" v="8749" actId="1076"/>
          <ac:graphicFrameMkLst>
            <pc:docMk/>
            <pc:sldMk cId="650596226" sldId="405"/>
            <ac:graphicFrameMk id="95" creationId="{BD7CF9C8-E91E-A9B9-52AC-5D4A91112E15}"/>
          </ac:graphicFrameMkLst>
        </pc:graphicFrameChg>
      </pc:sldChg>
      <pc:sldChg chg="addSp delSp modSp add mod modNotesTx">
        <pc:chgData name="Saeedeh Baneshi" userId="ab503738-0f2e-403b-8640-be1289f2e35a" providerId="ADAL" clId="{89655107-FCA4-41C9-AF2E-5D81B0B16AC5}" dt="2024-02-13T08:16:03.680" v="6859" actId="6549"/>
        <pc:sldMkLst>
          <pc:docMk/>
          <pc:sldMk cId="3980413751" sldId="406"/>
        </pc:sldMkLst>
        <pc:spChg chg="mod">
          <ac:chgData name="Saeedeh Baneshi" userId="ab503738-0f2e-403b-8640-be1289f2e35a" providerId="ADAL" clId="{89655107-FCA4-41C9-AF2E-5D81B0B16AC5}" dt="2024-02-12T15:39:23.443" v="4282" actId="20577"/>
          <ac:spMkLst>
            <pc:docMk/>
            <pc:sldMk cId="3980413751" sldId="406"/>
            <ac:spMk id="2" creationId="{1E5A9491-1361-4C38-E5DE-D8C136D9DF09}"/>
          </ac:spMkLst>
        </pc:spChg>
        <pc:spChg chg="mod">
          <ac:chgData name="Saeedeh Baneshi" userId="ab503738-0f2e-403b-8640-be1289f2e35a" providerId="ADAL" clId="{89655107-FCA4-41C9-AF2E-5D81B0B16AC5}" dt="2024-02-12T15:32:02.046" v="4236" actId="20577"/>
          <ac:spMkLst>
            <pc:docMk/>
            <pc:sldMk cId="3980413751" sldId="406"/>
            <ac:spMk id="3" creationId="{1171DAB6-6427-0EF5-D21E-7553BEEAC61B}"/>
          </ac:spMkLst>
        </pc:spChg>
        <pc:spChg chg="add mod">
          <ac:chgData name="Saeedeh Baneshi" userId="ab503738-0f2e-403b-8640-be1289f2e35a" providerId="ADAL" clId="{89655107-FCA4-41C9-AF2E-5D81B0B16AC5}" dt="2024-02-13T07:55:01.313" v="6830" actId="113"/>
          <ac:spMkLst>
            <pc:docMk/>
            <pc:sldMk cId="3980413751" sldId="406"/>
            <ac:spMk id="4" creationId="{20B458C7-7B00-0B2C-7026-2B847C6AD064}"/>
          </ac:spMkLst>
        </pc:spChg>
        <pc:spChg chg="del">
          <ac:chgData name="Saeedeh Baneshi" userId="ab503738-0f2e-403b-8640-be1289f2e35a" providerId="ADAL" clId="{89655107-FCA4-41C9-AF2E-5D81B0B16AC5}" dt="2024-02-12T15:31:52.537" v="4233" actId="478"/>
          <ac:spMkLst>
            <pc:docMk/>
            <pc:sldMk cId="3980413751" sldId="406"/>
            <ac:spMk id="9" creationId="{67CA4E1D-0162-B642-A307-C05C5387293F}"/>
          </ac:spMkLst>
        </pc:spChg>
        <pc:spChg chg="del">
          <ac:chgData name="Saeedeh Baneshi" userId="ab503738-0f2e-403b-8640-be1289f2e35a" providerId="ADAL" clId="{89655107-FCA4-41C9-AF2E-5D81B0B16AC5}" dt="2024-02-12T15:31:49.081" v="4232" actId="478"/>
          <ac:spMkLst>
            <pc:docMk/>
            <pc:sldMk cId="3980413751" sldId="406"/>
            <ac:spMk id="10" creationId="{EA90AFB8-DBD0-94EE-5BC7-F7EF205BA92E}"/>
          </ac:spMkLst>
        </pc:spChg>
        <pc:spChg chg="del mod">
          <ac:chgData name="Saeedeh Baneshi" userId="ab503738-0f2e-403b-8640-be1289f2e35a" providerId="ADAL" clId="{89655107-FCA4-41C9-AF2E-5D81B0B16AC5}" dt="2024-02-12T15:31:57.703" v="4235" actId="478"/>
          <ac:spMkLst>
            <pc:docMk/>
            <pc:sldMk cId="3980413751" sldId="406"/>
            <ac:spMk id="13" creationId="{85975A43-421F-DB08-6115-32FD5272155C}"/>
          </ac:spMkLst>
        </pc:spChg>
      </pc:sldChg>
    </pc:docChg>
  </pc:docChgLst>
</pc:chgInfo>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10.xml.rels><?xml version="1.0" encoding="UTF-8" standalone="yes"?>
<Relationships xmlns="http://schemas.openxmlformats.org/package/2006/relationships"><Relationship Id="rId3" Type="http://schemas.openxmlformats.org/officeDocument/2006/relationships/themeOverride" Target="../theme/themeOverride4.xml"/><Relationship Id="rId2" Type="http://schemas.microsoft.com/office/2011/relationships/chartColorStyle" Target="colors6.xml"/><Relationship Id="rId1" Type="http://schemas.microsoft.com/office/2011/relationships/chartStyle" Target="style6.xml"/><Relationship Id="rId4" Type="http://schemas.openxmlformats.org/officeDocument/2006/relationships/package" Target="../embeddings/Microsoft_Excel_Worksheet4.xlsx"/></Relationships>
</file>

<file path=ppt/charts/_rels/chart11.xml.rels><?xml version="1.0" encoding="UTF-8" standalone="yes"?>
<Relationships xmlns="http://schemas.openxmlformats.org/package/2006/relationships"><Relationship Id="rId3" Type="http://schemas.openxmlformats.org/officeDocument/2006/relationships/oleObject" Target="file:///D:\PhD\Simulators\iFog_Simulator\iFogSim\Report_Saeedeh\DCNS_2000000_results\DCNS_2000000_final_results.xlsx" TargetMode="External"/><Relationship Id="rId2" Type="http://schemas.microsoft.com/office/2011/relationships/chartColorStyle" Target="colors7.xml"/><Relationship Id="rId1" Type="http://schemas.microsoft.com/office/2011/relationships/chartStyle" Target="style7.xml"/></Relationships>
</file>

<file path=ppt/charts/_rels/chart12.xml.rels><?xml version="1.0" encoding="UTF-8" standalone="yes"?>
<Relationships xmlns="http://schemas.openxmlformats.org/package/2006/relationships"><Relationship Id="rId3" Type="http://schemas.openxmlformats.org/officeDocument/2006/relationships/oleObject" Target="file:///D:\PhD\Slides%20for%20meeting%20with%20Ana\2024\DCNS_All_Networking_Energy_Models.xlsx" TargetMode="External"/><Relationship Id="rId2" Type="http://schemas.microsoft.com/office/2011/relationships/chartColorStyle" Target="colors8.xml"/><Relationship Id="rId1" Type="http://schemas.microsoft.com/office/2011/relationships/chartStyle" Target="style8.xml"/></Relationships>
</file>

<file path=ppt/charts/_rels/chart2.xml.rels><?xml version="1.0" encoding="UTF-8" standalone="yes"?>
<Relationships xmlns="http://schemas.openxmlformats.org/package/2006/relationships"><Relationship Id="rId1" Type="http://schemas.openxmlformats.org/officeDocument/2006/relationships/oleObject" Target="file:///D:\PhD\Simulators\iFog_Simulator\iFogSim\Report_Saeedeh\DCNS_2000000_results\DCNS_2000000_final_results.xlsx" TargetMode="External"/></Relationships>
</file>

<file path=ppt/charts/_rels/chart3.xml.rels><?xml version="1.0" encoding="UTF-8" standalone="yes"?>
<Relationships xmlns="http://schemas.openxmlformats.org/package/2006/relationships"><Relationship Id="rId3" Type="http://schemas.openxmlformats.org/officeDocument/2006/relationships/oleObject" Target="file:///D:\PhD\Simulators\iFog_Simulator\iFogSim\Report_Saeedeh\DCNS_2000000_results\DCNS_2000000_final_results.xlsx" TargetMode="External"/><Relationship Id="rId2" Type="http://schemas.microsoft.com/office/2011/relationships/chartColorStyle" Target="colors1.xml"/><Relationship Id="rId1" Type="http://schemas.microsoft.com/office/2011/relationships/chartStyle" Target="style1.xml"/></Relationships>
</file>

<file path=ppt/charts/_rels/chart4.xml.rels><?xml version="1.0" encoding="UTF-8" standalone="yes"?>
<Relationships xmlns="http://schemas.openxmlformats.org/package/2006/relationships"><Relationship Id="rId1" Type="http://schemas.openxmlformats.org/officeDocument/2006/relationships/oleObject" Target="file:///D:\PhD\Simulators\iFog_Simulator\iFogSim\Report_Saeedeh\VRGame_2000000_results\VRGame+DCNS_2000000%20(1).xlsx"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file:///D:\PhD\Simulators\iFog_Simulator\iFogSim\Report_Saeedeh\VRGame_2000000_results\VRGame+DCNS_2000000%20(1).xlsx" TargetMode="External"/></Relationships>
</file>

<file path=ppt/charts/_rels/chart6.xml.rels><?xml version="1.0" encoding="UTF-8" standalone="yes"?>
<Relationships xmlns="http://schemas.openxmlformats.org/package/2006/relationships"><Relationship Id="rId3" Type="http://schemas.openxmlformats.org/officeDocument/2006/relationships/oleObject" Target="file:///D:\PhD\Simulators\iFog_Simulator\iFogSim\Report_Saeedeh\VRGame_2000000_results\VRGame+DCNS_2000000%20(1).xlsx" TargetMode="External"/><Relationship Id="rId2" Type="http://schemas.microsoft.com/office/2011/relationships/chartColorStyle" Target="colors2.xml"/><Relationship Id="rId1" Type="http://schemas.microsoft.com/office/2011/relationships/chartStyle" Target="style2.xml"/></Relationships>
</file>

<file path=ppt/charts/_rels/chart7.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3.xml"/><Relationship Id="rId1" Type="http://schemas.microsoft.com/office/2011/relationships/chartStyle" Target="style3.xml"/><Relationship Id="rId4" Type="http://schemas.openxmlformats.org/officeDocument/2006/relationships/package" Target="../embeddings/Microsoft_Excel_Worksheet1.xlsx"/></Relationships>
</file>

<file path=ppt/charts/_rels/chart8.xml.rels><?xml version="1.0" encoding="UTF-8" standalone="yes"?>
<Relationships xmlns="http://schemas.openxmlformats.org/package/2006/relationships"><Relationship Id="rId3" Type="http://schemas.openxmlformats.org/officeDocument/2006/relationships/themeOverride" Target="../theme/themeOverride2.xml"/><Relationship Id="rId2" Type="http://schemas.microsoft.com/office/2011/relationships/chartColorStyle" Target="colors4.xml"/><Relationship Id="rId1" Type="http://schemas.microsoft.com/office/2011/relationships/chartStyle" Target="style4.xml"/><Relationship Id="rId4" Type="http://schemas.openxmlformats.org/officeDocument/2006/relationships/package" Target="../embeddings/Microsoft_Excel_Worksheet2.xlsx"/></Relationships>
</file>

<file path=ppt/charts/_rels/chart9.xml.rels><?xml version="1.0" encoding="UTF-8" standalone="yes"?>
<Relationships xmlns="http://schemas.openxmlformats.org/package/2006/relationships"><Relationship Id="rId3" Type="http://schemas.openxmlformats.org/officeDocument/2006/relationships/themeOverride" Target="../theme/themeOverride3.xml"/><Relationship Id="rId2" Type="http://schemas.microsoft.com/office/2011/relationships/chartColorStyle" Target="colors5.xml"/><Relationship Id="rId1" Type="http://schemas.microsoft.com/office/2011/relationships/chartStyle" Target="style5.xml"/><Relationship Id="rId4" Type="http://schemas.openxmlformats.org/officeDocument/2006/relationships/package" Target="../embeddings/Microsoft_Excel_Worksheet3.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a:lstStyle/>
          <a:p>
            <a:pPr>
              <a:defRPr lang="en-US" sz="1400" b="0" strike="noStrike" spc="-1">
                <a:solidFill>
                  <a:srgbClr val="595959"/>
                </a:solidFill>
                <a:latin typeface="Calibri"/>
              </a:defRPr>
            </a:pPr>
            <a:r>
              <a:rPr lang="en-US" sz="1400" b="0" strike="noStrike" spc="-1" dirty="0">
                <a:solidFill>
                  <a:srgbClr val="595959"/>
                </a:solidFill>
                <a:latin typeface="+mj-lt"/>
              </a:rPr>
              <a:t>Device-Centric Energy</a:t>
            </a:r>
          </a:p>
        </c:rich>
      </c:tx>
      <c:overlay val="0"/>
      <c:spPr>
        <a:noFill/>
        <a:ln w="0">
          <a:noFill/>
        </a:ln>
      </c:spPr>
    </c:title>
    <c:autoTitleDeleted val="0"/>
    <c:plotArea>
      <c:layout/>
      <c:barChart>
        <c:barDir val="col"/>
        <c:grouping val="stacked"/>
        <c:varyColors val="0"/>
        <c:ser>
          <c:idx val="0"/>
          <c:order val="0"/>
          <c:tx>
            <c:strRef>
              <c:f>Sheet1!$A$4</c:f>
              <c:strCache>
                <c:ptCount val="1"/>
                <c:pt idx="0">
                  <c:v>Cloud Energy</c:v>
                </c:pt>
              </c:strCache>
            </c:strRef>
          </c:tx>
          <c:spPr>
            <a:solidFill>
              <a:srgbClr val="4472C4"/>
            </a:solidFill>
            <a:ln w="0">
              <a:noFill/>
            </a:ln>
          </c:spPr>
          <c:invertIfNegative val="0"/>
          <c:dLbls>
            <c:spPr>
              <a:noFill/>
              <a:ln>
                <a:noFill/>
              </a:ln>
              <a:effectLst/>
            </c:spPr>
            <c:txPr>
              <a:bodyPr wrap="square"/>
              <a:lstStyle/>
              <a:p>
                <a:pPr>
                  <a:defRPr sz="1000" b="0" strike="noStrike" spc="-1">
                    <a:solidFill>
                      <a:srgbClr val="000000"/>
                    </a:solidFill>
                    <a:latin typeface="Calibri"/>
                  </a:defRPr>
                </a:pPr>
                <a:endParaRPr lang="en-NL"/>
              </a:p>
            </c:txPr>
            <c:dLblPos val="ctr"/>
            <c:showLegendKey val="0"/>
            <c:showVal val="0"/>
            <c:showCatName val="0"/>
            <c:showSerName val="0"/>
            <c:showPercent val="0"/>
            <c:showBubbleSize val="1"/>
            <c:separator>; </c:separator>
            <c:showLeaderLines val="0"/>
            <c:extLst>
              <c:ext xmlns:c15="http://schemas.microsoft.com/office/drawing/2012/chart" uri="{CE6537A1-D6FC-4f65-9D91-7224C49458BB}">
                <c15:showLeaderLines val="0"/>
              </c:ext>
            </c:extLst>
          </c:dLbls>
          <c:cat>
            <c:strRef>
              <c:f>Sheet1!$B$3:$G$3</c:f>
              <c:strCache>
                <c:ptCount val="6"/>
                <c:pt idx="0">
                  <c:v>Router only</c:v>
                </c:pt>
                <c:pt idx="1">
                  <c:v>Proxy only</c:v>
                </c:pt>
                <c:pt idx="2">
                  <c:v>Cloud only</c:v>
                </c:pt>
                <c:pt idx="3">
                  <c:v>Router_Proxy</c:v>
                </c:pt>
                <c:pt idx="4">
                  <c:v>Router_Cloud</c:v>
                </c:pt>
                <c:pt idx="5">
                  <c:v>Proxy_Cloud</c:v>
                </c:pt>
              </c:strCache>
            </c:strRef>
          </c:cat>
          <c:val>
            <c:numRef>
              <c:f>Sheet1!$B$4:$G$4</c:f>
              <c:numCache>
                <c:formatCode>0.000</c:formatCode>
                <c:ptCount val="6"/>
                <c:pt idx="0">
                  <c:v>2666.8125137991701</c:v>
                </c:pt>
                <c:pt idx="1">
                  <c:v>2666.81251464559</c:v>
                </c:pt>
                <c:pt idx="2">
                  <c:v>2732.9796252451501</c:v>
                </c:pt>
                <c:pt idx="3">
                  <c:v>2666.8125138403202</c:v>
                </c:pt>
                <c:pt idx="4">
                  <c:v>2691.55035652779</c:v>
                </c:pt>
                <c:pt idx="5">
                  <c:v>2691.0700807866201</c:v>
                </c:pt>
              </c:numCache>
            </c:numRef>
          </c:val>
          <c:extLst>
            <c:ext xmlns:c16="http://schemas.microsoft.com/office/drawing/2014/chart" uri="{C3380CC4-5D6E-409C-BE32-E72D297353CC}">
              <c16:uniqueId val="{00000000-BB82-4674-B455-26B1AE963D92}"/>
            </c:ext>
          </c:extLst>
        </c:ser>
        <c:ser>
          <c:idx val="1"/>
          <c:order val="1"/>
          <c:tx>
            <c:strRef>
              <c:f>Sheet1!$A$6</c:f>
              <c:strCache>
                <c:ptCount val="1"/>
                <c:pt idx="0">
                  <c:v>Proxy Energy</c:v>
                </c:pt>
              </c:strCache>
            </c:strRef>
          </c:tx>
          <c:spPr>
            <a:solidFill>
              <a:srgbClr val="ED7D31"/>
            </a:solidFill>
            <a:ln w="0">
              <a:noFill/>
            </a:ln>
          </c:spPr>
          <c:invertIfNegative val="0"/>
          <c:dLbls>
            <c:spPr>
              <a:noFill/>
              <a:ln>
                <a:noFill/>
              </a:ln>
              <a:effectLst/>
            </c:spPr>
            <c:txPr>
              <a:bodyPr wrap="square"/>
              <a:lstStyle/>
              <a:p>
                <a:pPr>
                  <a:defRPr sz="1000" b="0" strike="noStrike" spc="-1">
                    <a:solidFill>
                      <a:srgbClr val="000000"/>
                    </a:solidFill>
                    <a:latin typeface="Calibri"/>
                  </a:defRPr>
                </a:pPr>
                <a:endParaRPr lang="en-NL"/>
              </a:p>
            </c:txPr>
            <c:dLblPos val="ctr"/>
            <c:showLegendKey val="0"/>
            <c:showVal val="0"/>
            <c:showCatName val="0"/>
            <c:showSerName val="0"/>
            <c:showPercent val="0"/>
            <c:showBubbleSize val="1"/>
            <c:separator>; </c:separator>
            <c:showLeaderLines val="0"/>
            <c:extLst>
              <c:ext xmlns:c15="http://schemas.microsoft.com/office/drawing/2012/chart" uri="{CE6537A1-D6FC-4f65-9D91-7224C49458BB}">
                <c15:showLeaderLines val="0"/>
              </c:ext>
            </c:extLst>
          </c:dLbls>
          <c:cat>
            <c:strRef>
              <c:f>Sheet1!$B$3:$G$3</c:f>
              <c:strCache>
                <c:ptCount val="6"/>
                <c:pt idx="0">
                  <c:v>Router only</c:v>
                </c:pt>
                <c:pt idx="1">
                  <c:v>Proxy only</c:v>
                </c:pt>
                <c:pt idx="2">
                  <c:v>Cloud only</c:v>
                </c:pt>
                <c:pt idx="3">
                  <c:v>Router_Proxy</c:v>
                </c:pt>
                <c:pt idx="4">
                  <c:v>Router_Cloud</c:v>
                </c:pt>
                <c:pt idx="5">
                  <c:v>Proxy_Cloud</c:v>
                </c:pt>
              </c:strCache>
            </c:strRef>
          </c:cat>
          <c:val>
            <c:numRef>
              <c:f>Sheet1!$B$6:$G$6</c:f>
              <c:numCache>
                <c:formatCode>0.000</c:formatCode>
                <c:ptCount val="6"/>
                <c:pt idx="0">
                  <c:v>166.86660000002601</c:v>
                </c:pt>
                <c:pt idx="1">
                  <c:v>210.33413397781899</c:v>
                </c:pt>
                <c:pt idx="2">
                  <c:v>166.86660000002601</c:v>
                </c:pt>
                <c:pt idx="3">
                  <c:v>181.550804282771</c:v>
                </c:pt>
                <c:pt idx="4">
                  <c:v>166.86660000002601</c:v>
                </c:pt>
                <c:pt idx="5">
                  <c:v>195.71755468078999</c:v>
                </c:pt>
              </c:numCache>
            </c:numRef>
          </c:val>
          <c:extLst>
            <c:ext xmlns:c16="http://schemas.microsoft.com/office/drawing/2014/chart" uri="{C3380CC4-5D6E-409C-BE32-E72D297353CC}">
              <c16:uniqueId val="{00000001-BB82-4674-B455-26B1AE963D92}"/>
            </c:ext>
          </c:extLst>
        </c:ser>
        <c:ser>
          <c:idx val="2"/>
          <c:order val="2"/>
          <c:tx>
            <c:strRef>
              <c:f>Sheet1!$A$8</c:f>
              <c:strCache>
                <c:ptCount val="1"/>
                <c:pt idx="0">
                  <c:v>Router Energy</c:v>
                </c:pt>
              </c:strCache>
            </c:strRef>
          </c:tx>
          <c:spPr>
            <a:solidFill>
              <a:srgbClr val="A5A5A5"/>
            </a:solidFill>
            <a:ln w="0">
              <a:noFill/>
            </a:ln>
          </c:spPr>
          <c:invertIfNegative val="0"/>
          <c:dLbls>
            <c:spPr>
              <a:noFill/>
              <a:ln>
                <a:noFill/>
              </a:ln>
              <a:effectLst/>
            </c:spPr>
            <c:txPr>
              <a:bodyPr wrap="square"/>
              <a:lstStyle/>
              <a:p>
                <a:pPr>
                  <a:defRPr sz="1000" b="0" strike="noStrike" spc="-1">
                    <a:solidFill>
                      <a:srgbClr val="000000"/>
                    </a:solidFill>
                    <a:latin typeface="Calibri"/>
                  </a:defRPr>
                </a:pPr>
                <a:endParaRPr lang="en-NL"/>
              </a:p>
            </c:txPr>
            <c:dLblPos val="ctr"/>
            <c:showLegendKey val="0"/>
            <c:showVal val="0"/>
            <c:showCatName val="0"/>
            <c:showSerName val="0"/>
            <c:showPercent val="0"/>
            <c:showBubbleSize val="1"/>
            <c:separator>; </c:separator>
            <c:showLeaderLines val="0"/>
            <c:extLst>
              <c:ext xmlns:c15="http://schemas.microsoft.com/office/drawing/2012/chart" uri="{CE6537A1-D6FC-4f65-9D91-7224C49458BB}">
                <c15:showLeaderLines val="0"/>
              </c:ext>
            </c:extLst>
          </c:dLbls>
          <c:cat>
            <c:strRef>
              <c:f>Sheet1!$B$3:$G$3</c:f>
              <c:strCache>
                <c:ptCount val="6"/>
                <c:pt idx="0">
                  <c:v>Router only</c:v>
                </c:pt>
                <c:pt idx="1">
                  <c:v>Proxy only</c:v>
                </c:pt>
                <c:pt idx="2">
                  <c:v>Cloud only</c:v>
                </c:pt>
                <c:pt idx="3">
                  <c:v>Router_Proxy</c:v>
                </c:pt>
                <c:pt idx="4">
                  <c:v>Router_Cloud</c:v>
                </c:pt>
                <c:pt idx="5">
                  <c:v>Proxy_Cloud</c:v>
                </c:pt>
              </c:strCache>
            </c:strRef>
          </c:cat>
          <c:val>
            <c:numRef>
              <c:f>Sheet1!$B$8:$G$8</c:f>
              <c:numCache>
                <c:formatCode>0.000</c:formatCode>
                <c:ptCount val="6"/>
                <c:pt idx="0">
                  <c:v>209.76041309107501</c:v>
                </c:pt>
                <c:pt idx="1">
                  <c:v>166.86660000002601</c:v>
                </c:pt>
                <c:pt idx="2">
                  <c:v>166.86660000002601</c:v>
                </c:pt>
                <c:pt idx="3">
                  <c:v>195.33504708603999</c:v>
                </c:pt>
                <c:pt idx="4">
                  <c:v>195.33504708603999</c:v>
                </c:pt>
                <c:pt idx="5">
                  <c:v>166.86660000002601</c:v>
                </c:pt>
              </c:numCache>
            </c:numRef>
          </c:val>
          <c:extLst>
            <c:ext xmlns:c16="http://schemas.microsoft.com/office/drawing/2014/chart" uri="{C3380CC4-5D6E-409C-BE32-E72D297353CC}">
              <c16:uniqueId val="{00000002-BB82-4674-B455-26B1AE963D92}"/>
            </c:ext>
          </c:extLst>
        </c:ser>
        <c:ser>
          <c:idx val="3"/>
          <c:order val="3"/>
          <c:tx>
            <c:strRef>
              <c:f>Sheet1!$A$10</c:f>
              <c:strCache>
                <c:ptCount val="1"/>
                <c:pt idx="0">
                  <c:v>Mobile Energy</c:v>
                </c:pt>
              </c:strCache>
            </c:strRef>
          </c:tx>
          <c:spPr>
            <a:solidFill>
              <a:srgbClr val="FFC000"/>
            </a:solidFill>
            <a:ln w="0">
              <a:noFill/>
            </a:ln>
          </c:spPr>
          <c:invertIfNegative val="0"/>
          <c:dLbls>
            <c:spPr>
              <a:noFill/>
              <a:ln>
                <a:noFill/>
              </a:ln>
              <a:effectLst/>
            </c:spPr>
            <c:txPr>
              <a:bodyPr wrap="square"/>
              <a:lstStyle/>
              <a:p>
                <a:pPr>
                  <a:defRPr sz="1000" b="0" strike="noStrike" spc="-1">
                    <a:solidFill>
                      <a:srgbClr val="000000"/>
                    </a:solidFill>
                    <a:latin typeface="Calibri"/>
                  </a:defRPr>
                </a:pPr>
                <a:endParaRPr lang="en-NL"/>
              </a:p>
            </c:txPr>
            <c:dLblPos val="ctr"/>
            <c:showLegendKey val="0"/>
            <c:showVal val="0"/>
            <c:showCatName val="0"/>
            <c:showSerName val="0"/>
            <c:showPercent val="0"/>
            <c:showBubbleSize val="1"/>
            <c:separator>; </c:separator>
            <c:showLeaderLines val="0"/>
            <c:extLst>
              <c:ext xmlns:c15="http://schemas.microsoft.com/office/drawing/2012/chart" uri="{CE6537A1-D6FC-4f65-9D91-7224C49458BB}">
                <c15:showLeaderLines val="0"/>
              </c:ext>
            </c:extLst>
          </c:dLbls>
          <c:cat>
            <c:strRef>
              <c:f>Sheet1!$B$3:$G$3</c:f>
              <c:strCache>
                <c:ptCount val="6"/>
                <c:pt idx="0">
                  <c:v>Router only</c:v>
                </c:pt>
                <c:pt idx="1">
                  <c:v>Proxy only</c:v>
                </c:pt>
                <c:pt idx="2">
                  <c:v>Cloud only</c:v>
                </c:pt>
                <c:pt idx="3">
                  <c:v>Router_Proxy</c:v>
                </c:pt>
                <c:pt idx="4">
                  <c:v>Router_Cloud</c:v>
                </c:pt>
                <c:pt idx="5">
                  <c:v>Proxy_Cloud</c:v>
                </c:pt>
              </c:strCache>
            </c:strRef>
          </c:cat>
          <c:val>
            <c:numRef>
              <c:f>Sheet1!$B$10:$G$10</c:f>
              <c:numCache>
                <c:formatCode>0.000</c:formatCode>
                <c:ptCount val="6"/>
                <c:pt idx="0">
                  <c:v>169.25756237104099</c:v>
                </c:pt>
                <c:pt idx="1">
                  <c:v>169.25756237104099</c:v>
                </c:pt>
                <c:pt idx="2">
                  <c:v>169.25756237104099</c:v>
                </c:pt>
                <c:pt idx="3">
                  <c:v>169.25756237104099</c:v>
                </c:pt>
                <c:pt idx="4">
                  <c:v>169.25756237104099</c:v>
                </c:pt>
                <c:pt idx="5">
                  <c:v>169.25756237104099</c:v>
                </c:pt>
              </c:numCache>
            </c:numRef>
          </c:val>
          <c:extLst>
            <c:ext xmlns:c16="http://schemas.microsoft.com/office/drawing/2014/chart" uri="{C3380CC4-5D6E-409C-BE32-E72D297353CC}">
              <c16:uniqueId val="{00000003-BB82-4674-B455-26B1AE963D92}"/>
            </c:ext>
          </c:extLst>
        </c:ser>
        <c:dLbls>
          <c:showLegendKey val="0"/>
          <c:showVal val="0"/>
          <c:showCatName val="0"/>
          <c:showSerName val="0"/>
          <c:showPercent val="0"/>
          <c:showBubbleSize val="0"/>
        </c:dLbls>
        <c:gapWidth val="219"/>
        <c:overlap val="100"/>
        <c:axId val="82024897"/>
        <c:axId val="61863429"/>
      </c:barChart>
      <c:catAx>
        <c:axId val="82024897"/>
        <c:scaling>
          <c:orientation val="minMax"/>
        </c:scaling>
        <c:delete val="0"/>
        <c:axPos val="b"/>
        <c:numFmt formatCode="General" sourceLinked="0"/>
        <c:majorTickMark val="none"/>
        <c:minorTickMark val="none"/>
        <c:tickLblPos val="nextTo"/>
        <c:spPr>
          <a:ln w="9360">
            <a:solidFill>
              <a:srgbClr val="D9D9D9"/>
            </a:solidFill>
            <a:round/>
          </a:ln>
        </c:spPr>
        <c:txPr>
          <a:bodyPr/>
          <a:lstStyle/>
          <a:p>
            <a:pPr>
              <a:defRPr sz="900" b="0" strike="noStrike" spc="-1">
                <a:solidFill>
                  <a:srgbClr val="595959"/>
                </a:solidFill>
                <a:latin typeface="Calibri"/>
              </a:defRPr>
            </a:pPr>
            <a:endParaRPr lang="en-NL"/>
          </a:p>
        </c:txPr>
        <c:crossAx val="61863429"/>
        <c:crosses val="autoZero"/>
        <c:auto val="1"/>
        <c:lblAlgn val="ctr"/>
        <c:lblOffset val="100"/>
        <c:noMultiLvlLbl val="0"/>
      </c:catAx>
      <c:valAx>
        <c:axId val="61863429"/>
        <c:scaling>
          <c:orientation val="minMax"/>
        </c:scaling>
        <c:delete val="0"/>
        <c:axPos val="l"/>
        <c:majorGridlines>
          <c:spPr>
            <a:ln w="9360">
              <a:solidFill>
                <a:srgbClr val="D9D9D9"/>
              </a:solidFill>
              <a:round/>
            </a:ln>
          </c:spPr>
        </c:majorGridlines>
        <c:title>
          <c:tx>
            <c:rich>
              <a:bodyPr rot="-5400000"/>
              <a:lstStyle/>
              <a:p>
                <a:pPr>
                  <a:defRPr sz="900" b="0" strike="noStrike" spc="-1">
                    <a:latin typeface="Arial"/>
                  </a:defRPr>
                </a:pPr>
                <a:r>
                  <a:rPr lang="en-US" sz="900" b="0" strike="noStrike" spc="-1" dirty="0">
                    <a:latin typeface="Arial"/>
                  </a:rPr>
                  <a:t>Energy (KJ)</a:t>
                </a:r>
              </a:p>
            </c:rich>
          </c:tx>
          <c:overlay val="0"/>
          <c:spPr>
            <a:noFill/>
            <a:ln w="0">
              <a:noFill/>
            </a:ln>
          </c:spPr>
        </c:title>
        <c:numFmt formatCode="0.00_ ;\-0.00\ " sourceLinked="0"/>
        <c:majorTickMark val="none"/>
        <c:minorTickMark val="none"/>
        <c:tickLblPos val="nextTo"/>
        <c:spPr>
          <a:ln w="6480">
            <a:noFill/>
          </a:ln>
        </c:spPr>
        <c:txPr>
          <a:bodyPr/>
          <a:lstStyle/>
          <a:p>
            <a:pPr>
              <a:defRPr sz="900" b="0" strike="noStrike" spc="-1">
                <a:solidFill>
                  <a:srgbClr val="595959"/>
                </a:solidFill>
                <a:latin typeface="Calibri"/>
              </a:defRPr>
            </a:pPr>
            <a:endParaRPr lang="en-NL"/>
          </a:p>
        </c:txPr>
        <c:crossAx val="82024897"/>
        <c:crosses val="autoZero"/>
        <c:crossBetween val="between"/>
      </c:valAx>
      <c:spPr>
        <a:noFill/>
        <a:ln w="0">
          <a:noFill/>
        </a:ln>
      </c:spPr>
    </c:plotArea>
    <c:legend>
      <c:legendPos val="b"/>
      <c:overlay val="0"/>
      <c:spPr>
        <a:noFill/>
        <a:ln w="0">
          <a:noFill/>
        </a:ln>
      </c:spPr>
      <c:txPr>
        <a:bodyPr/>
        <a:lstStyle/>
        <a:p>
          <a:pPr>
            <a:defRPr sz="900" b="0" strike="noStrike" spc="-1">
              <a:solidFill>
                <a:srgbClr val="595959"/>
              </a:solidFill>
              <a:latin typeface="Calibri"/>
            </a:defRPr>
          </a:pPr>
          <a:endParaRPr lang="en-NL"/>
        </a:p>
      </c:txPr>
    </c:legend>
    <c:plotVisOnly val="1"/>
    <c:dispBlanksAs val="gap"/>
    <c:showDLblsOverMax val="1"/>
  </c:chart>
  <c:spPr>
    <a:solidFill>
      <a:srgbClr val="FFFFFF"/>
    </a:solidFill>
    <a:ln w="9360">
      <a:solidFill>
        <a:srgbClr val="D9D9D9"/>
      </a:solidFill>
      <a:round/>
    </a:ln>
  </c:sp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200" dirty="0"/>
              <a:t>App </a:t>
            </a:r>
            <a:r>
              <a:rPr lang="en-US" sz="1200" b="1" dirty="0"/>
              <a:t>delays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NL"/>
        </a:p>
      </c:txPr>
    </c:title>
    <c:autoTitleDeleted val="0"/>
    <c:plotArea>
      <c:layout/>
      <c:barChart>
        <c:barDir val="col"/>
        <c:grouping val="clustered"/>
        <c:varyColors val="0"/>
        <c:ser>
          <c:idx val="0"/>
          <c:order val="0"/>
          <c:tx>
            <c:strRef>
              <c:f>Sheet1!$A$69</c:f>
              <c:strCache>
                <c:ptCount val="1"/>
                <c:pt idx="0">
                  <c:v>Total Delay Dcns_1</c:v>
                </c:pt>
              </c:strCache>
            </c:strRef>
          </c:tx>
          <c:spPr>
            <a:solidFill>
              <a:schemeClr val="accent1"/>
            </a:solidFill>
            <a:ln>
              <a:noFill/>
            </a:ln>
            <a:effectLst/>
          </c:spPr>
          <c:invertIfNegative val="0"/>
          <c:cat>
            <c:strRef>
              <c:f>Sheet1!$B$2:$I$2</c:f>
              <c:strCache>
                <c:ptCount val="8"/>
                <c:pt idx="0">
                  <c:v>Router_Only</c:v>
                </c:pt>
                <c:pt idx="1">
                  <c:v>Router_Proxy</c:v>
                </c:pt>
                <c:pt idx="2">
                  <c:v>Router_Cloud</c:v>
                </c:pt>
                <c:pt idx="3">
                  <c:v>Proxy_Only</c:v>
                </c:pt>
                <c:pt idx="4">
                  <c:v>Proxy_Cloud</c:v>
                </c:pt>
                <c:pt idx="5">
                  <c:v>Cloud_Only</c:v>
                </c:pt>
                <c:pt idx="6">
                  <c:v>Router_Edge-ward (Router_Only)</c:v>
                </c:pt>
                <c:pt idx="7">
                  <c:v>Edge-ward_Only(Router_Only)</c:v>
                </c:pt>
              </c:strCache>
            </c:strRef>
          </c:cat>
          <c:val>
            <c:numRef>
              <c:f>Sheet1!$B$69:$I$69</c:f>
              <c:numCache>
                <c:formatCode>#,##0.00_);\(#,##0.00\)</c:formatCode>
                <c:ptCount val="8"/>
                <c:pt idx="0">
                  <c:v>641.10485080205592</c:v>
                </c:pt>
                <c:pt idx="1">
                  <c:v>12.7479</c:v>
                </c:pt>
                <c:pt idx="2">
                  <c:v>210.09056140000001</c:v>
                </c:pt>
                <c:pt idx="3">
                  <c:v>646.122167999</c:v>
                </c:pt>
                <c:pt idx="4">
                  <c:v>210.09056140000001</c:v>
                </c:pt>
                <c:pt idx="5">
                  <c:v>210.25506999999999</c:v>
                </c:pt>
                <c:pt idx="6">
                  <c:v>641.10484990000009</c:v>
                </c:pt>
                <c:pt idx="7">
                  <c:v>641.10484000000008</c:v>
                </c:pt>
              </c:numCache>
            </c:numRef>
          </c:val>
          <c:extLst>
            <c:ext xmlns:c16="http://schemas.microsoft.com/office/drawing/2014/chart" uri="{C3380CC4-5D6E-409C-BE32-E72D297353CC}">
              <c16:uniqueId val="{00000000-9112-41F0-885B-E64D91E097F7}"/>
            </c:ext>
          </c:extLst>
        </c:ser>
        <c:ser>
          <c:idx val="1"/>
          <c:order val="1"/>
          <c:tx>
            <c:strRef>
              <c:f>Sheet1!$A$72</c:f>
              <c:strCache>
                <c:ptCount val="1"/>
                <c:pt idx="0">
                  <c:v>Total Delay Dcns_0</c:v>
                </c:pt>
              </c:strCache>
            </c:strRef>
          </c:tx>
          <c:spPr>
            <a:solidFill>
              <a:schemeClr val="accent2"/>
            </a:solidFill>
            <a:ln>
              <a:noFill/>
            </a:ln>
            <a:effectLst/>
          </c:spPr>
          <c:invertIfNegative val="0"/>
          <c:cat>
            <c:strRef>
              <c:f>Sheet1!$B$2:$I$2</c:f>
              <c:strCache>
                <c:ptCount val="8"/>
                <c:pt idx="0">
                  <c:v>Router_Only</c:v>
                </c:pt>
                <c:pt idx="1">
                  <c:v>Router_Proxy</c:v>
                </c:pt>
                <c:pt idx="2">
                  <c:v>Router_Cloud</c:v>
                </c:pt>
                <c:pt idx="3">
                  <c:v>Proxy_Only</c:v>
                </c:pt>
                <c:pt idx="4">
                  <c:v>Proxy_Cloud</c:v>
                </c:pt>
                <c:pt idx="5">
                  <c:v>Cloud_Only</c:v>
                </c:pt>
                <c:pt idx="6">
                  <c:v>Router_Edge-ward (Router_Only)</c:v>
                </c:pt>
                <c:pt idx="7">
                  <c:v>Edge-ward_Only(Router_Only)</c:v>
                </c:pt>
              </c:strCache>
            </c:strRef>
          </c:cat>
          <c:val>
            <c:numRef>
              <c:f>Sheet1!$B$72:$I$72</c:f>
              <c:numCache>
                <c:formatCode>#,##0.00_);\(#,##0.00\)</c:formatCode>
                <c:ptCount val="8"/>
                <c:pt idx="0">
                  <c:v>566.01455026455005</c:v>
                </c:pt>
                <c:pt idx="1">
                  <c:v>8.4661000000000008</c:v>
                </c:pt>
                <c:pt idx="2">
                  <c:v>8.4671409999999998</c:v>
                </c:pt>
                <c:pt idx="3">
                  <c:v>570.64578668000001</c:v>
                </c:pt>
                <c:pt idx="4">
                  <c:v>12.5481427</c:v>
                </c:pt>
                <c:pt idx="5">
                  <c:v>209.87659000000002</c:v>
                </c:pt>
                <c:pt idx="6">
                  <c:v>566.01455016</c:v>
                </c:pt>
                <c:pt idx="7">
                  <c:v>566.01454926450003</c:v>
                </c:pt>
              </c:numCache>
            </c:numRef>
          </c:val>
          <c:extLst>
            <c:ext xmlns:c16="http://schemas.microsoft.com/office/drawing/2014/chart" uri="{C3380CC4-5D6E-409C-BE32-E72D297353CC}">
              <c16:uniqueId val="{00000001-9112-41F0-885B-E64D91E097F7}"/>
            </c:ext>
          </c:extLst>
        </c:ser>
        <c:dLbls>
          <c:showLegendKey val="0"/>
          <c:showVal val="0"/>
          <c:showCatName val="0"/>
          <c:showSerName val="0"/>
          <c:showPercent val="0"/>
          <c:showBubbleSize val="0"/>
        </c:dLbls>
        <c:gapWidth val="219"/>
        <c:overlap val="-27"/>
        <c:axId val="1903422784"/>
        <c:axId val="1903159456"/>
      </c:barChart>
      <c:catAx>
        <c:axId val="190342278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700" b="0" i="0" u="none" strike="noStrike" kern="1200" baseline="0">
                <a:solidFill>
                  <a:schemeClr val="tx1">
                    <a:lumMod val="65000"/>
                    <a:lumOff val="35000"/>
                  </a:schemeClr>
                </a:solidFill>
                <a:latin typeface="+mn-lt"/>
                <a:ea typeface="+mn-ea"/>
                <a:cs typeface="+mn-cs"/>
              </a:defRPr>
            </a:pPr>
            <a:endParaRPr lang="en-NL"/>
          </a:p>
        </c:txPr>
        <c:crossAx val="1903159456"/>
        <c:crosses val="autoZero"/>
        <c:auto val="1"/>
        <c:lblAlgn val="ctr"/>
        <c:lblOffset val="100"/>
        <c:noMultiLvlLbl val="0"/>
      </c:catAx>
      <c:valAx>
        <c:axId val="1903159456"/>
        <c:scaling>
          <c:orientation val="minMax"/>
        </c:scaling>
        <c:delete val="0"/>
        <c:axPos val="l"/>
        <c:majorGridlines>
          <c:spPr>
            <a:ln w="9525" cap="flat" cmpd="sng" algn="ctr">
              <a:solidFill>
                <a:schemeClr val="tx1">
                  <a:lumMod val="15000"/>
                  <a:lumOff val="85000"/>
                </a:schemeClr>
              </a:solidFill>
              <a:round/>
            </a:ln>
            <a:effectLst/>
          </c:spPr>
        </c:majorGridlines>
        <c:numFmt formatCode="#,##0.00_);\(#,##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NL"/>
          </a:p>
        </c:txPr>
        <c:crossAx val="1903422784"/>
        <c:crosses val="autoZero"/>
        <c:crossBetween val="between"/>
      </c:valAx>
      <c:spPr>
        <a:noFill/>
        <a:ln>
          <a:noFill/>
        </a:ln>
        <a:effectLst/>
      </c:spPr>
    </c:plotArea>
    <c:legend>
      <c:legendPos val="b"/>
      <c:layout>
        <c:manualLayout>
          <c:xMode val="edge"/>
          <c:yMode val="edge"/>
          <c:x val="0.290753077234227"/>
          <c:y val="0.91283645189798834"/>
          <c:w val="0.41006476092662331"/>
          <c:h val="6.8117626809404239E-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NL"/>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NL"/>
    </a:p>
  </c:txPr>
  <c:externalData r:id="rId4">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ctr" rtl="0">
              <a:defRPr lang="en-US" sz="1400" b="0" i="0" u="none" strike="noStrike" kern="1200" spc="-1" baseline="0" dirty="0">
                <a:solidFill>
                  <a:srgbClr val="595959"/>
                </a:solidFill>
                <a:latin typeface="+mj-lt"/>
                <a:ea typeface="+mn-ea"/>
                <a:cs typeface="+mn-cs"/>
              </a:defRPr>
            </a:pPr>
            <a:r>
              <a:rPr lang="en-US" sz="1400" b="0" i="0" u="none" strike="noStrike" kern="1200" spc="-1" baseline="0" dirty="0">
                <a:solidFill>
                  <a:srgbClr val="595959"/>
                </a:solidFill>
                <a:latin typeface="+mj-lt"/>
                <a:ea typeface="+mn-ea"/>
                <a:cs typeface="+mn-cs"/>
              </a:rPr>
              <a:t>Total Delay of Surveillance Application</a:t>
            </a:r>
          </a:p>
        </c:rich>
      </c:tx>
      <c:overlay val="0"/>
      <c:spPr>
        <a:noFill/>
        <a:ln>
          <a:noFill/>
        </a:ln>
        <a:effectLst/>
      </c:spPr>
      <c:txPr>
        <a:bodyPr rot="0" spcFirstLastPara="1" vertOverflow="ellipsis" vert="horz" wrap="square" anchor="ctr" anchorCtr="1"/>
        <a:lstStyle/>
        <a:p>
          <a:pPr algn="ctr" rtl="0">
            <a:defRPr lang="en-US" sz="1400" b="0" i="0" u="none" strike="noStrike" kern="1200" spc="-1" baseline="0" dirty="0">
              <a:solidFill>
                <a:srgbClr val="595959"/>
              </a:solidFill>
              <a:latin typeface="+mj-lt"/>
              <a:ea typeface="+mn-ea"/>
              <a:cs typeface="+mn-cs"/>
            </a:defRPr>
          </a:pPr>
          <a:endParaRPr lang="en-NL"/>
        </a:p>
      </c:txPr>
    </c:title>
    <c:autoTitleDeleted val="0"/>
    <c:plotArea>
      <c:layout/>
      <c:barChart>
        <c:barDir val="col"/>
        <c:grouping val="clustered"/>
        <c:varyColors val="0"/>
        <c:ser>
          <c:idx val="0"/>
          <c:order val="0"/>
          <c:tx>
            <c:strRef>
              <c:f>Sheet1!$A$21</c:f>
              <c:strCache>
                <c:ptCount val="1"/>
                <c:pt idx="0">
                  <c:v>Total Delay(ms) (delay1+delay2)</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NL"/>
              </a:p>
            </c:txPr>
            <c:dLblPos val="outEnd"/>
            <c:showLegendKey val="0"/>
            <c:showVal val="0"/>
            <c:showCatName val="0"/>
            <c:showSerName val="0"/>
            <c:showPercent val="0"/>
            <c:showBubbleSize val="1"/>
            <c:separator>; </c:separator>
            <c:showLeaderLines val="0"/>
            <c:extLst>
              <c:ext xmlns:c15="http://schemas.microsoft.com/office/drawing/2012/chart" uri="{CE6537A1-D6FC-4f65-9D91-7224C49458BB}">
                <c15:showLeaderLines val="0"/>
              </c:ext>
            </c:extLst>
          </c:dLbls>
          <c:cat>
            <c:strRef>
              <c:f>Sheet1!$B$3:$G$3</c:f>
              <c:strCache>
                <c:ptCount val="6"/>
                <c:pt idx="0">
                  <c:v>Router only</c:v>
                </c:pt>
                <c:pt idx="1">
                  <c:v>Proxy only</c:v>
                </c:pt>
                <c:pt idx="2">
                  <c:v>Cloud only</c:v>
                </c:pt>
                <c:pt idx="3">
                  <c:v>Router_Proxy</c:v>
                </c:pt>
                <c:pt idx="4">
                  <c:v>Router_Cloud</c:v>
                </c:pt>
                <c:pt idx="5">
                  <c:v>Proxy_Cloud</c:v>
                </c:pt>
              </c:strCache>
            </c:strRef>
          </c:cat>
          <c:val>
            <c:numRef>
              <c:f>Sheet1!$B$21:$G$21</c:f>
              <c:numCache>
                <c:formatCode>0.00_ ;\-0.00\ </c:formatCode>
                <c:ptCount val="6"/>
                <c:pt idx="0">
                  <c:v>8.4581428572329802</c:v>
                </c:pt>
                <c:pt idx="1">
                  <c:v>12.539142857026349</c:v>
                </c:pt>
                <c:pt idx="2">
                  <c:v>209.88157142708002</c:v>
                </c:pt>
                <c:pt idx="3">
                  <c:v>12.4626428520234</c:v>
                </c:pt>
                <c:pt idx="4">
                  <c:v>212.46559284771001</c:v>
                </c:pt>
                <c:pt idx="5">
                  <c:v>212.54364285207902</c:v>
                </c:pt>
              </c:numCache>
            </c:numRef>
          </c:val>
          <c:extLst>
            <c:ext xmlns:c16="http://schemas.microsoft.com/office/drawing/2014/chart" uri="{C3380CC4-5D6E-409C-BE32-E72D297353CC}">
              <c16:uniqueId val="{00000000-8363-4224-920A-D51C2059F05B}"/>
            </c:ext>
          </c:extLst>
        </c:ser>
        <c:dLbls>
          <c:showLegendKey val="0"/>
          <c:showVal val="0"/>
          <c:showCatName val="0"/>
          <c:showSerName val="0"/>
          <c:showPercent val="0"/>
          <c:showBubbleSize val="0"/>
        </c:dLbls>
        <c:gapWidth val="219"/>
        <c:overlap val="-27"/>
        <c:axId val="23059238"/>
        <c:axId val="86934008"/>
      </c:barChart>
      <c:catAx>
        <c:axId val="23059238"/>
        <c:scaling>
          <c:orientation val="minMax"/>
        </c:scaling>
        <c:delete val="0"/>
        <c:axPos val="b"/>
        <c:numFmt formatCode="General"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NL"/>
          </a:p>
        </c:txPr>
        <c:crossAx val="86934008"/>
        <c:crosses val="autoZero"/>
        <c:auto val="1"/>
        <c:lblAlgn val="ctr"/>
        <c:lblOffset val="100"/>
        <c:noMultiLvlLbl val="0"/>
      </c:catAx>
      <c:valAx>
        <c:axId val="8693400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t>Time (</a:t>
                </a:r>
                <a:r>
                  <a:rPr lang="en-US" dirty="0" err="1"/>
                  <a:t>ms</a:t>
                </a:r>
                <a:r>
                  <a:rPr lang="en-US" dirty="0"/>
                  <a:t>)</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NL"/>
            </a:p>
          </c:txPr>
        </c:title>
        <c:numFmt formatCode="0.00_ ;\-0.00\ "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NL"/>
          </a:p>
        </c:txPr>
        <c:crossAx val="23059238"/>
        <c:crosses val="autoZero"/>
        <c:crossBetween val="between"/>
      </c:valAx>
      <c:spPr>
        <a:noFill/>
        <a:ln>
          <a:noFill/>
        </a:ln>
        <a:effectLst/>
      </c:spPr>
    </c:plotArea>
    <c:plotVisOnly val="1"/>
    <c:dispBlanksAs val="gap"/>
    <c:showDLblsOverMax val="1"/>
  </c:chart>
  <c:spPr>
    <a:noFill/>
    <a:ln>
      <a:noFill/>
    </a:ln>
    <a:effectLst/>
  </c:spPr>
  <c:txPr>
    <a:bodyPr/>
    <a:lstStyle/>
    <a:p>
      <a:pPr>
        <a:defRPr/>
      </a:pPr>
      <a:endParaRPr lang="en-NL"/>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Networking energy models Comparison(including flow-based)</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NL"/>
        </a:p>
      </c:txPr>
    </c:title>
    <c:autoTitleDeleted val="0"/>
    <c:plotArea>
      <c:layout/>
      <c:barChart>
        <c:barDir val="col"/>
        <c:grouping val="clustered"/>
        <c:varyColors val="0"/>
        <c:ser>
          <c:idx val="0"/>
          <c:order val="0"/>
          <c:tx>
            <c:strRef>
              <c:f>'DCNS_ECOFEN_Network Results for'!$A$39</c:f>
              <c:strCache>
                <c:ptCount val="1"/>
                <c:pt idx="0">
                  <c:v>Rated_Total Application NICs energy</c:v>
                </c:pt>
              </c:strCache>
            </c:strRef>
          </c:tx>
          <c:spPr>
            <a:solidFill>
              <a:schemeClr val="accent1"/>
            </a:solidFill>
            <a:ln>
              <a:noFill/>
            </a:ln>
            <a:effectLst/>
          </c:spPr>
          <c:invertIfNegative val="0"/>
          <c:cat>
            <c:strRef>
              <c:f>'DCNS_ECOFEN_Network Results for'!$B$1:$G$1</c:f>
              <c:strCache>
                <c:ptCount val="6"/>
                <c:pt idx="0">
                  <c:v>Router_Only</c:v>
                </c:pt>
                <c:pt idx="1">
                  <c:v>Proxy_Only</c:v>
                </c:pt>
                <c:pt idx="2">
                  <c:v>Router_Proxy</c:v>
                </c:pt>
                <c:pt idx="3">
                  <c:v>Router_Cloud</c:v>
                </c:pt>
                <c:pt idx="4">
                  <c:v>Proxy_Cloud</c:v>
                </c:pt>
                <c:pt idx="5">
                  <c:v>Cloud_Only</c:v>
                </c:pt>
              </c:strCache>
            </c:strRef>
          </c:cat>
          <c:val>
            <c:numRef>
              <c:f>'DCNS_ECOFEN_Network Results for'!$B$39:$G$39</c:f>
              <c:numCache>
                <c:formatCode>General</c:formatCode>
                <c:ptCount val="6"/>
                <c:pt idx="0">
                  <c:v>12044.000000000873</c:v>
                </c:pt>
                <c:pt idx="1">
                  <c:v>20899.699999993783</c:v>
                </c:pt>
                <c:pt idx="2">
                  <c:v>12515.299999991064</c:v>
                </c:pt>
                <c:pt idx="3">
                  <c:v>13024.399999980233</c:v>
                </c:pt>
                <c:pt idx="4">
                  <c:v>21408.799999982955</c:v>
                </c:pt>
                <c:pt idx="5">
                  <c:v>29794.399999985606</c:v>
                </c:pt>
              </c:numCache>
            </c:numRef>
          </c:val>
          <c:extLst>
            <c:ext xmlns:c16="http://schemas.microsoft.com/office/drawing/2014/chart" uri="{C3380CC4-5D6E-409C-BE32-E72D297353CC}">
              <c16:uniqueId val="{00000000-DF66-4F92-BAD3-763BFD7E5676}"/>
            </c:ext>
          </c:extLst>
        </c:ser>
        <c:ser>
          <c:idx val="1"/>
          <c:order val="1"/>
          <c:tx>
            <c:strRef>
              <c:f>'DCNS_ECOFEN_Network Results for'!$A$54</c:f>
              <c:strCache>
                <c:ptCount val="1"/>
                <c:pt idx="0">
                  <c:v>Measured_Total Application NICs energy</c:v>
                </c:pt>
              </c:strCache>
            </c:strRef>
          </c:tx>
          <c:spPr>
            <a:solidFill>
              <a:schemeClr val="accent2"/>
            </a:solidFill>
            <a:ln>
              <a:noFill/>
            </a:ln>
            <a:effectLst/>
          </c:spPr>
          <c:invertIfNegative val="0"/>
          <c:cat>
            <c:strRef>
              <c:f>'DCNS_ECOFEN_Network Results for'!$B$1:$G$1</c:f>
              <c:strCache>
                <c:ptCount val="6"/>
                <c:pt idx="0">
                  <c:v>Router_Only</c:v>
                </c:pt>
                <c:pt idx="1">
                  <c:v>Proxy_Only</c:v>
                </c:pt>
                <c:pt idx="2">
                  <c:v>Router_Proxy</c:v>
                </c:pt>
                <c:pt idx="3">
                  <c:v>Router_Cloud</c:v>
                </c:pt>
                <c:pt idx="4">
                  <c:v>Proxy_Cloud</c:v>
                </c:pt>
                <c:pt idx="5">
                  <c:v>Cloud_Only</c:v>
                </c:pt>
              </c:strCache>
            </c:strRef>
          </c:cat>
          <c:val>
            <c:numRef>
              <c:f>'DCNS_ECOFEN_Network Results for'!$B$54:$G$54</c:f>
              <c:numCache>
                <c:formatCode>General</c:formatCode>
                <c:ptCount val="6"/>
                <c:pt idx="0">
                  <c:v>4375.0400000003365</c:v>
                </c:pt>
                <c:pt idx="1">
                  <c:v>7385.9779999979273</c:v>
                </c:pt>
                <c:pt idx="2">
                  <c:v>4535.2819999970025</c:v>
                </c:pt>
                <c:pt idx="3">
                  <c:v>4701.4599999934599</c:v>
                </c:pt>
                <c:pt idx="4">
                  <c:v>7552.1559999943865</c:v>
                </c:pt>
                <c:pt idx="5">
                  <c:v>10403.259999995284</c:v>
                </c:pt>
              </c:numCache>
            </c:numRef>
          </c:val>
          <c:extLst>
            <c:ext xmlns:c16="http://schemas.microsoft.com/office/drawing/2014/chart" uri="{C3380CC4-5D6E-409C-BE32-E72D297353CC}">
              <c16:uniqueId val="{00000001-DF66-4F92-BAD3-763BFD7E5676}"/>
            </c:ext>
          </c:extLst>
        </c:ser>
        <c:ser>
          <c:idx val="2"/>
          <c:order val="2"/>
          <c:tx>
            <c:strRef>
              <c:f>'DCNS_ECOFEN_Network Results for'!$A$80</c:f>
              <c:strCache>
                <c:ptCount val="1"/>
                <c:pt idx="0">
                  <c:v>Total Active Energy of Links_Wired-Wifi energy model</c:v>
                </c:pt>
              </c:strCache>
            </c:strRef>
          </c:tx>
          <c:spPr>
            <a:solidFill>
              <a:schemeClr val="accent3"/>
            </a:solidFill>
            <a:ln>
              <a:noFill/>
            </a:ln>
            <a:effectLst/>
          </c:spPr>
          <c:invertIfNegative val="0"/>
          <c:cat>
            <c:strRef>
              <c:f>'DCNS_ECOFEN_Network Results for'!$B$1:$G$1</c:f>
              <c:strCache>
                <c:ptCount val="6"/>
                <c:pt idx="0">
                  <c:v>Router_Only</c:v>
                </c:pt>
                <c:pt idx="1">
                  <c:v>Proxy_Only</c:v>
                </c:pt>
                <c:pt idx="2">
                  <c:v>Router_Proxy</c:v>
                </c:pt>
                <c:pt idx="3">
                  <c:v>Router_Cloud</c:v>
                </c:pt>
                <c:pt idx="4">
                  <c:v>Proxy_Cloud</c:v>
                </c:pt>
                <c:pt idx="5">
                  <c:v>Cloud_Only</c:v>
                </c:pt>
              </c:strCache>
            </c:strRef>
          </c:cat>
          <c:val>
            <c:numRef>
              <c:f>'DCNS_ECOFEN_Network Results for'!$B$80:$G$80</c:f>
              <c:numCache>
                <c:formatCode>General</c:formatCode>
                <c:ptCount val="6"/>
                <c:pt idx="0">
                  <c:v>2396.4499999999998</c:v>
                </c:pt>
                <c:pt idx="1">
                  <c:v>8300.24</c:v>
                </c:pt>
                <c:pt idx="2">
                  <c:v>2710.64</c:v>
                </c:pt>
                <c:pt idx="3">
                  <c:v>3023.81</c:v>
                </c:pt>
                <c:pt idx="4">
                  <c:v>8613.41</c:v>
                </c:pt>
                <c:pt idx="5">
                  <c:v>14203.81</c:v>
                </c:pt>
              </c:numCache>
            </c:numRef>
          </c:val>
          <c:extLst>
            <c:ext xmlns:c16="http://schemas.microsoft.com/office/drawing/2014/chart" uri="{C3380CC4-5D6E-409C-BE32-E72D297353CC}">
              <c16:uniqueId val="{00000002-DF66-4F92-BAD3-763BFD7E5676}"/>
            </c:ext>
          </c:extLst>
        </c:ser>
        <c:ser>
          <c:idx val="3"/>
          <c:order val="3"/>
          <c:tx>
            <c:strRef>
              <c:f>'DCNS_ECOFEN_Network Results for'!$A$124</c:f>
              <c:strCache>
                <c:ptCount val="1"/>
                <c:pt idx="0">
                  <c:v>Total Flow-Based Energy</c:v>
                </c:pt>
              </c:strCache>
            </c:strRef>
          </c:tx>
          <c:spPr>
            <a:solidFill>
              <a:schemeClr val="accent4"/>
            </a:solidFill>
            <a:ln>
              <a:noFill/>
            </a:ln>
            <a:effectLst/>
          </c:spPr>
          <c:invertIfNegative val="0"/>
          <c:cat>
            <c:strRef>
              <c:f>'DCNS_ECOFEN_Network Results for'!$B$1:$G$1</c:f>
              <c:strCache>
                <c:ptCount val="6"/>
                <c:pt idx="0">
                  <c:v>Router_Only</c:v>
                </c:pt>
                <c:pt idx="1">
                  <c:v>Proxy_Only</c:v>
                </c:pt>
                <c:pt idx="2">
                  <c:v>Router_Proxy</c:v>
                </c:pt>
                <c:pt idx="3">
                  <c:v>Router_Cloud</c:v>
                </c:pt>
                <c:pt idx="4">
                  <c:v>Proxy_Cloud</c:v>
                </c:pt>
                <c:pt idx="5">
                  <c:v>Cloud_Only</c:v>
                </c:pt>
              </c:strCache>
            </c:strRef>
          </c:cat>
          <c:val>
            <c:numRef>
              <c:f>'DCNS_ECOFEN_Network Results for'!$B$124:$G$124</c:f>
              <c:numCache>
                <c:formatCode>General</c:formatCode>
                <c:ptCount val="6"/>
                <c:pt idx="0">
                  <c:v>39703.746363622959</c:v>
                </c:pt>
                <c:pt idx="1">
                  <c:v>172790.64659078908</c:v>
                </c:pt>
                <c:pt idx="2">
                  <c:v>46783.277499839271</c:v>
                </c:pt>
                <c:pt idx="3">
                  <c:v>53538.407107587409</c:v>
                </c:pt>
                <c:pt idx="4">
                  <c:v>179545.77619853782</c:v>
                </c:pt>
                <c:pt idx="5">
                  <c:v>300368.29619857593</c:v>
                </c:pt>
              </c:numCache>
            </c:numRef>
          </c:val>
          <c:extLst>
            <c:ext xmlns:c16="http://schemas.microsoft.com/office/drawing/2014/chart" uri="{C3380CC4-5D6E-409C-BE32-E72D297353CC}">
              <c16:uniqueId val="{00000003-DF66-4F92-BAD3-763BFD7E5676}"/>
            </c:ext>
          </c:extLst>
        </c:ser>
        <c:dLbls>
          <c:showLegendKey val="0"/>
          <c:showVal val="0"/>
          <c:showCatName val="0"/>
          <c:showSerName val="0"/>
          <c:showPercent val="0"/>
          <c:showBubbleSize val="0"/>
        </c:dLbls>
        <c:gapWidth val="219"/>
        <c:overlap val="-27"/>
        <c:axId val="908919247"/>
        <c:axId val="1033813407"/>
      </c:barChart>
      <c:catAx>
        <c:axId val="908919247"/>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t>Scenarios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NL"/>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NL"/>
          </a:p>
        </c:txPr>
        <c:crossAx val="1033813407"/>
        <c:crosses val="autoZero"/>
        <c:auto val="1"/>
        <c:lblAlgn val="ctr"/>
        <c:lblOffset val="100"/>
        <c:noMultiLvlLbl val="0"/>
      </c:catAx>
      <c:valAx>
        <c:axId val="1033813407"/>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t>Energy consumption(</a:t>
                </a:r>
                <a:r>
                  <a:rPr lang="en-US" dirty="0" err="1"/>
                  <a:t>mj</a:t>
                </a:r>
                <a:r>
                  <a:rPr lang="en-US" dirty="0"/>
                  <a:t>)</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NL"/>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NL"/>
          </a:p>
        </c:txPr>
        <c:crossAx val="908919247"/>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NL"/>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NL"/>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a:lstStyle/>
          <a:p>
            <a:pPr>
              <a:defRPr lang="en-US" sz="1400" b="0" strike="noStrike" spc="-1">
                <a:solidFill>
                  <a:srgbClr val="595959"/>
                </a:solidFill>
                <a:latin typeface="Calibri"/>
              </a:defRPr>
            </a:pPr>
            <a:r>
              <a:rPr lang="en-US" sz="1400" b="0" strike="noStrike" spc="-1" dirty="0">
                <a:solidFill>
                  <a:srgbClr val="595959"/>
                </a:solidFill>
                <a:latin typeface="+mj-lt"/>
              </a:rPr>
              <a:t>Application-Centric Energy</a:t>
            </a:r>
          </a:p>
        </c:rich>
      </c:tx>
      <c:layout>
        <c:manualLayout>
          <c:xMode val="edge"/>
          <c:yMode val="edge"/>
          <c:x val="0.29741973313513648"/>
          <c:y val="2.0624691035632321E-2"/>
        </c:manualLayout>
      </c:layout>
      <c:overlay val="0"/>
      <c:spPr>
        <a:noFill/>
        <a:ln w="0">
          <a:noFill/>
        </a:ln>
      </c:spPr>
    </c:title>
    <c:autoTitleDeleted val="0"/>
    <c:plotArea>
      <c:layout/>
      <c:barChart>
        <c:barDir val="col"/>
        <c:grouping val="stacked"/>
        <c:varyColors val="0"/>
        <c:ser>
          <c:idx val="0"/>
          <c:order val="0"/>
          <c:tx>
            <c:strRef>
              <c:f>Sheet1!$A$5</c:f>
              <c:strCache>
                <c:ptCount val="1"/>
                <c:pt idx="0">
                  <c:v>App_Cloud Energy</c:v>
                </c:pt>
              </c:strCache>
            </c:strRef>
          </c:tx>
          <c:spPr>
            <a:solidFill>
              <a:srgbClr val="4472C4"/>
            </a:solidFill>
            <a:ln w="0">
              <a:noFill/>
            </a:ln>
          </c:spPr>
          <c:invertIfNegative val="0"/>
          <c:dLbls>
            <c:spPr>
              <a:noFill/>
              <a:ln>
                <a:noFill/>
              </a:ln>
              <a:effectLst/>
            </c:spPr>
            <c:txPr>
              <a:bodyPr wrap="square"/>
              <a:lstStyle/>
              <a:p>
                <a:pPr>
                  <a:defRPr sz="1000" b="0" strike="noStrike" spc="-1">
                    <a:solidFill>
                      <a:srgbClr val="000000"/>
                    </a:solidFill>
                    <a:latin typeface="Calibri"/>
                  </a:defRPr>
                </a:pPr>
                <a:endParaRPr lang="en-NL"/>
              </a:p>
            </c:txPr>
            <c:dLblPos val="ctr"/>
            <c:showLegendKey val="0"/>
            <c:showVal val="0"/>
            <c:showCatName val="0"/>
            <c:showSerName val="0"/>
            <c:showPercent val="0"/>
            <c:showBubbleSize val="1"/>
            <c:separator>; </c:separator>
            <c:showLeaderLines val="0"/>
            <c:extLst>
              <c:ext xmlns:c15="http://schemas.microsoft.com/office/drawing/2012/chart" uri="{CE6537A1-D6FC-4f65-9D91-7224C49458BB}">
                <c15:showLeaderLines val="0"/>
              </c:ext>
            </c:extLst>
          </c:dLbls>
          <c:cat>
            <c:strRef>
              <c:f>Sheet1!$B$3:$G$3</c:f>
              <c:strCache>
                <c:ptCount val="6"/>
                <c:pt idx="0">
                  <c:v>Router only</c:v>
                </c:pt>
                <c:pt idx="1">
                  <c:v>Proxy only</c:v>
                </c:pt>
                <c:pt idx="2">
                  <c:v>Cloud only</c:v>
                </c:pt>
                <c:pt idx="3">
                  <c:v>Router_Proxy</c:v>
                </c:pt>
                <c:pt idx="4">
                  <c:v>Router_Cloud</c:v>
                </c:pt>
                <c:pt idx="5">
                  <c:v>Proxy_Cloud</c:v>
                </c:pt>
              </c:strCache>
            </c:strRef>
          </c:cat>
          <c:val>
            <c:numRef>
              <c:f>Sheet1!$B$5:$G$5</c:f>
              <c:numCache>
                <c:formatCode>0.000</c:formatCode>
                <c:ptCount val="6"/>
                <c:pt idx="0">
                  <c:v>14.903845244321699</c:v>
                </c:pt>
                <c:pt idx="1">
                  <c:v>14.9039260107503</c:v>
                </c:pt>
                <c:pt idx="2">
                  <c:v>359.92923483560202</c:v>
                </c:pt>
                <c:pt idx="3">
                  <c:v>14.903849282643099</c:v>
                </c:pt>
                <c:pt idx="4">
                  <c:v>143.881054080745</c:v>
                </c:pt>
                <c:pt idx="5">
                  <c:v>141.37642071686099</c:v>
                </c:pt>
              </c:numCache>
            </c:numRef>
          </c:val>
          <c:extLst>
            <c:ext xmlns:c16="http://schemas.microsoft.com/office/drawing/2014/chart" uri="{C3380CC4-5D6E-409C-BE32-E72D297353CC}">
              <c16:uniqueId val="{00000000-E231-4E18-B3EB-8FB002872620}"/>
            </c:ext>
          </c:extLst>
        </c:ser>
        <c:ser>
          <c:idx val="1"/>
          <c:order val="1"/>
          <c:tx>
            <c:strRef>
              <c:f>Sheet1!$A$7</c:f>
              <c:strCache>
                <c:ptCount val="1"/>
                <c:pt idx="0">
                  <c:v>App_Proxy Energy</c:v>
                </c:pt>
              </c:strCache>
            </c:strRef>
          </c:tx>
          <c:spPr>
            <a:solidFill>
              <a:srgbClr val="ED7D31"/>
            </a:solidFill>
            <a:ln w="0">
              <a:noFill/>
            </a:ln>
          </c:spPr>
          <c:invertIfNegative val="0"/>
          <c:dLbls>
            <c:spPr>
              <a:noFill/>
              <a:ln>
                <a:noFill/>
              </a:ln>
              <a:effectLst/>
            </c:spPr>
            <c:txPr>
              <a:bodyPr wrap="square"/>
              <a:lstStyle/>
              <a:p>
                <a:pPr>
                  <a:defRPr sz="1000" b="0" strike="noStrike" spc="-1">
                    <a:solidFill>
                      <a:srgbClr val="000000"/>
                    </a:solidFill>
                    <a:latin typeface="Calibri"/>
                  </a:defRPr>
                </a:pPr>
                <a:endParaRPr lang="en-NL"/>
              </a:p>
            </c:txPr>
            <c:dLblPos val="ctr"/>
            <c:showLegendKey val="0"/>
            <c:showVal val="0"/>
            <c:showCatName val="0"/>
            <c:showSerName val="0"/>
            <c:showPercent val="0"/>
            <c:showBubbleSize val="1"/>
            <c:separator>; </c:separator>
            <c:showLeaderLines val="0"/>
            <c:extLst>
              <c:ext xmlns:c15="http://schemas.microsoft.com/office/drawing/2012/chart" uri="{CE6537A1-D6FC-4f65-9D91-7224C49458BB}">
                <c15:showLeaderLines val="0"/>
              </c:ext>
            </c:extLst>
          </c:dLbls>
          <c:cat>
            <c:strRef>
              <c:f>Sheet1!$B$3:$G$3</c:f>
              <c:strCache>
                <c:ptCount val="6"/>
                <c:pt idx="0">
                  <c:v>Router only</c:v>
                </c:pt>
                <c:pt idx="1">
                  <c:v>Proxy only</c:v>
                </c:pt>
                <c:pt idx="2">
                  <c:v>Cloud only</c:v>
                </c:pt>
                <c:pt idx="3">
                  <c:v>Router_Proxy</c:v>
                </c:pt>
                <c:pt idx="4">
                  <c:v>Router_Cloud</c:v>
                </c:pt>
                <c:pt idx="5">
                  <c:v>Proxy_Cloud</c:v>
                </c:pt>
              </c:strCache>
            </c:strRef>
          </c:cat>
          <c:val>
            <c:numRef>
              <c:f>Sheet1!$B$7:$G$7</c:f>
              <c:numCache>
                <c:formatCode>0.000</c:formatCode>
                <c:ptCount val="6"/>
                <c:pt idx="0">
                  <c:v>0</c:v>
                </c:pt>
                <c:pt idx="1">
                  <c:v>195.17360420003899</c:v>
                </c:pt>
                <c:pt idx="2">
                  <c:v>0</c:v>
                </c:pt>
                <c:pt idx="3">
                  <c:v>65.935116140156495</c:v>
                </c:pt>
                <c:pt idx="4">
                  <c:v>0</c:v>
                </c:pt>
                <c:pt idx="5">
                  <c:v>129.545179407295</c:v>
                </c:pt>
              </c:numCache>
            </c:numRef>
          </c:val>
          <c:extLst>
            <c:ext xmlns:c16="http://schemas.microsoft.com/office/drawing/2014/chart" uri="{C3380CC4-5D6E-409C-BE32-E72D297353CC}">
              <c16:uniqueId val="{00000001-E231-4E18-B3EB-8FB002872620}"/>
            </c:ext>
          </c:extLst>
        </c:ser>
        <c:ser>
          <c:idx val="2"/>
          <c:order val="2"/>
          <c:tx>
            <c:strRef>
              <c:f>Sheet1!$A$9</c:f>
              <c:strCache>
                <c:ptCount val="1"/>
                <c:pt idx="0">
                  <c:v>App_Router Energy</c:v>
                </c:pt>
              </c:strCache>
            </c:strRef>
          </c:tx>
          <c:spPr>
            <a:solidFill>
              <a:srgbClr val="A5A5A5"/>
            </a:solidFill>
            <a:ln w="0">
              <a:noFill/>
            </a:ln>
          </c:spPr>
          <c:invertIfNegative val="0"/>
          <c:dLbls>
            <c:spPr>
              <a:noFill/>
              <a:ln>
                <a:noFill/>
              </a:ln>
              <a:effectLst/>
            </c:spPr>
            <c:txPr>
              <a:bodyPr wrap="square"/>
              <a:lstStyle/>
              <a:p>
                <a:pPr>
                  <a:defRPr sz="1000" b="0" strike="noStrike" spc="-1">
                    <a:solidFill>
                      <a:srgbClr val="000000"/>
                    </a:solidFill>
                    <a:latin typeface="Calibri"/>
                  </a:defRPr>
                </a:pPr>
                <a:endParaRPr lang="en-NL"/>
              </a:p>
            </c:txPr>
            <c:dLblPos val="ctr"/>
            <c:showLegendKey val="0"/>
            <c:showVal val="0"/>
            <c:showCatName val="0"/>
            <c:showSerName val="0"/>
            <c:showPercent val="0"/>
            <c:showBubbleSize val="1"/>
            <c:separator>; </c:separator>
            <c:showLeaderLines val="0"/>
            <c:extLst>
              <c:ext xmlns:c15="http://schemas.microsoft.com/office/drawing/2012/chart" uri="{CE6537A1-D6FC-4f65-9D91-7224C49458BB}">
                <c15:showLeaderLines val="0"/>
              </c:ext>
            </c:extLst>
          </c:dLbls>
          <c:cat>
            <c:strRef>
              <c:f>Sheet1!$B$3:$G$3</c:f>
              <c:strCache>
                <c:ptCount val="6"/>
                <c:pt idx="0">
                  <c:v>Router only</c:v>
                </c:pt>
                <c:pt idx="1">
                  <c:v>Proxy only</c:v>
                </c:pt>
                <c:pt idx="2">
                  <c:v>Cloud only</c:v>
                </c:pt>
                <c:pt idx="3">
                  <c:v>Router_Proxy</c:v>
                </c:pt>
                <c:pt idx="4">
                  <c:v>Router_Cloud</c:v>
                </c:pt>
                <c:pt idx="5">
                  <c:v>Proxy_Cloud</c:v>
                </c:pt>
              </c:strCache>
            </c:strRef>
          </c:cat>
          <c:val>
            <c:numRef>
              <c:f>Sheet1!$B$9:$G$9</c:f>
              <c:numCache>
                <c:formatCode>0.000</c:formatCode>
                <c:ptCount val="6"/>
                <c:pt idx="0">
                  <c:v>192.59753965228001</c:v>
                </c:pt>
                <c:pt idx="1">
                  <c:v>0</c:v>
                </c:pt>
                <c:pt idx="2">
                  <c:v>0</c:v>
                </c:pt>
                <c:pt idx="3">
                  <c:v>127.827633650816</c:v>
                </c:pt>
                <c:pt idx="4">
                  <c:v>127.827633650816</c:v>
                </c:pt>
                <c:pt idx="5">
                  <c:v>0</c:v>
                </c:pt>
              </c:numCache>
            </c:numRef>
          </c:val>
          <c:extLst>
            <c:ext xmlns:c16="http://schemas.microsoft.com/office/drawing/2014/chart" uri="{C3380CC4-5D6E-409C-BE32-E72D297353CC}">
              <c16:uniqueId val="{00000002-E231-4E18-B3EB-8FB002872620}"/>
            </c:ext>
          </c:extLst>
        </c:ser>
        <c:ser>
          <c:idx val="3"/>
          <c:order val="3"/>
          <c:tx>
            <c:strRef>
              <c:f>Sheet1!$A$11</c:f>
              <c:strCache>
                <c:ptCount val="1"/>
                <c:pt idx="0">
                  <c:v>App_Mobile Energy</c:v>
                </c:pt>
              </c:strCache>
            </c:strRef>
          </c:tx>
          <c:spPr>
            <a:solidFill>
              <a:srgbClr val="FFC000"/>
            </a:solidFill>
            <a:ln w="0">
              <a:noFill/>
            </a:ln>
          </c:spPr>
          <c:invertIfNegative val="0"/>
          <c:dLbls>
            <c:spPr>
              <a:noFill/>
              <a:ln>
                <a:noFill/>
              </a:ln>
              <a:effectLst/>
            </c:spPr>
            <c:txPr>
              <a:bodyPr wrap="square"/>
              <a:lstStyle/>
              <a:p>
                <a:pPr>
                  <a:defRPr sz="1000" b="0" strike="noStrike" spc="-1">
                    <a:solidFill>
                      <a:srgbClr val="000000"/>
                    </a:solidFill>
                    <a:latin typeface="Calibri"/>
                  </a:defRPr>
                </a:pPr>
                <a:endParaRPr lang="en-NL"/>
              </a:p>
            </c:txPr>
            <c:dLblPos val="ctr"/>
            <c:showLegendKey val="0"/>
            <c:showVal val="0"/>
            <c:showCatName val="0"/>
            <c:showSerName val="0"/>
            <c:showPercent val="0"/>
            <c:showBubbleSize val="1"/>
            <c:separator>; </c:separator>
            <c:showLeaderLines val="0"/>
            <c:extLst>
              <c:ext xmlns:c15="http://schemas.microsoft.com/office/drawing/2012/chart" uri="{CE6537A1-D6FC-4f65-9D91-7224C49458BB}">
                <c15:showLeaderLines val="0"/>
              </c:ext>
            </c:extLst>
          </c:dLbls>
          <c:cat>
            <c:strRef>
              <c:f>Sheet1!$B$3:$G$3</c:f>
              <c:strCache>
                <c:ptCount val="6"/>
                <c:pt idx="0">
                  <c:v>Router only</c:v>
                </c:pt>
                <c:pt idx="1">
                  <c:v>Proxy only</c:v>
                </c:pt>
                <c:pt idx="2">
                  <c:v>Cloud only</c:v>
                </c:pt>
                <c:pt idx="3">
                  <c:v>Router_Proxy</c:v>
                </c:pt>
                <c:pt idx="4">
                  <c:v>Router_Cloud</c:v>
                </c:pt>
                <c:pt idx="5">
                  <c:v>Proxy_Cloud</c:v>
                </c:pt>
              </c:strCache>
            </c:strRef>
          </c:cat>
          <c:val>
            <c:numRef>
              <c:f>Sheet1!$B$11:$G$11</c:f>
              <c:numCache>
                <c:formatCode>0.000</c:formatCode>
                <c:ptCount val="6"/>
                <c:pt idx="0">
                  <c:v>75.278592208332199</c:v>
                </c:pt>
                <c:pt idx="1">
                  <c:v>75.278592208332199</c:v>
                </c:pt>
                <c:pt idx="2">
                  <c:v>75.278592208332199</c:v>
                </c:pt>
                <c:pt idx="3">
                  <c:v>75.278592208332199</c:v>
                </c:pt>
                <c:pt idx="4">
                  <c:v>75.278592208332199</c:v>
                </c:pt>
                <c:pt idx="5">
                  <c:v>75.278592208332199</c:v>
                </c:pt>
              </c:numCache>
            </c:numRef>
          </c:val>
          <c:extLst>
            <c:ext xmlns:c16="http://schemas.microsoft.com/office/drawing/2014/chart" uri="{C3380CC4-5D6E-409C-BE32-E72D297353CC}">
              <c16:uniqueId val="{00000003-E231-4E18-B3EB-8FB002872620}"/>
            </c:ext>
          </c:extLst>
        </c:ser>
        <c:dLbls>
          <c:showLegendKey val="0"/>
          <c:showVal val="0"/>
          <c:showCatName val="0"/>
          <c:showSerName val="0"/>
          <c:showPercent val="0"/>
          <c:showBubbleSize val="0"/>
        </c:dLbls>
        <c:gapWidth val="219"/>
        <c:overlap val="100"/>
        <c:axId val="16104883"/>
        <c:axId val="44220003"/>
      </c:barChart>
      <c:catAx>
        <c:axId val="16104883"/>
        <c:scaling>
          <c:orientation val="minMax"/>
        </c:scaling>
        <c:delete val="0"/>
        <c:axPos val="b"/>
        <c:numFmt formatCode="General" sourceLinked="0"/>
        <c:majorTickMark val="none"/>
        <c:minorTickMark val="none"/>
        <c:tickLblPos val="nextTo"/>
        <c:spPr>
          <a:ln w="9360">
            <a:solidFill>
              <a:srgbClr val="D9D9D9"/>
            </a:solidFill>
            <a:round/>
          </a:ln>
        </c:spPr>
        <c:txPr>
          <a:bodyPr/>
          <a:lstStyle/>
          <a:p>
            <a:pPr>
              <a:defRPr sz="900" b="0" strike="noStrike" spc="-1">
                <a:solidFill>
                  <a:srgbClr val="595959"/>
                </a:solidFill>
                <a:latin typeface="Calibri"/>
              </a:defRPr>
            </a:pPr>
            <a:endParaRPr lang="en-NL"/>
          </a:p>
        </c:txPr>
        <c:crossAx val="44220003"/>
        <c:crosses val="autoZero"/>
        <c:auto val="1"/>
        <c:lblAlgn val="ctr"/>
        <c:lblOffset val="100"/>
        <c:noMultiLvlLbl val="0"/>
      </c:catAx>
      <c:valAx>
        <c:axId val="44220003"/>
        <c:scaling>
          <c:orientation val="minMax"/>
        </c:scaling>
        <c:delete val="0"/>
        <c:axPos val="l"/>
        <c:majorGridlines>
          <c:spPr>
            <a:ln w="9360">
              <a:solidFill>
                <a:srgbClr val="D9D9D9"/>
              </a:solidFill>
              <a:round/>
            </a:ln>
          </c:spPr>
        </c:majorGridlines>
        <c:title>
          <c:tx>
            <c:rich>
              <a:bodyPr rot="-5400000"/>
              <a:lstStyle/>
              <a:p>
                <a:pPr>
                  <a:defRPr sz="900" b="0" strike="noStrike" spc="-1">
                    <a:latin typeface="Arial"/>
                  </a:defRPr>
                </a:pPr>
                <a:r>
                  <a:rPr lang="en-US" sz="900" b="0" strike="noStrike" spc="-1" dirty="0">
                    <a:latin typeface="Arial"/>
                  </a:rPr>
                  <a:t>Energy (KJ)</a:t>
                </a:r>
              </a:p>
            </c:rich>
          </c:tx>
          <c:overlay val="0"/>
          <c:spPr>
            <a:noFill/>
            <a:ln w="0">
              <a:noFill/>
            </a:ln>
          </c:spPr>
        </c:title>
        <c:numFmt formatCode="0.00\ ;\-0.00\ " sourceLinked="0"/>
        <c:majorTickMark val="none"/>
        <c:minorTickMark val="none"/>
        <c:tickLblPos val="nextTo"/>
        <c:spPr>
          <a:ln w="6480">
            <a:noFill/>
          </a:ln>
        </c:spPr>
        <c:txPr>
          <a:bodyPr/>
          <a:lstStyle/>
          <a:p>
            <a:pPr>
              <a:defRPr sz="900" b="0" strike="noStrike" spc="-1">
                <a:solidFill>
                  <a:srgbClr val="595959"/>
                </a:solidFill>
                <a:latin typeface="Calibri"/>
              </a:defRPr>
            </a:pPr>
            <a:endParaRPr lang="en-NL"/>
          </a:p>
        </c:txPr>
        <c:crossAx val="16104883"/>
        <c:crosses val="autoZero"/>
        <c:crossBetween val="between"/>
      </c:valAx>
      <c:spPr>
        <a:noFill/>
        <a:ln w="0">
          <a:noFill/>
        </a:ln>
      </c:spPr>
    </c:plotArea>
    <c:legend>
      <c:legendPos val="b"/>
      <c:overlay val="0"/>
      <c:spPr>
        <a:noFill/>
        <a:ln w="0">
          <a:noFill/>
        </a:ln>
      </c:spPr>
      <c:txPr>
        <a:bodyPr/>
        <a:lstStyle/>
        <a:p>
          <a:pPr>
            <a:defRPr sz="900" b="0" strike="noStrike" spc="-1">
              <a:solidFill>
                <a:srgbClr val="595959"/>
              </a:solidFill>
              <a:latin typeface="Calibri"/>
            </a:defRPr>
          </a:pPr>
          <a:endParaRPr lang="en-NL"/>
        </a:p>
      </c:txPr>
    </c:legend>
    <c:plotVisOnly val="1"/>
    <c:dispBlanksAs val="gap"/>
    <c:showDLblsOverMax val="1"/>
  </c:chart>
  <c:spPr>
    <a:solidFill>
      <a:srgbClr val="FFFFFF"/>
    </a:solidFill>
    <a:ln w="9360">
      <a:solidFill>
        <a:srgbClr val="D9D9D9"/>
      </a:solidFill>
      <a:round/>
    </a:ln>
  </c:sp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ctr" rtl="0">
              <a:defRPr lang="en-US" sz="1400" b="0" i="0" u="none" strike="noStrike" kern="1200" spc="-1" baseline="0" dirty="0">
                <a:solidFill>
                  <a:srgbClr val="595959"/>
                </a:solidFill>
                <a:latin typeface="+mj-lt"/>
                <a:ea typeface="+mn-ea"/>
                <a:cs typeface="+mn-cs"/>
              </a:defRPr>
            </a:pPr>
            <a:r>
              <a:rPr lang="en-US" sz="1400" b="0" i="0" u="none" strike="noStrike" kern="1200" spc="-1" baseline="0" dirty="0">
                <a:solidFill>
                  <a:srgbClr val="595959"/>
                </a:solidFill>
                <a:latin typeface="+mj-lt"/>
                <a:ea typeface="+mn-ea"/>
                <a:cs typeface="+mn-cs"/>
              </a:rPr>
              <a:t>Total Delay of Surveillance Application</a:t>
            </a:r>
          </a:p>
        </c:rich>
      </c:tx>
      <c:overlay val="0"/>
      <c:spPr>
        <a:noFill/>
        <a:ln>
          <a:noFill/>
        </a:ln>
        <a:effectLst/>
      </c:spPr>
      <c:txPr>
        <a:bodyPr rot="0" spcFirstLastPara="1" vertOverflow="ellipsis" vert="horz" wrap="square" anchor="ctr" anchorCtr="1"/>
        <a:lstStyle/>
        <a:p>
          <a:pPr algn="ctr" rtl="0">
            <a:defRPr lang="en-US" sz="1400" b="0" i="0" u="none" strike="noStrike" kern="1200" spc="-1" baseline="0" dirty="0">
              <a:solidFill>
                <a:srgbClr val="595959"/>
              </a:solidFill>
              <a:latin typeface="+mj-lt"/>
              <a:ea typeface="+mn-ea"/>
              <a:cs typeface="+mn-cs"/>
            </a:defRPr>
          </a:pPr>
          <a:endParaRPr lang="en-NL"/>
        </a:p>
      </c:txPr>
    </c:title>
    <c:autoTitleDeleted val="0"/>
    <c:plotArea>
      <c:layout/>
      <c:barChart>
        <c:barDir val="col"/>
        <c:grouping val="clustered"/>
        <c:varyColors val="0"/>
        <c:ser>
          <c:idx val="0"/>
          <c:order val="0"/>
          <c:tx>
            <c:strRef>
              <c:f>Sheet1!$A$21</c:f>
              <c:strCache>
                <c:ptCount val="1"/>
                <c:pt idx="0">
                  <c:v>Total Delay(ms) (delay1+delay2)</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NL"/>
              </a:p>
            </c:txPr>
            <c:dLblPos val="outEnd"/>
            <c:showLegendKey val="0"/>
            <c:showVal val="0"/>
            <c:showCatName val="0"/>
            <c:showSerName val="0"/>
            <c:showPercent val="0"/>
            <c:showBubbleSize val="1"/>
            <c:separator>; </c:separator>
            <c:showLeaderLines val="0"/>
            <c:extLst>
              <c:ext xmlns:c15="http://schemas.microsoft.com/office/drawing/2012/chart" uri="{CE6537A1-D6FC-4f65-9D91-7224C49458BB}">
                <c15:showLeaderLines val="0"/>
              </c:ext>
            </c:extLst>
          </c:dLbls>
          <c:cat>
            <c:strRef>
              <c:f>Sheet1!$B$3:$G$3</c:f>
              <c:strCache>
                <c:ptCount val="6"/>
                <c:pt idx="0">
                  <c:v>Router only</c:v>
                </c:pt>
                <c:pt idx="1">
                  <c:v>Proxy only</c:v>
                </c:pt>
                <c:pt idx="2">
                  <c:v>Cloud only</c:v>
                </c:pt>
                <c:pt idx="3">
                  <c:v>Router_Proxy</c:v>
                </c:pt>
                <c:pt idx="4">
                  <c:v>Router_Cloud</c:v>
                </c:pt>
                <c:pt idx="5">
                  <c:v>Proxy_Cloud</c:v>
                </c:pt>
              </c:strCache>
            </c:strRef>
          </c:cat>
          <c:val>
            <c:numRef>
              <c:f>Sheet1!$B$21:$G$21</c:f>
              <c:numCache>
                <c:formatCode>0.00_ ;\-0.00\ </c:formatCode>
                <c:ptCount val="6"/>
                <c:pt idx="0">
                  <c:v>8.4581428572329802</c:v>
                </c:pt>
                <c:pt idx="1">
                  <c:v>12.539142857026349</c:v>
                </c:pt>
                <c:pt idx="2">
                  <c:v>209.88157142708002</c:v>
                </c:pt>
                <c:pt idx="3">
                  <c:v>12.4626428520234</c:v>
                </c:pt>
                <c:pt idx="4">
                  <c:v>212.46559284771001</c:v>
                </c:pt>
                <c:pt idx="5">
                  <c:v>212.54364285207902</c:v>
                </c:pt>
              </c:numCache>
            </c:numRef>
          </c:val>
          <c:extLst>
            <c:ext xmlns:c16="http://schemas.microsoft.com/office/drawing/2014/chart" uri="{C3380CC4-5D6E-409C-BE32-E72D297353CC}">
              <c16:uniqueId val="{00000000-5CD4-4F25-90A6-590A91556194}"/>
            </c:ext>
          </c:extLst>
        </c:ser>
        <c:dLbls>
          <c:showLegendKey val="0"/>
          <c:showVal val="0"/>
          <c:showCatName val="0"/>
          <c:showSerName val="0"/>
          <c:showPercent val="0"/>
          <c:showBubbleSize val="0"/>
        </c:dLbls>
        <c:gapWidth val="219"/>
        <c:overlap val="-27"/>
        <c:axId val="23059238"/>
        <c:axId val="86934008"/>
      </c:barChart>
      <c:catAx>
        <c:axId val="23059238"/>
        <c:scaling>
          <c:orientation val="minMax"/>
        </c:scaling>
        <c:delete val="0"/>
        <c:axPos val="b"/>
        <c:numFmt formatCode="General"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NL"/>
          </a:p>
        </c:txPr>
        <c:crossAx val="86934008"/>
        <c:crosses val="autoZero"/>
        <c:auto val="1"/>
        <c:lblAlgn val="ctr"/>
        <c:lblOffset val="100"/>
        <c:noMultiLvlLbl val="0"/>
      </c:catAx>
      <c:valAx>
        <c:axId val="8693400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t>Time (</a:t>
                </a:r>
                <a:r>
                  <a:rPr lang="en-US" dirty="0" err="1"/>
                  <a:t>ms</a:t>
                </a:r>
                <a:r>
                  <a:rPr lang="en-US" dirty="0"/>
                  <a:t>)</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NL"/>
            </a:p>
          </c:txPr>
        </c:title>
        <c:numFmt formatCode="0.00_ ;\-0.00\ "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NL"/>
          </a:p>
        </c:txPr>
        <c:crossAx val="23059238"/>
        <c:crosses val="autoZero"/>
        <c:crossBetween val="between"/>
      </c:valAx>
      <c:spPr>
        <a:noFill/>
        <a:ln>
          <a:noFill/>
        </a:ln>
        <a:effectLst/>
      </c:spPr>
    </c:plotArea>
    <c:plotVisOnly val="1"/>
    <c:dispBlanksAs val="gap"/>
    <c:showDLblsOverMax val="1"/>
  </c:chart>
  <c:spPr>
    <a:noFill/>
    <a:ln>
      <a:noFill/>
    </a:ln>
    <a:effectLst/>
  </c:spPr>
  <c:txPr>
    <a:bodyPr/>
    <a:lstStyle/>
    <a:p>
      <a:pPr>
        <a:defRPr/>
      </a:pPr>
      <a:endParaRPr lang="en-NL"/>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a:lstStyle/>
          <a:p>
            <a:pPr algn="l">
              <a:defRPr lang="en-US" sz="1400" b="0" strike="noStrike" spc="-1">
                <a:solidFill>
                  <a:srgbClr val="595959"/>
                </a:solidFill>
                <a:latin typeface="Calibri"/>
              </a:defRPr>
            </a:pPr>
            <a:r>
              <a:rPr lang="en-US" sz="1400" b="0" strike="noStrike" spc="-1" dirty="0">
                <a:solidFill>
                  <a:srgbClr val="595959"/>
                </a:solidFill>
                <a:latin typeface="+mj-lt"/>
              </a:rPr>
              <a:t>Application-Centric Energy</a:t>
            </a:r>
          </a:p>
        </c:rich>
      </c:tx>
      <c:layout>
        <c:manualLayout>
          <c:xMode val="edge"/>
          <c:yMode val="edge"/>
          <c:x val="0.20935886062752448"/>
          <c:y val="2.0457629587604362E-2"/>
        </c:manualLayout>
      </c:layout>
      <c:overlay val="0"/>
      <c:spPr>
        <a:noFill/>
        <a:ln w="0">
          <a:noFill/>
        </a:ln>
      </c:spPr>
    </c:title>
    <c:autoTitleDeleted val="0"/>
    <c:plotArea>
      <c:layout/>
      <c:barChart>
        <c:barDir val="col"/>
        <c:grouping val="stacked"/>
        <c:varyColors val="0"/>
        <c:ser>
          <c:idx val="0"/>
          <c:order val="0"/>
          <c:tx>
            <c:strRef>
              <c:f>VR_Game!$A$5</c:f>
              <c:strCache>
                <c:ptCount val="1"/>
                <c:pt idx="0">
                  <c:v>App_Cloud Energy</c:v>
                </c:pt>
              </c:strCache>
            </c:strRef>
          </c:tx>
          <c:spPr>
            <a:solidFill>
              <a:srgbClr val="4472C4"/>
            </a:solidFill>
            <a:ln w="0">
              <a:noFill/>
            </a:ln>
          </c:spPr>
          <c:invertIfNegative val="0"/>
          <c:dLbls>
            <c:spPr>
              <a:noFill/>
              <a:ln>
                <a:noFill/>
              </a:ln>
              <a:effectLst/>
            </c:spPr>
            <c:txPr>
              <a:bodyPr wrap="square"/>
              <a:lstStyle/>
              <a:p>
                <a:pPr>
                  <a:defRPr sz="1000" b="0" strike="noStrike" spc="-1">
                    <a:solidFill>
                      <a:srgbClr val="000000"/>
                    </a:solidFill>
                    <a:latin typeface="Calibri"/>
                  </a:defRPr>
                </a:pPr>
                <a:endParaRPr lang="en-NL"/>
              </a:p>
            </c:txPr>
            <c:dLblPos val="ctr"/>
            <c:showLegendKey val="0"/>
            <c:showVal val="0"/>
            <c:showCatName val="0"/>
            <c:showSerName val="0"/>
            <c:showPercent val="0"/>
            <c:showBubbleSize val="1"/>
            <c:separator>; </c:separator>
            <c:showLeaderLines val="0"/>
            <c:extLst>
              <c:ext xmlns:c15="http://schemas.microsoft.com/office/drawing/2012/chart" uri="{CE6537A1-D6FC-4f65-9D91-7224C49458BB}">
                <c15:showLeaderLines val="0"/>
              </c:ext>
            </c:extLst>
          </c:dLbls>
          <c:cat>
            <c:strRef>
              <c:f>VR_Game!$B$3:$E$3</c:f>
              <c:strCache>
                <c:ptCount val="4"/>
                <c:pt idx="0">
                  <c:v>Edge only</c:v>
                </c:pt>
                <c:pt idx="1">
                  <c:v>Router include</c:v>
                </c:pt>
                <c:pt idx="2">
                  <c:v>Proxy include</c:v>
                </c:pt>
                <c:pt idx="3">
                  <c:v>Cloud only</c:v>
                </c:pt>
              </c:strCache>
            </c:strRef>
          </c:cat>
          <c:val>
            <c:numRef>
              <c:f>VR_Game!$B$5:$E$5</c:f>
              <c:numCache>
                <c:formatCode>General</c:formatCode>
                <c:ptCount val="4"/>
                <c:pt idx="0">
                  <c:v>7.5064063650383996</c:v>
                </c:pt>
                <c:pt idx="1">
                  <c:v>7.5029455650384298</c:v>
                </c:pt>
                <c:pt idx="2">
                  <c:v>7.4963370850383404</c:v>
                </c:pt>
                <c:pt idx="3">
                  <c:v>159.86676863488699</c:v>
                </c:pt>
              </c:numCache>
            </c:numRef>
          </c:val>
          <c:extLst>
            <c:ext xmlns:c16="http://schemas.microsoft.com/office/drawing/2014/chart" uri="{C3380CC4-5D6E-409C-BE32-E72D297353CC}">
              <c16:uniqueId val="{00000000-AEA4-4891-9B28-C63AB256DF7B}"/>
            </c:ext>
          </c:extLst>
        </c:ser>
        <c:ser>
          <c:idx val="1"/>
          <c:order val="1"/>
          <c:tx>
            <c:strRef>
              <c:f>VR_Game!$A$7</c:f>
              <c:strCache>
                <c:ptCount val="1"/>
                <c:pt idx="0">
                  <c:v>App_Proxy Energy</c:v>
                </c:pt>
              </c:strCache>
            </c:strRef>
          </c:tx>
          <c:spPr>
            <a:solidFill>
              <a:srgbClr val="ED7D31"/>
            </a:solidFill>
            <a:ln w="0">
              <a:noFill/>
            </a:ln>
          </c:spPr>
          <c:invertIfNegative val="0"/>
          <c:dLbls>
            <c:spPr>
              <a:noFill/>
              <a:ln>
                <a:noFill/>
              </a:ln>
              <a:effectLst/>
            </c:spPr>
            <c:txPr>
              <a:bodyPr wrap="square"/>
              <a:lstStyle/>
              <a:p>
                <a:pPr>
                  <a:defRPr sz="1000" b="0" strike="noStrike" spc="-1">
                    <a:solidFill>
                      <a:srgbClr val="000000"/>
                    </a:solidFill>
                    <a:latin typeface="Calibri"/>
                  </a:defRPr>
                </a:pPr>
                <a:endParaRPr lang="en-NL"/>
              </a:p>
            </c:txPr>
            <c:dLblPos val="ctr"/>
            <c:showLegendKey val="0"/>
            <c:showVal val="0"/>
            <c:showCatName val="0"/>
            <c:showSerName val="0"/>
            <c:showPercent val="0"/>
            <c:showBubbleSize val="1"/>
            <c:separator>; </c:separator>
            <c:showLeaderLines val="0"/>
            <c:extLst>
              <c:ext xmlns:c15="http://schemas.microsoft.com/office/drawing/2012/chart" uri="{CE6537A1-D6FC-4f65-9D91-7224C49458BB}">
                <c15:showLeaderLines val="0"/>
              </c:ext>
            </c:extLst>
          </c:dLbls>
          <c:cat>
            <c:strRef>
              <c:f>VR_Game!$B$3:$E$3</c:f>
              <c:strCache>
                <c:ptCount val="4"/>
                <c:pt idx="0">
                  <c:v>Edge only</c:v>
                </c:pt>
                <c:pt idx="1">
                  <c:v>Router include</c:v>
                </c:pt>
                <c:pt idx="2">
                  <c:v>Proxy include</c:v>
                </c:pt>
                <c:pt idx="3">
                  <c:v>Cloud only</c:v>
                </c:pt>
              </c:strCache>
            </c:strRef>
          </c:cat>
          <c:val>
            <c:numRef>
              <c:f>VR_Game!$B$7:$E$7</c:f>
              <c:numCache>
                <c:formatCode>General</c:formatCode>
                <c:ptCount val="4"/>
                <c:pt idx="0">
                  <c:v>0</c:v>
                </c:pt>
                <c:pt idx="1">
                  <c:v>0</c:v>
                </c:pt>
                <c:pt idx="2">
                  <c:v>116.72972596861899</c:v>
                </c:pt>
                <c:pt idx="3">
                  <c:v>0</c:v>
                </c:pt>
              </c:numCache>
            </c:numRef>
          </c:val>
          <c:extLst>
            <c:ext xmlns:c16="http://schemas.microsoft.com/office/drawing/2014/chart" uri="{C3380CC4-5D6E-409C-BE32-E72D297353CC}">
              <c16:uniqueId val="{00000001-AEA4-4891-9B28-C63AB256DF7B}"/>
            </c:ext>
          </c:extLst>
        </c:ser>
        <c:ser>
          <c:idx val="2"/>
          <c:order val="2"/>
          <c:tx>
            <c:strRef>
              <c:f>VR_Game!$A$9</c:f>
              <c:strCache>
                <c:ptCount val="1"/>
                <c:pt idx="0">
                  <c:v>App_Router Energy</c:v>
                </c:pt>
              </c:strCache>
            </c:strRef>
          </c:tx>
          <c:spPr>
            <a:solidFill>
              <a:srgbClr val="A5A5A5"/>
            </a:solidFill>
            <a:ln w="0">
              <a:noFill/>
            </a:ln>
          </c:spPr>
          <c:invertIfNegative val="0"/>
          <c:dLbls>
            <c:spPr>
              <a:noFill/>
              <a:ln>
                <a:noFill/>
              </a:ln>
              <a:effectLst/>
            </c:spPr>
            <c:txPr>
              <a:bodyPr wrap="square"/>
              <a:lstStyle/>
              <a:p>
                <a:pPr>
                  <a:defRPr sz="1000" b="0" strike="noStrike" spc="-1">
                    <a:solidFill>
                      <a:srgbClr val="000000"/>
                    </a:solidFill>
                    <a:latin typeface="Calibri"/>
                  </a:defRPr>
                </a:pPr>
                <a:endParaRPr lang="en-NL"/>
              </a:p>
            </c:txPr>
            <c:dLblPos val="ctr"/>
            <c:showLegendKey val="0"/>
            <c:showVal val="0"/>
            <c:showCatName val="0"/>
            <c:showSerName val="0"/>
            <c:showPercent val="0"/>
            <c:showBubbleSize val="1"/>
            <c:separator>; </c:separator>
            <c:showLeaderLines val="0"/>
            <c:extLst>
              <c:ext xmlns:c15="http://schemas.microsoft.com/office/drawing/2012/chart" uri="{CE6537A1-D6FC-4f65-9D91-7224C49458BB}">
                <c15:showLeaderLines val="0"/>
              </c:ext>
            </c:extLst>
          </c:dLbls>
          <c:cat>
            <c:strRef>
              <c:f>VR_Game!$B$3:$E$3</c:f>
              <c:strCache>
                <c:ptCount val="4"/>
                <c:pt idx="0">
                  <c:v>Edge only</c:v>
                </c:pt>
                <c:pt idx="1">
                  <c:v>Router include</c:v>
                </c:pt>
                <c:pt idx="2">
                  <c:v>Proxy include</c:v>
                </c:pt>
                <c:pt idx="3">
                  <c:v>Cloud only</c:v>
                </c:pt>
              </c:strCache>
            </c:strRef>
          </c:cat>
          <c:val>
            <c:numRef>
              <c:f>VR_Game!$B$9:$E$9</c:f>
              <c:numCache>
                <c:formatCode>General</c:formatCode>
                <c:ptCount val="4"/>
                <c:pt idx="0">
                  <c:v>0</c:v>
                </c:pt>
                <c:pt idx="1">
                  <c:v>114.83833805721</c:v>
                </c:pt>
                <c:pt idx="2">
                  <c:v>0</c:v>
                </c:pt>
                <c:pt idx="3">
                  <c:v>0</c:v>
                </c:pt>
              </c:numCache>
            </c:numRef>
          </c:val>
          <c:extLst>
            <c:ext xmlns:c16="http://schemas.microsoft.com/office/drawing/2014/chart" uri="{C3380CC4-5D6E-409C-BE32-E72D297353CC}">
              <c16:uniqueId val="{00000002-AEA4-4891-9B28-C63AB256DF7B}"/>
            </c:ext>
          </c:extLst>
        </c:ser>
        <c:ser>
          <c:idx val="3"/>
          <c:order val="3"/>
          <c:tx>
            <c:strRef>
              <c:f>VR_Game!$A$11</c:f>
              <c:strCache>
                <c:ptCount val="1"/>
                <c:pt idx="0">
                  <c:v>App_Smartphone_1 Energy</c:v>
                </c:pt>
              </c:strCache>
            </c:strRef>
          </c:tx>
          <c:spPr>
            <a:solidFill>
              <a:srgbClr val="FFC000"/>
            </a:solidFill>
            <a:ln w="0">
              <a:noFill/>
            </a:ln>
          </c:spPr>
          <c:invertIfNegative val="0"/>
          <c:dLbls>
            <c:spPr>
              <a:noFill/>
              <a:ln>
                <a:noFill/>
              </a:ln>
              <a:effectLst/>
            </c:spPr>
            <c:txPr>
              <a:bodyPr wrap="square"/>
              <a:lstStyle/>
              <a:p>
                <a:pPr>
                  <a:defRPr sz="1000" b="0" strike="noStrike" spc="-1">
                    <a:solidFill>
                      <a:srgbClr val="000000"/>
                    </a:solidFill>
                    <a:latin typeface="Calibri"/>
                  </a:defRPr>
                </a:pPr>
                <a:endParaRPr lang="en-NL"/>
              </a:p>
            </c:txPr>
            <c:dLblPos val="ctr"/>
            <c:showLegendKey val="0"/>
            <c:showVal val="0"/>
            <c:showCatName val="0"/>
            <c:showSerName val="0"/>
            <c:showPercent val="0"/>
            <c:showBubbleSize val="1"/>
            <c:separator>; </c:separator>
            <c:showLeaderLines val="0"/>
            <c:extLst>
              <c:ext xmlns:c15="http://schemas.microsoft.com/office/drawing/2012/chart" uri="{CE6537A1-D6FC-4f65-9D91-7224C49458BB}">
                <c15:showLeaderLines val="0"/>
              </c:ext>
            </c:extLst>
          </c:dLbls>
          <c:cat>
            <c:strRef>
              <c:f>VR_Game!$B$3:$E$3</c:f>
              <c:strCache>
                <c:ptCount val="4"/>
                <c:pt idx="0">
                  <c:v>Edge only</c:v>
                </c:pt>
                <c:pt idx="1">
                  <c:v>Router include</c:v>
                </c:pt>
                <c:pt idx="2">
                  <c:v>Proxy include</c:v>
                </c:pt>
                <c:pt idx="3">
                  <c:v>Cloud only</c:v>
                </c:pt>
              </c:strCache>
            </c:strRef>
          </c:cat>
          <c:val>
            <c:numRef>
              <c:f>VR_Game!$B$11:$E$11</c:f>
              <c:numCache>
                <c:formatCode>General</c:formatCode>
                <c:ptCount val="4"/>
                <c:pt idx="0">
                  <c:v>175.05882202170201</c:v>
                </c:pt>
                <c:pt idx="1">
                  <c:v>161.887525475947</c:v>
                </c:pt>
                <c:pt idx="2">
                  <c:v>158.40085659630401</c:v>
                </c:pt>
                <c:pt idx="3">
                  <c:v>170.25491307547799</c:v>
                </c:pt>
              </c:numCache>
            </c:numRef>
          </c:val>
          <c:extLst>
            <c:ext xmlns:c16="http://schemas.microsoft.com/office/drawing/2014/chart" uri="{C3380CC4-5D6E-409C-BE32-E72D297353CC}">
              <c16:uniqueId val="{00000003-AEA4-4891-9B28-C63AB256DF7B}"/>
            </c:ext>
          </c:extLst>
        </c:ser>
        <c:dLbls>
          <c:showLegendKey val="0"/>
          <c:showVal val="0"/>
          <c:showCatName val="0"/>
          <c:showSerName val="0"/>
          <c:showPercent val="0"/>
          <c:showBubbleSize val="0"/>
        </c:dLbls>
        <c:gapWidth val="219"/>
        <c:overlap val="100"/>
        <c:axId val="76582762"/>
        <c:axId val="55955254"/>
      </c:barChart>
      <c:catAx>
        <c:axId val="76582762"/>
        <c:scaling>
          <c:orientation val="minMax"/>
        </c:scaling>
        <c:delete val="0"/>
        <c:axPos val="b"/>
        <c:numFmt formatCode="General" sourceLinked="0"/>
        <c:majorTickMark val="none"/>
        <c:minorTickMark val="none"/>
        <c:tickLblPos val="nextTo"/>
        <c:spPr>
          <a:ln w="9360">
            <a:solidFill>
              <a:srgbClr val="D9D9D9"/>
            </a:solidFill>
            <a:round/>
          </a:ln>
        </c:spPr>
        <c:txPr>
          <a:bodyPr/>
          <a:lstStyle/>
          <a:p>
            <a:pPr>
              <a:defRPr sz="900" b="0" strike="noStrike" spc="-1">
                <a:solidFill>
                  <a:srgbClr val="595959"/>
                </a:solidFill>
                <a:latin typeface="Calibri"/>
              </a:defRPr>
            </a:pPr>
            <a:endParaRPr lang="en-NL"/>
          </a:p>
        </c:txPr>
        <c:crossAx val="55955254"/>
        <c:crosses val="autoZero"/>
        <c:auto val="1"/>
        <c:lblAlgn val="ctr"/>
        <c:lblOffset val="100"/>
        <c:noMultiLvlLbl val="0"/>
      </c:catAx>
      <c:valAx>
        <c:axId val="55955254"/>
        <c:scaling>
          <c:orientation val="minMax"/>
        </c:scaling>
        <c:delete val="0"/>
        <c:axPos val="l"/>
        <c:majorGridlines>
          <c:spPr>
            <a:ln w="9360">
              <a:solidFill>
                <a:srgbClr val="D9D9D9"/>
              </a:solidFill>
              <a:round/>
            </a:ln>
          </c:spPr>
        </c:majorGridlines>
        <c:title>
          <c:tx>
            <c:rich>
              <a:bodyPr rot="-5400000"/>
              <a:lstStyle/>
              <a:p>
                <a:pPr>
                  <a:defRPr sz="900" b="0" strike="noStrike" spc="-1">
                    <a:latin typeface="Arial"/>
                  </a:defRPr>
                </a:pPr>
                <a:r>
                  <a:rPr lang="en-US" sz="900" b="0" strike="noStrike" spc="-1" dirty="0">
                    <a:latin typeface="Arial"/>
                  </a:rPr>
                  <a:t>Energy (KJ)</a:t>
                </a:r>
              </a:p>
            </c:rich>
          </c:tx>
          <c:layout>
            <c:manualLayout>
              <c:xMode val="edge"/>
              <c:yMode val="edge"/>
              <c:x val="2.8040559052875422E-2"/>
              <c:y val="0.37249756212347518"/>
            </c:manualLayout>
          </c:layout>
          <c:overlay val="0"/>
          <c:spPr>
            <a:noFill/>
            <a:ln w="0">
              <a:noFill/>
            </a:ln>
          </c:spPr>
        </c:title>
        <c:numFmt formatCode="0.00\ ;\-0.00\ " sourceLinked="0"/>
        <c:majorTickMark val="none"/>
        <c:minorTickMark val="none"/>
        <c:tickLblPos val="nextTo"/>
        <c:spPr>
          <a:ln w="6480">
            <a:noFill/>
          </a:ln>
        </c:spPr>
        <c:txPr>
          <a:bodyPr/>
          <a:lstStyle/>
          <a:p>
            <a:pPr>
              <a:defRPr sz="900" b="0" strike="noStrike" spc="-1">
                <a:solidFill>
                  <a:srgbClr val="595959"/>
                </a:solidFill>
                <a:latin typeface="Calibri"/>
              </a:defRPr>
            </a:pPr>
            <a:endParaRPr lang="en-NL"/>
          </a:p>
        </c:txPr>
        <c:crossAx val="76582762"/>
        <c:crosses val="autoZero"/>
        <c:crossBetween val="between"/>
      </c:valAx>
      <c:spPr>
        <a:noFill/>
        <a:ln w="0">
          <a:noFill/>
        </a:ln>
      </c:spPr>
    </c:plotArea>
    <c:legend>
      <c:legendPos val="b"/>
      <c:overlay val="0"/>
      <c:spPr>
        <a:noFill/>
        <a:ln w="0">
          <a:noFill/>
        </a:ln>
      </c:spPr>
      <c:txPr>
        <a:bodyPr/>
        <a:lstStyle/>
        <a:p>
          <a:pPr>
            <a:defRPr sz="900" b="0" strike="noStrike" spc="-1">
              <a:solidFill>
                <a:srgbClr val="595959"/>
              </a:solidFill>
              <a:latin typeface="Calibri"/>
            </a:defRPr>
          </a:pPr>
          <a:endParaRPr lang="en-NL"/>
        </a:p>
      </c:txPr>
    </c:legend>
    <c:plotVisOnly val="1"/>
    <c:dispBlanksAs val="gap"/>
    <c:showDLblsOverMax val="1"/>
  </c:chart>
  <c:spPr>
    <a:solidFill>
      <a:srgbClr val="FFFFFF"/>
    </a:solidFill>
    <a:ln w="9360">
      <a:solidFill>
        <a:srgbClr val="D9D9D9"/>
      </a:solidFill>
      <a:round/>
    </a:ln>
  </c:sp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a:lstStyle/>
          <a:p>
            <a:pPr>
              <a:defRPr lang="en-US" sz="1400" b="0" strike="noStrike" spc="-1">
                <a:solidFill>
                  <a:srgbClr val="595959"/>
                </a:solidFill>
                <a:latin typeface="Calibri"/>
              </a:defRPr>
            </a:pPr>
            <a:r>
              <a:rPr lang="en-US" sz="1400" b="0" strike="noStrike" spc="-1" dirty="0">
                <a:solidFill>
                  <a:srgbClr val="595959"/>
                </a:solidFill>
                <a:latin typeface="+mj-lt"/>
              </a:rPr>
              <a:t>Device-Centric Energy</a:t>
            </a:r>
          </a:p>
        </c:rich>
      </c:tx>
      <c:overlay val="0"/>
      <c:spPr>
        <a:noFill/>
        <a:ln w="0">
          <a:noFill/>
        </a:ln>
      </c:spPr>
    </c:title>
    <c:autoTitleDeleted val="0"/>
    <c:plotArea>
      <c:layout/>
      <c:barChart>
        <c:barDir val="col"/>
        <c:grouping val="stacked"/>
        <c:varyColors val="0"/>
        <c:ser>
          <c:idx val="0"/>
          <c:order val="0"/>
          <c:tx>
            <c:strRef>
              <c:f>VR_Game!$A$4</c:f>
              <c:strCache>
                <c:ptCount val="1"/>
                <c:pt idx="0">
                  <c:v>Cloud Energy</c:v>
                </c:pt>
              </c:strCache>
            </c:strRef>
          </c:tx>
          <c:spPr>
            <a:solidFill>
              <a:srgbClr val="4472C4"/>
            </a:solidFill>
            <a:ln w="0">
              <a:noFill/>
            </a:ln>
          </c:spPr>
          <c:invertIfNegative val="0"/>
          <c:dLbls>
            <c:spPr>
              <a:noFill/>
              <a:ln>
                <a:noFill/>
              </a:ln>
              <a:effectLst/>
            </c:spPr>
            <c:txPr>
              <a:bodyPr wrap="square"/>
              <a:lstStyle/>
              <a:p>
                <a:pPr>
                  <a:defRPr sz="1000" b="0" strike="noStrike" spc="-1">
                    <a:solidFill>
                      <a:srgbClr val="000000"/>
                    </a:solidFill>
                    <a:latin typeface="Calibri"/>
                  </a:defRPr>
                </a:pPr>
                <a:endParaRPr lang="en-NL"/>
              </a:p>
            </c:txPr>
            <c:dLblPos val="ctr"/>
            <c:showLegendKey val="0"/>
            <c:showVal val="0"/>
            <c:showCatName val="0"/>
            <c:showSerName val="0"/>
            <c:showPercent val="0"/>
            <c:showBubbleSize val="1"/>
            <c:separator>; </c:separator>
            <c:showLeaderLines val="0"/>
            <c:extLst>
              <c:ext xmlns:c15="http://schemas.microsoft.com/office/drawing/2012/chart" uri="{CE6537A1-D6FC-4f65-9D91-7224C49458BB}">
                <c15:showLeaderLines val="0"/>
              </c:ext>
            </c:extLst>
          </c:dLbls>
          <c:cat>
            <c:strRef>
              <c:f>VR_Game!$B$3:$E$3</c:f>
              <c:strCache>
                <c:ptCount val="4"/>
                <c:pt idx="0">
                  <c:v>Edge only</c:v>
                </c:pt>
                <c:pt idx="1">
                  <c:v>Router include</c:v>
                </c:pt>
                <c:pt idx="2">
                  <c:v>Proxy include</c:v>
                </c:pt>
                <c:pt idx="3">
                  <c:v>Cloud only</c:v>
                </c:pt>
              </c:strCache>
            </c:strRef>
          </c:cat>
          <c:val>
            <c:numRef>
              <c:f>VR_Game!$B$4:$E$4</c:f>
              <c:numCache>
                <c:formatCode>General</c:formatCode>
                <c:ptCount val="4"/>
                <c:pt idx="0">
                  <c:v>2665.3905340752599</c:v>
                </c:pt>
                <c:pt idx="1">
                  <c:v>2665.3898704733901</c:v>
                </c:pt>
                <c:pt idx="2">
                  <c:v>2665.3886033134199</c:v>
                </c:pt>
                <c:pt idx="3">
                  <c:v>2694.6135313608902</c:v>
                </c:pt>
              </c:numCache>
            </c:numRef>
          </c:val>
          <c:extLst>
            <c:ext xmlns:c16="http://schemas.microsoft.com/office/drawing/2014/chart" uri="{C3380CC4-5D6E-409C-BE32-E72D297353CC}">
              <c16:uniqueId val="{00000000-C726-40EA-9C62-A694199F0E24}"/>
            </c:ext>
          </c:extLst>
        </c:ser>
        <c:ser>
          <c:idx val="1"/>
          <c:order val="1"/>
          <c:tx>
            <c:strRef>
              <c:f>VR_Game!$A$6</c:f>
              <c:strCache>
                <c:ptCount val="1"/>
                <c:pt idx="0">
                  <c:v>Proxy Energy</c:v>
                </c:pt>
              </c:strCache>
            </c:strRef>
          </c:tx>
          <c:spPr>
            <a:solidFill>
              <a:srgbClr val="ED7D31"/>
            </a:solidFill>
            <a:ln w="0">
              <a:noFill/>
            </a:ln>
          </c:spPr>
          <c:invertIfNegative val="0"/>
          <c:dLbls>
            <c:spPr>
              <a:noFill/>
              <a:ln>
                <a:noFill/>
              </a:ln>
              <a:effectLst/>
            </c:spPr>
            <c:txPr>
              <a:bodyPr wrap="square"/>
              <a:lstStyle/>
              <a:p>
                <a:pPr>
                  <a:defRPr sz="1000" b="0" strike="noStrike" spc="-1">
                    <a:solidFill>
                      <a:srgbClr val="000000"/>
                    </a:solidFill>
                    <a:latin typeface="Calibri"/>
                  </a:defRPr>
                </a:pPr>
                <a:endParaRPr lang="en-NL"/>
              </a:p>
            </c:txPr>
            <c:dLblPos val="ctr"/>
            <c:showLegendKey val="0"/>
            <c:showVal val="0"/>
            <c:showCatName val="0"/>
            <c:showSerName val="0"/>
            <c:showPercent val="0"/>
            <c:showBubbleSize val="1"/>
            <c:separator>; </c:separator>
            <c:showLeaderLines val="0"/>
            <c:extLst>
              <c:ext xmlns:c15="http://schemas.microsoft.com/office/drawing/2012/chart" uri="{CE6537A1-D6FC-4f65-9D91-7224C49458BB}">
                <c15:showLeaderLines val="0"/>
              </c:ext>
            </c:extLst>
          </c:dLbls>
          <c:cat>
            <c:strRef>
              <c:f>VR_Game!$B$3:$E$3</c:f>
              <c:strCache>
                <c:ptCount val="4"/>
                <c:pt idx="0">
                  <c:v>Edge only</c:v>
                </c:pt>
                <c:pt idx="1">
                  <c:v>Router include</c:v>
                </c:pt>
                <c:pt idx="2">
                  <c:v>Proxy include</c:v>
                </c:pt>
                <c:pt idx="3">
                  <c:v>Cloud only</c:v>
                </c:pt>
              </c:strCache>
            </c:strRef>
          </c:cat>
          <c:val>
            <c:numRef>
              <c:f>VR_Game!$B$6:$E$6</c:f>
              <c:numCache>
                <c:formatCode>General</c:formatCode>
                <c:ptCount val="4"/>
                <c:pt idx="0">
                  <c:v>166.86660000002601</c:v>
                </c:pt>
                <c:pt idx="1">
                  <c:v>166.86660000002601</c:v>
                </c:pt>
                <c:pt idx="2">
                  <c:v>192.863334592575</c:v>
                </c:pt>
                <c:pt idx="3">
                  <c:v>166.86660000002601</c:v>
                </c:pt>
              </c:numCache>
            </c:numRef>
          </c:val>
          <c:extLst>
            <c:ext xmlns:c16="http://schemas.microsoft.com/office/drawing/2014/chart" uri="{C3380CC4-5D6E-409C-BE32-E72D297353CC}">
              <c16:uniqueId val="{00000001-C726-40EA-9C62-A694199F0E24}"/>
            </c:ext>
          </c:extLst>
        </c:ser>
        <c:ser>
          <c:idx val="2"/>
          <c:order val="2"/>
          <c:tx>
            <c:strRef>
              <c:f>VR_Game!$A$8</c:f>
              <c:strCache>
                <c:ptCount val="1"/>
                <c:pt idx="0">
                  <c:v>Router Energy</c:v>
                </c:pt>
              </c:strCache>
            </c:strRef>
          </c:tx>
          <c:spPr>
            <a:solidFill>
              <a:srgbClr val="A5A5A5"/>
            </a:solidFill>
            <a:ln w="0">
              <a:noFill/>
            </a:ln>
          </c:spPr>
          <c:invertIfNegative val="0"/>
          <c:dLbls>
            <c:spPr>
              <a:noFill/>
              <a:ln>
                <a:noFill/>
              </a:ln>
              <a:effectLst/>
            </c:spPr>
            <c:txPr>
              <a:bodyPr wrap="square"/>
              <a:lstStyle/>
              <a:p>
                <a:pPr>
                  <a:defRPr sz="1000" b="0" strike="noStrike" spc="-1">
                    <a:solidFill>
                      <a:srgbClr val="000000"/>
                    </a:solidFill>
                    <a:latin typeface="Calibri"/>
                  </a:defRPr>
                </a:pPr>
                <a:endParaRPr lang="en-NL"/>
              </a:p>
            </c:txPr>
            <c:dLblPos val="ctr"/>
            <c:showLegendKey val="0"/>
            <c:showVal val="0"/>
            <c:showCatName val="0"/>
            <c:showSerName val="0"/>
            <c:showPercent val="0"/>
            <c:showBubbleSize val="1"/>
            <c:separator>; </c:separator>
            <c:showLeaderLines val="0"/>
            <c:extLst>
              <c:ext xmlns:c15="http://schemas.microsoft.com/office/drawing/2012/chart" uri="{CE6537A1-D6FC-4f65-9D91-7224C49458BB}">
                <c15:showLeaderLines val="0"/>
              </c:ext>
            </c:extLst>
          </c:dLbls>
          <c:cat>
            <c:strRef>
              <c:f>VR_Game!$B$3:$E$3</c:f>
              <c:strCache>
                <c:ptCount val="4"/>
                <c:pt idx="0">
                  <c:v>Edge only</c:v>
                </c:pt>
                <c:pt idx="1">
                  <c:v>Router include</c:v>
                </c:pt>
                <c:pt idx="2">
                  <c:v>Proxy include</c:v>
                </c:pt>
                <c:pt idx="3">
                  <c:v>Cloud only</c:v>
                </c:pt>
              </c:strCache>
            </c:strRef>
          </c:cat>
          <c:val>
            <c:numRef>
              <c:f>VR_Game!$B$8:$E$8</c:f>
              <c:numCache>
                <c:formatCode>General</c:formatCode>
                <c:ptCount val="4"/>
                <c:pt idx="0">
                  <c:v>166.86660000002601</c:v>
                </c:pt>
                <c:pt idx="1">
                  <c:v>192.442120777985</c:v>
                </c:pt>
                <c:pt idx="2">
                  <c:v>166.86660000002601</c:v>
                </c:pt>
                <c:pt idx="3">
                  <c:v>166.86660000002601</c:v>
                </c:pt>
              </c:numCache>
            </c:numRef>
          </c:val>
          <c:extLst>
            <c:ext xmlns:c16="http://schemas.microsoft.com/office/drawing/2014/chart" uri="{C3380CC4-5D6E-409C-BE32-E72D297353CC}">
              <c16:uniqueId val="{00000002-C726-40EA-9C62-A694199F0E24}"/>
            </c:ext>
          </c:extLst>
        </c:ser>
        <c:ser>
          <c:idx val="3"/>
          <c:order val="3"/>
          <c:tx>
            <c:strRef>
              <c:f>VR_Game!$A$10</c:f>
              <c:strCache>
                <c:ptCount val="1"/>
                <c:pt idx="0">
                  <c:v>Smartphone_1 Energy</c:v>
                </c:pt>
              </c:strCache>
            </c:strRef>
          </c:tx>
          <c:spPr>
            <a:solidFill>
              <a:srgbClr val="FFC000"/>
            </a:solidFill>
            <a:ln w="0">
              <a:noFill/>
            </a:ln>
          </c:spPr>
          <c:invertIfNegative val="0"/>
          <c:dLbls>
            <c:spPr>
              <a:noFill/>
              <a:ln>
                <a:noFill/>
              </a:ln>
              <a:effectLst/>
            </c:spPr>
            <c:txPr>
              <a:bodyPr wrap="square"/>
              <a:lstStyle/>
              <a:p>
                <a:pPr>
                  <a:defRPr sz="1000" b="0" strike="noStrike" spc="-1">
                    <a:solidFill>
                      <a:srgbClr val="000000"/>
                    </a:solidFill>
                    <a:latin typeface="Calibri"/>
                  </a:defRPr>
                </a:pPr>
                <a:endParaRPr lang="en-NL"/>
              </a:p>
            </c:txPr>
            <c:dLblPos val="ctr"/>
            <c:showLegendKey val="0"/>
            <c:showVal val="0"/>
            <c:showCatName val="0"/>
            <c:showSerName val="0"/>
            <c:showPercent val="0"/>
            <c:showBubbleSize val="1"/>
            <c:separator>; </c:separator>
            <c:showLeaderLines val="0"/>
            <c:extLst>
              <c:ext xmlns:c15="http://schemas.microsoft.com/office/drawing/2012/chart" uri="{CE6537A1-D6FC-4f65-9D91-7224C49458BB}">
                <c15:showLeaderLines val="0"/>
              </c:ext>
            </c:extLst>
          </c:dLbls>
          <c:cat>
            <c:strRef>
              <c:f>VR_Game!$B$3:$E$3</c:f>
              <c:strCache>
                <c:ptCount val="4"/>
                <c:pt idx="0">
                  <c:v>Edge only</c:v>
                </c:pt>
                <c:pt idx="1">
                  <c:v>Router include</c:v>
                </c:pt>
                <c:pt idx="2">
                  <c:v>Proxy include</c:v>
                </c:pt>
                <c:pt idx="3">
                  <c:v>Cloud only</c:v>
                </c:pt>
              </c:strCache>
            </c:strRef>
          </c:cat>
          <c:val>
            <c:numRef>
              <c:f>VR_Game!$B$10:$E$10</c:f>
              <c:numCache>
                <c:formatCode>General</c:formatCode>
                <c:ptCount val="4"/>
                <c:pt idx="0">
                  <c:v>175.05993149922199</c:v>
                </c:pt>
                <c:pt idx="1">
                  <c:v>174.29400096728801</c:v>
                </c:pt>
                <c:pt idx="2">
                  <c:v>174.091245973659</c:v>
                </c:pt>
                <c:pt idx="3">
                  <c:v>174.78057703160499</c:v>
                </c:pt>
              </c:numCache>
            </c:numRef>
          </c:val>
          <c:extLst>
            <c:ext xmlns:c16="http://schemas.microsoft.com/office/drawing/2014/chart" uri="{C3380CC4-5D6E-409C-BE32-E72D297353CC}">
              <c16:uniqueId val="{00000003-C726-40EA-9C62-A694199F0E24}"/>
            </c:ext>
          </c:extLst>
        </c:ser>
        <c:dLbls>
          <c:showLegendKey val="0"/>
          <c:showVal val="0"/>
          <c:showCatName val="0"/>
          <c:showSerName val="0"/>
          <c:showPercent val="0"/>
          <c:showBubbleSize val="0"/>
        </c:dLbls>
        <c:gapWidth val="219"/>
        <c:overlap val="100"/>
        <c:axId val="57835942"/>
        <c:axId val="24664606"/>
      </c:barChart>
      <c:catAx>
        <c:axId val="57835942"/>
        <c:scaling>
          <c:orientation val="minMax"/>
        </c:scaling>
        <c:delete val="0"/>
        <c:axPos val="b"/>
        <c:numFmt formatCode="General" sourceLinked="0"/>
        <c:majorTickMark val="none"/>
        <c:minorTickMark val="none"/>
        <c:tickLblPos val="nextTo"/>
        <c:spPr>
          <a:ln w="9360">
            <a:solidFill>
              <a:srgbClr val="D9D9D9"/>
            </a:solidFill>
            <a:round/>
          </a:ln>
        </c:spPr>
        <c:txPr>
          <a:bodyPr/>
          <a:lstStyle/>
          <a:p>
            <a:pPr>
              <a:defRPr sz="900" b="0" strike="noStrike" spc="-1">
                <a:solidFill>
                  <a:srgbClr val="595959"/>
                </a:solidFill>
                <a:latin typeface="Calibri"/>
              </a:defRPr>
            </a:pPr>
            <a:endParaRPr lang="en-NL"/>
          </a:p>
        </c:txPr>
        <c:crossAx val="24664606"/>
        <c:crosses val="autoZero"/>
        <c:auto val="1"/>
        <c:lblAlgn val="ctr"/>
        <c:lblOffset val="100"/>
        <c:noMultiLvlLbl val="0"/>
      </c:catAx>
      <c:valAx>
        <c:axId val="24664606"/>
        <c:scaling>
          <c:orientation val="minMax"/>
        </c:scaling>
        <c:delete val="0"/>
        <c:axPos val="l"/>
        <c:majorGridlines>
          <c:spPr>
            <a:ln w="9360">
              <a:solidFill>
                <a:srgbClr val="D9D9D9"/>
              </a:solidFill>
              <a:round/>
            </a:ln>
          </c:spPr>
        </c:majorGridlines>
        <c:title>
          <c:tx>
            <c:rich>
              <a:bodyPr rot="-5400000"/>
              <a:lstStyle/>
              <a:p>
                <a:pPr>
                  <a:defRPr sz="900" b="0" strike="noStrike" spc="-1">
                    <a:latin typeface="Arial"/>
                  </a:defRPr>
                </a:pPr>
                <a:r>
                  <a:rPr lang="en-US" sz="900" b="0" strike="noStrike" spc="-1" dirty="0">
                    <a:latin typeface="Arial"/>
                  </a:rPr>
                  <a:t>Energy (KJ)</a:t>
                </a:r>
              </a:p>
            </c:rich>
          </c:tx>
          <c:overlay val="0"/>
          <c:spPr>
            <a:noFill/>
            <a:ln w="0">
              <a:noFill/>
            </a:ln>
          </c:spPr>
        </c:title>
        <c:numFmt formatCode="0.00\ ;\-0.00\ " sourceLinked="0"/>
        <c:majorTickMark val="none"/>
        <c:minorTickMark val="none"/>
        <c:tickLblPos val="nextTo"/>
        <c:spPr>
          <a:ln w="6480">
            <a:noFill/>
          </a:ln>
        </c:spPr>
        <c:txPr>
          <a:bodyPr/>
          <a:lstStyle/>
          <a:p>
            <a:pPr>
              <a:defRPr sz="900" b="0" strike="noStrike" spc="-1">
                <a:solidFill>
                  <a:srgbClr val="595959"/>
                </a:solidFill>
                <a:latin typeface="Calibri"/>
              </a:defRPr>
            </a:pPr>
            <a:endParaRPr lang="en-NL"/>
          </a:p>
        </c:txPr>
        <c:crossAx val="57835942"/>
        <c:crosses val="autoZero"/>
        <c:crossBetween val="between"/>
      </c:valAx>
      <c:spPr>
        <a:noFill/>
        <a:ln w="0">
          <a:noFill/>
        </a:ln>
      </c:spPr>
    </c:plotArea>
    <c:legend>
      <c:legendPos val="b"/>
      <c:overlay val="0"/>
      <c:spPr>
        <a:noFill/>
        <a:ln w="0">
          <a:noFill/>
        </a:ln>
      </c:spPr>
      <c:txPr>
        <a:bodyPr/>
        <a:lstStyle/>
        <a:p>
          <a:pPr>
            <a:defRPr sz="900" b="0" strike="noStrike" spc="-1">
              <a:solidFill>
                <a:srgbClr val="595959"/>
              </a:solidFill>
              <a:latin typeface="Calibri"/>
            </a:defRPr>
          </a:pPr>
          <a:endParaRPr lang="en-NL"/>
        </a:p>
      </c:txPr>
    </c:legend>
    <c:plotVisOnly val="1"/>
    <c:dispBlanksAs val="gap"/>
    <c:showDLblsOverMax val="1"/>
  </c:chart>
  <c:spPr>
    <a:solidFill>
      <a:srgbClr val="FFFFFF"/>
    </a:solidFill>
    <a:ln w="9360">
      <a:solidFill>
        <a:srgbClr val="D9D9D9"/>
      </a:solidFill>
      <a:round/>
    </a:ln>
  </c:sp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400" dirty="0">
                <a:latin typeface="+mj-lt"/>
              </a:rPr>
              <a:t>Total Delay of VR Game</a:t>
            </a:r>
            <a:r>
              <a:rPr lang="en-US" sz="1400" baseline="0" dirty="0">
                <a:latin typeface="+mj-lt"/>
              </a:rPr>
              <a:t> Application</a:t>
            </a:r>
            <a:endParaRPr lang="en-US" sz="1400" dirty="0">
              <a:latin typeface="+mj-lt"/>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NL"/>
        </a:p>
      </c:txPr>
    </c:title>
    <c:autoTitleDeleted val="0"/>
    <c:plotArea>
      <c:layout/>
      <c:barChart>
        <c:barDir val="col"/>
        <c:grouping val="clustered"/>
        <c:varyColors val="0"/>
        <c:ser>
          <c:idx val="0"/>
          <c:order val="0"/>
          <c:tx>
            <c:strRef>
              <c:f>VR_Game!$A$27</c:f>
              <c:strCache>
                <c:ptCount val="1"/>
                <c:pt idx="0">
                  <c:v>Total Delay(ms) (delay1)</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NL"/>
              </a:p>
            </c:txPr>
            <c:showLegendKey val="0"/>
            <c:showVal val="0"/>
            <c:showCatName val="0"/>
            <c:showSerName val="0"/>
            <c:showPercent val="0"/>
            <c:showBubbleSize val="1"/>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VR_Game!$B$3:$E$3</c:f>
              <c:strCache>
                <c:ptCount val="4"/>
                <c:pt idx="0">
                  <c:v>Edge only</c:v>
                </c:pt>
                <c:pt idx="1">
                  <c:v>Router include</c:v>
                </c:pt>
                <c:pt idx="2">
                  <c:v>Proxy include</c:v>
                </c:pt>
                <c:pt idx="3">
                  <c:v>Cloud only</c:v>
                </c:pt>
              </c:strCache>
            </c:strRef>
          </c:cat>
          <c:val>
            <c:numRef>
              <c:f>VR_Game!$B$27:$E$27</c:f>
              <c:numCache>
                <c:formatCode>0.00_ ;\-0.00\ </c:formatCode>
                <c:ptCount val="4"/>
                <c:pt idx="0">
                  <c:v>27.364484459275999</c:v>
                </c:pt>
                <c:pt idx="1">
                  <c:v>26.1478152341042</c:v>
                </c:pt>
                <c:pt idx="2">
                  <c:v>34.472197270678699</c:v>
                </c:pt>
                <c:pt idx="3">
                  <c:v>229.85638395062901</c:v>
                </c:pt>
              </c:numCache>
            </c:numRef>
          </c:val>
          <c:extLst>
            <c:ext xmlns:c16="http://schemas.microsoft.com/office/drawing/2014/chart" uri="{C3380CC4-5D6E-409C-BE32-E72D297353CC}">
              <c16:uniqueId val="{00000000-85CF-459C-A7AE-E99494B85F90}"/>
            </c:ext>
          </c:extLst>
        </c:ser>
        <c:dLbls>
          <c:showLegendKey val="0"/>
          <c:showVal val="0"/>
          <c:showCatName val="0"/>
          <c:showSerName val="0"/>
          <c:showPercent val="0"/>
          <c:showBubbleSize val="0"/>
        </c:dLbls>
        <c:gapWidth val="219"/>
        <c:overlap val="-27"/>
        <c:axId val="29107964"/>
        <c:axId val="78093456"/>
      </c:barChart>
      <c:catAx>
        <c:axId val="2910796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NL"/>
          </a:p>
        </c:txPr>
        <c:crossAx val="78093456"/>
        <c:crosses val="autoZero"/>
        <c:auto val="1"/>
        <c:lblAlgn val="ctr"/>
        <c:lblOffset val="100"/>
        <c:noMultiLvlLbl val="0"/>
      </c:catAx>
      <c:valAx>
        <c:axId val="7809345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t>Time (</a:t>
                </a:r>
                <a:r>
                  <a:rPr lang="en-US" dirty="0" err="1"/>
                  <a:t>ms</a:t>
                </a:r>
                <a:r>
                  <a:rPr lang="en-US" dirty="0"/>
                  <a:t>)</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NL"/>
            </a:p>
          </c:txPr>
        </c:title>
        <c:numFmt formatCode="0.00_ ;\-0.00\ "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NL"/>
          </a:p>
        </c:txPr>
        <c:crossAx val="29107964"/>
        <c:crosses val="autoZero"/>
        <c:crossBetween val="between"/>
      </c:valAx>
      <c:spPr>
        <a:noFill/>
        <a:ln>
          <a:noFill/>
        </a:ln>
        <a:effectLst/>
      </c:spPr>
    </c:plotArea>
    <c:plotVisOnly val="1"/>
    <c:dispBlanksAs val="gap"/>
    <c:showDLblsOverMax val="1"/>
  </c:chart>
  <c:spPr>
    <a:noFill/>
    <a:ln>
      <a:noFill/>
    </a:ln>
    <a:effectLst/>
  </c:spPr>
  <c:txPr>
    <a:bodyPr/>
    <a:lstStyle/>
    <a:p>
      <a:pPr>
        <a:defRPr/>
      </a:pPr>
      <a:endParaRPr lang="en-NL"/>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200" dirty="0"/>
              <a:t>Apps </a:t>
            </a:r>
            <a:r>
              <a:rPr lang="en-US" sz="1200" b="1" dirty="0"/>
              <a:t>networking</a:t>
            </a:r>
            <a:r>
              <a:rPr lang="en-US" sz="1200" dirty="0"/>
              <a:t> energy</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NL"/>
        </a:p>
      </c:txPr>
    </c:title>
    <c:autoTitleDeleted val="0"/>
    <c:plotArea>
      <c:layout/>
      <c:barChart>
        <c:barDir val="col"/>
        <c:grouping val="clustered"/>
        <c:varyColors val="0"/>
        <c:ser>
          <c:idx val="0"/>
          <c:order val="0"/>
          <c:tx>
            <c:strRef>
              <c:f>Sheet1!$A$100</c:f>
              <c:strCache>
                <c:ptCount val="1"/>
                <c:pt idx="0">
                  <c:v>Total Networking energy App_1</c:v>
                </c:pt>
              </c:strCache>
            </c:strRef>
          </c:tx>
          <c:spPr>
            <a:solidFill>
              <a:schemeClr val="accent1"/>
            </a:solidFill>
            <a:ln>
              <a:noFill/>
            </a:ln>
            <a:effectLst/>
          </c:spPr>
          <c:invertIfNegative val="0"/>
          <c:cat>
            <c:strRef>
              <c:f>Sheet1!$B$2:$I$2</c:f>
              <c:strCache>
                <c:ptCount val="8"/>
                <c:pt idx="0">
                  <c:v>Router_Only</c:v>
                </c:pt>
                <c:pt idx="1">
                  <c:v>Router_Proxy</c:v>
                </c:pt>
                <c:pt idx="2">
                  <c:v>Router_Cloud</c:v>
                </c:pt>
                <c:pt idx="3">
                  <c:v>Proxy_Only</c:v>
                </c:pt>
                <c:pt idx="4">
                  <c:v>Proxy_Cloud</c:v>
                </c:pt>
                <c:pt idx="5">
                  <c:v>Cloud_Only</c:v>
                </c:pt>
                <c:pt idx="6">
                  <c:v>Router_Edge-ward (Router_Only)</c:v>
                </c:pt>
                <c:pt idx="7">
                  <c:v>Edge-ward_Only(Router_Only)</c:v>
                </c:pt>
              </c:strCache>
            </c:strRef>
          </c:cat>
          <c:val>
            <c:numRef>
              <c:f>Sheet1!$B$100:$I$100</c:f>
              <c:numCache>
                <c:formatCode>General</c:formatCode>
                <c:ptCount val="8"/>
                <c:pt idx="0">
                  <c:v>18700.543090902782</c:v>
                </c:pt>
                <c:pt idx="1">
                  <c:v>155294.66479000004</c:v>
                </c:pt>
                <c:pt idx="2">
                  <c:v>277598.86364999996</c:v>
                </c:pt>
                <c:pt idx="3">
                  <c:v>150885.71878900004</c:v>
                </c:pt>
                <c:pt idx="4">
                  <c:v>277598.86839879997</c:v>
                </c:pt>
                <c:pt idx="5">
                  <c:v>277598.86839699995</c:v>
                </c:pt>
                <c:pt idx="6">
                  <c:v>18700.545854231001</c:v>
                </c:pt>
                <c:pt idx="7">
                  <c:v>18700.545854231001</c:v>
                </c:pt>
              </c:numCache>
            </c:numRef>
          </c:val>
          <c:extLst>
            <c:ext xmlns:c16="http://schemas.microsoft.com/office/drawing/2014/chart" uri="{C3380CC4-5D6E-409C-BE32-E72D297353CC}">
              <c16:uniqueId val="{00000000-0DBF-4E34-AE84-31EFB663C31B}"/>
            </c:ext>
          </c:extLst>
        </c:ser>
        <c:ser>
          <c:idx val="1"/>
          <c:order val="1"/>
          <c:tx>
            <c:strRef>
              <c:f>Sheet1!$A$101</c:f>
              <c:strCache>
                <c:ptCount val="1"/>
                <c:pt idx="0">
                  <c:v>Total Networking energy App_0</c:v>
                </c:pt>
              </c:strCache>
            </c:strRef>
          </c:tx>
          <c:spPr>
            <a:solidFill>
              <a:schemeClr val="accent2"/>
            </a:solidFill>
            <a:ln>
              <a:noFill/>
            </a:ln>
            <a:effectLst/>
          </c:spPr>
          <c:invertIfNegative val="0"/>
          <c:cat>
            <c:strRef>
              <c:f>Sheet1!$B$2:$I$2</c:f>
              <c:strCache>
                <c:ptCount val="8"/>
                <c:pt idx="0">
                  <c:v>Router_Only</c:v>
                </c:pt>
                <c:pt idx="1">
                  <c:v>Router_Proxy</c:v>
                </c:pt>
                <c:pt idx="2">
                  <c:v>Router_Cloud</c:v>
                </c:pt>
                <c:pt idx="3">
                  <c:v>Proxy_Only</c:v>
                </c:pt>
                <c:pt idx="4">
                  <c:v>Proxy_Cloud</c:v>
                </c:pt>
                <c:pt idx="5">
                  <c:v>Cloud_Only</c:v>
                </c:pt>
                <c:pt idx="6">
                  <c:v>Router_Edge-ward (Router_Only)</c:v>
                </c:pt>
                <c:pt idx="7">
                  <c:v>Edge-ward_Only(Router_Only)</c:v>
                </c:pt>
              </c:strCache>
            </c:strRef>
          </c:cat>
          <c:val>
            <c:numRef>
              <c:f>Sheet1!$B$101:$I$101</c:f>
              <c:numCache>
                <c:formatCode>General</c:formatCode>
                <c:ptCount val="8"/>
                <c:pt idx="0">
                  <c:v>19901.427199993799</c:v>
                </c:pt>
                <c:pt idx="1">
                  <c:v>28732.561199999996</c:v>
                </c:pt>
                <c:pt idx="2">
                  <c:v>28732.562400000003</c:v>
                </c:pt>
                <c:pt idx="3">
                  <c:v>157410.51258509999</c:v>
                </c:pt>
                <c:pt idx="4">
                  <c:v>161819.4641539983</c:v>
                </c:pt>
                <c:pt idx="5">
                  <c:v>289397.11277309997</c:v>
                </c:pt>
                <c:pt idx="6">
                  <c:v>19901.427559861797</c:v>
                </c:pt>
                <c:pt idx="7">
                  <c:v>19901.427559861797</c:v>
                </c:pt>
              </c:numCache>
            </c:numRef>
          </c:val>
          <c:extLst>
            <c:ext xmlns:c16="http://schemas.microsoft.com/office/drawing/2014/chart" uri="{C3380CC4-5D6E-409C-BE32-E72D297353CC}">
              <c16:uniqueId val="{00000001-0DBF-4E34-AE84-31EFB663C31B}"/>
            </c:ext>
          </c:extLst>
        </c:ser>
        <c:dLbls>
          <c:showLegendKey val="0"/>
          <c:showVal val="0"/>
          <c:showCatName val="0"/>
          <c:showSerName val="0"/>
          <c:showPercent val="0"/>
          <c:showBubbleSize val="0"/>
        </c:dLbls>
        <c:gapWidth val="219"/>
        <c:overlap val="-27"/>
        <c:axId val="2053244304"/>
        <c:axId val="6298288"/>
      </c:barChart>
      <c:catAx>
        <c:axId val="20532443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600" b="0" i="0" u="none" strike="noStrike" kern="1200" baseline="0">
                <a:solidFill>
                  <a:schemeClr val="tx1">
                    <a:lumMod val="65000"/>
                    <a:lumOff val="35000"/>
                  </a:schemeClr>
                </a:solidFill>
                <a:latin typeface="+mn-lt"/>
                <a:ea typeface="+mn-ea"/>
                <a:cs typeface="+mn-cs"/>
              </a:defRPr>
            </a:pPr>
            <a:endParaRPr lang="en-NL"/>
          </a:p>
        </c:txPr>
        <c:crossAx val="6298288"/>
        <c:crosses val="autoZero"/>
        <c:auto val="1"/>
        <c:lblAlgn val="ctr"/>
        <c:lblOffset val="100"/>
        <c:noMultiLvlLbl val="0"/>
      </c:catAx>
      <c:valAx>
        <c:axId val="629828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NL"/>
          </a:p>
        </c:txPr>
        <c:crossAx val="2053244304"/>
        <c:crosses val="autoZero"/>
        <c:crossBetween val="between"/>
      </c:valAx>
      <c:spPr>
        <a:noFill/>
        <a:ln>
          <a:noFill/>
        </a:ln>
        <a:effectLst/>
      </c:spPr>
    </c:plotArea>
    <c:legend>
      <c:legendPos val="b"/>
      <c:layout>
        <c:manualLayout>
          <c:xMode val="edge"/>
          <c:yMode val="edge"/>
          <c:x val="0.12978891777698787"/>
          <c:y val="0.90478773274760549"/>
          <c:w val="0.769287876180209"/>
          <c:h val="7.417349289490556E-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NL"/>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NL"/>
    </a:p>
  </c:txPr>
  <c:externalData r:id="rId4">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200" dirty="0"/>
              <a:t>Apps </a:t>
            </a:r>
            <a:r>
              <a:rPr lang="en-US" sz="1200" b="1" dirty="0"/>
              <a:t>computation</a:t>
            </a:r>
            <a:r>
              <a:rPr lang="en-US" sz="1200" dirty="0"/>
              <a:t> energy</a:t>
            </a:r>
          </a:p>
        </c:rich>
      </c:tx>
      <c:layout>
        <c:manualLayout>
          <c:xMode val="edge"/>
          <c:yMode val="edge"/>
          <c:x val="0.40393744531933506"/>
          <c:y val="1.3888888888888888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NL"/>
        </a:p>
      </c:txPr>
    </c:title>
    <c:autoTitleDeleted val="0"/>
    <c:plotArea>
      <c:layout/>
      <c:barChart>
        <c:barDir val="col"/>
        <c:grouping val="clustered"/>
        <c:varyColors val="0"/>
        <c:ser>
          <c:idx val="0"/>
          <c:order val="0"/>
          <c:tx>
            <c:strRef>
              <c:f>Sheet1!$A$96</c:f>
              <c:strCache>
                <c:ptCount val="1"/>
                <c:pt idx="0">
                  <c:v>Total energy App_1 </c:v>
                </c:pt>
              </c:strCache>
            </c:strRef>
          </c:tx>
          <c:spPr>
            <a:solidFill>
              <a:schemeClr val="accent1"/>
            </a:solidFill>
            <a:ln>
              <a:noFill/>
            </a:ln>
            <a:effectLst/>
          </c:spPr>
          <c:invertIfNegative val="0"/>
          <c:cat>
            <c:strRef>
              <c:f>Sheet1!$B$2:$I$2</c:f>
              <c:strCache>
                <c:ptCount val="8"/>
                <c:pt idx="0">
                  <c:v>Router_Only</c:v>
                </c:pt>
                <c:pt idx="1">
                  <c:v>Router_Proxy</c:v>
                </c:pt>
                <c:pt idx="2">
                  <c:v>Router_Cloud</c:v>
                </c:pt>
                <c:pt idx="3">
                  <c:v>Proxy_Only</c:v>
                </c:pt>
                <c:pt idx="4">
                  <c:v>Proxy_Cloud</c:v>
                </c:pt>
                <c:pt idx="5">
                  <c:v>Cloud_Only</c:v>
                </c:pt>
                <c:pt idx="6">
                  <c:v>Router_Edge-ward (Router_Only)</c:v>
                </c:pt>
                <c:pt idx="7">
                  <c:v>Edge-ward_Only(Router_Only)</c:v>
                </c:pt>
              </c:strCache>
            </c:strRef>
          </c:cat>
          <c:val>
            <c:numRef>
              <c:f>Sheet1!$B$96:$I$96</c:f>
              <c:numCache>
                <c:formatCode>General</c:formatCode>
                <c:ptCount val="8"/>
                <c:pt idx="0">
                  <c:v>371422.97610106762</c:v>
                </c:pt>
                <c:pt idx="1">
                  <c:v>461588.97075999121</c:v>
                </c:pt>
                <c:pt idx="2">
                  <c:v>583897.62628568825</c:v>
                </c:pt>
                <c:pt idx="3">
                  <c:v>371206.18122264475</c:v>
                </c:pt>
                <c:pt idx="4">
                  <c:v>583897.62627999717</c:v>
                </c:pt>
                <c:pt idx="5">
                  <c:v>526673.05549989722</c:v>
                </c:pt>
                <c:pt idx="6">
                  <c:v>371422.97610102559</c:v>
                </c:pt>
                <c:pt idx="7">
                  <c:v>371422.97609699715</c:v>
                </c:pt>
              </c:numCache>
            </c:numRef>
          </c:val>
          <c:extLst>
            <c:ext xmlns:c16="http://schemas.microsoft.com/office/drawing/2014/chart" uri="{C3380CC4-5D6E-409C-BE32-E72D297353CC}">
              <c16:uniqueId val="{00000000-941F-45BA-AA74-A8A91E36594D}"/>
            </c:ext>
          </c:extLst>
        </c:ser>
        <c:ser>
          <c:idx val="1"/>
          <c:order val="1"/>
          <c:tx>
            <c:strRef>
              <c:f>Sheet1!$A$97</c:f>
              <c:strCache>
                <c:ptCount val="1"/>
                <c:pt idx="0">
                  <c:v>Total energy App_0</c:v>
                </c:pt>
              </c:strCache>
            </c:strRef>
          </c:tx>
          <c:spPr>
            <a:solidFill>
              <a:schemeClr val="accent2"/>
            </a:solidFill>
            <a:ln>
              <a:noFill/>
            </a:ln>
            <a:effectLst/>
          </c:spPr>
          <c:invertIfNegative val="0"/>
          <c:cat>
            <c:strRef>
              <c:f>Sheet1!$B$2:$I$2</c:f>
              <c:strCache>
                <c:ptCount val="8"/>
                <c:pt idx="0">
                  <c:v>Router_Only</c:v>
                </c:pt>
                <c:pt idx="1">
                  <c:v>Router_Proxy</c:v>
                </c:pt>
                <c:pt idx="2">
                  <c:v>Router_Cloud</c:v>
                </c:pt>
                <c:pt idx="3">
                  <c:v>Proxy_Only</c:v>
                </c:pt>
                <c:pt idx="4">
                  <c:v>Proxy_Cloud</c:v>
                </c:pt>
                <c:pt idx="5">
                  <c:v>Cloud_Only</c:v>
                </c:pt>
                <c:pt idx="6">
                  <c:v>Router_Edge-ward (Router_Only)</c:v>
                </c:pt>
                <c:pt idx="7">
                  <c:v>Edge-ward_Only(Router_Only)</c:v>
                </c:pt>
              </c:strCache>
            </c:strRef>
          </c:cat>
          <c:val>
            <c:numRef>
              <c:f>Sheet1!$B$97:$I$97</c:f>
              <c:numCache>
                <c:formatCode>General</c:formatCode>
                <c:ptCount val="8"/>
                <c:pt idx="0">
                  <c:v>391800.40539596067</c:v>
                </c:pt>
                <c:pt idx="1">
                  <c:v>479805.50114285178</c:v>
                </c:pt>
                <c:pt idx="2">
                  <c:v>479805.50114282279</c:v>
                </c:pt>
                <c:pt idx="3">
                  <c:v>392752.90714559995</c:v>
                </c:pt>
                <c:pt idx="4">
                  <c:v>482081.08794244495</c:v>
                </c:pt>
                <c:pt idx="5">
                  <c:v>568744.77957060002</c:v>
                </c:pt>
                <c:pt idx="6">
                  <c:v>391800.40539490001</c:v>
                </c:pt>
                <c:pt idx="7">
                  <c:v>391800.40529959998</c:v>
                </c:pt>
              </c:numCache>
            </c:numRef>
          </c:val>
          <c:extLst>
            <c:ext xmlns:c16="http://schemas.microsoft.com/office/drawing/2014/chart" uri="{C3380CC4-5D6E-409C-BE32-E72D297353CC}">
              <c16:uniqueId val="{00000001-941F-45BA-AA74-A8A91E36594D}"/>
            </c:ext>
          </c:extLst>
        </c:ser>
        <c:dLbls>
          <c:showLegendKey val="0"/>
          <c:showVal val="0"/>
          <c:showCatName val="0"/>
          <c:showSerName val="0"/>
          <c:showPercent val="0"/>
          <c:showBubbleSize val="0"/>
        </c:dLbls>
        <c:gapWidth val="219"/>
        <c:overlap val="-27"/>
        <c:axId val="2057960160"/>
        <c:axId val="6300272"/>
      </c:barChart>
      <c:catAx>
        <c:axId val="205796016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600" b="0" i="0" u="none" strike="noStrike" kern="1200" baseline="0">
                <a:solidFill>
                  <a:schemeClr val="tx1">
                    <a:lumMod val="65000"/>
                    <a:lumOff val="35000"/>
                  </a:schemeClr>
                </a:solidFill>
                <a:latin typeface="+mn-lt"/>
                <a:ea typeface="+mn-ea"/>
                <a:cs typeface="+mn-cs"/>
              </a:defRPr>
            </a:pPr>
            <a:endParaRPr lang="en-NL"/>
          </a:p>
        </c:txPr>
        <c:crossAx val="6300272"/>
        <c:crosses val="autoZero"/>
        <c:auto val="1"/>
        <c:lblAlgn val="ctr"/>
        <c:lblOffset val="100"/>
        <c:noMultiLvlLbl val="0"/>
      </c:catAx>
      <c:valAx>
        <c:axId val="630027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NL"/>
          </a:p>
        </c:txPr>
        <c:crossAx val="2057960160"/>
        <c:crosses val="autoZero"/>
        <c:crossBetween val="between"/>
      </c:valAx>
      <c:spPr>
        <a:noFill/>
        <a:ln>
          <a:noFill/>
        </a:ln>
        <a:effectLst/>
      </c:spPr>
    </c:plotArea>
    <c:legend>
      <c:legendPos val="b"/>
      <c:layout>
        <c:manualLayout>
          <c:xMode val="edge"/>
          <c:yMode val="edge"/>
          <c:x val="0.16770642270651334"/>
          <c:y val="0.90777696698588806"/>
          <c:w val="0.71534055665303908"/>
          <c:h val="6.9407233107347269E-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NL"/>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NL"/>
    </a:p>
  </c:txPr>
  <c:externalData r:id="rId4">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200" dirty="0"/>
              <a:t> Applications </a:t>
            </a:r>
            <a:r>
              <a:rPr lang="en-US" sz="1200" b="1" i="0" dirty="0"/>
              <a:t>total</a:t>
            </a:r>
            <a:r>
              <a:rPr lang="en-US" sz="1200" dirty="0"/>
              <a:t> energy</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NL"/>
        </a:p>
      </c:txPr>
    </c:title>
    <c:autoTitleDeleted val="0"/>
    <c:plotArea>
      <c:layout/>
      <c:barChart>
        <c:barDir val="col"/>
        <c:grouping val="clustered"/>
        <c:varyColors val="0"/>
        <c:ser>
          <c:idx val="0"/>
          <c:order val="0"/>
          <c:tx>
            <c:strRef>
              <c:f>Sheet1!$A$103</c:f>
              <c:strCache>
                <c:ptCount val="1"/>
                <c:pt idx="0">
                  <c:v>Total Energy App_0 (Computation+Networking)</c:v>
                </c:pt>
              </c:strCache>
            </c:strRef>
          </c:tx>
          <c:spPr>
            <a:solidFill>
              <a:schemeClr val="accent2"/>
            </a:solidFill>
            <a:ln>
              <a:noFill/>
            </a:ln>
            <a:effectLst/>
          </c:spPr>
          <c:invertIfNegative val="0"/>
          <c:cat>
            <c:strRef>
              <c:f>Sheet1!$B$2:$I$2</c:f>
              <c:strCache>
                <c:ptCount val="8"/>
                <c:pt idx="0">
                  <c:v>Router_Only</c:v>
                </c:pt>
                <c:pt idx="1">
                  <c:v>Router_Proxy</c:v>
                </c:pt>
                <c:pt idx="2">
                  <c:v>Router_Cloud</c:v>
                </c:pt>
                <c:pt idx="3">
                  <c:v>Proxy_Only</c:v>
                </c:pt>
                <c:pt idx="4">
                  <c:v>Proxy_Cloud</c:v>
                </c:pt>
                <c:pt idx="5">
                  <c:v>Cloud_Only</c:v>
                </c:pt>
                <c:pt idx="6">
                  <c:v>Router_Edge-ward (Router_Only)</c:v>
                </c:pt>
                <c:pt idx="7">
                  <c:v>Edge-ward_Only(Router_Only)</c:v>
                </c:pt>
              </c:strCache>
            </c:strRef>
          </c:cat>
          <c:val>
            <c:numRef>
              <c:f>Sheet1!$B$103:$I$103</c:f>
              <c:numCache>
                <c:formatCode>General</c:formatCode>
                <c:ptCount val="8"/>
                <c:pt idx="0">
                  <c:v>411701.83259595447</c:v>
                </c:pt>
                <c:pt idx="1">
                  <c:v>508538.06234285177</c:v>
                </c:pt>
                <c:pt idx="2">
                  <c:v>508538.06354282278</c:v>
                </c:pt>
                <c:pt idx="3">
                  <c:v>550163.41973069997</c:v>
                </c:pt>
                <c:pt idx="4">
                  <c:v>643900.55209644325</c:v>
                </c:pt>
                <c:pt idx="5">
                  <c:v>858141.89234369993</c:v>
                </c:pt>
                <c:pt idx="6">
                  <c:v>411701.83295476181</c:v>
                </c:pt>
                <c:pt idx="7">
                  <c:v>411701.83285946178</c:v>
                </c:pt>
              </c:numCache>
            </c:numRef>
          </c:val>
          <c:extLst>
            <c:ext xmlns:c16="http://schemas.microsoft.com/office/drawing/2014/chart" uri="{C3380CC4-5D6E-409C-BE32-E72D297353CC}">
              <c16:uniqueId val="{00000000-76A0-4C45-8FFF-90FC12FB1BE3}"/>
            </c:ext>
          </c:extLst>
        </c:ser>
        <c:ser>
          <c:idx val="1"/>
          <c:order val="1"/>
          <c:tx>
            <c:strRef>
              <c:f>Sheet1!$A$104</c:f>
              <c:strCache>
                <c:ptCount val="1"/>
                <c:pt idx="0">
                  <c:v>Total Energy App_1 (Computation+Networking)</c:v>
                </c:pt>
              </c:strCache>
            </c:strRef>
          </c:tx>
          <c:spPr>
            <a:solidFill>
              <a:schemeClr val="accent1"/>
            </a:solidFill>
            <a:ln>
              <a:noFill/>
            </a:ln>
            <a:effectLst/>
          </c:spPr>
          <c:invertIfNegative val="0"/>
          <c:cat>
            <c:strRef>
              <c:f>Sheet1!$B$2:$I$2</c:f>
              <c:strCache>
                <c:ptCount val="8"/>
                <c:pt idx="0">
                  <c:v>Router_Only</c:v>
                </c:pt>
                <c:pt idx="1">
                  <c:v>Router_Proxy</c:v>
                </c:pt>
                <c:pt idx="2">
                  <c:v>Router_Cloud</c:v>
                </c:pt>
                <c:pt idx="3">
                  <c:v>Proxy_Only</c:v>
                </c:pt>
                <c:pt idx="4">
                  <c:v>Proxy_Cloud</c:v>
                </c:pt>
                <c:pt idx="5">
                  <c:v>Cloud_Only</c:v>
                </c:pt>
                <c:pt idx="6">
                  <c:v>Router_Edge-ward (Router_Only)</c:v>
                </c:pt>
                <c:pt idx="7">
                  <c:v>Edge-ward_Only(Router_Only)</c:v>
                </c:pt>
              </c:strCache>
            </c:strRef>
          </c:cat>
          <c:val>
            <c:numRef>
              <c:f>Sheet1!$B$104:$I$104</c:f>
              <c:numCache>
                <c:formatCode>General</c:formatCode>
                <c:ptCount val="8"/>
                <c:pt idx="0">
                  <c:v>390123.51919197041</c:v>
                </c:pt>
                <c:pt idx="1">
                  <c:v>616883.63554999128</c:v>
                </c:pt>
                <c:pt idx="2">
                  <c:v>861496.48993568821</c:v>
                </c:pt>
                <c:pt idx="3">
                  <c:v>522091.90001164482</c:v>
                </c:pt>
                <c:pt idx="4">
                  <c:v>861496.4946787972</c:v>
                </c:pt>
                <c:pt idx="5">
                  <c:v>804271.92389689712</c:v>
                </c:pt>
                <c:pt idx="6">
                  <c:v>390123.52195525658</c:v>
                </c:pt>
                <c:pt idx="7">
                  <c:v>390123.52195122815</c:v>
                </c:pt>
              </c:numCache>
            </c:numRef>
          </c:val>
          <c:extLst>
            <c:ext xmlns:c16="http://schemas.microsoft.com/office/drawing/2014/chart" uri="{C3380CC4-5D6E-409C-BE32-E72D297353CC}">
              <c16:uniqueId val="{00000001-76A0-4C45-8FFF-90FC12FB1BE3}"/>
            </c:ext>
          </c:extLst>
        </c:ser>
        <c:dLbls>
          <c:showLegendKey val="0"/>
          <c:showVal val="0"/>
          <c:showCatName val="0"/>
          <c:showSerName val="0"/>
          <c:showPercent val="0"/>
          <c:showBubbleSize val="0"/>
        </c:dLbls>
        <c:gapWidth val="219"/>
        <c:overlap val="-27"/>
        <c:axId val="1538778880"/>
        <c:axId val="1540143232"/>
      </c:barChart>
      <c:catAx>
        <c:axId val="15387788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600" b="0" i="0" u="none" strike="noStrike" kern="1200" baseline="0">
                <a:solidFill>
                  <a:schemeClr val="tx1">
                    <a:lumMod val="65000"/>
                    <a:lumOff val="35000"/>
                  </a:schemeClr>
                </a:solidFill>
                <a:latin typeface="+mn-lt"/>
                <a:ea typeface="+mn-ea"/>
                <a:cs typeface="+mn-cs"/>
              </a:defRPr>
            </a:pPr>
            <a:endParaRPr lang="en-NL"/>
          </a:p>
        </c:txPr>
        <c:crossAx val="1540143232"/>
        <c:crosses val="autoZero"/>
        <c:auto val="1"/>
        <c:lblAlgn val="ctr"/>
        <c:lblOffset val="100"/>
        <c:noMultiLvlLbl val="0"/>
      </c:catAx>
      <c:valAx>
        <c:axId val="154014323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NL"/>
          </a:p>
        </c:txPr>
        <c:crossAx val="1538778880"/>
        <c:crosses val="autoZero"/>
        <c:crossBetween val="between"/>
      </c:valAx>
      <c:spPr>
        <a:noFill/>
        <a:ln>
          <a:noFill/>
        </a:ln>
        <a:effectLst/>
      </c:spPr>
    </c:plotArea>
    <c:legend>
      <c:legendPos val="b"/>
      <c:legendEntry>
        <c:idx val="0"/>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NL"/>
          </a:p>
        </c:txPr>
      </c:legendEntry>
      <c:layout>
        <c:manualLayout>
          <c:xMode val="edge"/>
          <c:yMode val="edge"/>
          <c:x val="2.8866746218038787E-2"/>
          <c:y val="0.89497230087885227"/>
          <c:w val="0.94226650756392261"/>
          <c:h val="8.8552867669267538E-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NL"/>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NL"/>
    </a:p>
  </c:txPr>
  <c:externalData r:id="rId4">
    <c:autoUpdate val="0"/>
  </c:externalData>
</c:chartSpace>
</file>

<file path=ppt/charts/colors1.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670504-CE7D-48DC-8F38-C3A0ACDDAE5F}" type="datetimeFigureOut">
              <a:rPr lang="en-NL" smtClean="0"/>
              <a:t>12/02/2024</a:t>
            </a:fld>
            <a:endParaRPr lang="en-N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246EB8D-FD21-4BD6-98F1-02E0A5124665}" type="slidenum">
              <a:rPr lang="en-NL" smtClean="0"/>
              <a:t>‹#›</a:t>
            </a:fld>
            <a:endParaRPr lang="en-NL"/>
          </a:p>
        </p:txBody>
      </p:sp>
    </p:spTree>
    <p:extLst>
      <p:ext uri="{BB962C8B-B14F-4D97-AF65-F5344CB8AC3E}">
        <p14:creationId xmlns:p14="http://schemas.microsoft.com/office/powerpoint/2010/main" val="9101352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Today activities like scientific discovery, data science , online shopping and entertainment rely increasingly on digital service. They come with significant energy cost and raising sustainability concerns. A mid size data center consume as much energy as a small town and projections show that ICT sector will reach 21% of the global energy consumption by 2030. However, data centers are only the final link in massive computing continuum and by emerging edge and fog computing paradigms we need to study and analyze the energy consumption of applications in such environment.</a:t>
            </a:r>
          </a:p>
        </p:txBody>
      </p:sp>
      <p:sp>
        <p:nvSpPr>
          <p:cNvPr id="4" name="Slide Number Placeholder 3"/>
          <p:cNvSpPr>
            <a:spLocks noGrp="1"/>
          </p:cNvSpPr>
          <p:nvPr>
            <p:ph type="sldNum" sz="quarter" idx="10"/>
          </p:nvPr>
        </p:nvSpPr>
        <p:spPr/>
        <p:txBody>
          <a:bodyPr/>
          <a:lstStyle/>
          <a:p>
            <a:fld id="{F9E9EAE5-F0FB-4B02-945E-A6DF76DD6FA9}" type="slidenum">
              <a:rPr lang="en-US" smtClean="0"/>
              <a:t>2</a:t>
            </a:fld>
            <a:endParaRPr lang="en-US"/>
          </a:p>
        </p:txBody>
      </p:sp>
    </p:spTree>
    <p:extLst>
      <p:ext uri="{BB962C8B-B14F-4D97-AF65-F5344CB8AC3E}">
        <p14:creationId xmlns:p14="http://schemas.microsoft.com/office/powerpoint/2010/main" val="12276707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t>Four mapping scenarios</a:t>
            </a:r>
            <a:r>
              <a:rPr lang="en-US" sz="1200" dirty="0"/>
              <a:t> to gain insight on </a:t>
            </a:r>
            <a:r>
              <a:rPr lang="en-US" sz="1200" b="1" dirty="0"/>
              <a:t>energy consumption</a:t>
            </a:r>
            <a:r>
              <a:rPr lang="en-US" sz="1200" dirty="0"/>
              <a:t> of the application at </a:t>
            </a:r>
            <a:r>
              <a:rPr lang="en-US" sz="1200" b="1" dirty="0"/>
              <a:t>different layers </a:t>
            </a:r>
            <a:r>
              <a:rPr lang="en-US" sz="1200" dirty="0"/>
              <a:t>of the continuum.</a:t>
            </a:r>
          </a:p>
          <a:p>
            <a:endParaRPr lang="en-NL" dirty="0"/>
          </a:p>
        </p:txBody>
      </p:sp>
      <p:sp>
        <p:nvSpPr>
          <p:cNvPr id="4" name="Slide Number Placeholder 3"/>
          <p:cNvSpPr>
            <a:spLocks noGrp="1"/>
          </p:cNvSpPr>
          <p:nvPr>
            <p:ph type="sldNum" sz="quarter" idx="5"/>
          </p:nvPr>
        </p:nvSpPr>
        <p:spPr/>
        <p:txBody>
          <a:bodyPr/>
          <a:lstStyle/>
          <a:p>
            <a:fld id="{7246EB8D-FD21-4BD6-98F1-02E0A5124665}" type="slidenum">
              <a:rPr lang="en-NL" smtClean="0"/>
              <a:t>11</a:t>
            </a:fld>
            <a:endParaRPr lang="en-NL"/>
          </a:p>
        </p:txBody>
      </p:sp>
    </p:spTree>
    <p:extLst>
      <p:ext uri="{BB962C8B-B14F-4D97-AF65-F5344CB8AC3E}">
        <p14:creationId xmlns:p14="http://schemas.microsoft.com/office/powerpoint/2010/main" val="39240998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figure shows the energy consumption of devices in different scenarios for surveillance application. As you can see there is no significant difference in total energy of chain among all scenarios. Also, we observed that the energy consumption of each device doesn't change significantly for different scenarios. The reason is that for each device the idle energy consumption is dominant.</a:t>
            </a:r>
          </a:p>
          <a:p>
            <a:r>
              <a:rPr lang="en-US" dirty="0"/>
              <a:t>In application perspective, we just consider energy consumption of devices when they are processing the application and remove energy consumption of inactive intervals. By doing this, in app perspective you can see the difference in total energy of chain and devises energy consumption.  </a:t>
            </a:r>
            <a:endParaRPr lang="en-NL" dirty="0"/>
          </a:p>
        </p:txBody>
      </p:sp>
      <p:sp>
        <p:nvSpPr>
          <p:cNvPr id="4" name="Slide Number Placeholder 3"/>
          <p:cNvSpPr>
            <a:spLocks noGrp="1"/>
          </p:cNvSpPr>
          <p:nvPr>
            <p:ph type="sldNum" sz="quarter" idx="5"/>
          </p:nvPr>
        </p:nvSpPr>
        <p:spPr/>
        <p:txBody>
          <a:bodyPr/>
          <a:lstStyle/>
          <a:p>
            <a:fld id="{7246EB8D-FD21-4BD6-98F1-02E0A5124665}" type="slidenum">
              <a:rPr lang="en-NL" smtClean="0"/>
              <a:t>12</a:t>
            </a:fld>
            <a:endParaRPr lang="en-NL"/>
          </a:p>
        </p:txBody>
      </p:sp>
    </p:spTree>
    <p:extLst>
      <p:ext uri="{BB962C8B-B14F-4D97-AF65-F5344CB8AC3E}">
        <p14:creationId xmlns:p14="http://schemas.microsoft.com/office/powerpoint/2010/main" val="18267746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second application, same as first one we observed that there is no significant difference in both device and total chain energy consumption. But in Application perspective, these differences in device and total chain energy consumption is obvious.</a:t>
            </a:r>
          </a:p>
          <a:p>
            <a:r>
              <a:rPr lang="en-US" dirty="0"/>
              <a:t>And delay chart shows that by offloading process to the cloud the delay will increase.</a:t>
            </a:r>
            <a:endParaRPr lang="en-NL" dirty="0"/>
          </a:p>
        </p:txBody>
      </p:sp>
      <p:sp>
        <p:nvSpPr>
          <p:cNvPr id="4" name="Slide Number Placeholder 3"/>
          <p:cNvSpPr>
            <a:spLocks noGrp="1"/>
          </p:cNvSpPr>
          <p:nvPr>
            <p:ph type="sldNum" sz="quarter" idx="5"/>
          </p:nvPr>
        </p:nvSpPr>
        <p:spPr/>
        <p:txBody>
          <a:bodyPr/>
          <a:lstStyle/>
          <a:p>
            <a:fld id="{7246EB8D-FD21-4BD6-98F1-02E0A5124665}" type="slidenum">
              <a:rPr lang="en-NL" smtClean="0"/>
              <a:t>13</a:t>
            </a:fld>
            <a:endParaRPr lang="en-NL"/>
          </a:p>
        </p:txBody>
      </p:sp>
    </p:spTree>
    <p:extLst>
      <p:ext uri="{BB962C8B-B14F-4D97-AF65-F5344CB8AC3E}">
        <p14:creationId xmlns:p14="http://schemas.microsoft.com/office/powerpoint/2010/main" val="38747282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Our experimental results highlight the lack of networking energy modeling in iFogSim, So to have a more realistic estimation of applications energy we investigate network energy models.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explored 3 different models.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first model we consider a combination of wired wi-fi model. We use wi-fi model for cameras and router in our architecture and wired for other connections. The problem of this model is that it doesn’t support of multitenancy and has calibration problem.</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Second model considers energy of NIC of nodes and ports of intermediate devices. But as our goal is to provide a high-level framework and we don’t have information about the intermediate hops, such detailed model is not a good fit.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chose flow-based model because it supports multitenancy, and it fits with available information of iFogSim, but it still has calibration problem.</a:t>
            </a:r>
          </a:p>
        </p:txBody>
      </p:sp>
      <p:sp>
        <p:nvSpPr>
          <p:cNvPr id="4" name="Slide Number Placeholder 3"/>
          <p:cNvSpPr>
            <a:spLocks noGrp="1"/>
          </p:cNvSpPr>
          <p:nvPr>
            <p:ph type="sldNum" sz="quarter" idx="5"/>
          </p:nvPr>
        </p:nvSpPr>
        <p:spPr/>
        <p:txBody>
          <a:bodyPr/>
          <a:lstStyle/>
          <a:p>
            <a:fld id="{7246EB8D-FD21-4BD6-98F1-02E0A5124665}" type="slidenum">
              <a:rPr lang="en-NL" smtClean="0"/>
              <a:t>14</a:t>
            </a:fld>
            <a:endParaRPr lang="en-NL"/>
          </a:p>
        </p:txBody>
      </p:sp>
    </p:spTree>
    <p:extLst>
      <p:ext uri="{BB962C8B-B14F-4D97-AF65-F5344CB8AC3E}">
        <p14:creationId xmlns:p14="http://schemas.microsoft.com/office/powerpoint/2010/main" val="1366626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this model, they classify devices in two types, shared and end user devices.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 shared devices they considered a flow-based model and based on this model applications should pay for active energy base on their transferred data size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And pay for idle energy proportional to their BW utilization.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 end-user devices as it is dedicated to user they consider a time –base model, and applications should pay for active energy proportional to their BW usage. And pay for Total idle energy of device proportional to their BW</a:t>
            </a:r>
          </a:p>
        </p:txBody>
      </p:sp>
      <p:sp>
        <p:nvSpPr>
          <p:cNvPr id="4" name="Slide Number Placeholder 3"/>
          <p:cNvSpPr>
            <a:spLocks noGrp="1"/>
          </p:cNvSpPr>
          <p:nvPr>
            <p:ph type="sldNum" sz="quarter" idx="5"/>
          </p:nvPr>
        </p:nvSpPr>
        <p:spPr/>
        <p:txBody>
          <a:bodyPr/>
          <a:lstStyle/>
          <a:p>
            <a:fld id="{7246EB8D-FD21-4BD6-98F1-02E0A5124665}" type="slidenum">
              <a:rPr lang="en-NL" smtClean="0"/>
              <a:t>15</a:t>
            </a:fld>
            <a:endParaRPr lang="en-NL"/>
          </a:p>
        </p:txBody>
      </p:sp>
    </p:spTree>
    <p:extLst>
      <p:ext uri="{BB962C8B-B14F-4D97-AF65-F5344CB8AC3E}">
        <p14:creationId xmlns:p14="http://schemas.microsoft.com/office/powerpoint/2010/main" val="30341948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374151"/>
                </a:solidFill>
              </a:rPr>
              <a:t>In our architecture we consider cameras as end user devices and other as shared devices. We used same power parameters for our devices as original model which need to calibrate for our architecture.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374151"/>
                </a:solidFill>
              </a:rPr>
              <a:t>Now simulator can report the communication energy consumption of device which is the energy consumed by it’s NIC during data transfer.</a:t>
            </a:r>
          </a:p>
        </p:txBody>
      </p:sp>
      <p:sp>
        <p:nvSpPr>
          <p:cNvPr id="4" name="Slide Number Placeholder 3"/>
          <p:cNvSpPr>
            <a:spLocks noGrp="1"/>
          </p:cNvSpPr>
          <p:nvPr>
            <p:ph type="sldNum" sz="quarter" idx="5"/>
          </p:nvPr>
        </p:nvSpPr>
        <p:spPr/>
        <p:txBody>
          <a:bodyPr/>
          <a:lstStyle/>
          <a:p>
            <a:fld id="{7246EB8D-FD21-4BD6-98F1-02E0A5124665}" type="slidenum">
              <a:rPr lang="en-NL" smtClean="0"/>
              <a:t>16</a:t>
            </a:fld>
            <a:endParaRPr lang="en-NL"/>
          </a:p>
        </p:txBody>
      </p:sp>
    </p:spTree>
    <p:extLst>
      <p:ext uri="{BB962C8B-B14F-4D97-AF65-F5344CB8AC3E}">
        <p14:creationId xmlns:p14="http://schemas.microsoft.com/office/powerpoint/2010/main" val="2857309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Additionally, we improved it to report networking energy consumption of applications and support multi application scenarios. Now simulator not only report networking energy consumption of application but also report it with granularity of tasks.</a:t>
            </a:r>
          </a:p>
          <a:p>
            <a:endParaRPr lang="en-US" dirty="0"/>
          </a:p>
          <a:p>
            <a:r>
              <a:rPr lang="en-US" dirty="0"/>
              <a:t>Also, we improved it to report Computation energy consumption per application module as well as networking.</a:t>
            </a:r>
          </a:p>
        </p:txBody>
      </p:sp>
      <p:sp>
        <p:nvSpPr>
          <p:cNvPr id="4" name="Slide Number Placeholder 3"/>
          <p:cNvSpPr>
            <a:spLocks noGrp="1"/>
          </p:cNvSpPr>
          <p:nvPr>
            <p:ph type="sldNum" sz="quarter" idx="5"/>
          </p:nvPr>
        </p:nvSpPr>
        <p:spPr/>
        <p:txBody>
          <a:bodyPr/>
          <a:lstStyle/>
          <a:p>
            <a:fld id="{7246EB8D-FD21-4BD6-98F1-02E0A5124665}" type="slidenum">
              <a:rPr lang="en-NL" smtClean="0"/>
              <a:t>17</a:t>
            </a:fld>
            <a:endParaRPr lang="en-NL"/>
          </a:p>
        </p:txBody>
      </p:sp>
    </p:spTree>
    <p:extLst>
      <p:ext uri="{BB962C8B-B14F-4D97-AF65-F5344CB8AC3E}">
        <p14:creationId xmlns:p14="http://schemas.microsoft.com/office/powerpoint/2010/main" val="38205850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To characterize energy consumption of applications in multi applications scenarios, we consider two instances of surveillance application and by considering limitation of app assigned MD to camera and UI to cloud and for the rest.</a:t>
            </a:r>
            <a:endParaRPr lang="en-NL" dirty="0"/>
          </a:p>
        </p:txBody>
      </p:sp>
      <p:sp>
        <p:nvSpPr>
          <p:cNvPr id="4" name="Slide Number Placeholder 3"/>
          <p:cNvSpPr>
            <a:spLocks noGrp="1"/>
          </p:cNvSpPr>
          <p:nvPr>
            <p:ph type="sldNum" sz="quarter" idx="5"/>
          </p:nvPr>
        </p:nvSpPr>
        <p:spPr/>
        <p:txBody>
          <a:bodyPr/>
          <a:lstStyle/>
          <a:p>
            <a:fld id="{7246EB8D-FD21-4BD6-98F1-02E0A5124665}" type="slidenum">
              <a:rPr lang="en-NL" smtClean="0"/>
              <a:t>18</a:t>
            </a:fld>
            <a:endParaRPr lang="en-NL"/>
          </a:p>
        </p:txBody>
      </p:sp>
    </p:spTree>
    <p:extLst>
      <p:ext uri="{BB962C8B-B14F-4D97-AF65-F5344CB8AC3E}">
        <p14:creationId xmlns:p14="http://schemas.microsoft.com/office/powerpoint/2010/main" val="37809442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And this is the applications energy characterization results. Left chart shows the networking energy of application and right one shows the computation energy in different scenarios. The difference between energy of two apps on same device is because that we consider a submission delay for second app. And as you can see by offloading application to cloud its energy consumption will increase.</a:t>
            </a:r>
            <a:endParaRPr lang="en-NL" dirty="0"/>
          </a:p>
        </p:txBody>
      </p:sp>
      <p:sp>
        <p:nvSpPr>
          <p:cNvPr id="4" name="Slide Number Placeholder 3"/>
          <p:cNvSpPr>
            <a:spLocks noGrp="1"/>
          </p:cNvSpPr>
          <p:nvPr>
            <p:ph type="sldNum" sz="quarter" idx="5"/>
          </p:nvPr>
        </p:nvSpPr>
        <p:spPr/>
        <p:txBody>
          <a:bodyPr/>
          <a:lstStyle/>
          <a:p>
            <a:fld id="{7246EB8D-FD21-4BD6-98F1-02E0A5124665}" type="slidenum">
              <a:rPr lang="en-NL" smtClean="0"/>
              <a:t>19</a:t>
            </a:fld>
            <a:endParaRPr lang="en-NL"/>
          </a:p>
        </p:txBody>
      </p:sp>
    </p:spTree>
    <p:extLst>
      <p:ext uri="{BB962C8B-B14F-4D97-AF65-F5344CB8AC3E}">
        <p14:creationId xmlns:p14="http://schemas.microsoft.com/office/powerpoint/2010/main" val="44230924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Here left chart shows the total energy consumption of application including computation and communication, its like computation energy chart because the computation energy part is dominant.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right chart shows the delay of applications and unlike the single app scenarios here you can see benefit of offloading to the cloud. For example, in scenarios that both apps are on same device as router only, the delay significantly increase duo to the queueing off apps.</a:t>
            </a:r>
            <a:endParaRPr lang="en-NL" dirty="0"/>
          </a:p>
        </p:txBody>
      </p:sp>
      <p:sp>
        <p:nvSpPr>
          <p:cNvPr id="4" name="Slide Number Placeholder 3"/>
          <p:cNvSpPr>
            <a:spLocks noGrp="1"/>
          </p:cNvSpPr>
          <p:nvPr>
            <p:ph type="sldNum" sz="quarter" idx="5"/>
          </p:nvPr>
        </p:nvSpPr>
        <p:spPr/>
        <p:txBody>
          <a:bodyPr/>
          <a:lstStyle/>
          <a:p>
            <a:fld id="{7246EB8D-FD21-4BD6-98F1-02E0A5124665}" type="slidenum">
              <a:rPr lang="en-NL" smtClean="0"/>
              <a:t>20</a:t>
            </a:fld>
            <a:endParaRPr lang="en-NL"/>
          </a:p>
        </p:txBody>
      </p:sp>
    </p:spTree>
    <p:extLst>
      <p:ext uri="{BB962C8B-B14F-4D97-AF65-F5344CB8AC3E}">
        <p14:creationId xmlns:p14="http://schemas.microsoft.com/office/powerpoint/2010/main" val="39316190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Computational continuums compose of multiple layers from the device through the fog nodes to the data centers. these layers have specific computing infrastructure and scheduling decisions at each layer have impact on QoS and energy consumption.</a:t>
            </a:r>
          </a:p>
          <a:p>
            <a:r>
              <a:rPr lang="en-US" dirty="0"/>
              <a:t>Measuring the energy consumption of apps spanning entire the chain is challenging due to the distributed nature of apps and systems, so simulation techniques are promising solutions for estimating energy consumption.</a:t>
            </a:r>
          </a:p>
        </p:txBody>
      </p:sp>
      <p:sp>
        <p:nvSpPr>
          <p:cNvPr id="4" name="Slide Number Placeholder 3"/>
          <p:cNvSpPr>
            <a:spLocks noGrp="1"/>
          </p:cNvSpPr>
          <p:nvPr>
            <p:ph type="sldNum" sz="quarter" idx="5"/>
          </p:nvPr>
        </p:nvSpPr>
        <p:spPr/>
        <p:txBody>
          <a:bodyPr/>
          <a:lstStyle/>
          <a:p>
            <a:fld id="{7246EB8D-FD21-4BD6-98F1-02E0A5124665}" type="slidenum">
              <a:rPr lang="en-NL" smtClean="0"/>
              <a:t>3</a:t>
            </a:fld>
            <a:endParaRPr lang="en-NL"/>
          </a:p>
        </p:txBody>
      </p:sp>
    </p:spTree>
    <p:extLst>
      <p:ext uri="{BB962C8B-B14F-4D97-AF65-F5344CB8AC3E}">
        <p14:creationId xmlns:p14="http://schemas.microsoft.com/office/powerpoint/2010/main" val="92007178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To wrap up, we improved iFogSim to report both computation and communication energy with fine granularity. We designed experiment to study and analyze energy of application in multitenant environment.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As future work, we aim to design different experiments and scenarios of multi application Also consider exploring the attribution policies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And consider the calibration of power model for our architecture. </a:t>
            </a:r>
            <a:endParaRPr lang="en-NL" dirty="0"/>
          </a:p>
        </p:txBody>
      </p:sp>
      <p:sp>
        <p:nvSpPr>
          <p:cNvPr id="4" name="Slide Number Placeholder 3"/>
          <p:cNvSpPr>
            <a:spLocks noGrp="1"/>
          </p:cNvSpPr>
          <p:nvPr>
            <p:ph type="sldNum" sz="quarter" idx="5"/>
          </p:nvPr>
        </p:nvSpPr>
        <p:spPr/>
        <p:txBody>
          <a:bodyPr/>
          <a:lstStyle/>
          <a:p>
            <a:fld id="{7246EB8D-FD21-4BD6-98F1-02E0A5124665}" type="slidenum">
              <a:rPr lang="en-NL" smtClean="0"/>
              <a:t>21</a:t>
            </a:fld>
            <a:endParaRPr lang="en-NL"/>
          </a:p>
        </p:txBody>
      </p:sp>
    </p:spTree>
    <p:extLst>
      <p:ext uri="{BB962C8B-B14F-4D97-AF65-F5344CB8AC3E}">
        <p14:creationId xmlns:p14="http://schemas.microsoft.com/office/powerpoint/2010/main" val="313488095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L" dirty="0"/>
          </a:p>
        </p:txBody>
      </p:sp>
      <p:sp>
        <p:nvSpPr>
          <p:cNvPr id="4" name="Slide Number Placeholder 3"/>
          <p:cNvSpPr>
            <a:spLocks noGrp="1"/>
          </p:cNvSpPr>
          <p:nvPr>
            <p:ph type="sldNum" sz="quarter" idx="5"/>
          </p:nvPr>
        </p:nvSpPr>
        <p:spPr/>
        <p:txBody>
          <a:bodyPr/>
          <a:lstStyle/>
          <a:p>
            <a:fld id="{7246EB8D-FD21-4BD6-98F1-02E0A5124665}" type="slidenum">
              <a:rPr lang="en-NL" smtClean="0"/>
              <a:t>23</a:t>
            </a:fld>
            <a:endParaRPr lang="en-NL"/>
          </a:p>
        </p:txBody>
      </p:sp>
    </p:spTree>
    <p:extLst>
      <p:ext uri="{BB962C8B-B14F-4D97-AF65-F5344CB8AC3E}">
        <p14:creationId xmlns:p14="http://schemas.microsoft.com/office/powerpoint/2010/main" val="34178484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Among all available simulator we chose </a:t>
            </a:r>
            <a:r>
              <a:rPr lang="en-US" dirty="0" err="1"/>
              <a:t>IfogSim</a:t>
            </a:r>
            <a:r>
              <a:rPr lang="en-US" dirty="0"/>
              <a:t>. </a:t>
            </a:r>
            <a:r>
              <a:rPr lang="en-US" dirty="0" err="1"/>
              <a:t>Ifogsim</a:t>
            </a:r>
            <a:r>
              <a:rPr lang="en-US" dirty="0"/>
              <a:t> is an open-source framework written in java and it is based on CloudSim a popular framework for modelling cloud computing. There is an extension for modelling mobility, clustering and microservice management in edge and fog computing environment. It is based on discrete-event approach and simulates the interaction between fog devices and applications.</a:t>
            </a:r>
            <a:endParaRPr lang="en-NL" dirty="0"/>
          </a:p>
        </p:txBody>
      </p:sp>
      <p:sp>
        <p:nvSpPr>
          <p:cNvPr id="4" name="Slide Number Placeholder 3"/>
          <p:cNvSpPr>
            <a:spLocks noGrp="1"/>
          </p:cNvSpPr>
          <p:nvPr>
            <p:ph type="sldNum" sz="quarter" idx="5"/>
          </p:nvPr>
        </p:nvSpPr>
        <p:spPr/>
        <p:txBody>
          <a:bodyPr/>
          <a:lstStyle/>
          <a:p>
            <a:fld id="{7246EB8D-FD21-4BD6-98F1-02E0A5124665}" type="slidenum">
              <a:rPr lang="en-NL" smtClean="0"/>
              <a:t>4</a:t>
            </a:fld>
            <a:endParaRPr lang="en-NL"/>
          </a:p>
        </p:txBody>
      </p:sp>
    </p:spTree>
    <p:extLst>
      <p:ext uri="{BB962C8B-B14F-4D97-AF65-F5344CB8AC3E}">
        <p14:creationId xmlns:p14="http://schemas.microsoft.com/office/powerpoint/2010/main" val="25532192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IfogSim</a:t>
            </a:r>
            <a:r>
              <a:rPr lang="en-US" dirty="0"/>
              <a:t> has three main components, physical, logical and management component which we should define before starting the simulation. For modelling fog devices, we should specify computational capacity and power characteristics of each device. We should define application by splitting it to independence modules called AppModules and define dependency of AppModules by AppEdges.</a:t>
            </a:r>
          </a:p>
          <a:p>
            <a:r>
              <a:rPr lang="en-US" dirty="0"/>
              <a:t>Logical components of </a:t>
            </a:r>
            <a:r>
              <a:rPr lang="en-US" dirty="0" err="1"/>
              <a:t>ifogsim</a:t>
            </a:r>
            <a:r>
              <a:rPr lang="en-US" dirty="0"/>
              <a:t> are module mapping and controller which are responsible for identifying available resources based on the app requirement and launching modules on target devices and gathering data results at the end of simulation. It reports metrics like network usage, cost delay, and energy consumption, and for estimating the energy consumption it considers utilization and max and Idle power and uses a linear model. It reports is the average delay of app from start of processing by the first module till the end of last one.</a:t>
            </a:r>
          </a:p>
          <a:p>
            <a:r>
              <a:rPr lang="en-US" dirty="0"/>
              <a:t>However, It only consider device perspective in its reports.</a:t>
            </a:r>
            <a:endParaRPr lang="en-NL" dirty="0"/>
          </a:p>
        </p:txBody>
      </p:sp>
      <p:sp>
        <p:nvSpPr>
          <p:cNvPr id="4" name="Slide Number Placeholder 3"/>
          <p:cNvSpPr>
            <a:spLocks noGrp="1"/>
          </p:cNvSpPr>
          <p:nvPr>
            <p:ph type="sldNum" sz="quarter" idx="5"/>
          </p:nvPr>
        </p:nvSpPr>
        <p:spPr/>
        <p:txBody>
          <a:bodyPr/>
          <a:lstStyle/>
          <a:p>
            <a:fld id="{7246EB8D-FD21-4BD6-98F1-02E0A5124665}" type="slidenum">
              <a:rPr lang="en-NL" smtClean="0"/>
              <a:t>5</a:t>
            </a:fld>
            <a:endParaRPr lang="en-NL"/>
          </a:p>
        </p:txBody>
      </p:sp>
    </p:spTree>
    <p:extLst>
      <p:ext uri="{BB962C8B-B14F-4D97-AF65-F5344CB8AC3E}">
        <p14:creationId xmlns:p14="http://schemas.microsoft.com/office/powerpoint/2010/main" val="30070765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Reporting energy consumption from the device perspective could be interesting for cloud providers and by understanding it they can optimize resource allocation, Improve energy efficiency, and make informed decisions </a:t>
            </a:r>
            <a:r>
              <a:rPr lang="en-US" b="1" dirty="0"/>
              <a:t>regarding infrastructure expansion and utilization</a:t>
            </a:r>
            <a:r>
              <a:rPr lang="en-US" dirty="0"/>
              <a:t>. Reducing energy consumption can leads to </a:t>
            </a:r>
            <a:r>
              <a:rPr lang="en-US" b="1" dirty="0"/>
              <a:t>cost saving, Increasing profitability </a:t>
            </a:r>
            <a:r>
              <a:rPr lang="en-US" dirty="0"/>
              <a:t>and </a:t>
            </a:r>
            <a:r>
              <a:rPr lang="en-US" b="1" dirty="0"/>
              <a:t>minimizing carbon footprint</a:t>
            </a:r>
            <a:r>
              <a:rPr lang="en-US" dirty="0"/>
              <a:t>.</a:t>
            </a:r>
          </a:p>
          <a:p>
            <a:r>
              <a:rPr lang="en-US" dirty="0"/>
              <a:t>However, App providers wants to know energy consumption of apps to identify energy intensive components, optimize code and algorithms and design energy efficient solutions </a:t>
            </a:r>
            <a:r>
              <a:rPr lang="en-US" b="1" dirty="0"/>
              <a:t>to reduce cost</a:t>
            </a:r>
            <a:r>
              <a:rPr lang="en-US" dirty="0"/>
              <a:t>, </a:t>
            </a:r>
            <a:r>
              <a:rPr lang="en-US" b="1" dirty="0"/>
              <a:t>enhance user experience </a:t>
            </a:r>
            <a:r>
              <a:rPr lang="en-US" dirty="0"/>
              <a:t>and </a:t>
            </a:r>
            <a:r>
              <a:rPr lang="en-US" b="1" dirty="0"/>
              <a:t>contribute to environmental sustainability.</a:t>
            </a:r>
          </a:p>
          <a:p>
            <a:r>
              <a:rPr lang="en-US" dirty="0"/>
              <a:t>Users also want to know the energy consumption of apps to make informed choices and support eco-friendly services.</a:t>
            </a:r>
          </a:p>
          <a:p>
            <a:r>
              <a:rPr lang="en-US" dirty="0"/>
              <a:t>In the rest I will show you how we consider these perspectives in our experiments for two case study.</a:t>
            </a:r>
            <a:endParaRPr lang="en-NL" dirty="0"/>
          </a:p>
        </p:txBody>
      </p:sp>
      <p:sp>
        <p:nvSpPr>
          <p:cNvPr id="4" name="Slide Number Placeholder 3"/>
          <p:cNvSpPr>
            <a:spLocks noGrp="1"/>
          </p:cNvSpPr>
          <p:nvPr>
            <p:ph type="sldNum" sz="quarter" idx="5"/>
          </p:nvPr>
        </p:nvSpPr>
        <p:spPr/>
        <p:txBody>
          <a:bodyPr/>
          <a:lstStyle/>
          <a:p>
            <a:fld id="{7246EB8D-FD21-4BD6-98F1-02E0A5124665}" type="slidenum">
              <a:rPr lang="en-NL" smtClean="0"/>
              <a:t>6</a:t>
            </a:fld>
            <a:endParaRPr lang="en-NL"/>
          </a:p>
        </p:txBody>
      </p:sp>
    </p:spTree>
    <p:extLst>
      <p:ext uri="{BB962C8B-B14F-4D97-AF65-F5344CB8AC3E}">
        <p14:creationId xmlns:p14="http://schemas.microsoft.com/office/powerpoint/2010/main" val="33790241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Sends video fraction of  streams containing the detected object to the user.</a:t>
            </a:r>
          </a:p>
          <a:p>
            <a:endParaRPr lang="en-NL" dirty="0"/>
          </a:p>
        </p:txBody>
      </p:sp>
      <p:sp>
        <p:nvSpPr>
          <p:cNvPr id="4" name="Slide Number Placeholder 3"/>
          <p:cNvSpPr>
            <a:spLocks noGrp="1"/>
          </p:cNvSpPr>
          <p:nvPr>
            <p:ph type="sldNum" sz="quarter" idx="5"/>
          </p:nvPr>
        </p:nvSpPr>
        <p:spPr/>
        <p:txBody>
          <a:bodyPr/>
          <a:lstStyle/>
          <a:p>
            <a:fld id="{7246EB8D-FD21-4BD6-98F1-02E0A5124665}" type="slidenum">
              <a:rPr lang="en-NL" smtClean="0"/>
              <a:t>7</a:t>
            </a:fld>
            <a:endParaRPr lang="en-NL"/>
          </a:p>
        </p:txBody>
      </p:sp>
    </p:spTree>
    <p:extLst>
      <p:ext uri="{BB962C8B-B14F-4D97-AF65-F5344CB8AC3E}">
        <p14:creationId xmlns:p14="http://schemas.microsoft.com/office/powerpoint/2010/main" val="24419579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L" dirty="0"/>
          </a:p>
        </p:txBody>
      </p:sp>
      <p:sp>
        <p:nvSpPr>
          <p:cNvPr id="4" name="Slide Number Placeholder 3"/>
          <p:cNvSpPr>
            <a:spLocks noGrp="1"/>
          </p:cNvSpPr>
          <p:nvPr>
            <p:ph type="sldNum" sz="quarter" idx="5"/>
          </p:nvPr>
        </p:nvSpPr>
        <p:spPr/>
        <p:txBody>
          <a:bodyPr/>
          <a:lstStyle/>
          <a:p>
            <a:fld id="{7246EB8D-FD21-4BD6-98F1-02E0A5124665}" type="slidenum">
              <a:rPr lang="en-NL" smtClean="0"/>
              <a:t>8</a:t>
            </a:fld>
            <a:endParaRPr lang="en-NL"/>
          </a:p>
        </p:txBody>
      </p:sp>
    </p:spTree>
    <p:extLst>
      <p:ext uri="{BB962C8B-B14F-4D97-AF65-F5344CB8AC3E}">
        <p14:creationId xmlns:p14="http://schemas.microsoft.com/office/powerpoint/2010/main" val="32505961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L" dirty="0"/>
          </a:p>
        </p:txBody>
      </p:sp>
      <p:sp>
        <p:nvSpPr>
          <p:cNvPr id="4" name="Slide Number Placeholder 3"/>
          <p:cNvSpPr>
            <a:spLocks noGrp="1"/>
          </p:cNvSpPr>
          <p:nvPr>
            <p:ph type="sldNum" sz="quarter" idx="5"/>
          </p:nvPr>
        </p:nvSpPr>
        <p:spPr/>
        <p:txBody>
          <a:bodyPr/>
          <a:lstStyle/>
          <a:p>
            <a:fld id="{7246EB8D-FD21-4BD6-98F1-02E0A5124665}" type="slidenum">
              <a:rPr lang="en-NL" smtClean="0"/>
              <a:t>9</a:t>
            </a:fld>
            <a:endParaRPr lang="en-NL"/>
          </a:p>
        </p:txBody>
      </p:sp>
    </p:spTree>
    <p:extLst>
      <p:ext uri="{BB962C8B-B14F-4D97-AF65-F5344CB8AC3E}">
        <p14:creationId xmlns:p14="http://schemas.microsoft.com/office/powerpoint/2010/main" val="9132947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running app in system, we considered different scenarios of mapping AppModules to the Devices.</a:t>
            </a:r>
            <a:endParaRPr lang="en-NL" dirty="0"/>
          </a:p>
        </p:txBody>
      </p:sp>
      <p:sp>
        <p:nvSpPr>
          <p:cNvPr id="4" name="Slide Number Placeholder 3"/>
          <p:cNvSpPr>
            <a:spLocks noGrp="1"/>
          </p:cNvSpPr>
          <p:nvPr>
            <p:ph type="sldNum" sz="quarter" idx="5"/>
          </p:nvPr>
        </p:nvSpPr>
        <p:spPr/>
        <p:txBody>
          <a:bodyPr/>
          <a:lstStyle/>
          <a:p>
            <a:fld id="{7246EB8D-FD21-4BD6-98F1-02E0A5124665}" type="slidenum">
              <a:rPr lang="en-NL" smtClean="0"/>
              <a:t>10</a:t>
            </a:fld>
            <a:endParaRPr lang="en-NL"/>
          </a:p>
        </p:txBody>
      </p:sp>
    </p:spTree>
    <p:extLst>
      <p:ext uri="{BB962C8B-B14F-4D97-AF65-F5344CB8AC3E}">
        <p14:creationId xmlns:p14="http://schemas.microsoft.com/office/powerpoint/2010/main" val="3624393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8B25208-C5CF-42B1-A632-B449D6C09172}" type="datetime1">
              <a:rPr lang="en-US" smtClean="0"/>
              <a:t>2/12/2024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0851968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151B15B-A439-47C8-883C-7321496FA983}" type="datetime1">
              <a:rPr lang="en-US" smtClean="0"/>
              <a:t>2/12/2024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312153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5E1F472-2DD8-491E-8883-B1FC3B429525}" type="datetime1">
              <a:rPr lang="en-US" smtClean="0"/>
              <a:t>2/12/2024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4421510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meline">
    <p:bg>
      <p:bgRef idx="1001">
        <a:schemeClr val="bg2"/>
      </p:bgRef>
    </p:bg>
    <p:spTree>
      <p:nvGrpSpPr>
        <p:cNvPr id="1" name=""/>
        <p:cNvGrpSpPr/>
        <p:nvPr/>
      </p:nvGrpSpPr>
      <p:grpSpPr>
        <a:xfrm>
          <a:off x="0" y="0"/>
          <a:ext cx="0" cy="0"/>
          <a:chOff x="0" y="0"/>
          <a:chExt cx="0" cy="0"/>
        </a:xfrm>
      </p:grpSpPr>
      <p:sp>
        <p:nvSpPr>
          <p:cNvPr id="15" name="Date Placeholder 3">
            <a:extLst>
              <a:ext uri="{FF2B5EF4-FFF2-40B4-BE49-F238E27FC236}">
                <a16:creationId xmlns:a16="http://schemas.microsoft.com/office/drawing/2014/main" id="{50815B22-13FE-47CD-9F79-73704A278BD7}"/>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D6ADED5E-7581-4F4E-8513-997ABD7E310C}" type="datetime1">
              <a:rPr lang="en-US" smtClean="0"/>
              <a:t>2/12/2024</a:t>
            </a:fld>
            <a:endParaRPr lang="en-US" dirty="0"/>
          </a:p>
        </p:txBody>
      </p:sp>
      <p:sp>
        <p:nvSpPr>
          <p:cNvPr id="16" name="Slide Number Placeholder 5">
            <a:extLst>
              <a:ext uri="{FF2B5EF4-FFF2-40B4-BE49-F238E27FC236}">
                <a16:creationId xmlns:a16="http://schemas.microsoft.com/office/drawing/2014/main" id="{D7669539-CB64-44F5-999D-7B9E61F8AF99}"/>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3" name="Content Placeholder 2">
            <a:extLst>
              <a:ext uri="{FF2B5EF4-FFF2-40B4-BE49-F238E27FC236}">
                <a16:creationId xmlns:a16="http://schemas.microsoft.com/office/drawing/2014/main" id="{822BA076-F3B9-47CB-80C2-BE29F157D044}"/>
              </a:ext>
            </a:extLst>
          </p:cNvPr>
          <p:cNvSpPr>
            <a:spLocks noGrp="1"/>
          </p:cNvSpPr>
          <p:nvPr>
            <p:ph sz="quarter" idx="11"/>
          </p:nvPr>
        </p:nvSpPr>
        <p:spPr>
          <a:xfrm>
            <a:off x="854075" y="1625600"/>
            <a:ext cx="10499725" cy="48609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itle 3">
            <a:extLst>
              <a:ext uri="{FF2B5EF4-FFF2-40B4-BE49-F238E27FC236}">
                <a16:creationId xmlns:a16="http://schemas.microsoft.com/office/drawing/2014/main" id="{E909627E-FE70-43A1-B0CB-4D4F6C32C2D0}"/>
              </a:ext>
            </a:extLst>
          </p:cNvPr>
          <p:cNvSpPr>
            <a:spLocks noGrp="1"/>
          </p:cNvSpPr>
          <p:nvPr>
            <p:ph type="title" hasCustomPrompt="1"/>
          </p:nvPr>
        </p:nvSpPr>
        <p:spPr>
          <a:xfrm>
            <a:off x="854074" y="122239"/>
            <a:ext cx="10499725" cy="1355724"/>
          </a:xfrm>
        </p:spPr>
        <p:txBody>
          <a:bodyPr vert="horz" lIns="91440" tIns="45720" rIns="91440" bIns="45720" rtlCol="0" anchor="ctr">
            <a:normAutofit/>
          </a:bodyPr>
          <a:lstStyle>
            <a:lvl1pPr algn="ctr">
              <a:defRPr lang="en-US">
                <a:solidFill>
                  <a:schemeClr val="accent2">
                    <a:lumMod val="50000"/>
                  </a:schemeClr>
                </a:solidFill>
                <a:ea typeface="+mn-ea"/>
                <a:cs typeface="+mn-cs"/>
              </a:defRPr>
            </a:lvl1pPr>
          </a:lstStyle>
          <a:p>
            <a:pPr lvl="0"/>
            <a:r>
              <a:rPr lang="en-US" dirty="0"/>
              <a:t>Click to edit Master text styles</a:t>
            </a:r>
          </a:p>
        </p:txBody>
      </p:sp>
    </p:spTree>
    <p:extLst>
      <p:ext uri="{BB962C8B-B14F-4D97-AF65-F5344CB8AC3E}">
        <p14:creationId xmlns:p14="http://schemas.microsoft.com/office/powerpoint/2010/main" val="693785579"/>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E9EAD3-44D6-36A1-5DDE-281D742F71F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NL"/>
          </a:p>
        </p:txBody>
      </p:sp>
      <p:sp>
        <p:nvSpPr>
          <p:cNvPr id="3" name="Subtitle 2">
            <a:extLst>
              <a:ext uri="{FF2B5EF4-FFF2-40B4-BE49-F238E27FC236}">
                <a16:creationId xmlns:a16="http://schemas.microsoft.com/office/drawing/2014/main" id="{878729C6-974C-E546-0CA1-6595C89EC32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NL"/>
          </a:p>
        </p:txBody>
      </p:sp>
      <p:sp>
        <p:nvSpPr>
          <p:cNvPr id="4" name="Date Placeholder 3">
            <a:extLst>
              <a:ext uri="{FF2B5EF4-FFF2-40B4-BE49-F238E27FC236}">
                <a16:creationId xmlns:a16="http://schemas.microsoft.com/office/drawing/2014/main" id="{C9A88381-0B0B-C95D-D794-11B35115EDCB}"/>
              </a:ext>
            </a:extLst>
          </p:cNvPr>
          <p:cNvSpPr>
            <a:spLocks noGrp="1"/>
          </p:cNvSpPr>
          <p:nvPr>
            <p:ph type="dt" sz="half" idx="10"/>
          </p:nvPr>
        </p:nvSpPr>
        <p:spPr/>
        <p:txBody>
          <a:bodyPr/>
          <a:lstStyle/>
          <a:p>
            <a:fld id="{08779807-3816-4B0A-9934-759A8E90FD96}" type="datetime8">
              <a:rPr lang="en-NL" smtClean="0"/>
              <a:t>12/02/2024 10:38</a:t>
            </a:fld>
            <a:endParaRPr lang="en-NL"/>
          </a:p>
        </p:txBody>
      </p:sp>
      <p:sp>
        <p:nvSpPr>
          <p:cNvPr id="5" name="Footer Placeholder 4">
            <a:extLst>
              <a:ext uri="{FF2B5EF4-FFF2-40B4-BE49-F238E27FC236}">
                <a16:creationId xmlns:a16="http://schemas.microsoft.com/office/drawing/2014/main" id="{7B217C38-4BBB-4EFD-31F6-08159411DF8B}"/>
              </a:ext>
            </a:extLst>
          </p:cNvPr>
          <p:cNvSpPr>
            <a:spLocks noGrp="1"/>
          </p:cNvSpPr>
          <p:nvPr>
            <p:ph type="ftr" sz="quarter" idx="11"/>
          </p:nvPr>
        </p:nvSpPr>
        <p:spPr/>
        <p:txBody>
          <a:bodyPr/>
          <a:lstStyle/>
          <a:p>
            <a:endParaRPr lang="en-NL"/>
          </a:p>
        </p:txBody>
      </p:sp>
      <p:sp>
        <p:nvSpPr>
          <p:cNvPr id="6" name="Slide Number Placeholder 5">
            <a:extLst>
              <a:ext uri="{FF2B5EF4-FFF2-40B4-BE49-F238E27FC236}">
                <a16:creationId xmlns:a16="http://schemas.microsoft.com/office/drawing/2014/main" id="{1A4C7930-E750-E190-7D4D-83A7A43B5DB4}"/>
              </a:ext>
            </a:extLst>
          </p:cNvPr>
          <p:cNvSpPr>
            <a:spLocks noGrp="1"/>
          </p:cNvSpPr>
          <p:nvPr>
            <p:ph type="sldNum" sz="quarter" idx="12"/>
          </p:nvPr>
        </p:nvSpPr>
        <p:spPr/>
        <p:txBody>
          <a:bodyPr/>
          <a:lstStyle/>
          <a:p>
            <a:fld id="{4E4E1C13-62DB-4D4F-BA3D-16B3DDBBE64A}" type="slidenum">
              <a:rPr lang="en-NL" smtClean="0"/>
              <a:t>‹#›</a:t>
            </a:fld>
            <a:endParaRPr lang="en-NL"/>
          </a:p>
        </p:txBody>
      </p:sp>
    </p:spTree>
    <p:extLst>
      <p:ext uri="{BB962C8B-B14F-4D97-AF65-F5344CB8AC3E}">
        <p14:creationId xmlns:p14="http://schemas.microsoft.com/office/powerpoint/2010/main" val="17951365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290C0-8B05-740B-7B5F-9F5A1D67FCC5}"/>
              </a:ext>
            </a:extLst>
          </p:cNvPr>
          <p:cNvSpPr>
            <a:spLocks noGrp="1"/>
          </p:cNvSpPr>
          <p:nvPr>
            <p:ph type="title"/>
          </p:nvPr>
        </p:nvSpPr>
        <p:spPr/>
        <p:txBody>
          <a:bodyPr/>
          <a:lstStyle/>
          <a:p>
            <a:r>
              <a:rPr lang="en-US"/>
              <a:t>Click to edit Master title style</a:t>
            </a:r>
            <a:endParaRPr lang="en-NL"/>
          </a:p>
        </p:txBody>
      </p:sp>
      <p:sp>
        <p:nvSpPr>
          <p:cNvPr id="3" name="Content Placeholder 2">
            <a:extLst>
              <a:ext uri="{FF2B5EF4-FFF2-40B4-BE49-F238E27FC236}">
                <a16:creationId xmlns:a16="http://schemas.microsoft.com/office/drawing/2014/main" id="{1D644BA9-B6C4-0D7E-C7B9-9849DC570F9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L"/>
          </a:p>
        </p:txBody>
      </p:sp>
      <p:sp>
        <p:nvSpPr>
          <p:cNvPr id="4" name="Date Placeholder 3">
            <a:extLst>
              <a:ext uri="{FF2B5EF4-FFF2-40B4-BE49-F238E27FC236}">
                <a16:creationId xmlns:a16="http://schemas.microsoft.com/office/drawing/2014/main" id="{951921AB-49D8-76CF-13F0-F2D6301A5370}"/>
              </a:ext>
            </a:extLst>
          </p:cNvPr>
          <p:cNvSpPr>
            <a:spLocks noGrp="1"/>
          </p:cNvSpPr>
          <p:nvPr>
            <p:ph type="dt" sz="half" idx="10"/>
          </p:nvPr>
        </p:nvSpPr>
        <p:spPr/>
        <p:txBody>
          <a:bodyPr/>
          <a:lstStyle/>
          <a:p>
            <a:fld id="{9C925030-86A5-4040-91A2-80CEE7363104}" type="datetime8">
              <a:rPr lang="en-NL" smtClean="0"/>
              <a:t>12/02/2024 10:38</a:t>
            </a:fld>
            <a:endParaRPr lang="en-NL"/>
          </a:p>
        </p:txBody>
      </p:sp>
      <p:sp>
        <p:nvSpPr>
          <p:cNvPr id="5" name="Footer Placeholder 4">
            <a:extLst>
              <a:ext uri="{FF2B5EF4-FFF2-40B4-BE49-F238E27FC236}">
                <a16:creationId xmlns:a16="http://schemas.microsoft.com/office/drawing/2014/main" id="{08FB36F5-E291-41EB-090C-80ABAC9E7AE1}"/>
              </a:ext>
            </a:extLst>
          </p:cNvPr>
          <p:cNvSpPr>
            <a:spLocks noGrp="1"/>
          </p:cNvSpPr>
          <p:nvPr>
            <p:ph type="ftr" sz="quarter" idx="11"/>
          </p:nvPr>
        </p:nvSpPr>
        <p:spPr/>
        <p:txBody>
          <a:bodyPr/>
          <a:lstStyle/>
          <a:p>
            <a:endParaRPr lang="en-NL"/>
          </a:p>
        </p:txBody>
      </p:sp>
      <p:sp>
        <p:nvSpPr>
          <p:cNvPr id="6" name="Slide Number Placeholder 5">
            <a:extLst>
              <a:ext uri="{FF2B5EF4-FFF2-40B4-BE49-F238E27FC236}">
                <a16:creationId xmlns:a16="http://schemas.microsoft.com/office/drawing/2014/main" id="{B60B95F9-6FA3-EBD5-2CF7-81C9CFF3A864}"/>
              </a:ext>
            </a:extLst>
          </p:cNvPr>
          <p:cNvSpPr>
            <a:spLocks noGrp="1"/>
          </p:cNvSpPr>
          <p:nvPr>
            <p:ph type="sldNum" sz="quarter" idx="12"/>
          </p:nvPr>
        </p:nvSpPr>
        <p:spPr/>
        <p:txBody>
          <a:bodyPr/>
          <a:lstStyle/>
          <a:p>
            <a:fld id="{4E4E1C13-62DB-4D4F-BA3D-16B3DDBBE64A}" type="slidenum">
              <a:rPr lang="en-NL" smtClean="0"/>
              <a:t>‹#›</a:t>
            </a:fld>
            <a:endParaRPr lang="en-NL"/>
          </a:p>
        </p:txBody>
      </p:sp>
    </p:spTree>
    <p:extLst>
      <p:ext uri="{BB962C8B-B14F-4D97-AF65-F5344CB8AC3E}">
        <p14:creationId xmlns:p14="http://schemas.microsoft.com/office/powerpoint/2010/main" val="14146496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D04C43-91B8-AF9A-21A0-CFDBF3AB9B4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NL"/>
          </a:p>
        </p:txBody>
      </p:sp>
      <p:sp>
        <p:nvSpPr>
          <p:cNvPr id="3" name="Text Placeholder 2">
            <a:extLst>
              <a:ext uri="{FF2B5EF4-FFF2-40B4-BE49-F238E27FC236}">
                <a16:creationId xmlns:a16="http://schemas.microsoft.com/office/drawing/2014/main" id="{409522BD-DC01-AAF1-B9BD-2C71CECB10F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0F15523-9FBA-7A4E-8334-8EBC2ED694A2}"/>
              </a:ext>
            </a:extLst>
          </p:cNvPr>
          <p:cNvSpPr>
            <a:spLocks noGrp="1"/>
          </p:cNvSpPr>
          <p:nvPr>
            <p:ph type="dt" sz="half" idx="10"/>
          </p:nvPr>
        </p:nvSpPr>
        <p:spPr/>
        <p:txBody>
          <a:bodyPr/>
          <a:lstStyle/>
          <a:p>
            <a:fld id="{BDAB334B-0BD3-49E3-AEC2-5E35CF07B03A}" type="datetime8">
              <a:rPr lang="en-NL" smtClean="0"/>
              <a:t>12/02/2024 10:38</a:t>
            </a:fld>
            <a:endParaRPr lang="en-NL"/>
          </a:p>
        </p:txBody>
      </p:sp>
      <p:sp>
        <p:nvSpPr>
          <p:cNvPr id="5" name="Footer Placeholder 4">
            <a:extLst>
              <a:ext uri="{FF2B5EF4-FFF2-40B4-BE49-F238E27FC236}">
                <a16:creationId xmlns:a16="http://schemas.microsoft.com/office/drawing/2014/main" id="{14535E3D-4162-B6EF-7B44-469982FA32D0}"/>
              </a:ext>
            </a:extLst>
          </p:cNvPr>
          <p:cNvSpPr>
            <a:spLocks noGrp="1"/>
          </p:cNvSpPr>
          <p:nvPr>
            <p:ph type="ftr" sz="quarter" idx="11"/>
          </p:nvPr>
        </p:nvSpPr>
        <p:spPr/>
        <p:txBody>
          <a:bodyPr/>
          <a:lstStyle/>
          <a:p>
            <a:endParaRPr lang="en-NL"/>
          </a:p>
        </p:txBody>
      </p:sp>
      <p:sp>
        <p:nvSpPr>
          <p:cNvPr id="6" name="Slide Number Placeholder 5">
            <a:extLst>
              <a:ext uri="{FF2B5EF4-FFF2-40B4-BE49-F238E27FC236}">
                <a16:creationId xmlns:a16="http://schemas.microsoft.com/office/drawing/2014/main" id="{CA4F4253-2D0D-5928-797B-964AE4051E73}"/>
              </a:ext>
            </a:extLst>
          </p:cNvPr>
          <p:cNvSpPr>
            <a:spLocks noGrp="1"/>
          </p:cNvSpPr>
          <p:nvPr>
            <p:ph type="sldNum" sz="quarter" idx="12"/>
          </p:nvPr>
        </p:nvSpPr>
        <p:spPr/>
        <p:txBody>
          <a:bodyPr/>
          <a:lstStyle/>
          <a:p>
            <a:fld id="{4E4E1C13-62DB-4D4F-BA3D-16B3DDBBE64A}" type="slidenum">
              <a:rPr lang="en-NL" smtClean="0"/>
              <a:t>‹#›</a:t>
            </a:fld>
            <a:endParaRPr lang="en-NL"/>
          </a:p>
        </p:txBody>
      </p:sp>
    </p:spTree>
    <p:extLst>
      <p:ext uri="{BB962C8B-B14F-4D97-AF65-F5344CB8AC3E}">
        <p14:creationId xmlns:p14="http://schemas.microsoft.com/office/powerpoint/2010/main" val="27041719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47E61-6CF9-17E1-6735-F0327E042952}"/>
              </a:ext>
            </a:extLst>
          </p:cNvPr>
          <p:cNvSpPr>
            <a:spLocks noGrp="1"/>
          </p:cNvSpPr>
          <p:nvPr>
            <p:ph type="title"/>
          </p:nvPr>
        </p:nvSpPr>
        <p:spPr/>
        <p:txBody>
          <a:bodyPr/>
          <a:lstStyle/>
          <a:p>
            <a:r>
              <a:rPr lang="en-US"/>
              <a:t>Click to edit Master title style</a:t>
            </a:r>
            <a:endParaRPr lang="en-NL"/>
          </a:p>
        </p:txBody>
      </p:sp>
      <p:sp>
        <p:nvSpPr>
          <p:cNvPr id="3" name="Content Placeholder 2">
            <a:extLst>
              <a:ext uri="{FF2B5EF4-FFF2-40B4-BE49-F238E27FC236}">
                <a16:creationId xmlns:a16="http://schemas.microsoft.com/office/drawing/2014/main" id="{2C885097-B6E6-CAE3-1848-775CC271050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L"/>
          </a:p>
        </p:txBody>
      </p:sp>
      <p:sp>
        <p:nvSpPr>
          <p:cNvPr id="4" name="Content Placeholder 3">
            <a:extLst>
              <a:ext uri="{FF2B5EF4-FFF2-40B4-BE49-F238E27FC236}">
                <a16:creationId xmlns:a16="http://schemas.microsoft.com/office/drawing/2014/main" id="{FC55A710-4697-E1E7-2568-1410A53CDDF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L"/>
          </a:p>
        </p:txBody>
      </p:sp>
      <p:sp>
        <p:nvSpPr>
          <p:cNvPr id="5" name="Date Placeholder 4">
            <a:extLst>
              <a:ext uri="{FF2B5EF4-FFF2-40B4-BE49-F238E27FC236}">
                <a16:creationId xmlns:a16="http://schemas.microsoft.com/office/drawing/2014/main" id="{1D83433D-9523-D87A-DB72-3989646406B3}"/>
              </a:ext>
            </a:extLst>
          </p:cNvPr>
          <p:cNvSpPr>
            <a:spLocks noGrp="1"/>
          </p:cNvSpPr>
          <p:nvPr>
            <p:ph type="dt" sz="half" idx="10"/>
          </p:nvPr>
        </p:nvSpPr>
        <p:spPr/>
        <p:txBody>
          <a:bodyPr/>
          <a:lstStyle/>
          <a:p>
            <a:fld id="{6D27E1A3-C3AA-4C6B-90D3-D6284C922B40}" type="datetime8">
              <a:rPr lang="en-NL" smtClean="0"/>
              <a:t>12/02/2024 10:38</a:t>
            </a:fld>
            <a:endParaRPr lang="en-NL"/>
          </a:p>
        </p:txBody>
      </p:sp>
      <p:sp>
        <p:nvSpPr>
          <p:cNvPr id="6" name="Footer Placeholder 5">
            <a:extLst>
              <a:ext uri="{FF2B5EF4-FFF2-40B4-BE49-F238E27FC236}">
                <a16:creationId xmlns:a16="http://schemas.microsoft.com/office/drawing/2014/main" id="{CF5044BF-8038-0CB8-7469-CA4E1B277E47}"/>
              </a:ext>
            </a:extLst>
          </p:cNvPr>
          <p:cNvSpPr>
            <a:spLocks noGrp="1"/>
          </p:cNvSpPr>
          <p:nvPr>
            <p:ph type="ftr" sz="quarter" idx="11"/>
          </p:nvPr>
        </p:nvSpPr>
        <p:spPr/>
        <p:txBody>
          <a:bodyPr/>
          <a:lstStyle/>
          <a:p>
            <a:endParaRPr lang="en-NL"/>
          </a:p>
        </p:txBody>
      </p:sp>
      <p:sp>
        <p:nvSpPr>
          <p:cNvPr id="7" name="Slide Number Placeholder 6">
            <a:extLst>
              <a:ext uri="{FF2B5EF4-FFF2-40B4-BE49-F238E27FC236}">
                <a16:creationId xmlns:a16="http://schemas.microsoft.com/office/drawing/2014/main" id="{810D521C-603A-9981-047B-6E48D254F36D}"/>
              </a:ext>
            </a:extLst>
          </p:cNvPr>
          <p:cNvSpPr>
            <a:spLocks noGrp="1"/>
          </p:cNvSpPr>
          <p:nvPr>
            <p:ph type="sldNum" sz="quarter" idx="12"/>
          </p:nvPr>
        </p:nvSpPr>
        <p:spPr/>
        <p:txBody>
          <a:bodyPr/>
          <a:lstStyle/>
          <a:p>
            <a:fld id="{4E4E1C13-62DB-4D4F-BA3D-16B3DDBBE64A}" type="slidenum">
              <a:rPr lang="en-NL" smtClean="0"/>
              <a:t>‹#›</a:t>
            </a:fld>
            <a:endParaRPr lang="en-NL"/>
          </a:p>
        </p:txBody>
      </p:sp>
    </p:spTree>
    <p:extLst>
      <p:ext uri="{BB962C8B-B14F-4D97-AF65-F5344CB8AC3E}">
        <p14:creationId xmlns:p14="http://schemas.microsoft.com/office/powerpoint/2010/main" val="22141394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F7839-BFCA-7BFC-9370-4CCD4B88385D}"/>
              </a:ext>
            </a:extLst>
          </p:cNvPr>
          <p:cNvSpPr>
            <a:spLocks noGrp="1"/>
          </p:cNvSpPr>
          <p:nvPr>
            <p:ph type="title"/>
          </p:nvPr>
        </p:nvSpPr>
        <p:spPr>
          <a:xfrm>
            <a:off x="839788" y="365125"/>
            <a:ext cx="10515600" cy="1325563"/>
          </a:xfrm>
        </p:spPr>
        <p:txBody>
          <a:bodyPr/>
          <a:lstStyle/>
          <a:p>
            <a:r>
              <a:rPr lang="en-US"/>
              <a:t>Click to edit Master title style</a:t>
            </a:r>
            <a:endParaRPr lang="en-NL"/>
          </a:p>
        </p:txBody>
      </p:sp>
      <p:sp>
        <p:nvSpPr>
          <p:cNvPr id="3" name="Text Placeholder 2">
            <a:extLst>
              <a:ext uri="{FF2B5EF4-FFF2-40B4-BE49-F238E27FC236}">
                <a16:creationId xmlns:a16="http://schemas.microsoft.com/office/drawing/2014/main" id="{E6B4C716-031B-B941-F42C-194DFDEAF6C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AF4E323-0B9F-E804-86A9-4AD12DB3510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L"/>
          </a:p>
        </p:txBody>
      </p:sp>
      <p:sp>
        <p:nvSpPr>
          <p:cNvPr id="5" name="Text Placeholder 4">
            <a:extLst>
              <a:ext uri="{FF2B5EF4-FFF2-40B4-BE49-F238E27FC236}">
                <a16:creationId xmlns:a16="http://schemas.microsoft.com/office/drawing/2014/main" id="{F0352AEE-DC33-E3C3-C035-BAF7615CD4F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7B5329C-BEFB-C613-A28B-1126E62967A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L"/>
          </a:p>
        </p:txBody>
      </p:sp>
      <p:sp>
        <p:nvSpPr>
          <p:cNvPr id="7" name="Date Placeholder 6">
            <a:extLst>
              <a:ext uri="{FF2B5EF4-FFF2-40B4-BE49-F238E27FC236}">
                <a16:creationId xmlns:a16="http://schemas.microsoft.com/office/drawing/2014/main" id="{EACCAE27-A1E8-336C-9575-ED0C719D22FF}"/>
              </a:ext>
            </a:extLst>
          </p:cNvPr>
          <p:cNvSpPr>
            <a:spLocks noGrp="1"/>
          </p:cNvSpPr>
          <p:nvPr>
            <p:ph type="dt" sz="half" idx="10"/>
          </p:nvPr>
        </p:nvSpPr>
        <p:spPr/>
        <p:txBody>
          <a:bodyPr/>
          <a:lstStyle/>
          <a:p>
            <a:fld id="{D883A154-67B7-465B-8EE4-8CC5E67B8973}" type="datetime8">
              <a:rPr lang="en-NL" smtClean="0"/>
              <a:t>12/02/2024 10:38</a:t>
            </a:fld>
            <a:endParaRPr lang="en-NL"/>
          </a:p>
        </p:txBody>
      </p:sp>
      <p:sp>
        <p:nvSpPr>
          <p:cNvPr id="8" name="Footer Placeholder 7">
            <a:extLst>
              <a:ext uri="{FF2B5EF4-FFF2-40B4-BE49-F238E27FC236}">
                <a16:creationId xmlns:a16="http://schemas.microsoft.com/office/drawing/2014/main" id="{27B1EB04-7B6F-219C-7B45-D44539C332A9}"/>
              </a:ext>
            </a:extLst>
          </p:cNvPr>
          <p:cNvSpPr>
            <a:spLocks noGrp="1"/>
          </p:cNvSpPr>
          <p:nvPr>
            <p:ph type="ftr" sz="quarter" idx="11"/>
          </p:nvPr>
        </p:nvSpPr>
        <p:spPr/>
        <p:txBody>
          <a:bodyPr/>
          <a:lstStyle/>
          <a:p>
            <a:endParaRPr lang="en-NL"/>
          </a:p>
        </p:txBody>
      </p:sp>
      <p:sp>
        <p:nvSpPr>
          <p:cNvPr id="9" name="Slide Number Placeholder 8">
            <a:extLst>
              <a:ext uri="{FF2B5EF4-FFF2-40B4-BE49-F238E27FC236}">
                <a16:creationId xmlns:a16="http://schemas.microsoft.com/office/drawing/2014/main" id="{A7245157-93DE-6331-4658-11609A8F60B2}"/>
              </a:ext>
            </a:extLst>
          </p:cNvPr>
          <p:cNvSpPr>
            <a:spLocks noGrp="1"/>
          </p:cNvSpPr>
          <p:nvPr>
            <p:ph type="sldNum" sz="quarter" idx="12"/>
          </p:nvPr>
        </p:nvSpPr>
        <p:spPr/>
        <p:txBody>
          <a:bodyPr/>
          <a:lstStyle/>
          <a:p>
            <a:fld id="{4E4E1C13-62DB-4D4F-BA3D-16B3DDBBE64A}" type="slidenum">
              <a:rPr lang="en-NL" smtClean="0"/>
              <a:t>‹#›</a:t>
            </a:fld>
            <a:endParaRPr lang="en-NL"/>
          </a:p>
        </p:txBody>
      </p:sp>
    </p:spTree>
    <p:extLst>
      <p:ext uri="{BB962C8B-B14F-4D97-AF65-F5344CB8AC3E}">
        <p14:creationId xmlns:p14="http://schemas.microsoft.com/office/powerpoint/2010/main" val="150763238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FDA7D-17A0-3F26-9800-2B3299EE8276}"/>
              </a:ext>
            </a:extLst>
          </p:cNvPr>
          <p:cNvSpPr>
            <a:spLocks noGrp="1"/>
          </p:cNvSpPr>
          <p:nvPr>
            <p:ph type="title"/>
          </p:nvPr>
        </p:nvSpPr>
        <p:spPr/>
        <p:txBody>
          <a:bodyPr/>
          <a:lstStyle/>
          <a:p>
            <a:r>
              <a:rPr lang="en-US"/>
              <a:t>Click to edit Master title style</a:t>
            </a:r>
            <a:endParaRPr lang="en-NL"/>
          </a:p>
        </p:txBody>
      </p:sp>
      <p:sp>
        <p:nvSpPr>
          <p:cNvPr id="3" name="Date Placeholder 2">
            <a:extLst>
              <a:ext uri="{FF2B5EF4-FFF2-40B4-BE49-F238E27FC236}">
                <a16:creationId xmlns:a16="http://schemas.microsoft.com/office/drawing/2014/main" id="{E0F439DE-A287-99CC-FFAB-489E52F53D8C}"/>
              </a:ext>
            </a:extLst>
          </p:cNvPr>
          <p:cNvSpPr>
            <a:spLocks noGrp="1"/>
          </p:cNvSpPr>
          <p:nvPr>
            <p:ph type="dt" sz="half" idx="10"/>
          </p:nvPr>
        </p:nvSpPr>
        <p:spPr/>
        <p:txBody>
          <a:bodyPr/>
          <a:lstStyle/>
          <a:p>
            <a:fld id="{41A8AB8D-010E-489A-82D0-DD9B96D3733D}" type="datetime8">
              <a:rPr lang="en-NL" smtClean="0"/>
              <a:t>12/02/2024 10:38</a:t>
            </a:fld>
            <a:endParaRPr lang="en-NL"/>
          </a:p>
        </p:txBody>
      </p:sp>
      <p:sp>
        <p:nvSpPr>
          <p:cNvPr id="4" name="Footer Placeholder 3">
            <a:extLst>
              <a:ext uri="{FF2B5EF4-FFF2-40B4-BE49-F238E27FC236}">
                <a16:creationId xmlns:a16="http://schemas.microsoft.com/office/drawing/2014/main" id="{A10BC137-9E8A-1823-82C0-390B02351ABE}"/>
              </a:ext>
            </a:extLst>
          </p:cNvPr>
          <p:cNvSpPr>
            <a:spLocks noGrp="1"/>
          </p:cNvSpPr>
          <p:nvPr>
            <p:ph type="ftr" sz="quarter" idx="11"/>
          </p:nvPr>
        </p:nvSpPr>
        <p:spPr/>
        <p:txBody>
          <a:bodyPr/>
          <a:lstStyle/>
          <a:p>
            <a:endParaRPr lang="en-NL"/>
          </a:p>
        </p:txBody>
      </p:sp>
      <p:sp>
        <p:nvSpPr>
          <p:cNvPr id="5" name="Slide Number Placeholder 4">
            <a:extLst>
              <a:ext uri="{FF2B5EF4-FFF2-40B4-BE49-F238E27FC236}">
                <a16:creationId xmlns:a16="http://schemas.microsoft.com/office/drawing/2014/main" id="{CE1E0E9C-41C2-19BE-FC35-0AF0EFE57FBD}"/>
              </a:ext>
            </a:extLst>
          </p:cNvPr>
          <p:cNvSpPr>
            <a:spLocks noGrp="1"/>
          </p:cNvSpPr>
          <p:nvPr>
            <p:ph type="sldNum" sz="quarter" idx="12"/>
          </p:nvPr>
        </p:nvSpPr>
        <p:spPr/>
        <p:txBody>
          <a:bodyPr/>
          <a:lstStyle/>
          <a:p>
            <a:fld id="{4E4E1C13-62DB-4D4F-BA3D-16B3DDBBE64A}" type="slidenum">
              <a:rPr lang="en-NL" smtClean="0"/>
              <a:t>‹#›</a:t>
            </a:fld>
            <a:endParaRPr lang="en-NL"/>
          </a:p>
        </p:txBody>
      </p:sp>
    </p:spTree>
    <p:extLst>
      <p:ext uri="{BB962C8B-B14F-4D97-AF65-F5344CB8AC3E}">
        <p14:creationId xmlns:p14="http://schemas.microsoft.com/office/powerpoint/2010/main" val="335738619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46D71E3-768B-972D-1E71-9DA89B7DC77E}"/>
              </a:ext>
            </a:extLst>
          </p:cNvPr>
          <p:cNvSpPr>
            <a:spLocks noGrp="1"/>
          </p:cNvSpPr>
          <p:nvPr>
            <p:ph type="dt" sz="half" idx="10"/>
          </p:nvPr>
        </p:nvSpPr>
        <p:spPr/>
        <p:txBody>
          <a:bodyPr/>
          <a:lstStyle/>
          <a:p>
            <a:fld id="{3192E919-8CE7-4CCD-95A4-600D40FE51B5}" type="datetime8">
              <a:rPr lang="en-NL" smtClean="0"/>
              <a:t>12/02/2024 10:38</a:t>
            </a:fld>
            <a:endParaRPr lang="en-NL"/>
          </a:p>
        </p:txBody>
      </p:sp>
      <p:sp>
        <p:nvSpPr>
          <p:cNvPr id="3" name="Footer Placeholder 2">
            <a:extLst>
              <a:ext uri="{FF2B5EF4-FFF2-40B4-BE49-F238E27FC236}">
                <a16:creationId xmlns:a16="http://schemas.microsoft.com/office/drawing/2014/main" id="{1023E194-BDC9-D2CB-ECDB-AAC1930A9880}"/>
              </a:ext>
            </a:extLst>
          </p:cNvPr>
          <p:cNvSpPr>
            <a:spLocks noGrp="1"/>
          </p:cNvSpPr>
          <p:nvPr>
            <p:ph type="ftr" sz="quarter" idx="11"/>
          </p:nvPr>
        </p:nvSpPr>
        <p:spPr/>
        <p:txBody>
          <a:bodyPr/>
          <a:lstStyle/>
          <a:p>
            <a:endParaRPr lang="en-NL"/>
          </a:p>
        </p:txBody>
      </p:sp>
      <p:sp>
        <p:nvSpPr>
          <p:cNvPr id="4" name="Slide Number Placeholder 3">
            <a:extLst>
              <a:ext uri="{FF2B5EF4-FFF2-40B4-BE49-F238E27FC236}">
                <a16:creationId xmlns:a16="http://schemas.microsoft.com/office/drawing/2014/main" id="{B7CF5255-1FB1-FF6D-0821-6A31AFEF5823}"/>
              </a:ext>
            </a:extLst>
          </p:cNvPr>
          <p:cNvSpPr>
            <a:spLocks noGrp="1"/>
          </p:cNvSpPr>
          <p:nvPr>
            <p:ph type="sldNum" sz="quarter" idx="12"/>
          </p:nvPr>
        </p:nvSpPr>
        <p:spPr/>
        <p:txBody>
          <a:bodyPr/>
          <a:lstStyle/>
          <a:p>
            <a:fld id="{4E4E1C13-62DB-4D4F-BA3D-16B3DDBBE64A}" type="slidenum">
              <a:rPr lang="en-NL" smtClean="0"/>
              <a:t>‹#›</a:t>
            </a:fld>
            <a:endParaRPr lang="en-NL"/>
          </a:p>
        </p:txBody>
      </p:sp>
    </p:spTree>
    <p:extLst>
      <p:ext uri="{BB962C8B-B14F-4D97-AF65-F5344CB8AC3E}">
        <p14:creationId xmlns:p14="http://schemas.microsoft.com/office/powerpoint/2010/main" val="33205812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F78C73-BD58-4A79-9575-1D378918D957}" type="datetime1">
              <a:rPr lang="en-US" smtClean="0"/>
              <a:t>2/12/2024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29637A9-119A-49DA-BD12-AAC58B377D80}" type="slidenum">
              <a:rPr lang="en-US" smtClean="0"/>
              <a:t>‹#›</a:t>
            </a:fld>
            <a:endParaRPr lang="en-US" dirty="0"/>
          </a:p>
        </p:txBody>
      </p:sp>
    </p:spTree>
    <p:extLst>
      <p:ext uri="{BB962C8B-B14F-4D97-AF65-F5344CB8AC3E}">
        <p14:creationId xmlns:p14="http://schemas.microsoft.com/office/powerpoint/2010/main" val="41457971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31354-F3E7-37F6-939C-B665E08BC11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L"/>
          </a:p>
        </p:txBody>
      </p:sp>
      <p:sp>
        <p:nvSpPr>
          <p:cNvPr id="3" name="Content Placeholder 2">
            <a:extLst>
              <a:ext uri="{FF2B5EF4-FFF2-40B4-BE49-F238E27FC236}">
                <a16:creationId xmlns:a16="http://schemas.microsoft.com/office/drawing/2014/main" id="{54514188-4926-4277-CEB7-D889832D691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L"/>
          </a:p>
        </p:txBody>
      </p:sp>
      <p:sp>
        <p:nvSpPr>
          <p:cNvPr id="4" name="Text Placeholder 3">
            <a:extLst>
              <a:ext uri="{FF2B5EF4-FFF2-40B4-BE49-F238E27FC236}">
                <a16:creationId xmlns:a16="http://schemas.microsoft.com/office/drawing/2014/main" id="{62FBC9A2-BBAB-C2E4-EFBD-E7836B812D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A988388-8BD6-7B7E-AD8E-2E5608915DD6}"/>
              </a:ext>
            </a:extLst>
          </p:cNvPr>
          <p:cNvSpPr>
            <a:spLocks noGrp="1"/>
          </p:cNvSpPr>
          <p:nvPr>
            <p:ph type="dt" sz="half" idx="10"/>
          </p:nvPr>
        </p:nvSpPr>
        <p:spPr/>
        <p:txBody>
          <a:bodyPr/>
          <a:lstStyle/>
          <a:p>
            <a:fld id="{88717D10-8FF6-45CF-99CB-5375067C406C}" type="datetime8">
              <a:rPr lang="en-NL" smtClean="0"/>
              <a:t>12/02/2024 10:38</a:t>
            </a:fld>
            <a:endParaRPr lang="en-NL"/>
          </a:p>
        </p:txBody>
      </p:sp>
      <p:sp>
        <p:nvSpPr>
          <p:cNvPr id="6" name="Footer Placeholder 5">
            <a:extLst>
              <a:ext uri="{FF2B5EF4-FFF2-40B4-BE49-F238E27FC236}">
                <a16:creationId xmlns:a16="http://schemas.microsoft.com/office/drawing/2014/main" id="{3F96C7DB-2468-B6BB-8EC8-AC644FC9A561}"/>
              </a:ext>
            </a:extLst>
          </p:cNvPr>
          <p:cNvSpPr>
            <a:spLocks noGrp="1"/>
          </p:cNvSpPr>
          <p:nvPr>
            <p:ph type="ftr" sz="quarter" idx="11"/>
          </p:nvPr>
        </p:nvSpPr>
        <p:spPr/>
        <p:txBody>
          <a:bodyPr/>
          <a:lstStyle/>
          <a:p>
            <a:endParaRPr lang="en-NL"/>
          </a:p>
        </p:txBody>
      </p:sp>
      <p:sp>
        <p:nvSpPr>
          <p:cNvPr id="7" name="Slide Number Placeholder 6">
            <a:extLst>
              <a:ext uri="{FF2B5EF4-FFF2-40B4-BE49-F238E27FC236}">
                <a16:creationId xmlns:a16="http://schemas.microsoft.com/office/drawing/2014/main" id="{9FC4E772-A31F-878A-1403-B42FC5286320}"/>
              </a:ext>
            </a:extLst>
          </p:cNvPr>
          <p:cNvSpPr>
            <a:spLocks noGrp="1"/>
          </p:cNvSpPr>
          <p:nvPr>
            <p:ph type="sldNum" sz="quarter" idx="12"/>
          </p:nvPr>
        </p:nvSpPr>
        <p:spPr/>
        <p:txBody>
          <a:bodyPr/>
          <a:lstStyle/>
          <a:p>
            <a:fld id="{4E4E1C13-62DB-4D4F-BA3D-16B3DDBBE64A}" type="slidenum">
              <a:rPr lang="en-NL" smtClean="0"/>
              <a:t>‹#›</a:t>
            </a:fld>
            <a:endParaRPr lang="en-NL"/>
          </a:p>
        </p:txBody>
      </p:sp>
    </p:spTree>
    <p:extLst>
      <p:ext uri="{BB962C8B-B14F-4D97-AF65-F5344CB8AC3E}">
        <p14:creationId xmlns:p14="http://schemas.microsoft.com/office/powerpoint/2010/main" val="123741315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88422-0971-BF4F-08DC-76A5215ED5C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L"/>
          </a:p>
        </p:txBody>
      </p:sp>
      <p:sp>
        <p:nvSpPr>
          <p:cNvPr id="3" name="Picture Placeholder 2">
            <a:extLst>
              <a:ext uri="{FF2B5EF4-FFF2-40B4-BE49-F238E27FC236}">
                <a16:creationId xmlns:a16="http://schemas.microsoft.com/office/drawing/2014/main" id="{00899D84-6B33-E9D9-EC57-A0FABDBE6FC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L"/>
          </a:p>
        </p:txBody>
      </p:sp>
      <p:sp>
        <p:nvSpPr>
          <p:cNvPr id="4" name="Text Placeholder 3">
            <a:extLst>
              <a:ext uri="{FF2B5EF4-FFF2-40B4-BE49-F238E27FC236}">
                <a16:creationId xmlns:a16="http://schemas.microsoft.com/office/drawing/2014/main" id="{B3433D95-7C39-217D-9603-CF3F95BA86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2D37AA6-410A-E289-1705-F361B6155ED1}"/>
              </a:ext>
            </a:extLst>
          </p:cNvPr>
          <p:cNvSpPr>
            <a:spLocks noGrp="1"/>
          </p:cNvSpPr>
          <p:nvPr>
            <p:ph type="dt" sz="half" idx="10"/>
          </p:nvPr>
        </p:nvSpPr>
        <p:spPr/>
        <p:txBody>
          <a:bodyPr/>
          <a:lstStyle/>
          <a:p>
            <a:fld id="{391E727D-934F-4778-BA36-A034C96788CE}" type="datetime8">
              <a:rPr lang="en-NL" smtClean="0"/>
              <a:t>12/02/2024 10:38</a:t>
            </a:fld>
            <a:endParaRPr lang="en-NL"/>
          </a:p>
        </p:txBody>
      </p:sp>
      <p:sp>
        <p:nvSpPr>
          <p:cNvPr id="6" name="Footer Placeholder 5">
            <a:extLst>
              <a:ext uri="{FF2B5EF4-FFF2-40B4-BE49-F238E27FC236}">
                <a16:creationId xmlns:a16="http://schemas.microsoft.com/office/drawing/2014/main" id="{050D97C3-685A-F14B-B27A-8CC3385CB14D}"/>
              </a:ext>
            </a:extLst>
          </p:cNvPr>
          <p:cNvSpPr>
            <a:spLocks noGrp="1"/>
          </p:cNvSpPr>
          <p:nvPr>
            <p:ph type="ftr" sz="quarter" idx="11"/>
          </p:nvPr>
        </p:nvSpPr>
        <p:spPr/>
        <p:txBody>
          <a:bodyPr/>
          <a:lstStyle/>
          <a:p>
            <a:endParaRPr lang="en-NL"/>
          </a:p>
        </p:txBody>
      </p:sp>
      <p:sp>
        <p:nvSpPr>
          <p:cNvPr id="7" name="Slide Number Placeholder 6">
            <a:extLst>
              <a:ext uri="{FF2B5EF4-FFF2-40B4-BE49-F238E27FC236}">
                <a16:creationId xmlns:a16="http://schemas.microsoft.com/office/drawing/2014/main" id="{A22C618F-D9F8-C21C-96B8-78B5274F5F9F}"/>
              </a:ext>
            </a:extLst>
          </p:cNvPr>
          <p:cNvSpPr>
            <a:spLocks noGrp="1"/>
          </p:cNvSpPr>
          <p:nvPr>
            <p:ph type="sldNum" sz="quarter" idx="12"/>
          </p:nvPr>
        </p:nvSpPr>
        <p:spPr/>
        <p:txBody>
          <a:bodyPr/>
          <a:lstStyle/>
          <a:p>
            <a:fld id="{4E4E1C13-62DB-4D4F-BA3D-16B3DDBBE64A}" type="slidenum">
              <a:rPr lang="en-NL" smtClean="0"/>
              <a:t>‹#›</a:t>
            </a:fld>
            <a:endParaRPr lang="en-NL"/>
          </a:p>
        </p:txBody>
      </p:sp>
    </p:spTree>
    <p:extLst>
      <p:ext uri="{BB962C8B-B14F-4D97-AF65-F5344CB8AC3E}">
        <p14:creationId xmlns:p14="http://schemas.microsoft.com/office/powerpoint/2010/main" val="262203382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8A7817-F34E-0276-D711-993C018AA665}"/>
              </a:ext>
            </a:extLst>
          </p:cNvPr>
          <p:cNvSpPr>
            <a:spLocks noGrp="1"/>
          </p:cNvSpPr>
          <p:nvPr>
            <p:ph type="title"/>
          </p:nvPr>
        </p:nvSpPr>
        <p:spPr/>
        <p:txBody>
          <a:bodyPr/>
          <a:lstStyle/>
          <a:p>
            <a:r>
              <a:rPr lang="en-US"/>
              <a:t>Click to edit Master title style</a:t>
            </a:r>
            <a:endParaRPr lang="en-NL"/>
          </a:p>
        </p:txBody>
      </p:sp>
      <p:sp>
        <p:nvSpPr>
          <p:cNvPr id="3" name="Vertical Text Placeholder 2">
            <a:extLst>
              <a:ext uri="{FF2B5EF4-FFF2-40B4-BE49-F238E27FC236}">
                <a16:creationId xmlns:a16="http://schemas.microsoft.com/office/drawing/2014/main" id="{9844E139-3FE2-7F07-1CBD-29DEB15E912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L"/>
          </a:p>
        </p:txBody>
      </p:sp>
      <p:sp>
        <p:nvSpPr>
          <p:cNvPr id="4" name="Date Placeholder 3">
            <a:extLst>
              <a:ext uri="{FF2B5EF4-FFF2-40B4-BE49-F238E27FC236}">
                <a16:creationId xmlns:a16="http://schemas.microsoft.com/office/drawing/2014/main" id="{DBD193D4-AC77-A3E2-AF08-8DF688233C79}"/>
              </a:ext>
            </a:extLst>
          </p:cNvPr>
          <p:cNvSpPr>
            <a:spLocks noGrp="1"/>
          </p:cNvSpPr>
          <p:nvPr>
            <p:ph type="dt" sz="half" idx="10"/>
          </p:nvPr>
        </p:nvSpPr>
        <p:spPr/>
        <p:txBody>
          <a:bodyPr/>
          <a:lstStyle/>
          <a:p>
            <a:fld id="{C92D2A5D-56BE-4BA5-8129-236B57AF28E6}" type="datetime8">
              <a:rPr lang="en-NL" smtClean="0"/>
              <a:t>12/02/2024 10:38</a:t>
            </a:fld>
            <a:endParaRPr lang="en-NL"/>
          </a:p>
        </p:txBody>
      </p:sp>
      <p:sp>
        <p:nvSpPr>
          <p:cNvPr id="5" name="Footer Placeholder 4">
            <a:extLst>
              <a:ext uri="{FF2B5EF4-FFF2-40B4-BE49-F238E27FC236}">
                <a16:creationId xmlns:a16="http://schemas.microsoft.com/office/drawing/2014/main" id="{783B00A7-CB36-0BFE-9D75-2254D2714285}"/>
              </a:ext>
            </a:extLst>
          </p:cNvPr>
          <p:cNvSpPr>
            <a:spLocks noGrp="1"/>
          </p:cNvSpPr>
          <p:nvPr>
            <p:ph type="ftr" sz="quarter" idx="11"/>
          </p:nvPr>
        </p:nvSpPr>
        <p:spPr/>
        <p:txBody>
          <a:bodyPr/>
          <a:lstStyle/>
          <a:p>
            <a:endParaRPr lang="en-NL"/>
          </a:p>
        </p:txBody>
      </p:sp>
      <p:sp>
        <p:nvSpPr>
          <p:cNvPr id="6" name="Slide Number Placeholder 5">
            <a:extLst>
              <a:ext uri="{FF2B5EF4-FFF2-40B4-BE49-F238E27FC236}">
                <a16:creationId xmlns:a16="http://schemas.microsoft.com/office/drawing/2014/main" id="{2FF9EDD6-DFA0-BACF-BF43-5A86CF5877E0}"/>
              </a:ext>
            </a:extLst>
          </p:cNvPr>
          <p:cNvSpPr>
            <a:spLocks noGrp="1"/>
          </p:cNvSpPr>
          <p:nvPr>
            <p:ph type="sldNum" sz="quarter" idx="12"/>
          </p:nvPr>
        </p:nvSpPr>
        <p:spPr/>
        <p:txBody>
          <a:bodyPr/>
          <a:lstStyle/>
          <a:p>
            <a:fld id="{4E4E1C13-62DB-4D4F-BA3D-16B3DDBBE64A}" type="slidenum">
              <a:rPr lang="en-NL" smtClean="0"/>
              <a:t>‹#›</a:t>
            </a:fld>
            <a:endParaRPr lang="en-NL"/>
          </a:p>
        </p:txBody>
      </p:sp>
    </p:spTree>
    <p:extLst>
      <p:ext uri="{BB962C8B-B14F-4D97-AF65-F5344CB8AC3E}">
        <p14:creationId xmlns:p14="http://schemas.microsoft.com/office/powerpoint/2010/main" val="346604867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66B7B7E-6BC4-09D9-BD42-B060D629799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NL"/>
          </a:p>
        </p:txBody>
      </p:sp>
      <p:sp>
        <p:nvSpPr>
          <p:cNvPr id="3" name="Vertical Text Placeholder 2">
            <a:extLst>
              <a:ext uri="{FF2B5EF4-FFF2-40B4-BE49-F238E27FC236}">
                <a16:creationId xmlns:a16="http://schemas.microsoft.com/office/drawing/2014/main" id="{D7306E55-0BD5-9668-8B9D-D8DD72BF5E9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L"/>
          </a:p>
        </p:txBody>
      </p:sp>
      <p:sp>
        <p:nvSpPr>
          <p:cNvPr id="4" name="Date Placeholder 3">
            <a:extLst>
              <a:ext uri="{FF2B5EF4-FFF2-40B4-BE49-F238E27FC236}">
                <a16:creationId xmlns:a16="http://schemas.microsoft.com/office/drawing/2014/main" id="{A3752ED3-7061-EA7B-15EF-A3E9C40523AA}"/>
              </a:ext>
            </a:extLst>
          </p:cNvPr>
          <p:cNvSpPr>
            <a:spLocks noGrp="1"/>
          </p:cNvSpPr>
          <p:nvPr>
            <p:ph type="dt" sz="half" idx="10"/>
          </p:nvPr>
        </p:nvSpPr>
        <p:spPr/>
        <p:txBody>
          <a:bodyPr/>
          <a:lstStyle/>
          <a:p>
            <a:fld id="{5CDCEABE-3CE4-4FFD-B141-C380E3BE4C09}" type="datetime8">
              <a:rPr lang="en-NL" smtClean="0"/>
              <a:t>12/02/2024 10:38</a:t>
            </a:fld>
            <a:endParaRPr lang="en-NL"/>
          </a:p>
        </p:txBody>
      </p:sp>
      <p:sp>
        <p:nvSpPr>
          <p:cNvPr id="5" name="Footer Placeholder 4">
            <a:extLst>
              <a:ext uri="{FF2B5EF4-FFF2-40B4-BE49-F238E27FC236}">
                <a16:creationId xmlns:a16="http://schemas.microsoft.com/office/drawing/2014/main" id="{026E1DD4-6880-2B53-0761-4F86A25A60EB}"/>
              </a:ext>
            </a:extLst>
          </p:cNvPr>
          <p:cNvSpPr>
            <a:spLocks noGrp="1"/>
          </p:cNvSpPr>
          <p:nvPr>
            <p:ph type="ftr" sz="quarter" idx="11"/>
          </p:nvPr>
        </p:nvSpPr>
        <p:spPr/>
        <p:txBody>
          <a:bodyPr/>
          <a:lstStyle/>
          <a:p>
            <a:endParaRPr lang="en-NL"/>
          </a:p>
        </p:txBody>
      </p:sp>
      <p:sp>
        <p:nvSpPr>
          <p:cNvPr id="6" name="Slide Number Placeholder 5">
            <a:extLst>
              <a:ext uri="{FF2B5EF4-FFF2-40B4-BE49-F238E27FC236}">
                <a16:creationId xmlns:a16="http://schemas.microsoft.com/office/drawing/2014/main" id="{34443325-8A5B-C519-DF0F-5ACED5E514AA}"/>
              </a:ext>
            </a:extLst>
          </p:cNvPr>
          <p:cNvSpPr>
            <a:spLocks noGrp="1"/>
          </p:cNvSpPr>
          <p:nvPr>
            <p:ph type="sldNum" sz="quarter" idx="12"/>
          </p:nvPr>
        </p:nvSpPr>
        <p:spPr/>
        <p:txBody>
          <a:bodyPr/>
          <a:lstStyle/>
          <a:p>
            <a:fld id="{4E4E1C13-62DB-4D4F-BA3D-16B3DDBBE64A}" type="slidenum">
              <a:rPr lang="en-NL" smtClean="0"/>
              <a:t>‹#›</a:t>
            </a:fld>
            <a:endParaRPr lang="en-NL"/>
          </a:p>
        </p:txBody>
      </p:sp>
    </p:spTree>
    <p:extLst>
      <p:ext uri="{BB962C8B-B14F-4D97-AF65-F5344CB8AC3E}">
        <p14:creationId xmlns:p14="http://schemas.microsoft.com/office/powerpoint/2010/main" val="11685299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42D8FB4-AFFF-4424-9AE8-63F5C1D2C034}" type="datetime1">
              <a:rPr lang="en-US" smtClean="0"/>
              <a:t>2/12/2024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9228160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D1D4AE8-D862-4F33-AAC1-2AB801382E81}" type="datetime1">
              <a:rPr lang="en-US" smtClean="0"/>
              <a:t>2/12/2024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6047082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5E16003-7FE8-4C4F-8BDA-6BC38D227E84}" type="datetime1">
              <a:rPr lang="en-US" smtClean="0"/>
              <a:t>2/12/2024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2622755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E6049E1-81B9-4A2E-AB4B-B11E84854652}" type="datetime1">
              <a:rPr lang="en-US" smtClean="0"/>
              <a:t>2/12/2024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9578320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C95D18-6F49-42B7-8E40-CE73A739B273}" type="datetime1">
              <a:rPr lang="en-US" smtClean="0"/>
              <a:t>2/12/2024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149248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6CF6756-AD5E-4537-BA3B-4EE02BCCC05D}" type="datetime1">
              <a:rPr lang="en-US" smtClean="0"/>
              <a:t>2/12/2024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9238602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15B15E4-ED63-4999-9FB1-6F4491E5E161}" type="datetime1">
              <a:rPr lang="en-US" smtClean="0"/>
              <a:t>2/12/2024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7194767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0334240-7F09-4605-88F9-A2B0AE2A831D}" type="datetime1">
              <a:rPr lang="en-US" smtClean="0"/>
              <a:t>2/12/2024</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176758253"/>
      </p:ext>
    </p:extLst>
  </p:cSld>
  <p:clrMap bg1="lt1" tx1="dk1" bg2="lt2" tx2="dk2" accent1="accent1" accent2="accent2" accent3="accent3" accent4="accent4" accent5="accent5" accent6="accent6" hlink="hlink" folHlink="folHlink"/>
  <p:sldLayoutIdLst>
    <p:sldLayoutId id="2147483771" r:id="rId1"/>
    <p:sldLayoutId id="2147483772" r:id="rId2"/>
    <p:sldLayoutId id="2147483773" r:id="rId3"/>
    <p:sldLayoutId id="2147483774" r:id="rId4"/>
    <p:sldLayoutId id="2147483775" r:id="rId5"/>
    <p:sldLayoutId id="2147483776" r:id="rId6"/>
    <p:sldLayoutId id="2147483777" r:id="rId7"/>
    <p:sldLayoutId id="2147483778" r:id="rId8"/>
    <p:sldLayoutId id="2147483779" r:id="rId9"/>
    <p:sldLayoutId id="2147483780" r:id="rId10"/>
    <p:sldLayoutId id="2147483781" r:id="rId11"/>
    <p:sldLayoutId id="2147483661"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9B1EC43-3598-0513-E195-D19E24A3BB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NL"/>
          </a:p>
        </p:txBody>
      </p:sp>
      <p:sp>
        <p:nvSpPr>
          <p:cNvPr id="3" name="Text Placeholder 2">
            <a:extLst>
              <a:ext uri="{FF2B5EF4-FFF2-40B4-BE49-F238E27FC236}">
                <a16:creationId xmlns:a16="http://schemas.microsoft.com/office/drawing/2014/main" id="{9E00C489-D721-3954-9921-D8D013E4D8B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L"/>
          </a:p>
        </p:txBody>
      </p:sp>
      <p:sp>
        <p:nvSpPr>
          <p:cNvPr id="4" name="Date Placeholder 3">
            <a:extLst>
              <a:ext uri="{FF2B5EF4-FFF2-40B4-BE49-F238E27FC236}">
                <a16:creationId xmlns:a16="http://schemas.microsoft.com/office/drawing/2014/main" id="{0D83F404-03A6-2461-E0EF-F429EF3F9BC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744CC2D-DD62-47F3-9846-2553F5BE7099}" type="datetime8">
              <a:rPr lang="en-NL" smtClean="0"/>
              <a:t>12/02/2024 10:38</a:t>
            </a:fld>
            <a:endParaRPr lang="en-NL"/>
          </a:p>
        </p:txBody>
      </p:sp>
      <p:sp>
        <p:nvSpPr>
          <p:cNvPr id="5" name="Footer Placeholder 4">
            <a:extLst>
              <a:ext uri="{FF2B5EF4-FFF2-40B4-BE49-F238E27FC236}">
                <a16:creationId xmlns:a16="http://schemas.microsoft.com/office/drawing/2014/main" id="{33187144-B39C-FE60-4278-AB59F0F5929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L"/>
          </a:p>
        </p:txBody>
      </p:sp>
      <p:sp>
        <p:nvSpPr>
          <p:cNvPr id="6" name="Slide Number Placeholder 5">
            <a:extLst>
              <a:ext uri="{FF2B5EF4-FFF2-40B4-BE49-F238E27FC236}">
                <a16:creationId xmlns:a16="http://schemas.microsoft.com/office/drawing/2014/main" id="{53FBA7B5-AFE4-D159-4715-626555336D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E4E1C13-62DB-4D4F-BA3D-16B3DDBBE64A}" type="slidenum">
              <a:rPr lang="en-NL" smtClean="0"/>
              <a:t>‹#›</a:t>
            </a:fld>
            <a:endParaRPr lang="en-NL"/>
          </a:p>
        </p:txBody>
      </p:sp>
    </p:spTree>
    <p:extLst>
      <p:ext uri="{BB962C8B-B14F-4D97-AF65-F5344CB8AC3E}">
        <p14:creationId xmlns:p14="http://schemas.microsoft.com/office/powerpoint/2010/main" val="3542258704"/>
      </p:ext>
    </p:extLst>
  </p:cSld>
  <p:clrMap bg1="lt1" tx1="dk1" bg2="lt2" tx2="dk2" accent1="accent1" accent2="accent2" accent3="accent3" accent4="accent4" accent5="accent5" accent6="accent6" hlink="hlink" folHlink="folHlink"/>
  <p:sldLayoutIdLst>
    <p:sldLayoutId id="2147483783" r:id="rId1"/>
    <p:sldLayoutId id="2147483784" r:id="rId2"/>
    <p:sldLayoutId id="2147483785" r:id="rId3"/>
    <p:sldLayoutId id="2147483786" r:id="rId4"/>
    <p:sldLayoutId id="2147483787" r:id="rId5"/>
    <p:sldLayoutId id="2147483788" r:id="rId6"/>
    <p:sldLayoutId id="2147483789" r:id="rId7"/>
    <p:sldLayoutId id="2147483790" r:id="rId8"/>
    <p:sldLayoutId id="2147483791" r:id="rId9"/>
    <p:sldLayoutId id="2147483792" r:id="rId10"/>
    <p:sldLayoutId id="2147483793"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Layout" Target="../slideLayouts/slideLayout20.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9.xml"/><Relationship Id="rId1" Type="http://schemas.openxmlformats.org/officeDocument/2006/relationships/slideLayout" Target="../slideLayouts/slideLayout6.xml"/><Relationship Id="rId4" Type="http://schemas.openxmlformats.org/officeDocument/2006/relationships/image" Target="../media/image40.png"/></Relationships>
</file>

<file path=ppt/slides/_rels/slide11.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10.xml"/><Relationship Id="rId1" Type="http://schemas.openxmlformats.org/officeDocument/2006/relationships/slideLayout" Target="../slideLayouts/slideLayout6.xml"/><Relationship Id="rId4" Type="http://schemas.openxmlformats.org/officeDocument/2006/relationships/image" Target="../media/image42.png"/></Relationships>
</file>

<file path=ppt/slides/_rels/slide1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1.xml"/><Relationship Id="rId1" Type="http://schemas.openxmlformats.org/officeDocument/2006/relationships/slideLayout" Target="../slideLayouts/slideLayout6.xml"/><Relationship Id="rId5" Type="http://schemas.openxmlformats.org/officeDocument/2006/relationships/chart" Target="../charts/chart3.xml"/><Relationship Id="rId4" Type="http://schemas.openxmlformats.org/officeDocument/2006/relationships/chart" Target="../charts/chart2.xml"/></Relationships>
</file>

<file path=ppt/slides/_rels/slide13.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12.xml"/><Relationship Id="rId1" Type="http://schemas.openxmlformats.org/officeDocument/2006/relationships/slideLayout" Target="../slideLayouts/slideLayout6.xml"/><Relationship Id="rId5" Type="http://schemas.openxmlformats.org/officeDocument/2006/relationships/chart" Target="../charts/chart6.xml"/><Relationship Id="rId4" Type="http://schemas.openxmlformats.org/officeDocument/2006/relationships/chart" Target="../charts/chart5.xml"/></Relationships>
</file>

<file path=ppt/slides/_rels/slide14.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15.xml"/><Relationship Id="rId1" Type="http://schemas.openxmlformats.org/officeDocument/2006/relationships/slideLayout" Target="../slideLayouts/slideLayout6.xml"/><Relationship Id="rId4" Type="http://schemas.openxmlformats.org/officeDocument/2006/relationships/image" Target="../media/image52.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notesSlide" Target="../notesSlides/notesSlide18.xml"/><Relationship Id="rId1" Type="http://schemas.openxmlformats.org/officeDocument/2006/relationships/slideLayout" Target="../slideLayouts/slideLayout6.xml"/><Relationship Id="rId4" Type="http://schemas.openxmlformats.org/officeDocument/2006/relationships/chart" Target="../charts/chart8.xml"/></Relationships>
</file>

<file path=ppt/slides/_rels/slide2.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jpg"/><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jpeg"/><Relationship Id="rId9" Type="http://schemas.openxmlformats.org/officeDocument/2006/relationships/image" Target="../media/image10.png"/></Relationships>
</file>

<file path=ppt/slides/_rels/slide20.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notesSlide" Target="../notesSlides/notesSlide19.xml"/><Relationship Id="rId1" Type="http://schemas.openxmlformats.org/officeDocument/2006/relationships/slideLayout" Target="../slideLayouts/slideLayout6.xml"/><Relationship Id="rId5" Type="http://schemas.openxmlformats.org/officeDocument/2006/relationships/chart" Target="../charts/chart11.xml"/><Relationship Id="rId4" Type="http://schemas.openxmlformats.org/officeDocument/2006/relationships/chart" Target="../charts/chart1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54.svg"/></Relationships>
</file>

<file path=ppt/slides/_rels/slide24.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00.png"/><Relationship Id="rId1" Type="http://schemas.openxmlformats.org/officeDocument/2006/relationships/slideLayout" Target="../slideLayouts/slideLayout2.xml"/><Relationship Id="rId5" Type="http://schemas.openxmlformats.org/officeDocument/2006/relationships/image" Target="../media/image100.png"/><Relationship Id="rId4" Type="http://schemas.openxmlformats.org/officeDocument/2006/relationships/image" Target="../media/image70.png"/></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chart" Target="../charts/chart1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6.svg"/><Relationship Id="rId13" Type="http://schemas.openxmlformats.org/officeDocument/2006/relationships/image" Target="../media/image21.png"/><Relationship Id="rId18" Type="http://schemas.openxmlformats.org/officeDocument/2006/relationships/image" Target="../media/image26.svg"/><Relationship Id="rId26" Type="http://schemas.openxmlformats.org/officeDocument/2006/relationships/image" Target="../media/image34.svg"/><Relationship Id="rId3" Type="http://schemas.openxmlformats.org/officeDocument/2006/relationships/image" Target="../media/image11.png"/><Relationship Id="rId21" Type="http://schemas.openxmlformats.org/officeDocument/2006/relationships/image" Target="../media/image29.png"/><Relationship Id="rId7" Type="http://schemas.openxmlformats.org/officeDocument/2006/relationships/image" Target="../media/image15.png"/><Relationship Id="rId12" Type="http://schemas.openxmlformats.org/officeDocument/2006/relationships/image" Target="../media/image20.svg"/><Relationship Id="rId17" Type="http://schemas.openxmlformats.org/officeDocument/2006/relationships/image" Target="../media/image25.png"/><Relationship Id="rId25" Type="http://schemas.openxmlformats.org/officeDocument/2006/relationships/image" Target="../media/image33.png"/><Relationship Id="rId2" Type="http://schemas.openxmlformats.org/officeDocument/2006/relationships/notesSlide" Target="../notesSlides/notesSlide2.xml"/><Relationship Id="rId16" Type="http://schemas.openxmlformats.org/officeDocument/2006/relationships/image" Target="../media/image24.svg"/><Relationship Id="rId20" Type="http://schemas.openxmlformats.org/officeDocument/2006/relationships/image" Target="../media/image28.svg"/><Relationship Id="rId1" Type="http://schemas.openxmlformats.org/officeDocument/2006/relationships/slideLayout" Target="../slideLayouts/slideLayout6.xml"/><Relationship Id="rId6" Type="http://schemas.openxmlformats.org/officeDocument/2006/relationships/image" Target="../media/image14.svg"/><Relationship Id="rId11" Type="http://schemas.openxmlformats.org/officeDocument/2006/relationships/image" Target="../media/image19.png"/><Relationship Id="rId24" Type="http://schemas.openxmlformats.org/officeDocument/2006/relationships/image" Target="../media/image32.svg"/><Relationship Id="rId5" Type="http://schemas.openxmlformats.org/officeDocument/2006/relationships/image" Target="../media/image13.png"/><Relationship Id="rId15" Type="http://schemas.openxmlformats.org/officeDocument/2006/relationships/image" Target="../media/image23.png"/><Relationship Id="rId23" Type="http://schemas.openxmlformats.org/officeDocument/2006/relationships/image" Target="../media/image31.png"/><Relationship Id="rId28" Type="http://schemas.openxmlformats.org/officeDocument/2006/relationships/image" Target="../media/image36.svg"/><Relationship Id="rId10" Type="http://schemas.openxmlformats.org/officeDocument/2006/relationships/image" Target="../media/image18.svg"/><Relationship Id="rId19" Type="http://schemas.openxmlformats.org/officeDocument/2006/relationships/image" Target="../media/image27.png"/><Relationship Id="rId4" Type="http://schemas.openxmlformats.org/officeDocument/2006/relationships/image" Target="../media/image12.svg"/><Relationship Id="rId9" Type="http://schemas.openxmlformats.org/officeDocument/2006/relationships/image" Target="../media/image17.png"/><Relationship Id="rId14" Type="http://schemas.openxmlformats.org/officeDocument/2006/relationships/image" Target="../media/image22.svg"/><Relationship Id="rId22" Type="http://schemas.openxmlformats.org/officeDocument/2006/relationships/image" Target="../media/image30.svg"/><Relationship Id="rId27" Type="http://schemas.openxmlformats.org/officeDocument/2006/relationships/image" Target="../media/image35.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39.png"/><Relationship Id="rId4" Type="http://schemas.openxmlformats.org/officeDocument/2006/relationships/image" Target="../media/image38.jpg"/></Relationships>
</file>

<file path=ppt/slides/_rels/slide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41.png"/></Relationships>
</file>

<file path=ppt/slides/_rels/slide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8.xml"/><Relationship Id="rId1" Type="http://schemas.openxmlformats.org/officeDocument/2006/relationships/slideLayout" Target="../slideLayouts/slideLayout6.xml"/><Relationship Id="rId6" Type="http://schemas.openxmlformats.org/officeDocument/2006/relationships/image" Target="../media/image47.png"/><Relationship Id="rId5" Type="http://schemas.openxmlformats.org/officeDocument/2006/relationships/image" Target="../media/image46.png"/><Relationship Id="rId4" Type="http://schemas.openxmlformats.org/officeDocument/2006/relationships/image" Target="../media/image4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0E3596DD-156A-473E-9BB3-C6A29F7574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33" name="Freeform: Shape 1032">
            <a:extLst>
              <a:ext uri="{FF2B5EF4-FFF2-40B4-BE49-F238E27FC236}">
                <a16:creationId xmlns:a16="http://schemas.microsoft.com/office/drawing/2014/main" id="{2C46C4D6-C474-4E92-B52E-944C1118F7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962785" cy="68580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bg2">
              <a:alpha val="50000"/>
            </a:schemeClr>
          </a:solidFill>
          <a:ln w="32707" cap="flat">
            <a:noFill/>
            <a:prstDash val="solid"/>
            <a:miter/>
          </a:ln>
        </p:spPr>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 name="Title 3">
            <a:extLst>
              <a:ext uri="{FF2B5EF4-FFF2-40B4-BE49-F238E27FC236}">
                <a16:creationId xmlns:a16="http://schemas.microsoft.com/office/drawing/2014/main" id="{C534D0A4-FB1F-A6F2-DE50-F98B54B12A9D}"/>
              </a:ext>
            </a:extLst>
          </p:cNvPr>
          <p:cNvSpPr>
            <a:spLocks noGrp="1"/>
          </p:cNvSpPr>
          <p:nvPr>
            <p:ph type="title"/>
          </p:nvPr>
        </p:nvSpPr>
        <p:spPr>
          <a:xfrm>
            <a:off x="370957" y="1021607"/>
            <a:ext cx="5124584" cy="1800526"/>
          </a:xfrm>
        </p:spPr>
        <p:txBody>
          <a:bodyPr vert="horz" lIns="91440" tIns="45720" rIns="91440" bIns="45720" rtlCol="0" anchor="ctr">
            <a:normAutofit fontScale="90000"/>
          </a:bodyPr>
          <a:lstStyle/>
          <a:p>
            <a:r>
              <a:rPr lang="en-US" b="0" i="0" u="none" strike="noStrike" dirty="0">
                <a:solidFill>
                  <a:srgbClr val="5B6A5E"/>
                </a:solidFill>
                <a:effectLst/>
              </a:rPr>
              <a:t>Towards Zero-Waste Computing:</a:t>
            </a:r>
            <a:r>
              <a:rPr lang="en-US" b="0" i="0" dirty="0">
                <a:solidFill>
                  <a:srgbClr val="5B6A5E"/>
                </a:solidFill>
                <a:effectLst/>
              </a:rPr>
              <a:t>​</a:t>
            </a:r>
            <a:br>
              <a:rPr lang="en-US" b="0" i="0" dirty="0">
                <a:solidFill>
                  <a:srgbClr val="5B6A5E"/>
                </a:solidFill>
                <a:effectLst/>
              </a:rPr>
            </a:br>
            <a:r>
              <a:rPr lang="en-US" b="0" i="0" u="none" strike="noStrike" dirty="0">
                <a:solidFill>
                  <a:srgbClr val="5B6A5E"/>
                </a:solidFill>
                <a:effectLst/>
              </a:rPr>
              <a:t>Energy Labels for Digital Services</a:t>
            </a:r>
            <a:r>
              <a:rPr lang="en-US" b="0" i="0" dirty="0">
                <a:solidFill>
                  <a:srgbClr val="5B6A5E"/>
                </a:solidFill>
                <a:effectLst/>
              </a:rPr>
              <a:t>​</a:t>
            </a:r>
            <a:endParaRPr lang="en-US" sz="6000" kern="1200" dirty="0">
              <a:solidFill>
                <a:schemeClr val="tx1"/>
              </a:solidFill>
              <a:ea typeface="+mj-ea"/>
              <a:cs typeface="+mj-cs"/>
            </a:endParaRPr>
          </a:p>
        </p:txBody>
      </p:sp>
      <p:sp>
        <p:nvSpPr>
          <p:cNvPr id="6" name="Text Placeholder 5">
            <a:extLst>
              <a:ext uri="{FF2B5EF4-FFF2-40B4-BE49-F238E27FC236}">
                <a16:creationId xmlns:a16="http://schemas.microsoft.com/office/drawing/2014/main" id="{E4CCEC6A-55B6-A40A-94A3-A16F7DD9D323}"/>
              </a:ext>
            </a:extLst>
          </p:cNvPr>
          <p:cNvSpPr>
            <a:spLocks noGrp="1"/>
          </p:cNvSpPr>
          <p:nvPr>
            <p:ph type="body" sz="half" idx="2"/>
          </p:nvPr>
        </p:nvSpPr>
        <p:spPr>
          <a:xfrm>
            <a:off x="729828" y="2995378"/>
            <a:ext cx="4146972" cy="2080980"/>
          </a:xfrm>
        </p:spPr>
        <p:txBody>
          <a:bodyPr vert="horz" lIns="91440" tIns="45720" rIns="91440" bIns="45720" rtlCol="0">
            <a:normAutofit/>
          </a:bodyPr>
          <a:lstStyle/>
          <a:p>
            <a:pPr algn="ctr"/>
            <a:r>
              <a:rPr lang="en-US" sz="2000" dirty="0"/>
              <a:t>Saeedeh Baneshi</a:t>
            </a:r>
          </a:p>
          <a:p>
            <a:pPr algn="ctr"/>
            <a:r>
              <a:rPr lang="en-US" sz="2000" dirty="0"/>
              <a:t>February. 2024</a:t>
            </a:r>
          </a:p>
          <a:p>
            <a:pPr algn="ctr"/>
            <a:r>
              <a:rPr lang="en-US" sz="1800" dirty="0"/>
              <a:t>Ana-Lucia Varbanescu, Anuj Pathania, Benny Akesson, Andy Pimentel </a:t>
            </a:r>
          </a:p>
          <a:p>
            <a:pPr algn="ctr"/>
            <a:endParaRPr lang="en-US" sz="2000" dirty="0"/>
          </a:p>
        </p:txBody>
      </p:sp>
      <p:pic>
        <p:nvPicPr>
          <p:cNvPr id="1026" name="Picture 2">
            <a:extLst>
              <a:ext uri="{FF2B5EF4-FFF2-40B4-BE49-F238E27FC236}">
                <a16:creationId xmlns:a16="http://schemas.microsoft.com/office/drawing/2014/main" id="{FDC9353C-68DF-E168-A725-242202AB00C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7025807" y="643234"/>
            <a:ext cx="4297904" cy="5599876"/>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2004FC9A-9852-F6DB-BCE3-5D176748E5A1}"/>
              </a:ext>
            </a:extLst>
          </p:cNvPr>
          <p:cNvPicPr>
            <a:picLocks noChangeAspect="1"/>
          </p:cNvPicPr>
          <p:nvPr/>
        </p:nvPicPr>
        <p:blipFill>
          <a:blip r:embed="rId3"/>
          <a:stretch>
            <a:fillRect/>
          </a:stretch>
        </p:blipFill>
        <p:spPr>
          <a:xfrm>
            <a:off x="286218" y="6243110"/>
            <a:ext cx="3017959" cy="454131"/>
          </a:xfrm>
          <a:prstGeom prst="rect">
            <a:avLst/>
          </a:prstGeom>
        </p:spPr>
      </p:pic>
      <p:pic>
        <p:nvPicPr>
          <p:cNvPr id="8" name="Picture 7">
            <a:extLst>
              <a:ext uri="{FF2B5EF4-FFF2-40B4-BE49-F238E27FC236}">
                <a16:creationId xmlns:a16="http://schemas.microsoft.com/office/drawing/2014/main" id="{72A055A3-94CB-8DE4-DB27-0B5092FD6F6B}"/>
              </a:ext>
            </a:extLst>
          </p:cNvPr>
          <p:cNvPicPr>
            <a:picLocks noChangeAspect="1"/>
          </p:cNvPicPr>
          <p:nvPr/>
        </p:nvPicPr>
        <p:blipFill>
          <a:blip r:embed="rId4"/>
          <a:stretch>
            <a:fillRect/>
          </a:stretch>
        </p:blipFill>
        <p:spPr>
          <a:xfrm>
            <a:off x="3619359" y="6147058"/>
            <a:ext cx="1876182" cy="550183"/>
          </a:xfrm>
          <a:prstGeom prst="rect">
            <a:avLst/>
          </a:prstGeom>
        </p:spPr>
      </p:pic>
      <p:sp>
        <p:nvSpPr>
          <p:cNvPr id="9" name="Slide Number Placeholder 8">
            <a:extLst>
              <a:ext uri="{FF2B5EF4-FFF2-40B4-BE49-F238E27FC236}">
                <a16:creationId xmlns:a16="http://schemas.microsoft.com/office/drawing/2014/main" id="{433D1BA7-5D4C-13DD-F8BA-2C0D48194A9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E4E1C13-62DB-4D4F-BA3D-16B3DDBBE64A}" type="slidenum">
              <a:rPr kumimoji="0" lang="en-NL"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NL"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228384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6BCA10-5107-6F49-FC69-BE85AB9ECC0F}"/>
              </a:ext>
            </a:extLst>
          </p:cNvPr>
          <p:cNvSpPr>
            <a:spLocks noGrp="1"/>
          </p:cNvSpPr>
          <p:nvPr>
            <p:ph type="title"/>
          </p:nvPr>
        </p:nvSpPr>
        <p:spPr>
          <a:xfrm>
            <a:off x="838199" y="365125"/>
            <a:ext cx="10665485" cy="1325563"/>
          </a:xfrm>
        </p:spPr>
        <p:txBody>
          <a:bodyPr>
            <a:normAutofit/>
          </a:bodyPr>
          <a:lstStyle/>
          <a:p>
            <a:r>
              <a:rPr lang="en-US" sz="4000" dirty="0"/>
              <a:t>Mapping Scenarios for the Surveillance Application</a:t>
            </a:r>
            <a:endParaRPr lang="en-NL" sz="4000" dirty="0"/>
          </a:p>
        </p:txBody>
      </p:sp>
      <p:sp>
        <p:nvSpPr>
          <p:cNvPr id="4" name="TextBox 3">
            <a:extLst>
              <a:ext uri="{FF2B5EF4-FFF2-40B4-BE49-F238E27FC236}">
                <a16:creationId xmlns:a16="http://schemas.microsoft.com/office/drawing/2014/main" id="{27323AA8-4C8C-13D4-13EE-55B5975D993A}"/>
              </a:ext>
            </a:extLst>
          </p:cNvPr>
          <p:cNvSpPr txBox="1"/>
          <p:nvPr/>
        </p:nvSpPr>
        <p:spPr>
          <a:xfrm>
            <a:off x="6760132" y="3538125"/>
            <a:ext cx="4778795" cy="2554545"/>
          </a:xfrm>
          <a:prstGeom prst="rect">
            <a:avLst/>
          </a:prstGeom>
          <a:noFill/>
        </p:spPr>
        <p:txBody>
          <a:bodyPr wrap="square" rtlCol="0">
            <a:spAutoFit/>
          </a:bodyPr>
          <a:lstStyle/>
          <a:p>
            <a:pPr marL="285750" indent="-285750" algn="just">
              <a:buFont typeface="Arial" panose="020B0604020202020204" pitchFamily="34" charset="0"/>
              <a:buChar char="•"/>
            </a:pPr>
            <a:r>
              <a:rPr lang="en-US" sz="2000" b="1" dirty="0"/>
              <a:t>Application requirements</a:t>
            </a:r>
            <a:r>
              <a:rPr lang="en-US" sz="2000" dirty="0"/>
              <a:t>:</a:t>
            </a:r>
          </a:p>
          <a:p>
            <a:pPr marL="742950" lvl="1" indent="-285750" algn="just">
              <a:buFont typeface="Arial" panose="020B0604020202020204" pitchFamily="34" charset="0"/>
              <a:buChar char="•"/>
            </a:pPr>
            <a:r>
              <a:rPr lang="en-US" sz="2000" dirty="0"/>
              <a:t>User interface module → cloud</a:t>
            </a:r>
          </a:p>
          <a:p>
            <a:pPr marL="742950" lvl="1" indent="-285750" algn="just">
              <a:buFont typeface="Arial" panose="020B0604020202020204" pitchFamily="34" charset="0"/>
              <a:buChar char="•"/>
            </a:pPr>
            <a:r>
              <a:rPr lang="en-US" sz="2000" dirty="0"/>
              <a:t>Motion detector → Smart camera.</a:t>
            </a:r>
          </a:p>
          <a:p>
            <a:pPr lvl="1" algn="just"/>
            <a:endParaRPr lang="en-US" sz="2000" dirty="0"/>
          </a:p>
          <a:p>
            <a:pPr marL="285750" indent="-285750" algn="just">
              <a:buFont typeface="Arial" panose="020B0604020202020204" pitchFamily="34" charset="0"/>
              <a:buChar char="•"/>
            </a:pPr>
            <a:r>
              <a:rPr lang="en-US" sz="2000" b="1" dirty="0"/>
              <a:t>Six mapping scenarios </a:t>
            </a:r>
          </a:p>
          <a:p>
            <a:pPr marL="742950" lvl="1" indent="-285750" algn="just">
              <a:buFont typeface="Arial" panose="020B0604020202020204" pitchFamily="34" charset="0"/>
              <a:buChar char="•"/>
            </a:pPr>
            <a:r>
              <a:rPr lang="en-US" sz="2000" dirty="0"/>
              <a:t>Gain insight on application </a:t>
            </a:r>
            <a:r>
              <a:rPr lang="en-US" sz="2000" b="1" dirty="0"/>
              <a:t>energy consumption</a:t>
            </a:r>
            <a:r>
              <a:rPr lang="en-US" sz="2000" dirty="0"/>
              <a:t> across </a:t>
            </a:r>
            <a:r>
              <a:rPr lang="en-US" sz="2000" b="1" dirty="0"/>
              <a:t>different layers.</a:t>
            </a:r>
            <a:endParaRPr lang="en-US" sz="2000" dirty="0"/>
          </a:p>
          <a:p>
            <a:pPr algn="just"/>
            <a:endParaRPr lang="en-US" sz="2000" dirty="0"/>
          </a:p>
        </p:txBody>
      </p:sp>
      <p:pic>
        <p:nvPicPr>
          <p:cNvPr id="6" name="Picture 5" descr="A picture containing text, screenshot, font, number&#10;&#10;Description automatically generated">
            <a:extLst>
              <a:ext uri="{FF2B5EF4-FFF2-40B4-BE49-F238E27FC236}">
                <a16:creationId xmlns:a16="http://schemas.microsoft.com/office/drawing/2014/main" id="{9467C966-15EA-D8A0-BC4E-0C268B92769F}"/>
              </a:ext>
            </a:extLst>
          </p:cNvPr>
          <p:cNvPicPr>
            <a:picLocks noChangeAspect="1"/>
          </p:cNvPicPr>
          <p:nvPr/>
        </p:nvPicPr>
        <p:blipFill>
          <a:blip r:embed="rId3"/>
          <a:stretch>
            <a:fillRect/>
          </a:stretch>
        </p:blipFill>
        <p:spPr>
          <a:xfrm>
            <a:off x="1160480" y="2210937"/>
            <a:ext cx="4778795" cy="3336307"/>
          </a:xfrm>
          <a:prstGeom prst="rect">
            <a:avLst/>
          </a:prstGeom>
        </p:spPr>
      </p:pic>
      <p:pic>
        <p:nvPicPr>
          <p:cNvPr id="7" name="Picture 6">
            <a:extLst>
              <a:ext uri="{FF2B5EF4-FFF2-40B4-BE49-F238E27FC236}">
                <a16:creationId xmlns:a16="http://schemas.microsoft.com/office/drawing/2014/main" id="{0B68F745-3C11-B7F5-6FD2-C795D4DD87EC}"/>
              </a:ext>
            </a:extLst>
          </p:cNvPr>
          <p:cNvPicPr>
            <a:picLocks noChangeAspect="1"/>
          </p:cNvPicPr>
          <p:nvPr/>
        </p:nvPicPr>
        <p:blipFill>
          <a:blip r:embed="rId4"/>
          <a:stretch>
            <a:fillRect/>
          </a:stretch>
        </p:blipFill>
        <p:spPr>
          <a:xfrm>
            <a:off x="7243011" y="1615708"/>
            <a:ext cx="3788509" cy="1827817"/>
          </a:xfrm>
          <a:prstGeom prst="rect">
            <a:avLst/>
          </a:prstGeom>
        </p:spPr>
      </p:pic>
      <p:sp>
        <p:nvSpPr>
          <p:cNvPr id="3" name="Rectangle 2">
            <a:extLst>
              <a:ext uri="{FF2B5EF4-FFF2-40B4-BE49-F238E27FC236}">
                <a16:creationId xmlns:a16="http://schemas.microsoft.com/office/drawing/2014/main" id="{A6E0974F-B04C-4041-EC77-5D92BD0CE383}"/>
              </a:ext>
            </a:extLst>
          </p:cNvPr>
          <p:cNvSpPr/>
          <p:nvPr/>
        </p:nvSpPr>
        <p:spPr>
          <a:xfrm>
            <a:off x="0" y="6272107"/>
            <a:ext cx="12192000" cy="585893"/>
          </a:xfrm>
          <a:prstGeom prst="rect">
            <a:avLst/>
          </a:prstGeom>
          <a:solidFill>
            <a:srgbClr val="F5FAEA"/>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endParaRPr lang="en-NL" dirty="0"/>
          </a:p>
        </p:txBody>
      </p:sp>
      <p:sp>
        <p:nvSpPr>
          <p:cNvPr id="5" name="Slide Number Placeholder 47">
            <a:extLst>
              <a:ext uri="{FF2B5EF4-FFF2-40B4-BE49-F238E27FC236}">
                <a16:creationId xmlns:a16="http://schemas.microsoft.com/office/drawing/2014/main" id="{108A1460-F086-A396-B970-A54A1C84CE5C}"/>
              </a:ext>
            </a:extLst>
          </p:cNvPr>
          <p:cNvSpPr>
            <a:spLocks noGrp="1"/>
          </p:cNvSpPr>
          <p:nvPr>
            <p:ph type="sldNum" sz="quarter" idx="12"/>
          </p:nvPr>
        </p:nvSpPr>
        <p:spPr>
          <a:xfrm>
            <a:off x="10499667" y="6429239"/>
            <a:ext cx="1312025" cy="365125"/>
          </a:xfrm>
        </p:spPr>
        <p:txBody>
          <a:bodyPr/>
          <a:lstStyle/>
          <a:p>
            <a:fld id="{4FAB73BC-B049-4115-A692-8D63A059BFB8}" type="slidenum">
              <a:rPr lang="en-US" smtClean="0">
                <a:solidFill>
                  <a:schemeClr val="tx1"/>
                </a:solidFill>
              </a:rPr>
              <a:t>10</a:t>
            </a:fld>
            <a:endParaRPr lang="en-US" dirty="0">
              <a:solidFill>
                <a:schemeClr val="tx1"/>
              </a:solidFill>
            </a:endParaRPr>
          </a:p>
        </p:txBody>
      </p:sp>
      <p:grpSp>
        <p:nvGrpSpPr>
          <p:cNvPr id="9" name="Group 8">
            <a:extLst>
              <a:ext uri="{FF2B5EF4-FFF2-40B4-BE49-F238E27FC236}">
                <a16:creationId xmlns:a16="http://schemas.microsoft.com/office/drawing/2014/main" id="{38EF7DED-7B6D-F0BC-3525-93158046A599}"/>
              </a:ext>
            </a:extLst>
          </p:cNvPr>
          <p:cNvGrpSpPr/>
          <p:nvPr/>
        </p:nvGrpSpPr>
        <p:grpSpPr>
          <a:xfrm>
            <a:off x="303109" y="6303671"/>
            <a:ext cx="11162356" cy="517970"/>
            <a:chOff x="303109" y="6303671"/>
            <a:chExt cx="11162356" cy="517970"/>
          </a:xfrm>
        </p:grpSpPr>
        <p:grpSp>
          <p:nvGrpSpPr>
            <p:cNvPr id="10" name="Group 9">
              <a:extLst>
                <a:ext uri="{FF2B5EF4-FFF2-40B4-BE49-F238E27FC236}">
                  <a16:creationId xmlns:a16="http://schemas.microsoft.com/office/drawing/2014/main" id="{5EB8B4A6-9065-D64E-A01C-6124D72F982C}"/>
                </a:ext>
              </a:extLst>
            </p:cNvPr>
            <p:cNvGrpSpPr/>
            <p:nvPr/>
          </p:nvGrpSpPr>
          <p:grpSpPr>
            <a:xfrm>
              <a:off x="303109" y="6305017"/>
              <a:ext cx="11162356" cy="515545"/>
              <a:chOff x="580815" y="6345655"/>
              <a:chExt cx="11162356" cy="515545"/>
            </a:xfrm>
          </p:grpSpPr>
          <p:grpSp>
            <p:nvGrpSpPr>
              <p:cNvPr id="17" name="Group 16">
                <a:extLst>
                  <a:ext uri="{FF2B5EF4-FFF2-40B4-BE49-F238E27FC236}">
                    <a16:creationId xmlns:a16="http://schemas.microsoft.com/office/drawing/2014/main" id="{9010C7CF-D0C2-30D6-1E73-A596E43EE052}"/>
                  </a:ext>
                </a:extLst>
              </p:cNvPr>
              <p:cNvGrpSpPr/>
              <p:nvPr/>
            </p:nvGrpSpPr>
            <p:grpSpPr>
              <a:xfrm>
                <a:off x="1630029" y="6345886"/>
                <a:ext cx="10113142" cy="515314"/>
                <a:chOff x="2711037" y="6334845"/>
                <a:chExt cx="10113142" cy="515314"/>
              </a:xfrm>
            </p:grpSpPr>
            <p:grpSp>
              <p:nvGrpSpPr>
                <p:cNvPr id="21" name="Group 20">
                  <a:extLst>
                    <a:ext uri="{FF2B5EF4-FFF2-40B4-BE49-F238E27FC236}">
                      <a16:creationId xmlns:a16="http://schemas.microsoft.com/office/drawing/2014/main" id="{A100A152-5445-84CF-92F8-A1556CB8DD2E}"/>
                    </a:ext>
                  </a:extLst>
                </p:cNvPr>
                <p:cNvGrpSpPr/>
                <p:nvPr/>
              </p:nvGrpSpPr>
              <p:grpSpPr>
                <a:xfrm>
                  <a:off x="2711037" y="6335960"/>
                  <a:ext cx="1326465" cy="512345"/>
                  <a:chOff x="1083685" y="0"/>
                  <a:chExt cx="1562026" cy="512345"/>
                </a:xfrm>
                <a:solidFill>
                  <a:schemeClr val="accent1">
                    <a:lumMod val="20000"/>
                    <a:lumOff val="80000"/>
                  </a:schemeClr>
                </a:solidFill>
              </p:grpSpPr>
              <p:sp>
                <p:nvSpPr>
                  <p:cNvPr id="60" name="Arrow: Chevron 59">
                    <a:extLst>
                      <a:ext uri="{FF2B5EF4-FFF2-40B4-BE49-F238E27FC236}">
                        <a16:creationId xmlns:a16="http://schemas.microsoft.com/office/drawing/2014/main" id="{26A9C5E5-3BE5-EAFD-90A3-BE5D8D281BD6}"/>
                      </a:ext>
                    </a:extLst>
                  </p:cNvPr>
                  <p:cNvSpPr/>
                  <p:nvPr/>
                </p:nvSpPr>
                <p:spPr>
                  <a:xfrm>
                    <a:off x="1083685" y="0"/>
                    <a:ext cx="1562026" cy="512345"/>
                  </a:xfrm>
                  <a:prstGeom prst="chevron">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NL"/>
                  </a:p>
                </p:txBody>
              </p:sp>
              <p:sp>
                <p:nvSpPr>
                  <p:cNvPr id="61" name="Arrow: Chevron 6">
                    <a:extLst>
                      <a:ext uri="{FF2B5EF4-FFF2-40B4-BE49-F238E27FC236}">
                        <a16:creationId xmlns:a16="http://schemas.microsoft.com/office/drawing/2014/main" id="{A2429BBD-C4A6-06F5-8D4A-1F255F9BB1CE}"/>
                      </a:ext>
                    </a:extLst>
                  </p:cNvPr>
                  <p:cNvSpPr txBox="1"/>
                  <p:nvPr/>
                </p:nvSpPr>
                <p:spPr>
                  <a:xfrm>
                    <a:off x="1409674" y="38183"/>
                    <a:ext cx="956913" cy="385860"/>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800" kern="1200" dirty="0">
                        <a:solidFill>
                          <a:schemeClr val="tx1"/>
                        </a:solidFill>
                      </a:rPr>
                      <a:t>Simulation</a:t>
                    </a:r>
                  </a:p>
                  <a:p>
                    <a:pPr marL="0" lvl="0" indent="0" algn="ctr" defTabSz="533400">
                      <a:lnSpc>
                        <a:spcPct val="90000"/>
                      </a:lnSpc>
                      <a:spcBef>
                        <a:spcPct val="0"/>
                      </a:spcBef>
                      <a:spcAft>
                        <a:spcPct val="35000"/>
                      </a:spcAft>
                      <a:buNone/>
                    </a:pPr>
                    <a:r>
                      <a:rPr lang="en-US" sz="800" dirty="0">
                        <a:solidFill>
                          <a:schemeClr val="tx1"/>
                        </a:solidFill>
                      </a:rPr>
                      <a:t>Framework</a:t>
                    </a:r>
                    <a:endParaRPr lang="en-US" sz="800" kern="1200" dirty="0">
                      <a:solidFill>
                        <a:schemeClr val="tx1"/>
                      </a:solidFill>
                    </a:endParaRPr>
                  </a:p>
                </p:txBody>
              </p:sp>
            </p:grpSp>
            <p:grpSp>
              <p:nvGrpSpPr>
                <p:cNvPr id="22" name="Group 21">
                  <a:extLst>
                    <a:ext uri="{FF2B5EF4-FFF2-40B4-BE49-F238E27FC236}">
                      <a16:creationId xmlns:a16="http://schemas.microsoft.com/office/drawing/2014/main" id="{EF9BF5FE-E9CA-7E72-E36B-02B5559E1849}"/>
                    </a:ext>
                  </a:extLst>
                </p:cNvPr>
                <p:cNvGrpSpPr/>
                <p:nvPr/>
              </p:nvGrpSpPr>
              <p:grpSpPr>
                <a:xfrm>
                  <a:off x="3828030" y="6335959"/>
                  <a:ext cx="1326462" cy="512345"/>
                  <a:chOff x="2399035" y="-1"/>
                  <a:chExt cx="1562026" cy="512345"/>
                </a:xfrm>
                <a:solidFill>
                  <a:schemeClr val="accent1">
                    <a:lumMod val="20000"/>
                    <a:lumOff val="80000"/>
                  </a:schemeClr>
                </a:solidFill>
              </p:grpSpPr>
              <p:sp>
                <p:nvSpPr>
                  <p:cNvPr id="58" name="Arrow: Chevron 57">
                    <a:extLst>
                      <a:ext uri="{FF2B5EF4-FFF2-40B4-BE49-F238E27FC236}">
                        <a16:creationId xmlns:a16="http://schemas.microsoft.com/office/drawing/2014/main" id="{06B7CC5B-73DE-7A7E-8AA9-E6A67FCC684C}"/>
                      </a:ext>
                    </a:extLst>
                  </p:cNvPr>
                  <p:cNvSpPr/>
                  <p:nvPr/>
                </p:nvSpPr>
                <p:spPr>
                  <a:xfrm>
                    <a:off x="2399035" y="-1"/>
                    <a:ext cx="1562026" cy="512345"/>
                  </a:xfrm>
                  <a:prstGeom prst="chevron">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NL"/>
                  </a:p>
                </p:txBody>
              </p:sp>
              <p:sp>
                <p:nvSpPr>
                  <p:cNvPr id="59" name="Arrow: Chevron 8">
                    <a:extLst>
                      <a:ext uri="{FF2B5EF4-FFF2-40B4-BE49-F238E27FC236}">
                        <a16:creationId xmlns:a16="http://schemas.microsoft.com/office/drawing/2014/main" id="{61AC07ED-937D-0908-AE15-D16FC743B0B5}"/>
                      </a:ext>
                    </a:extLst>
                  </p:cNvPr>
                  <p:cNvSpPr txBox="1"/>
                  <p:nvPr/>
                </p:nvSpPr>
                <p:spPr>
                  <a:xfrm>
                    <a:off x="2750717" y="61863"/>
                    <a:ext cx="931221" cy="396541"/>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800" kern="1200" dirty="0">
                        <a:solidFill>
                          <a:schemeClr val="tx1"/>
                        </a:solidFill>
                      </a:rPr>
                      <a:t>Application</a:t>
                    </a:r>
                  </a:p>
                  <a:p>
                    <a:pPr marL="0" lvl="0" indent="0" algn="ctr" defTabSz="533400">
                      <a:lnSpc>
                        <a:spcPct val="90000"/>
                      </a:lnSpc>
                      <a:spcBef>
                        <a:spcPct val="0"/>
                      </a:spcBef>
                      <a:spcAft>
                        <a:spcPct val="35000"/>
                      </a:spcAft>
                      <a:buNone/>
                    </a:pPr>
                    <a:r>
                      <a:rPr lang="en-US" sz="800" kern="1200" dirty="0">
                        <a:solidFill>
                          <a:schemeClr val="tx1"/>
                        </a:solidFill>
                      </a:rPr>
                      <a:t> Case-Study</a:t>
                    </a:r>
                  </a:p>
                </p:txBody>
              </p:sp>
            </p:grpSp>
            <p:grpSp>
              <p:nvGrpSpPr>
                <p:cNvPr id="23" name="Group 22">
                  <a:extLst>
                    <a:ext uri="{FF2B5EF4-FFF2-40B4-BE49-F238E27FC236}">
                      <a16:creationId xmlns:a16="http://schemas.microsoft.com/office/drawing/2014/main" id="{B4E0A182-95EE-B204-CD1C-D7F9840D2899}"/>
                    </a:ext>
                  </a:extLst>
                </p:cNvPr>
                <p:cNvGrpSpPr/>
                <p:nvPr/>
              </p:nvGrpSpPr>
              <p:grpSpPr>
                <a:xfrm>
                  <a:off x="4947293" y="6335960"/>
                  <a:ext cx="1326462" cy="512345"/>
                  <a:chOff x="3717067" y="0"/>
                  <a:chExt cx="1562025" cy="512345"/>
                </a:xfrm>
                <a:solidFill>
                  <a:schemeClr val="accent1">
                    <a:lumMod val="20000"/>
                    <a:lumOff val="80000"/>
                  </a:schemeClr>
                </a:solidFill>
              </p:grpSpPr>
              <p:sp>
                <p:nvSpPr>
                  <p:cNvPr id="56" name="Arrow: Chevron 55">
                    <a:extLst>
                      <a:ext uri="{FF2B5EF4-FFF2-40B4-BE49-F238E27FC236}">
                        <a16:creationId xmlns:a16="http://schemas.microsoft.com/office/drawing/2014/main" id="{B6E4C148-141A-B37B-5C99-2F5520FF751B}"/>
                      </a:ext>
                    </a:extLst>
                  </p:cNvPr>
                  <p:cNvSpPr/>
                  <p:nvPr/>
                </p:nvSpPr>
                <p:spPr>
                  <a:xfrm>
                    <a:off x="3717067" y="0"/>
                    <a:ext cx="1562025" cy="512345"/>
                  </a:xfrm>
                  <a:prstGeom prst="chevron">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NL" dirty="0"/>
                  </a:p>
                </p:txBody>
              </p:sp>
              <p:sp>
                <p:nvSpPr>
                  <p:cNvPr id="57" name="Arrow: Chevron 10">
                    <a:extLst>
                      <a:ext uri="{FF2B5EF4-FFF2-40B4-BE49-F238E27FC236}">
                        <a16:creationId xmlns:a16="http://schemas.microsoft.com/office/drawing/2014/main" id="{F6134E24-D23F-EA6F-D563-AE56B2622DE6}"/>
                      </a:ext>
                    </a:extLst>
                  </p:cNvPr>
                  <p:cNvSpPr txBox="1"/>
                  <p:nvPr/>
                </p:nvSpPr>
                <p:spPr>
                  <a:xfrm>
                    <a:off x="4011291" y="53939"/>
                    <a:ext cx="884745" cy="40446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800" kern="1200" dirty="0">
                        <a:solidFill>
                          <a:schemeClr val="tx1"/>
                        </a:solidFill>
                      </a:rPr>
                      <a:t>Continuum</a:t>
                    </a:r>
                  </a:p>
                  <a:p>
                    <a:pPr marL="0" lvl="0" indent="0" algn="ctr" defTabSz="533400">
                      <a:lnSpc>
                        <a:spcPct val="90000"/>
                      </a:lnSpc>
                      <a:spcBef>
                        <a:spcPct val="0"/>
                      </a:spcBef>
                      <a:spcAft>
                        <a:spcPct val="35000"/>
                      </a:spcAft>
                      <a:buNone/>
                    </a:pPr>
                    <a:r>
                      <a:rPr lang="en-US" sz="800" dirty="0">
                        <a:solidFill>
                          <a:schemeClr val="tx1"/>
                        </a:solidFill>
                      </a:rPr>
                      <a:t>Architecture</a:t>
                    </a:r>
                    <a:endParaRPr lang="en-US" sz="800" kern="1200" dirty="0">
                      <a:solidFill>
                        <a:schemeClr val="tx1"/>
                      </a:solidFill>
                    </a:endParaRPr>
                  </a:p>
                </p:txBody>
              </p:sp>
            </p:grpSp>
            <p:grpSp>
              <p:nvGrpSpPr>
                <p:cNvPr id="24" name="Group 23">
                  <a:extLst>
                    <a:ext uri="{FF2B5EF4-FFF2-40B4-BE49-F238E27FC236}">
                      <a16:creationId xmlns:a16="http://schemas.microsoft.com/office/drawing/2014/main" id="{3989F3C1-2F31-5835-1808-C8D4E8FFC4A9}"/>
                    </a:ext>
                  </a:extLst>
                </p:cNvPr>
                <p:cNvGrpSpPr/>
                <p:nvPr/>
              </p:nvGrpSpPr>
              <p:grpSpPr>
                <a:xfrm>
                  <a:off x="6069873" y="6337814"/>
                  <a:ext cx="1326462" cy="512345"/>
                  <a:chOff x="5039005" y="1854"/>
                  <a:chExt cx="1562025" cy="512345"/>
                </a:xfrm>
                <a:solidFill>
                  <a:schemeClr val="accent1">
                    <a:lumMod val="20000"/>
                    <a:lumOff val="80000"/>
                  </a:schemeClr>
                </a:solidFill>
              </p:grpSpPr>
              <p:sp>
                <p:nvSpPr>
                  <p:cNvPr id="54" name="Arrow: Chevron 53">
                    <a:extLst>
                      <a:ext uri="{FF2B5EF4-FFF2-40B4-BE49-F238E27FC236}">
                        <a16:creationId xmlns:a16="http://schemas.microsoft.com/office/drawing/2014/main" id="{67F427DD-C5B6-5293-5B49-14B416E5A7EA}"/>
                      </a:ext>
                    </a:extLst>
                  </p:cNvPr>
                  <p:cNvSpPr/>
                  <p:nvPr/>
                </p:nvSpPr>
                <p:spPr>
                  <a:xfrm>
                    <a:off x="5039005" y="1854"/>
                    <a:ext cx="1562025" cy="512345"/>
                  </a:xfrm>
                  <a:prstGeom prst="chevron">
                    <a:avLst/>
                  </a:prstGeom>
                  <a:solidFill>
                    <a:schemeClr val="accent1">
                      <a:lumMod val="75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NL" dirty="0"/>
                  </a:p>
                </p:txBody>
              </p:sp>
              <p:sp>
                <p:nvSpPr>
                  <p:cNvPr id="55" name="Arrow: Chevron 12">
                    <a:extLst>
                      <a:ext uri="{FF2B5EF4-FFF2-40B4-BE49-F238E27FC236}">
                        <a16:creationId xmlns:a16="http://schemas.microsoft.com/office/drawing/2014/main" id="{30F3EE7E-809D-18E7-D14B-03991B0D5D7C}"/>
                      </a:ext>
                    </a:extLst>
                  </p:cNvPr>
                  <p:cNvSpPr txBox="1"/>
                  <p:nvPr/>
                </p:nvSpPr>
                <p:spPr>
                  <a:xfrm>
                    <a:off x="5358631" y="55090"/>
                    <a:ext cx="947315" cy="396541"/>
                  </a:xfrm>
                  <a:prstGeom prst="rect">
                    <a:avLst/>
                  </a:prstGeom>
                  <a:solidFill>
                    <a:schemeClr val="accent1">
                      <a:lumMod val="75000"/>
                    </a:schemeClr>
                  </a:solidFill>
                </p:spPr>
                <p:style>
                  <a:lnRef idx="0">
                    <a:scrgbClr r="0" g="0" b="0"/>
                  </a:lnRef>
                  <a:fillRef idx="0">
                    <a:scrgbClr r="0" g="0" b="0"/>
                  </a:fillRef>
                  <a:effectRef idx="0">
                    <a:scrgbClr r="0" g="0" b="0"/>
                  </a:effectRef>
                  <a:fontRef idx="minor">
                    <a:schemeClr val="lt1"/>
                  </a:fontRef>
                </p:style>
                <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800" b="1" kern="1200" dirty="0">
                        <a:solidFill>
                          <a:schemeClr val="bg1"/>
                        </a:solidFill>
                      </a:rPr>
                      <a:t>Experimental</a:t>
                    </a:r>
                  </a:p>
                  <a:p>
                    <a:pPr marL="0" lvl="0" indent="0" algn="ctr" defTabSz="533400">
                      <a:lnSpc>
                        <a:spcPct val="90000"/>
                      </a:lnSpc>
                      <a:spcBef>
                        <a:spcPct val="0"/>
                      </a:spcBef>
                      <a:spcAft>
                        <a:spcPct val="35000"/>
                      </a:spcAft>
                      <a:buNone/>
                    </a:pPr>
                    <a:r>
                      <a:rPr lang="en-US" sz="800" b="1" kern="1200" dirty="0">
                        <a:solidFill>
                          <a:schemeClr val="bg1"/>
                        </a:solidFill>
                      </a:rPr>
                      <a:t> Scenarios</a:t>
                    </a:r>
                  </a:p>
                </p:txBody>
              </p:sp>
            </p:grpSp>
            <p:grpSp>
              <p:nvGrpSpPr>
                <p:cNvPr id="25" name="Group 24">
                  <a:extLst>
                    <a:ext uri="{FF2B5EF4-FFF2-40B4-BE49-F238E27FC236}">
                      <a16:creationId xmlns:a16="http://schemas.microsoft.com/office/drawing/2014/main" id="{8B90B0B9-CEB1-FED4-2991-AD040D55644B}"/>
                    </a:ext>
                  </a:extLst>
                </p:cNvPr>
                <p:cNvGrpSpPr/>
                <p:nvPr/>
              </p:nvGrpSpPr>
              <p:grpSpPr>
                <a:xfrm>
                  <a:off x="7192684" y="6335960"/>
                  <a:ext cx="1261096" cy="512345"/>
                  <a:chOff x="6361209" y="0"/>
                  <a:chExt cx="1485051" cy="512345"/>
                </a:xfrm>
                <a:solidFill>
                  <a:schemeClr val="accent1">
                    <a:lumMod val="20000"/>
                    <a:lumOff val="80000"/>
                  </a:schemeClr>
                </a:solidFill>
              </p:grpSpPr>
              <p:sp>
                <p:nvSpPr>
                  <p:cNvPr id="52" name="Arrow: Chevron 51">
                    <a:extLst>
                      <a:ext uri="{FF2B5EF4-FFF2-40B4-BE49-F238E27FC236}">
                        <a16:creationId xmlns:a16="http://schemas.microsoft.com/office/drawing/2014/main" id="{78C0289C-7516-CA33-FA04-CA3D646F61C4}"/>
                      </a:ext>
                    </a:extLst>
                  </p:cNvPr>
                  <p:cNvSpPr/>
                  <p:nvPr/>
                </p:nvSpPr>
                <p:spPr>
                  <a:xfrm>
                    <a:off x="6361209" y="0"/>
                    <a:ext cx="1485051" cy="512345"/>
                  </a:xfrm>
                  <a:prstGeom prst="chevron">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NL"/>
                  </a:p>
                </p:txBody>
              </p:sp>
              <p:sp>
                <p:nvSpPr>
                  <p:cNvPr id="53" name="Arrow: Chevron 14">
                    <a:extLst>
                      <a:ext uri="{FF2B5EF4-FFF2-40B4-BE49-F238E27FC236}">
                        <a16:creationId xmlns:a16="http://schemas.microsoft.com/office/drawing/2014/main" id="{A63287A2-72BE-D291-4D4D-8332A00BE26A}"/>
                      </a:ext>
                    </a:extLst>
                  </p:cNvPr>
                  <p:cNvSpPr txBox="1"/>
                  <p:nvPr/>
                </p:nvSpPr>
                <p:spPr>
                  <a:xfrm>
                    <a:off x="6664463" y="61863"/>
                    <a:ext cx="898644" cy="366504"/>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800" dirty="0">
                        <a:solidFill>
                          <a:schemeClr val="tx1"/>
                        </a:solidFill>
                      </a:rPr>
                      <a:t>Simulation</a:t>
                    </a:r>
                  </a:p>
                  <a:p>
                    <a:pPr marL="0" lvl="0" indent="0" algn="ctr" defTabSz="533400">
                      <a:lnSpc>
                        <a:spcPct val="90000"/>
                      </a:lnSpc>
                      <a:spcBef>
                        <a:spcPct val="0"/>
                      </a:spcBef>
                      <a:spcAft>
                        <a:spcPct val="35000"/>
                      </a:spcAft>
                      <a:buNone/>
                    </a:pPr>
                    <a:r>
                      <a:rPr lang="en-US" sz="800" dirty="0">
                        <a:solidFill>
                          <a:schemeClr val="tx1"/>
                        </a:solidFill>
                      </a:rPr>
                      <a:t> Results</a:t>
                    </a:r>
                    <a:endParaRPr lang="en-US" sz="800" kern="1200" dirty="0">
                      <a:solidFill>
                        <a:schemeClr val="tx1"/>
                      </a:solidFill>
                    </a:endParaRPr>
                  </a:p>
                </p:txBody>
              </p:sp>
            </p:grpSp>
            <p:grpSp>
              <p:nvGrpSpPr>
                <p:cNvPr id="26" name="Group 25">
                  <a:extLst>
                    <a:ext uri="{FF2B5EF4-FFF2-40B4-BE49-F238E27FC236}">
                      <a16:creationId xmlns:a16="http://schemas.microsoft.com/office/drawing/2014/main" id="{A8AB521A-55C8-5D1D-FEBB-931493F1F74A}"/>
                    </a:ext>
                  </a:extLst>
                </p:cNvPr>
                <p:cNvGrpSpPr/>
                <p:nvPr/>
              </p:nvGrpSpPr>
              <p:grpSpPr>
                <a:xfrm>
                  <a:off x="11497717" y="6334845"/>
                  <a:ext cx="1326462" cy="512345"/>
                  <a:chOff x="11430768" y="-1115"/>
                  <a:chExt cx="1562025" cy="512345"/>
                </a:xfrm>
                <a:solidFill>
                  <a:schemeClr val="accent1">
                    <a:lumMod val="20000"/>
                    <a:lumOff val="80000"/>
                  </a:schemeClr>
                </a:solidFill>
              </p:grpSpPr>
              <p:sp>
                <p:nvSpPr>
                  <p:cNvPr id="50" name="Arrow: Chevron 49">
                    <a:extLst>
                      <a:ext uri="{FF2B5EF4-FFF2-40B4-BE49-F238E27FC236}">
                        <a16:creationId xmlns:a16="http://schemas.microsoft.com/office/drawing/2014/main" id="{989A7C29-68DD-5A6C-220C-D19DC6DE6E57}"/>
                      </a:ext>
                    </a:extLst>
                  </p:cNvPr>
                  <p:cNvSpPr/>
                  <p:nvPr/>
                </p:nvSpPr>
                <p:spPr>
                  <a:xfrm>
                    <a:off x="11430768" y="-1115"/>
                    <a:ext cx="1562025" cy="512345"/>
                  </a:xfrm>
                  <a:prstGeom prst="chevron">
                    <a:avLst/>
                  </a:prstGeom>
                  <a:solidFill>
                    <a:schemeClr val="accent1">
                      <a:lumMod val="20000"/>
                      <a:lumOff val="8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NL"/>
                  </a:p>
                </p:txBody>
              </p:sp>
              <p:sp>
                <p:nvSpPr>
                  <p:cNvPr id="51" name="Arrow: Chevron 16">
                    <a:extLst>
                      <a:ext uri="{FF2B5EF4-FFF2-40B4-BE49-F238E27FC236}">
                        <a16:creationId xmlns:a16="http://schemas.microsoft.com/office/drawing/2014/main" id="{DD471BB2-8A14-93D4-FAB0-A296B7443F64}"/>
                      </a:ext>
                    </a:extLst>
                  </p:cNvPr>
                  <p:cNvSpPr txBox="1"/>
                  <p:nvPr/>
                </p:nvSpPr>
                <p:spPr>
                  <a:xfrm>
                    <a:off x="11842637" y="76283"/>
                    <a:ext cx="900377" cy="374429"/>
                  </a:xfrm>
                  <a:prstGeom prst="rect">
                    <a:avLst/>
                  </a:prstGeom>
                  <a:solidFill>
                    <a:schemeClr val="accent1">
                      <a:lumMod val="20000"/>
                      <a:lumOff val="80000"/>
                    </a:schemeClr>
                  </a:solidFill>
                </p:spPr>
                <p:style>
                  <a:lnRef idx="0">
                    <a:scrgbClr r="0" g="0" b="0"/>
                  </a:lnRef>
                  <a:fillRef idx="0">
                    <a:scrgbClr r="0" g="0" b="0"/>
                  </a:fillRef>
                  <a:effectRef idx="0">
                    <a:scrgbClr r="0" g="0" b="0"/>
                  </a:effectRef>
                  <a:fontRef idx="minor">
                    <a:schemeClr val="lt1"/>
                  </a:fontRef>
                </p:style>
                <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800" kern="1200" dirty="0">
                        <a:solidFill>
                          <a:schemeClr val="accent1">
                            <a:lumMod val="50000"/>
                          </a:schemeClr>
                        </a:solidFill>
                      </a:rPr>
                      <a:t>Conclusion and Future Work</a:t>
                    </a:r>
                    <a:endParaRPr lang="en-US" sz="700" kern="1200" dirty="0">
                      <a:solidFill>
                        <a:schemeClr val="accent1">
                          <a:lumMod val="50000"/>
                        </a:schemeClr>
                      </a:solidFill>
                    </a:endParaRPr>
                  </a:p>
                </p:txBody>
              </p:sp>
            </p:grpSp>
          </p:grpSp>
          <p:grpSp>
            <p:nvGrpSpPr>
              <p:cNvPr id="18" name="Group 17">
                <a:extLst>
                  <a:ext uri="{FF2B5EF4-FFF2-40B4-BE49-F238E27FC236}">
                    <a16:creationId xmlns:a16="http://schemas.microsoft.com/office/drawing/2014/main" id="{6C7035B1-09B1-4D2C-4C35-35034D5747FB}"/>
                  </a:ext>
                </a:extLst>
              </p:cNvPr>
              <p:cNvGrpSpPr/>
              <p:nvPr/>
            </p:nvGrpSpPr>
            <p:grpSpPr>
              <a:xfrm>
                <a:off x="580815" y="6345655"/>
                <a:ext cx="1251956" cy="512345"/>
                <a:chOff x="1869440" y="6335959"/>
                <a:chExt cx="1251956" cy="512345"/>
              </a:xfrm>
            </p:grpSpPr>
            <p:sp>
              <p:nvSpPr>
                <p:cNvPr id="19" name="Arrow: Chevron 18">
                  <a:extLst>
                    <a:ext uri="{FF2B5EF4-FFF2-40B4-BE49-F238E27FC236}">
                      <a16:creationId xmlns:a16="http://schemas.microsoft.com/office/drawing/2014/main" id="{21908471-3A93-FEA4-EEBA-C439FD9828BE}"/>
                    </a:ext>
                  </a:extLst>
                </p:cNvPr>
                <p:cNvSpPr/>
                <p:nvPr/>
              </p:nvSpPr>
              <p:spPr>
                <a:xfrm>
                  <a:off x="1869440" y="6335959"/>
                  <a:ext cx="1251956" cy="512345"/>
                </a:xfrm>
                <a:prstGeom prst="chevron">
                  <a:avLst/>
                </a:prstGeom>
                <a:solidFill>
                  <a:schemeClr val="accent1">
                    <a:lumMod val="20000"/>
                    <a:lumOff val="8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NL" dirty="0"/>
                </a:p>
              </p:txBody>
            </p:sp>
            <p:sp>
              <p:nvSpPr>
                <p:cNvPr id="20" name="Arrow: Chevron 6">
                  <a:extLst>
                    <a:ext uri="{FF2B5EF4-FFF2-40B4-BE49-F238E27FC236}">
                      <a16:creationId xmlns:a16="http://schemas.microsoft.com/office/drawing/2014/main" id="{FE4944F3-CCDA-D4C8-9F9F-528BAA662D7F}"/>
                    </a:ext>
                  </a:extLst>
                </p:cNvPr>
                <p:cNvSpPr txBox="1"/>
                <p:nvPr/>
              </p:nvSpPr>
              <p:spPr>
                <a:xfrm>
                  <a:off x="2167466" y="6389898"/>
                  <a:ext cx="736387" cy="404466"/>
                </a:xfrm>
                <a:prstGeom prst="rect">
                  <a:avLst/>
                </a:prstGeom>
                <a:solidFill>
                  <a:schemeClr val="accent1">
                    <a:lumMod val="20000"/>
                    <a:lumOff val="80000"/>
                  </a:schemeClr>
                </a:solidFill>
              </p:spPr>
              <p:style>
                <a:lnRef idx="0">
                  <a:scrgbClr r="0" g="0" b="0"/>
                </a:lnRef>
                <a:fillRef idx="0">
                  <a:scrgbClr r="0" g="0" b="0"/>
                </a:fillRef>
                <a:effectRef idx="0">
                  <a:scrgbClr r="0" g="0" b="0"/>
                </a:effectRef>
                <a:fontRef idx="minor">
                  <a:schemeClr val="lt1"/>
                </a:fontRef>
              </p:style>
              <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800" kern="1200" dirty="0">
                      <a:solidFill>
                        <a:schemeClr val="tx1"/>
                      </a:solidFill>
                    </a:rPr>
                    <a:t>Introduction</a:t>
                  </a:r>
                </a:p>
              </p:txBody>
            </p:sp>
          </p:grpSp>
        </p:grpSp>
        <p:sp>
          <p:nvSpPr>
            <p:cNvPr id="11" name="Arrow: Chevron 10">
              <a:extLst>
                <a:ext uri="{FF2B5EF4-FFF2-40B4-BE49-F238E27FC236}">
                  <a16:creationId xmlns:a16="http://schemas.microsoft.com/office/drawing/2014/main" id="{81FEAFB3-7BCF-837B-C533-179F2157C24F}"/>
                </a:ext>
              </a:extLst>
            </p:cNvPr>
            <p:cNvSpPr/>
            <p:nvPr/>
          </p:nvSpPr>
          <p:spPr>
            <a:xfrm>
              <a:off x="6886317" y="6305017"/>
              <a:ext cx="1326462" cy="512345"/>
            </a:xfrm>
            <a:prstGeom prst="chevron">
              <a:avLst/>
            </a:prstGeom>
            <a:solidFill>
              <a:schemeClr val="accent1">
                <a:lumMod val="20000"/>
                <a:lumOff val="8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NL" dirty="0"/>
            </a:p>
          </p:txBody>
        </p:sp>
        <p:sp>
          <p:nvSpPr>
            <p:cNvPr id="12" name="Arrow: Chevron 6">
              <a:extLst>
                <a:ext uri="{FF2B5EF4-FFF2-40B4-BE49-F238E27FC236}">
                  <a16:creationId xmlns:a16="http://schemas.microsoft.com/office/drawing/2014/main" id="{8966A4C4-DC4E-AFE9-2667-CCDD7F7AC6BB}"/>
                </a:ext>
              </a:extLst>
            </p:cNvPr>
            <p:cNvSpPr txBox="1"/>
            <p:nvPr/>
          </p:nvSpPr>
          <p:spPr>
            <a:xfrm>
              <a:off x="7162766" y="6345947"/>
              <a:ext cx="812605" cy="385860"/>
            </a:xfrm>
            <a:prstGeom prst="rect">
              <a:avLst/>
            </a:prstGeom>
            <a:solidFill>
              <a:schemeClr val="accent1">
                <a:lumMod val="20000"/>
                <a:lumOff val="80000"/>
              </a:schemeClr>
            </a:solidFill>
          </p:spPr>
          <p:style>
            <a:lnRef idx="0">
              <a:scrgbClr r="0" g="0" b="0"/>
            </a:lnRef>
            <a:fillRef idx="0">
              <a:scrgbClr r="0" g="0" b="0"/>
            </a:fillRef>
            <a:effectRef idx="0">
              <a:scrgbClr r="0" g="0" b="0"/>
            </a:effectRef>
            <a:fontRef idx="minor">
              <a:schemeClr val="lt1"/>
            </a:fontRef>
          </p:style>
          <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800" kern="1200" dirty="0">
                  <a:solidFill>
                    <a:schemeClr val="tx1"/>
                  </a:solidFill>
                </a:rPr>
                <a:t>Network</a:t>
              </a:r>
            </a:p>
            <a:p>
              <a:pPr marL="0" lvl="0" indent="0" algn="ctr" defTabSz="533400">
                <a:lnSpc>
                  <a:spcPct val="90000"/>
                </a:lnSpc>
                <a:spcBef>
                  <a:spcPct val="0"/>
                </a:spcBef>
                <a:spcAft>
                  <a:spcPct val="35000"/>
                </a:spcAft>
                <a:buNone/>
              </a:pPr>
              <a:r>
                <a:rPr lang="en-US" sz="800" kern="1200" dirty="0">
                  <a:solidFill>
                    <a:schemeClr val="tx1"/>
                  </a:solidFill>
                </a:rPr>
                <a:t>Energy Modeling</a:t>
              </a:r>
            </a:p>
          </p:txBody>
        </p:sp>
        <p:sp>
          <p:nvSpPr>
            <p:cNvPr id="13" name="Arrow: Chevron 12">
              <a:extLst>
                <a:ext uri="{FF2B5EF4-FFF2-40B4-BE49-F238E27FC236}">
                  <a16:creationId xmlns:a16="http://schemas.microsoft.com/office/drawing/2014/main" id="{009D6B35-6B76-B5BD-5E73-F673BA41F69F}"/>
                </a:ext>
              </a:extLst>
            </p:cNvPr>
            <p:cNvSpPr/>
            <p:nvPr/>
          </p:nvSpPr>
          <p:spPr>
            <a:xfrm>
              <a:off x="8015189" y="6309296"/>
              <a:ext cx="1266984" cy="512345"/>
            </a:xfrm>
            <a:prstGeom prst="chevron">
              <a:avLst/>
            </a:prstGeom>
            <a:solidFill>
              <a:schemeClr val="accent1">
                <a:lumMod val="20000"/>
                <a:lumOff val="8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NL" dirty="0"/>
            </a:p>
          </p:txBody>
        </p:sp>
        <p:sp>
          <p:nvSpPr>
            <p:cNvPr id="14" name="Arrow: Chevron 6">
              <a:extLst>
                <a:ext uri="{FF2B5EF4-FFF2-40B4-BE49-F238E27FC236}">
                  <a16:creationId xmlns:a16="http://schemas.microsoft.com/office/drawing/2014/main" id="{647EF55D-8EFB-6FCC-7C79-CE8835638DCB}"/>
                </a:ext>
              </a:extLst>
            </p:cNvPr>
            <p:cNvSpPr txBox="1"/>
            <p:nvPr/>
          </p:nvSpPr>
          <p:spPr>
            <a:xfrm>
              <a:off x="8340278" y="6366615"/>
              <a:ext cx="724355" cy="385860"/>
            </a:xfrm>
            <a:prstGeom prst="rect">
              <a:avLst/>
            </a:prstGeom>
            <a:solidFill>
              <a:schemeClr val="accent1">
                <a:lumMod val="20000"/>
                <a:lumOff val="80000"/>
              </a:schemeClr>
            </a:solidFill>
          </p:spPr>
          <p:style>
            <a:lnRef idx="0">
              <a:scrgbClr r="0" g="0" b="0"/>
            </a:lnRef>
            <a:fillRef idx="0">
              <a:scrgbClr r="0" g="0" b="0"/>
            </a:fillRef>
            <a:effectRef idx="0">
              <a:scrgbClr r="0" g="0" b="0"/>
            </a:effectRef>
            <a:fontRef idx="minor">
              <a:schemeClr val="lt1"/>
            </a:fontRef>
          </p:style>
          <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800" dirty="0">
                  <a:solidFill>
                    <a:schemeClr val="tx1"/>
                  </a:solidFill>
                </a:rPr>
                <a:t>Multi</a:t>
              </a:r>
            </a:p>
            <a:p>
              <a:pPr marL="0" lvl="0" indent="0" algn="ctr" defTabSz="533400">
                <a:lnSpc>
                  <a:spcPct val="90000"/>
                </a:lnSpc>
                <a:spcBef>
                  <a:spcPct val="0"/>
                </a:spcBef>
                <a:spcAft>
                  <a:spcPct val="35000"/>
                </a:spcAft>
                <a:buNone/>
              </a:pPr>
              <a:r>
                <a:rPr lang="en-US" sz="800" kern="1200" dirty="0">
                  <a:solidFill>
                    <a:schemeClr val="tx1"/>
                  </a:solidFill>
                </a:rPr>
                <a:t>Application</a:t>
              </a:r>
            </a:p>
          </p:txBody>
        </p:sp>
        <p:sp>
          <p:nvSpPr>
            <p:cNvPr id="15" name="Arrow: Chevron 14">
              <a:extLst>
                <a:ext uri="{FF2B5EF4-FFF2-40B4-BE49-F238E27FC236}">
                  <a16:creationId xmlns:a16="http://schemas.microsoft.com/office/drawing/2014/main" id="{7460A366-BA9E-DE05-25A5-CA4F10C43766}"/>
                </a:ext>
              </a:extLst>
            </p:cNvPr>
            <p:cNvSpPr/>
            <p:nvPr/>
          </p:nvSpPr>
          <p:spPr>
            <a:xfrm>
              <a:off x="9076381" y="6303671"/>
              <a:ext cx="1266984" cy="512345"/>
            </a:xfrm>
            <a:prstGeom prst="chevron">
              <a:avLst/>
            </a:prstGeom>
            <a:solidFill>
              <a:schemeClr val="accent1">
                <a:lumMod val="20000"/>
                <a:lumOff val="8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NL"/>
            </a:p>
          </p:txBody>
        </p:sp>
        <p:sp>
          <p:nvSpPr>
            <p:cNvPr id="16" name="Arrow: Chevron 14">
              <a:extLst>
                <a:ext uri="{FF2B5EF4-FFF2-40B4-BE49-F238E27FC236}">
                  <a16:creationId xmlns:a16="http://schemas.microsoft.com/office/drawing/2014/main" id="{3B5D33F5-A816-C1C0-BF2D-25798BE7C53C}"/>
                </a:ext>
              </a:extLst>
            </p:cNvPr>
            <p:cNvSpPr txBox="1"/>
            <p:nvPr/>
          </p:nvSpPr>
          <p:spPr>
            <a:xfrm>
              <a:off x="9408165" y="6365534"/>
              <a:ext cx="672252" cy="366504"/>
            </a:xfrm>
            <a:prstGeom prst="rect">
              <a:avLst/>
            </a:prstGeom>
            <a:solidFill>
              <a:schemeClr val="accent1">
                <a:lumMod val="20000"/>
                <a:lumOff val="80000"/>
              </a:schemeClr>
            </a:solidFill>
          </p:spPr>
          <p:style>
            <a:lnRef idx="0">
              <a:scrgbClr r="0" g="0" b="0"/>
            </a:lnRef>
            <a:fillRef idx="0">
              <a:scrgbClr r="0" g="0" b="0"/>
            </a:fillRef>
            <a:effectRef idx="0">
              <a:scrgbClr r="0" g="0" b="0"/>
            </a:effectRef>
            <a:fontRef idx="minor">
              <a:schemeClr val="lt1"/>
            </a:fontRef>
          </p:style>
          <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800" dirty="0">
                  <a:solidFill>
                    <a:schemeClr val="tx1"/>
                  </a:solidFill>
                </a:rPr>
                <a:t>Simulation</a:t>
              </a:r>
            </a:p>
            <a:p>
              <a:pPr marL="0" lvl="0" indent="0" algn="ctr" defTabSz="533400">
                <a:lnSpc>
                  <a:spcPct val="90000"/>
                </a:lnSpc>
                <a:spcBef>
                  <a:spcPct val="0"/>
                </a:spcBef>
                <a:spcAft>
                  <a:spcPct val="35000"/>
                </a:spcAft>
                <a:buNone/>
              </a:pPr>
              <a:r>
                <a:rPr lang="en-US" sz="800" dirty="0">
                  <a:solidFill>
                    <a:schemeClr val="tx1"/>
                  </a:solidFill>
                </a:rPr>
                <a:t> Results</a:t>
              </a:r>
              <a:endParaRPr lang="en-US" sz="800" kern="1200" dirty="0">
                <a:solidFill>
                  <a:schemeClr val="tx1"/>
                </a:solidFill>
              </a:endParaRPr>
            </a:p>
          </p:txBody>
        </p:sp>
      </p:grpSp>
    </p:spTree>
    <p:extLst>
      <p:ext uri="{BB962C8B-B14F-4D97-AF65-F5344CB8AC3E}">
        <p14:creationId xmlns:p14="http://schemas.microsoft.com/office/powerpoint/2010/main" val="35089889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6BCA10-5107-6F49-FC69-BE85AB9ECC0F}"/>
              </a:ext>
            </a:extLst>
          </p:cNvPr>
          <p:cNvSpPr>
            <a:spLocks noGrp="1"/>
          </p:cNvSpPr>
          <p:nvPr>
            <p:ph type="title"/>
          </p:nvPr>
        </p:nvSpPr>
        <p:spPr/>
        <p:txBody>
          <a:bodyPr>
            <a:normAutofit/>
          </a:bodyPr>
          <a:lstStyle/>
          <a:p>
            <a:r>
              <a:rPr lang="en-US" sz="4000" dirty="0"/>
              <a:t>Mapping Scenarios for the VR Game Application</a:t>
            </a:r>
            <a:endParaRPr lang="en-NL" sz="4000" dirty="0"/>
          </a:p>
        </p:txBody>
      </p:sp>
      <p:pic>
        <p:nvPicPr>
          <p:cNvPr id="5" name="Picture 4" descr="A picture containing text, screenshot, font, number&#10;&#10;Description automatically generated">
            <a:extLst>
              <a:ext uri="{FF2B5EF4-FFF2-40B4-BE49-F238E27FC236}">
                <a16:creationId xmlns:a16="http://schemas.microsoft.com/office/drawing/2014/main" id="{FAB3DFE1-5F44-6283-2FB9-7D6B84110CFB}"/>
              </a:ext>
            </a:extLst>
          </p:cNvPr>
          <p:cNvPicPr>
            <a:picLocks noChangeAspect="1"/>
          </p:cNvPicPr>
          <p:nvPr/>
        </p:nvPicPr>
        <p:blipFill>
          <a:blip r:embed="rId3"/>
          <a:stretch>
            <a:fillRect/>
          </a:stretch>
        </p:blipFill>
        <p:spPr>
          <a:xfrm>
            <a:off x="1097280" y="2333768"/>
            <a:ext cx="5079302" cy="3201421"/>
          </a:xfrm>
          <a:prstGeom prst="rect">
            <a:avLst/>
          </a:prstGeom>
        </p:spPr>
      </p:pic>
      <p:pic>
        <p:nvPicPr>
          <p:cNvPr id="7" name="Picture 4">
            <a:extLst>
              <a:ext uri="{FF2B5EF4-FFF2-40B4-BE49-F238E27FC236}">
                <a16:creationId xmlns:a16="http://schemas.microsoft.com/office/drawing/2014/main" id="{760C8C81-96A6-CF7E-B3CC-4995C1ADD1A0}"/>
              </a:ext>
            </a:extLst>
          </p:cNvPr>
          <p:cNvPicPr>
            <a:picLocks noChangeAspect="1"/>
          </p:cNvPicPr>
          <p:nvPr/>
        </p:nvPicPr>
        <p:blipFill rotWithShape="1">
          <a:blip r:embed="rId4"/>
          <a:srcRect l="1672" t="5523" r="2319" b="3250"/>
          <a:stretch/>
        </p:blipFill>
        <p:spPr>
          <a:xfrm>
            <a:off x="7197660" y="1594184"/>
            <a:ext cx="3919955" cy="1776815"/>
          </a:xfrm>
          <a:prstGeom prst="rect">
            <a:avLst/>
          </a:prstGeom>
        </p:spPr>
      </p:pic>
      <p:sp>
        <p:nvSpPr>
          <p:cNvPr id="9" name="TextBox 8">
            <a:extLst>
              <a:ext uri="{FF2B5EF4-FFF2-40B4-BE49-F238E27FC236}">
                <a16:creationId xmlns:a16="http://schemas.microsoft.com/office/drawing/2014/main" id="{BF889118-1178-B1F3-8C27-DF0D0F7A9739}"/>
              </a:ext>
            </a:extLst>
          </p:cNvPr>
          <p:cNvSpPr txBox="1"/>
          <p:nvPr/>
        </p:nvSpPr>
        <p:spPr>
          <a:xfrm>
            <a:off x="6878472" y="3581210"/>
            <a:ext cx="4842473" cy="2246769"/>
          </a:xfrm>
          <a:prstGeom prst="rect">
            <a:avLst/>
          </a:prstGeom>
          <a:noFill/>
        </p:spPr>
        <p:txBody>
          <a:bodyPr wrap="square" rtlCol="0">
            <a:spAutoFit/>
          </a:bodyPr>
          <a:lstStyle/>
          <a:p>
            <a:pPr marL="285750" indent="-285750" algn="just">
              <a:buFont typeface="Arial" panose="020B0604020202020204" pitchFamily="34" charset="0"/>
              <a:buChar char="•"/>
            </a:pPr>
            <a:r>
              <a:rPr lang="en-US" sz="2000" b="1" dirty="0"/>
              <a:t>Application requirements :</a:t>
            </a:r>
          </a:p>
          <a:p>
            <a:pPr marL="742950" lvl="1" indent="-285750" algn="just">
              <a:buFont typeface="Arial" panose="020B0604020202020204" pitchFamily="34" charset="0"/>
              <a:buChar char="•"/>
            </a:pPr>
            <a:r>
              <a:rPr lang="en-US" sz="2000" dirty="0"/>
              <a:t>Coordinator module → cloud</a:t>
            </a:r>
          </a:p>
          <a:p>
            <a:pPr marL="742950" lvl="1" indent="-285750" algn="just">
              <a:buFont typeface="Arial" panose="020B0604020202020204" pitchFamily="34" charset="0"/>
              <a:buChar char="•"/>
            </a:pPr>
            <a:r>
              <a:rPr lang="en-US" sz="2000" dirty="0"/>
              <a:t>Client module → Smart phone.</a:t>
            </a:r>
          </a:p>
          <a:p>
            <a:pPr marL="285750" indent="-285750" algn="just">
              <a:buFont typeface="Arial" panose="020B0604020202020204" pitchFamily="34" charset="0"/>
              <a:buChar char="•"/>
            </a:pPr>
            <a:endParaRPr lang="en-US" sz="2000" b="1" dirty="0"/>
          </a:p>
          <a:p>
            <a:pPr marL="285750" indent="-285750" algn="just">
              <a:buFont typeface="Arial" panose="020B0604020202020204" pitchFamily="34" charset="0"/>
              <a:buChar char="•"/>
            </a:pPr>
            <a:r>
              <a:rPr lang="en-US" sz="2000" b="1" dirty="0"/>
              <a:t>Four mapping scenarios</a:t>
            </a:r>
            <a:r>
              <a:rPr lang="en-US" sz="2000" dirty="0"/>
              <a:t> </a:t>
            </a:r>
          </a:p>
          <a:p>
            <a:pPr marL="742950" lvl="1" indent="-285750" algn="just">
              <a:buFont typeface="Arial" panose="020B0604020202020204" pitchFamily="34" charset="0"/>
              <a:buChar char="•"/>
            </a:pPr>
            <a:r>
              <a:rPr lang="en-US" sz="2000" dirty="0"/>
              <a:t>Gain insight on application </a:t>
            </a:r>
            <a:r>
              <a:rPr lang="en-US" sz="2000" b="1" dirty="0"/>
              <a:t>energy consumption</a:t>
            </a:r>
            <a:r>
              <a:rPr lang="en-US" sz="2000" dirty="0"/>
              <a:t> across </a:t>
            </a:r>
            <a:r>
              <a:rPr lang="en-US" sz="2000" b="1" dirty="0"/>
              <a:t>different layers.</a:t>
            </a:r>
            <a:endParaRPr lang="en-US" sz="2000" dirty="0"/>
          </a:p>
        </p:txBody>
      </p:sp>
      <p:sp>
        <p:nvSpPr>
          <p:cNvPr id="3" name="Rectangle 2">
            <a:extLst>
              <a:ext uri="{FF2B5EF4-FFF2-40B4-BE49-F238E27FC236}">
                <a16:creationId xmlns:a16="http://schemas.microsoft.com/office/drawing/2014/main" id="{D6E1373D-DFFD-4FFC-EB87-FB29873EBD3B}"/>
              </a:ext>
            </a:extLst>
          </p:cNvPr>
          <p:cNvSpPr/>
          <p:nvPr/>
        </p:nvSpPr>
        <p:spPr>
          <a:xfrm>
            <a:off x="0" y="6272107"/>
            <a:ext cx="12192000" cy="585893"/>
          </a:xfrm>
          <a:prstGeom prst="rect">
            <a:avLst/>
          </a:prstGeom>
          <a:solidFill>
            <a:srgbClr val="F5FAEA"/>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endParaRPr lang="en-NL" dirty="0"/>
          </a:p>
        </p:txBody>
      </p:sp>
      <p:sp>
        <p:nvSpPr>
          <p:cNvPr id="4" name="Slide Number Placeholder 47">
            <a:extLst>
              <a:ext uri="{FF2B5EF4-FFF2-40B4-BE49-F238E27FC236}">
                <a16:creationId xmlns:a16="http://schemas.microsoft.com/office/drawing/2014/main" id="{5FEF7F65-2281-03FA-4ACE-7D8F088E694E}"/>
              </a:ext>
            </a:extLst>
          </p:cNvPr>
          <p:cNvSpPr>
            <a:spLocks noGrp="1"/>
          </p:cNvSpPr>
          <p:nvPr>
            <p:ph type="sldNum" sz="quarter" idx="12"/>
          </p:nvPr>
        </p:nvSpPr>
        <p:spPr>
          <a:xfrm>
            <a:off x="10499667" y="6429239"/>
            <a:ext cx="1312025" cy="365125"/>
          </a:xfrm>
        </p:spPr>
        <p:txBody>
          <a:bodyPr/>
          <a:lstStyle/>
          <a:p>
            <a:fld id="{4FAB73BC-B049-4115-A692-8D63A059BFB8}" type="slidenum">
              <a:rPr lang="en-US" smtClean="0">
                <a:solidFill>
                  <a:schemeClr val="tx1"/>
                </a:solidFill>
              </a:rPr>
              <a:t>11</a:t>
            </a:fld>
            <a:endParaRPr lang="en-US" dirty="0">
              <a:solidFill>
                <a:schemeClr val="tx1"/>
              </a:solidFill>
            </a:endParaRPr>
          </a:p>
        </p:txBody>
      </p:sp>
      <p:grpSp>
        <p:nvGrpSpPr>
          <p:cNvPr id="6" name="Group 5">
            <a:extLst>
              <a:ext uri="{FF2B5EF4-FFF2-40B4-BE49-F238E27FC236}">
                <a16:creationId xmlns:a16="http://schemas.microsoft.com/office/drawing/2014/main" id="{372A63A5-ED7C-AE94-4BC8-22BDEF534DE2}"/>
              </a:ext>
            </a:extLst>
          </p:cNvPr>
          <p:cNvGrpSpPr/>
          <p:nvPr/>
        </p:nvGrpSpPr>
        <p:grpSpPr>
          <a:xfrm>
            <a:off x="303109" y="6303671"/>
            <a:ext cx="11162356" cy="517970"/>
            <a:chOff x="303109" y="6303671"/>
            <a:chExt cx="11162356" cy="517970"/>
          </a:xfrm>
        </p:grpSpPr>
        <p:grpSp>
          <p:nvGrpSpPr>
            <p:cNvPr id="8" name="Group 7">
              <a:extLst>
                <a:ext uri="{FF2B5EF4-FFF2-40B4-BE49-F238E27FC236}">
                  <a16:creationId xmlns:a16="http://schemas.microsoft.com/office/drawing/2014/main" id="{B02B3148-8FC4-1576-9A00-63CC44657B35}"/>
                </a:ext>
              </a:extLst>
            </p:cNvPr>
            <p:cNvGrpSpPr/>
            <p:nvPr/>
          </p:nvGrpSpPr>
          <p:grpSpPr>
            <a:xfrm>
              <a:off x="303109" y="6305017"/>
              <a:ext cx="11162356" cy="515545"/>
              <a:chOff x="580815" y="6345655"/>
              <a:chExt cx="11162356" cy="515545"/>
            </a:xfrm>
          </p:grpSpPr>
          <p:grpSp>
            <p:nvGrpSpPr>
              <p:cNvPr id="17" name="Group 16">
                <a:extLst>
                  <a:ext uri="{FF2B5EF4-FFF2-40B4-BE49-F238E27FC236}">
                    <a16:creationId xmlns:a16="http://schemas.microsoft.com/office/drawing/2014/main" id="{43524185-647C-A447-DB56-5706D5D1EC2A}"/>
                  </a:ext>
                </a:extLst>
              </p:cNvPr>
              <p:cNvGrpSpPr/>
              <p:nvPr/>
            </p:nvGrpSpPr>
            <p:grpSpPr>
              <a:xfrm>
                <a:off x="1630029" y="6345886"/>
                <a:ext cx="10113142" cy="515314"/>
                <a:chOff x="2711037" y="6334845"/>
                <a:chExt cx="10113142" cy="515314"/>
              </a:xfrm>
            </p:grpSpPr>
            <p:grpSp>
              <p:nvGrpSpPr>
                <p:cNvPr id="21" name="Group 20">
                  <a:extLst>
                    <a:ext uri="{FF2B5EF4-FFF2-40B4-BE49-F238E27FC236}">
                      <a16:creationId xmlns:a16="http://schemas.microsoft.com/office/drawing/2014/main" id="{B38BDA44-8C04-3D50-C749-8FA315EDE7C1}"/>
                    </a:ext>
                  </a:extLst>
                </p:cNvPr>
                <p:cNvGrpSpPr/>
                <p:nvPr/>
              </p:nvGrpSpPr>
              <p:grpSpPr>
                <a:xfrm>
                  <a:off x="2711037" y="6335960"/>
                  <a:ext cx="1326465" cy="512345"/>
                  <a:chOff x="1083685" y="0"/>
                  <a:chExt cx="1562026" cy="512345"/>
                </a:xfrm>
                <a:solidFill>
                  <a:schemeClr val="accent1">
                    <a:lumMod val="20000"/>
                    <a:lumOff val="80000"/>
                  </a:schemeClr>
                </a:solidFill>
              </p:grpSpPr>
              <p:sp>
                <p:nvSpPr>
                  <p:cNvPr id="60" name="Arrow: Chevron 59">
                    <a:extLst>
                      <a:ext uri="{FF2B5EF4-FFF2-40B4-BE49-F238E27FC236}">
                        <a16:creationId xmlns:a16="http://schemas.microsoft.com/office/drawing/2014/main" id="{D0FA8CE6-F08C-93C0-B4FB-2BA160303F02}"/>
                      </a:ext>
                    </a:extLst>
                  </p:cNvPr>
                  <p:cNvSpPr/>
                  <p:nvPr/>
                </p:nvSpPr>
                <p:spPr>
                  <a:xfrm>
                    <a:off x="1083685" y="0"/>
                    <a:ext cx="1562026" cy="512345"/>
                  </a:xfrm>
                  <a:prstGeom prst="chevron">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NL"/>
                  </a:p>
                </p:txBody>
              </p:sp>
              <p:sp>
                <p:nvSpPr>
                  <p:cNvPr id="61" name="Arrow: Chevron 6">
                    <a:extLst>
                      <a:ext uri="{FF2B5EF4-FFF2-40B4-BE49-F238E27FC236}">
                        <a16:creationId xmlns:a16="http://schemas.microsoft.com/office/drawing/2014/main" id="{1D488A3B-FB6C-FF7D-CBBF-F49CB71460DF}"/>
                      </a:ext>
                    </a:extLst>
                  </p:cNvPr>
                  <p:cNvSpPr txBox="1"/>
                  <p:nvPr/>
                </p:nvSpPr>
                <p:spPr>
                  <a:xfrm>
                    <a:off x="1409674" y="38183"/>
                    <a:ext cx="956913" cy="385860"/>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800" kern="1200" dirty="0">
                        <a:solidFill>
                          <a:schemeClr val="tx1"/>
                        </a:solidFill>
                      </a:rPr>
                      <a:t>Simulation</a:t>
                    </a:r>
                  </a:p>
                  <a:p>
                    <a:pPr marL="0" lvl="0" indent="0" algn="ctr" defTabSz="533400">
                      <a:lnSpc>
                        <a:spcPct val="90000"/>
                      </a:lnSpc>
                      <a:spcBef>
                        <a:spcPct val="0"/>
                      </a:spcBef>
                      <a:spcAft>
                        <a:spcPct val="35000"/>
                      </a:spcAft>
                      <a:buNone/>
                    </a:pPr>
                    <a:r>
                      <a:rPr lang="en-US" sz="800" dirty="0">
                        <a:solidFill>
                          <a:schemeClr val="tx1"/>
                        </a:solidFill>
                      </a:rPr>
                      <a:t>Framework</a:t>
                    </a:r>
                    <a:endParaRPr lang="en-US" sz="800" kern="1200" dirty="0">
                      <a:solidFill>
                        <a:schemeClr val="tx1"/>
                      </a:solidFill>
                    </a:endParaRPr>
                  </a:p>
                </p:txBody>
              </p:sp>
            </p:grpSp>
            <p:grpSp>
              <p:nvGrpSpPr>
                <p:cNvPr id="22" name="Group 21">
                  <a:extLst>
                    <a:ext uri="{FF2B5EF4-FFF2-40B4-BE49-F238E27FC236}">
                      <a16:creationId xmlns:a16="http://schemas.microsoft.com/office/drawing/2014/main" id="{91B2CEB5-7BBB-FC7E-BE29-39817BEF8958}"/>
                    </a:ext>
                  </a:extLst>
                </p:cNvPr>
                <p:cNvGrpSpPr/>
                <p:nvPr/>
              </p:nvGrpSpPr>
              <p:grpSpPr>
                <a:xfrm>
                  <a:off x="3828030" y="6335959"/>
                  <a:ext cx="1326462" cy="512345"/>
                  <a:chOff x="2399035" y="-1"/>
                  <a:chExt cx="1562026" cy="512345"/>
                </a:xfrm>
                <a:solidFill>
                  <a:schemeClr val="accent1">
                    <a:lumMod val="20000"/>
                    <a:lumOff val="80000"/>
                  </a:schemeClr>
                </a:solidFill>
              </p:grpSpPr>
              <p:sp>
                <p:nvSpPr>
                  <p:cNvPr id="58" name="Arrow: Chevron 57">
                    <a:extLst>
                      <a:ext uri="{FF2B5EF4-FFF2-40B4-BE49-F238E27FC236}">
                        <a16:creationId xmlns:a16="http://schemas.microsoft.com/office/drawing/2014/main" id="{98857C1A-B8FF-FA62-07AE-A2EAE959E041}"/>
                      </a:ext>
                    </a:extLst>
                  </p:cNvPr>
                  <p:cNvSpPr/>
                  <p:nvPr/>
                </p:nvSpPr>
                <p:spPr>
                  <a:xfrm>
                    <a:off x="2399035" y="-1"/>
                    <a:ext cx="1562026" cy="512345"/>
                  </a:xfrm>
                  <a:prstGeom prst="chevron">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NL"/>
                  </a:p>
                </p:txBody>
              </p:sp>
              <p:sp>
                <p:nvSpPr>
                  <p:cNvPr id="59" name="Arrow: Chevron 8">
                    <a:extLst>
                      <a:ext uri="{FF2B5EF4-FFF2-40B4-BE49-F238E27FC236}">
                        <a16:creationId xmlns:a16="http://schemas.microsoft.com/office/drawing/2014/main" id="{966E3815-DF2C-9CBF-E251-4AB04C59AA23}"/>
                      </a:ext>
                    </a:extLst>
                  </p:cNvPr>
                  <p:cNvSpPr txBox="1"/>
                  <p:nvPr/>
                </p:nvSpPr>
                <p:spPr>
                  <a:xfrm>
                    <a:off x="2750717" y="61863"/>
                    <a:ext cx="931221" cy="396541"/>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800" kern="1200" dirty="0">
                        <a:solidFill>
                          <a:schemeClr val="tx1"/>
                        </a:solidFill>
                      </a:rPr>
                      <a:t>Application</a:t>
                    </a:r>
                  </a:p>
                  <a:p>
                    <a:pPr marL="0" lvl="0" indent="0" algn="ctr" defTabSz="533400">
                      <a:lnSpc>
                        <a:spcPct val="90000"/>
                      </a:lnSpc>
                      <a:spcBef>
                        <a:spcPct val="0"/>
                      </a:spcBef>
                      <a:spcAft>
                        <a:spcPct val="35000"/>
                      </a:spcAft>
                      <a:buNone/>
                    </a:pPr>
                    <a:r>
                      <a:rPr lang="en-US" sz="800" kern="1200" dirty="0">
                        <a:solidFill>
                          <a:schemeClr val="tx1"/>
                        </a:solidFill>
                      </a:rPr>
                      <a:t> Case-Study</a:t>
                    </a:r>
                  </a:p>
                </p:txBody>
              </p:sp>
            </p:grpSp>
            <p:grpSp>
              <p:nvGrpSpPr>
                <p:cNvPr id="23" name="Group 22">
                  <a:extLst>
                    <a:ext uri="{FF2B5EF4-FFF2-40B4-BE49-F238E27FC236}">
                      <a16:creationId xmlns:a16="http://schemas.microsoft.com/office/drawing/2014/main" id="{36F454AD-6939-4E69-2FDD-1CEA6D64CD60}"/>
                    </a:ext>
                  </a:extLst>
                </p:cNvPr>
                <p:cNvGrpSpPr/>
                <p:nvPr/>
              </p:nvGrpSpPr>
              <p:grpSpPr>
                <a:xfrm>
                  <a:off x="4947293" y="6335960"/>
                  <a:ext cx="1326462" cy="512345"/>
                  <a:chOff x="3717067" y="0"/>
                  <a:chExt cx="1562025" cy="512345"/>
                </a:xfrm>
                <a:solidFill>
                  <a:schemeClr val="accent1">
                    <a:lumMod val="20000"/>
                    <a:lumOff val="80000"/>
                  </a:schemeClr>
                </a:solidFill>
              </p:grpSpPr>
              <p:sp>
                <p:nvSpPr>
                  <p:cNvPr id="56" name="Arrow: Chevron 55">
                    <a:extLst>
                      <a:ext uri="{FF2B5EF4-FFF2-40B4-BE49-F238E27FC236}">
                        <a16:creationId xmlns:a16="http://schemas.microsoft.com/office/drawing/2014/main" id="{56E707B8-6873-2C4C-C24D-916A9920DAF8}"/>
                      </a:ext>
                    </a:extLst>
                  </p:cNvPr>
                  <p:cNvSpPr/>
                  <p:nvPr/>
                </p:nvSpPr>
                <p:spPr>
                  <a:xfrm>
                    <a:off x="3717067" y="0"/>
                    <a:ext cx="1562025" cy="512345"/>
                  </a:xfrm>
                  <a:prstGeom prst="chevron">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NL" dirty="0"/>
                  </a:p>
                </p:txBody>
              </p:sp>
              <p:sp>
                <p:nvSpPr>
                  <p:cNvPr id="57" name="Arrow: Chevron 10">
                    <a:extLst>
                      <a:ext uri="{FF2B5EF4-FFF2-40B4-BE49-F238E27FC236}">
                        <a16:creationId xmlns:a16="http://schemas.microsoft.com/office/drawing/2014/main" id="{0794D553-A5BB-95E5-9FF7-679D785AC3FB}"/>
                      </a:ext>
                    </a:extLst>
                  </p:cNvPr>
                  <p:cNvSpPr txBox="1"/>
                  <p:nvPr/>
                </p:nvSpPr>
                <p:spPr>
                  <a:xfrm>
                    <a:off x="4011291" y="53939"/>
                    <a:ext cx="884745" cy="40446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800" kern="1200" dirty="0">
                        <a:solidFill>
                          <a:schemeClr val="tx1"/>
                        </a:solidFill>
                      </a:rPr>
                      <a:t>Continuum</a:t>
                    </a:r>
                  </a:p>
                  <a:p>
                    <a:pPr marL="0" lvl="0" indent="0" algn="ctr" defTabSz="533400">
                      <a:lnSpc>
                        <a:spcPct val="90000"/>
                      </a:lnSpc>
                      <a:spcBef>
                        <a:spcPct val="0"/>
                      </a:spcBef>
                      <a:spcAft>
                        <a:spcPct val="35000"/>
                      </a:spcAft>
                      <a:buNone/>
                    </a:pPr>
                    <a:r>
                      <a:rPr lang="en-US" sz="800" dirty="0">
                        <a:solidFill>
                          <a:schemeClr val="tx1"/>
                        </a:solidFill>
                      </a:rPr>
                      <a:t>Architecture</a:t>
                    </a:r>
                    <a:endParaRPr lang="en-US" sz="800" kern="1200" dirty="0">
                      <a:solidFill>
                        <a:schemeClr val="tx1"/>
                      </a:solidFill>
                    </a:endParaRPr>
                  </a:p>
                </p:txBody>
              </p:sp>
            </p:grpSp>
            <p:grpSp>
              <p:nvGrpSpPr>
                <p:cNvPr id="24" name="Group 23">
                  <a:extLst>
                    <a:ext uri="{FF2B5EF4-FFF2-40B4-BE49-F238E27FC236}">
                      <a16:creationId xmlns:a16="http://schemas.microsoft.com/office/drawing/2014/main" id="{20340002-2642-ADEF-2D05-D716D07B7431}"/>
                    </a:ext>
                  </a:extLst>
                </p:cNvPr>
                <p:cNvGrpSpPr/>
                <p:nvPr/>
              </p:nvGrpSpPr>
              <p:grpSpPr>
                <a:xfrm>
                  <a:off x="6069873" y="6337814"/>
                  <a:ext cx="1326462" cy="512345"/>
                  <a:chOff x="5039005" y="1854"/>
                  <a:chExt cx="1562025" cy="512345"/>
                </a:xfrm>
                <a:solidFill>
                  <a:schemeClr val="accent1">
                    <a:lumMod val="20000"/>
                    <a:lumOff val="80000"/>
                  </a:schemeClr>
                </a:solidFill>
              </p:grpSpPr>
              <p:sp>
                <p:nvSpPr>
                  <p:cNvPr id="54" name="Arrow: Chevron 53">
                    <a:extLst>
                      <a:ext uri="{FF2B5EF4-FFF2-40B4-BE49-F238E27FC236}">
                        <a16:creationId xmlns:a16="http://schemas.microsoft.com/office/drawing/2014/main" id="{096093A4-2755-6687-9AB1-3B6D06D42B35}"/>
                      </a:ext>
                    </a:extLst>
                  </p:cNvPr>
                  <p:cNvSpPr/>
                  <p:nvPr/>
                </p:nvSpPr>
                <p:spPr>
                  <a:xfrm>
                    <a:off x="5039005" y="1854"/>
                    <a:ext cx="1562025" cy="512345"/>
                  </a:xfrm>
                  <a:prstGeom prst="chevron">
                    <a:avLst/>
                  </a:prstGeom>
                  <a:solidFill>
                    <a:schemeClr val="accent1">
                      <a:lumMod val="75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NL" dirty="0"/>
                  </a:p>
                </p:txBody>
              </p:sp>
              <p:sp>
                <p:nvSpPr>
                  <p:cNvPr id="55" name="Arrow: Chevron 12">
                    <a:extLst>
                      <a:ext uri="{FF2B5EF4-FFF2-40B4-BE49-F238E27FC236}">
                        <a16:creationId xmlns:a16="http://schemas.microsoft.com/office/drawing/2014/main" id="{E515435E-B1CD-7378-47ED-5F2C50E01C97}"/>
                      </a:ext>
                    </a:extLst>
                  </p:cNvPr>
                  <p:cNvSpPr txBox="1"/>
                  <p:nvPr/>
                </p:nvSpPr>
                <p:spPr>
                  <a:xfrm>
                    <a:off x="5358631" y="55090"/>
                    <a:ext cx="947315" cy="396541"/>
                  </a:xfrm>
                  <a:prstGeom prst="rect">
                    <a:avLst/>
                  </a:prstGeom>
                  <a:solidFill>
                    <a:schemeClr val="accent1">
                      <a:lumMod val="75000"/>
                    </a:schemeClr>
                  </a:solidFill>
                </p:spPr>
                <p:style>
                  <a:lnRef idx="0">
                    <a:scrgbClr r="0" g="0" b="0"/>
                  </a:lnRef>
                  <a:fillRef idx="0">
                    <a:scrgbClr r="0" g="0" b="0"/>
                  </a:fillRef>
                  <a:effectRef idx="0">
                    <a:scrgbClr r="0" g="0" b="0"/>
                  </a:effectRef>
                  <a:fontRef idx="minor">
                    <a:schemeClr val="lt1"/>
                  </a:fontRef>
                </p:style>
                <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800" b="1" kern="1200" dirty="0">
                        <a:solidFill>
                          <a:schemeClr val="bg1"/>
                        </a:solidFill>
                      </a:rPr>
                      <a:t>Experimental</a:t>
                    </a:r>
                  </a:p>
                  <a:p>
                    <a:pPr marL="0" lvl="0" indent="0" algn="ctr" defTabSz="533400">
                      <a:lnSpc>
                        <a:spcPct val="90000"/>
                      </a:lnSpc>
                      <a:spcBef>
                        <a:spcPct val="0"/>
                      </a:spcBef>
                      <a:spcAft>
                        <a:spcPct val="35000"/>
                      </a:spcAft>
                      <a:buNone/>
                    </a:pPr>
                    <a:r>
                      <a:rPr lang="en-US" sz="800" b="1" kern="1200" dirty="0">
                        <a:solidFill>
                          <a:schemeClr val="bg1"/>
                        </a:solidFill>
                      </a:rPr>
                      <a:t> Scenarios</a:t>
                    </a:r>
                  </a:p>
                </p:txBody>
              </p:sp>
            </p:grpSp>
            <p:grpSp>
              <p:nvGrpSpPr>
                <p:cNvPr id="25" name="Group 24">
                  <a:extLst>
                    <a:ext uri="{FF2B5EF4-FFF2-40B4-BE49-F238E27FC236}">
                      <a16:creationId xmlns:a16="http://schemas.microsoft.com/office/drawing/2014/main" id="{EFE4EACB-5FEB-356B-C5BB-09839F850F6F}"/>
                    </a:ext>
                  </a:extLst>
                </p:cNvPr>
                <p:cNvGrpSpPr/>
                <p:nvPr/>
              </p:nvGrpSpPr>
              <p:grpSpPr>
                <a:xfrm>
                  <a:off x="7192684" y="6335960"/>
                  <a:ext cx="1261096" cy="512345"/>
                  <a:chOff x="6361209" y="0"/>
                  <a:chExt cx="1485051" cy="512345"/>
                </a:xfrm>
                <a:solidFill>
                  <a:schemeClr val="accent1">
                    <a:lumMod val="20000"/>
                    <a:lumOff val="80000"/>
                  </a:schemeClr>
                </a:solidFill>
              </p:grpSpPr>
              <p:sp>
                <p:nvSpPr>
                  <p:cNvPr id="52" name="Arrow: Chevron 51">
                    <a:extLst>
                      <a:ext uri="{FF2B5EF4-FFF2-40B4-BE49-F238E27FC236}">
                        <a16:creationId xmlns:a16="http://schemas.microsoft.com/office/drawing/2014/main" id="{0640F950-5D77-6C50-98A5-297313126419}"/>
                      </a:ext>
                    </a:extLst>
                  </p:cNvPr>
                  <p:cNvSpPr/>
                  <p:nvPr/>
                </p:nvSpPr>
                <p:spPr>
                  <a:xfrm>
                    <a:off x="6361209" y="0"/>
                    <a:ext cx="1485051" cy="512345"/>
                  </a:xfrm>
                  <a:prstGeom prst="chevron">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NL"/>
                  </a:p>
                </p:txBody>
              </p:sp>
              <p:sp>
                <p:nvSpPr>
                  <p:cNvPr id="53" name="Arrow: Chevron 14">
                    <a:extLst>
                      <a:ext uri="{FF2B5EF4-FFF2-40B4-BE49-F238E27FC236}">
                        <a16:creationId xmlns:a16="http://schemas.microsoft.com/office/drawing/2014/main" id="{F82E9B19-7271-0F94-1CB9-42C4AF1F6D4D}"/>
                      </a:ext>
                    </a:extLst>
                  </p:cNvPr>
                  <p:cNvSpPr txBox="1"/>
                  <p:nvPr/>
                </p:nvSpPr>
                <p:spPr>
                  <a:xfrm>
                    <a:off x="6664463" y="61863"/>
                    <a:ext cx="898644" cy="366504"/>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800" dirty="0">
                        <a:solidFill>
                          <a:schemeClr val="tx1"/>
                        </a:solidFill>
                      </a:rPr>
                      <a:t>Simulation</a:t>
                    </a:r>
                  </a:p>
                  <a:p>
                    <a:pPr marL="0" lvl="0" indent="0" algn="ctr" defTabSz="533400">
                      <a:lnSpc>
                        <a:spcPct val="90000"/>
                      </a:lnSpc>
                      <a:spcBef>
                        <a:spcPct val="0"/>
                      </a:spcBef>
                      <a:spcAft>
                        <a:spcPct val="35000"/>
                      </a:spcAft>
                      <a:buNone/>
                    </a:pPr>
                    <a:r>
                      <a:rPr lang="en-US" sz="800" dirty="0">
                        <a:solidFill>
                          <a:schemeClr val="tx1"/>
                        </a:solidFill>
                      </a:rPr>
                      <a:t> Results</a:t>
                    </a:r>
                    <a:endParaRPr lang="en-US" sz="800" kern="1200" dirty="0">
                      <a:solidFill>
                        <a:schemeClr val="tx1"/>
                      </a:solidFill>
                    </a:endParaRPr>
                  </a:p>
                </p:txBody>
              </p:sp>
            </p:grpSp>
            <p:grpSp>
              <p:nvGrpSpPr>
                <p:cNvPr id="26" name="Group 25">
                  <a:extLst>
                    <a:ext uri="{FF2B5EF4-FFF2-40B4-BE49-F238E27FC236}">
                      <a16:creationId xmlns:a16="http://schemas.microsoft.com/office/drawing/2014/main" id="{C462CFED-323C-E258-C206-1187BF26404B}"/>
                    </a:ext>
                  </a:extLst>
                </p:cNvPr>
                <p:cNvGrpSpPr/>
                <p:nvPr/>
              </p:nvGrpSpPr>
              <p:grpSpPr>
                <a:xfrm>
                  <a:off x="11497717" y="6334845"/>
                  <a:ext cx="1326462" cy="512345"/>
                  <a:chOff x="11430768" y="-1115"/>
                  <a:chExt cx="1562025" cy="512345"/>
                </a:xfrm>
                <a:solidFill>
                  <a:schemeClr val="accent1">
                    <a:lumMod val="20000"/>
                    <a:lumOff val="80000"/>
                  </a:schemeClr>
                </a:solidFill>
              </p:grpSpPr>
              <p:sp>
                <p:nvSpPr>
                  <p:cNvPr id="50" name="Arrow: Chevron 49">
                    <a:extLst>
                      <a:ext uri="{FF2B5EF4-FFF2-40B4-BE49-F238E27FC236}">
                        <a16:creationId xmlns:a16="http://schemas.microsoft.com/office/drawing/2014/main" id="{7FDAA071-EE5F-FB83-D081-F6B16AB9B505}"/>
                      </a:ext>
                    </a:extLst>
                  </p:cNvPr>
                  <p:cNvSpPr/>
                  <p:nvPr/>
                </p:nvSpPr>
                <p:spPr>
                  <a:xfrm>
                    <a:off x="11430768" y="-1115"/>
                    <a:ext cx="1562025" cy="512345"/>
                  </a:xfrm>
                  <a:prstGeom prst="chevron">
                    <a:avLst/>
                  </a:prstGeom>
                  <a:solidFill>
                    <a:schemeClr val="accent1">
                      <a:lumMod val="20000"/>
                      <a:lumOff val="8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NL"/>
                  </a:p>
                </p:txBody>
              </p:sp>
              <p:sp>
                <p:nvSpPr>
                  <p:cNvPr id="51" name="Arrow: Chevron 16">
                    <a:extLst>
                      <a:ext uri="{FF2B5EF4-FFF2-40B4-BE49-F238E27FC236}">
                        <a16:creationId xmlns:a16="http://schemas.microsoft.com/office/drawing/2014/main" id="{705A28A7-529F-1802-E5A1-EB664F7F49DA}"/>
                      </a:ext>
                    </a:extLst>
                  </p:cNvPr>
                  <p:cNvSpPr txBox="1"/>
                  <p:nvPr/>
                </p:nvSpPr>
                <p:spPr>
                  <a:xfrm>
                    <a:off x="11842637" y="76283"/>
                    <a:ext cx="900377" cy="374429"/>
                  </a:xfrm>
                  <a:prstGeom prst="rect">
                    <a:avLst/>
                  </a:prstGeom>
                  <a:solidFill>
                    <a:schemeClr val="accent1">
                      <a:lumMod val="20000"/>
                      <a:lumOff val="80000"/>
                    </a:schemeClr>
                  </a:solidFill>
                </p:spPr>
                <p:style>
                  <a:lnRef idx="0">
                    <a:scrgbClr r="0" g="0" b="0"/>
                  </a:lnRef>
                  <a:fillRef idx="0">
                    <a:scrgbClr r="0" g="0" b="0"/>
                  </a:fillRef>
                  <a:effectRef idx="0">
                    <a:scrgbClr r="0" g="0" b="0"/>
                  </a:effectRef>
                  <a:fontRef idx="minor">
                    <a:schemeClr val="lt1"/>
                  </a:fontRef>
                </p:style>
                <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800" kern="1200" dirty="0">
                        <a:solidFill>
                          <a:schemeClr val="accent1">
                            <a:lumMod val="50000"/>
                          </a:schemeClr>
                        </a:solidFill>
                      </a:rPr>
                      <a:t>Conclusion and Future Work</a:t>
                    </a:r>
                    <a:endParaRPr lang="en-US" sz="700" kern="1200" dirty="0">
                      <a:solidFill>
                        <a:schemeClr val="accent1">
                          <a:lumMod val="50000"/>
                        </a:schemeClr>
                      </a:solidFill>
                    </a:endParaRPr>
                  </a:p>
                </p:txBody>
              </p:sp>
            </p:grpSp>
          </p:grpSp>
          <p:grpSp>
            <p:nvGrpSpPr>
              <p:cNvPr id="18" name="Group 17">
                <a:extLst>
                  <a:ext uri="{FF2B5EF4-FFF2-40B4-BE49-F238E27FC236}">
                    <a16:creationId xmlns:a16="http://schemas.microsoft.com/office/drawing/2014/main" id="{1F590C88-B819-FCE6-C7D7-379C7D4C75D7}"/>
                  </a:ext>
                </a:extLst>
              </p:cNvPr>
              <p:cNvGrpSpPr/>
              <p:nvPr/>
            </p:nvGrpSpPr>
            <p:grpSpPr>
              <a:xfrm>
                <a:off x="580815" y="6345655"/>
                <a:ext cx="1251956" cy="512345"/>
                <a:chOff x="1869440" y="6335959"/>
                <a:chExt cx="1251956" cy="512345"/>
              </a:xfrm>
            </p:grpSpPr>
            <p:sp>
              <p:nvSpPr>
                <p:cNvPr id="19" name="Arrow: Chevron 18">
                  <a:extLst>
                    <a:ext uri="{FF2B5EF4-FFF2-40B4-BE49-F238E27FC236}">
                      <a16:creationId xmlns:a16="http://schemas.microsoft.com/office/drawing/2014/main" id="{917B066D-D4E8-2479-5287-02F3BD444340}"/>
                    </a:ext>
                  </a:extLst>
                </p:cNvPr>
                <p:cNvSpPr/>
                <p:nvPr/>
              </p:nvSpPr>
              <p:spPr>
                <a:xfrm>
                  <a:off x="1869440" y="6335959"/>
                  <a:ext cx="1251956" cy="512345"/>
                </a:xfrm>
                <a:prstGeom prst="chevron">
                  <a:avLst/>
                </a:prstGeom>
                <a:solidFill>
                  <a:schemeClr val="accent1">
                    <a:lumMod val="20000"/>
                    <a:lumOff val="8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NL" dirty="0"/>
                </a:p>
              </p:txBody>
            </p:sp>
            <p:sp>
              <p:nvSpPr>
                <p:cNvPr id="20" name="Arrow: Chevron 6">
                  <a:extLst>
                    <a:ext uri="{FF2B5EF4-FFF2-40B4-BE49-F238E27FC236}">
                      <a16:creationId xmlns:a16="http://schemas.microsoft.com/office/drawing/2014/main" id="{2FC7CBA1-D867-432B-D018-B6384A566B35}"/>
                    </a:ext>
                  </a:extLst>
                </p:cNvPr>
                <p:cNvSpPr txBox="1"/>
                <p:nvPr/>
              </p:nvSpPr>
              <p:spPr>
                <a:xfrm>
                  <a:off x="2167466" y="6389898"/>
                  <a:ext cx="736387" cy="404466"/>
                </a:xfrm>
                <a:prstGeom prst="rect">
                  <a:avLst/>
                </a:prstGeom>
                <a:solidFill>
                  <a:schemeClr val="accent1">
                    <a:lumMod val="20000"/>
                    <a:lumOff val="80000"/>
                  </a:schemeClr>
                </a:solidFill>
              </p:spPr>
              <p:style>
                <a:lnRef idx="0">
                  <a:scrgbClr r="0" g="0" b="0"/>
                </a:lnRef>
                <a:fillRef idx="0">
                  <a:scrgbClr r="0" g="0" b="0"/>
                </a:fillRef>
                <a:effectRef idx="0">
                  <a:scrgbClr r="0" g="0" b="0"/>
                </a:effectRef>
                <a:fontRef idx="minor">
                  <a:schemeClr val="lt1"/>
                </a:fontRef>
              </p:style>
              <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800" kern="1200" dirty="0">
                      <a:solidFill>
                        <a:schemeClr val="tx1"/>
                      </a:solidFill>
                    </a:rPr>
                    <a:t>Introduction</a:t>
                  </a:r>
                </a:p>
              </p:txBody>
            </p:sp>
          </p:grpSp>
        </p:grpSp>
        <p:sp>
          <p:nvSpPr>
            <p:cNvPr id="11" name="Arrow: Chevron 10">
              <a:extLst>
                <a:ext uri="{FF2B5EF4-FFF2-40B4-BE49-F238E27FC236}">
                  <a16:creationId xmlns:a16="http://schemas.microsoft.com/office/drawing/2014/main" id="{13B83EA2-1FC9-ADE1-E581-2AEC1C28CEF8}"/>
                </a:ext>
              </a:extLst>
            </p:cNvPr>
            <p:cNvSpPr/>
            <p:nvPr/>
          </p:nvSpPr>
          <p:spPr>
            <a:xfrm>
              <a:off x="6886317" y="6305017"/>
              <a:ext cx="1326462" cy="512345"/>
            </a:xfrm>
            <a:prstGeom prst="chevron">
              <a:avLst/>
            </a:prstGeom>
            <a:solidFill>
              <a:schemeClr val="accent1">
                <a:lumMod val="20000"/>
                <a:lumOff val="8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NL" dirty="0"/>
            </a:p>
          </p:txBody>
        </p:sp>
        <p:sp>
          <p:nvSpPr>
            <p:cNvPr id="12" name="Arrow: Chevron 6">
              <a:extLst>
                <a:ext uri="{FF2B5EF4-FFF2-40B4-BE49-F238E27FC236}">
                  <a16:creationId xmlns:a16="http://schemas.microsoft.com/office/drawing/2014/main" id="{C171A17E-47ED-B0DD-4359-0FF6619234A2}"/>
                </a:ext>
              </a:extLst>
            </p:cNvPr>
            <p:cNvSpPr txBox="1"/>
            <p:nvPr/>
          </p:nvSpPr>
          <p:spPr>
            <a:xfrm>
              <a:off x="7162766" y="6345947"/>
              <a:ext cx="812605" cy="385860"/>
            </a:xfrm>
            <a:prstGeom prst="rect">
              <a:avLst/>
            </a:prstGeom>
            <a:solidFill>
              <a:schemeClr val="accent1">
                <a:lumMod val="20000"/>
                <a:lumOff val="80000"/>
              </a:schemeClr>
            </a:solidFill>
          </p:spPr>
          <p:style>
            <a:lnRef idx="0">
              <a:scrgbClr r="0" g="0" b="0"/>
            </a:lnRef>
            <a:fillRef idx="0">
              <a:scrgbClr r="0" g="0" b="0"/>
            </a:fillRef>
            <a:effectRef idx="0">
              <a:scrgbClr r="0" g="0" b="0"/>
            </a:effectRef>
            <a:fontRef idx="minor">
              <a:schemeClr val="lt1"/>
            </a:fontRef>
          </p:style>
          <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800" kern="1200" dirty="0">
                  <a:solidFill>
                    <a:schemeClr val="tx1"/>
                  </a:solidFill>
                </a:rPr>
                <a:t>Network</a:t>
              </a:r>
            </a:p>
            <a:p>
              <a:pPr marL="0" lvl="0" indent="0" algn="ctr" defTabSz="533400">
                <a:lnSpc>
                  <a:spcPct val="90000"/>
                </a:lnSpc>
                <a:spcBef>
                  <a:spcPct val="0"/>
                </a:spcBef>
                <a:spcAft>
                  <a:spcPct val="35000"/>
                </a:spcAft>
                <a:buNone/>
              </a:pPr>
              <a:r>
                <a:rPr lang="en-US" sz="800" kern="1200" dirty="0">
                  <a:solidFill>
                    <a:schemeClr val="tx1"/>
                  </a:solidFill>
                </a:rPr>
                <a:t>Energy Modeling</a:t>
              </a:r>
            </a:p>
          </p:txBody>
        </p:sp>
        <p:sp>
          <p:nvSpPr>
            <p:cNvPr id="13" name="Arrow: Chevron 12">
              <a:extLst>
                <a:ext uri="{FF2B5EF4-FFF2-40B4-BE49-F238E27FC236}">
                  <a16:creationId xmlns:a16="http://schemas.microsoft.com/office/drawing/2014/main" id="{EB7FB57B-D368-64FD-E0FC-8A5AE31FADE4}"/>
                </a:ext>
              </a:extLst>
            </p:cNvPr>
            <p:cNvSpPr/>
            <p:nvPr/>
          </p:nvSpPr>
          <p:spPr>
            <a:xfrm>
              <a:off x="8015189" y="6309296"/>
              <a:ext cx="1266984" cy="512345"/>
            </a:xfrm>
            <a:prstGeom prst="chevron">
              <a:avLst/>
            </a:prstGeom>
            <a:solidFill>
              <a:schemeClr val="accent1">
                <a:lumMod val="20000"/>
                <a:lumOff val="8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NL" dirty="0"/>
            </a:p>
          </p:txBody>
        </p:sp>
        <p:sp>
          <p:nvSpPr>
            <p:cNvPr id="14" name="Arrow: Chevron 6">
              <a:extLst>
                <a:ext uri="{FF2B5EF4-FFF2-40B4-BE49-F238E27FC236}">
                  <a16:creationId xmlns:a16="http://schemas.microsoft.com/office/drawing/2014/main" id="{2E3B6583-B244-F44C-84E4-77E5D1A504DC}"/>
                </a:ext>
              </a:extLst>
            </p:cNvPr>
            <p:cNvSpPr txBox="1"/>
            <p:nvPr/>
          </p:nvSpPr>
          <p:spPr>
            <a:xfrm>
              <a:off x="8340278" y="6366615"/>
              <a:ext cx="724355" cy="385860"/>
            </a:xfrm>
            <a:prstGeom prst="rect">
              <a:avLst/>
            </a:prstGeom>
            <a:solidFill>
              <a:schemeClr val="accent1">
                <a:lumMod val="20000"/>
                <a:lumOff val="80000"/>
              </a:schemeClr>
            </a:solidFill>
          </p:spPr>
          <p:style>
            <a:lnRef idx="0">
              <a:scrgbClr r="0" g="0" b="0"/>
            </a:lnRef>
            <a:fillRef idx="0">
              <a:scrgbClr r="0" g="0" b="0"/>
            </a:fillRef>
            <a:effectRef idx="0">
              <a:scrgbClr r="0" g="0" b="0"/>
            </a:effectRef>
            <a:fontRef idx="minor">
              <a:schemeClr val="lt1"/>
            </a:fontRef>
          </p:style>
          <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800" dirty="0">
                  <a:solidFill>
                    <a:schemeClr val="tx1"/>
                  </a:solidFill>
                </a:rPr>
                <a:t>Multi</a:t>
              </a:r>
            </a:p>
            <a:p>
              <a:pPr marL="0" lvl="0" indent="0" algn="ctr" defTabSz="533400">
                <a:lnSpc>
                  <a:spcPct val="90000"/>
                </a:lnSpc>
                <a:spcBef>
                  <a:spcPct val="0"/>
                </a:spcBef>
                <a:spcAft>
                  <a:spcPct val="35000"/>
                </a:spcAft>
                <a:buNone/>
              </a:pPr>
              <a:r>
                <a:rPr lang="en-US" sz="800" kern="1200" dirty="0">
                  <a:solidFill>
                    <a:schemeClr val="tx1"/>
                  </a:solidFill>
                </a:rPr>
                <a:t>Application</a:t>
              </a:r>
            </a:p>
          </p:txBody>
        </p:sp>
        <p:sp>
          <p:nvSpPr>
            <p:cNvPr id="15" name="Arrow: Chevron 14">
              <a:extLst>
                <a:ext uri="{FF2B5EF4-FFF2-40B4-BE49-F238E27FC236}">
                  <a16:creationId xmlns:a16="http://schemas.microsoft.com/office/drawing/2014/main" id="{87E40AE4-F1A3-3E81-9DF0-42094DA03FAF}"/>
                </a:ext>
              </a:extLst>
            </p:cNvPr>
            <p:cNvSpPr/>
            <p:nvPr/>
          </p:nvSpPr>
          <p:spPr>
            <a:xfrm>
              <a:off x="9076381" y="6303671"/>
              <a:ext cx="1266984" cy="512345"/>
            </a:xfrm>
            <a:prstGeom prst="chevron">
              <a:avLst/>
            </a:prstGeom>
            <a:solidFill>
              <a:schemeClr val="accent1">
                <a:lumMod val="20000"/>
                <a:lumOff val="8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NL"/>
            </a:p>
          </p:txBody>
        </p:sp>
        <p:sp>
          <p:nvSpPr>
            <p:cNvPr id="16" name="Arrow: Chevron 14">
              <a:extLst>
                <a:ext uri="{FF2B5EF4-FFF2-40B4-BE49-F238E27FC236}">
                  <a16:creationId xmlns:a16="http://schemas.microsoft.com/office/drawing/2014/main" id="{392C7393-9CBE-A687-1695-3B87A5D92680}"/>
                </a:ext>
              </a:extLst>
            </p:cNvPr>
            <p:cNvSpPr txBox="1"/>
            <p:nvPr/>
          </p:nvSpPr>
          <p:spPr>
            <a:xfrm>
              <a:off x="9408165" y="6365534"/>
              <a:ext cx="672252" cy="366504"/>
            </a:xfrm>
            <a:prstGeom prst="rect">
              <a:avLst/>
            </a:prstGeom>
            <a:solidFill>
              <a:schemeClr val="accent1">
                <a:lumMod val="20000"/>
                <a:lumOff val="80000"/>
              </a:schemeClr>
            </a:solidFill>
          </p:spPr>
          <p:style>
            <a:lnRef idx="0">
              <a:scrgbClr r="0" g="0" b="0"/>
            </a:lnRef>
            <a:fillRef idx="0">
              <a:scrgbClr r="0" g="0" b="0"/>
            </a:fillRef>
            <a:effectRef idx="0">
              <a:scrgbClr r="0" g="0" b="0"/>
            </a:effectRef>
            <a:fontRef idx="minor">
              <a:schemeClr val="lt1"/>
            </a:fontRef>
          </p:style>
          <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800" dirty="0">
                  <a:solidFill>
                    <a:schemeClr val="tx1"/>
                  </a:solidFill>
                </a:rPr>
                <a:t>Simulation</a:t>
              </a:r>
            </a:p>
            <a:p>
              <a:pPr marL="0" lvl="0" indent="0" algn="ctr" defTabSz="533400">
                <a:lnSpc>
                  <a:spcPct val="90000"/>
                </a:lnSpc>
                <a:spcBef>
                  <a:spcPct val="0"/>
                </a:spcBef>
                <a:spcAft>
                  <a:spcPct val="35000"/>
                </a:spcAft>
                <a:buNone/>
              </a:pPr>
              <a:r>
                <a:rPr lang="en-US" sz="800" dirty="0">
                  <a:solidFill>
                    <a:schemeClr val="tx1"/>
                  </a:solidFill>
                </a:rPr>
                <a:t> Results</a:t>
              </a:r>
              <a:endParaRPr lang="en-US" sz="800" kern="1200" dirty="0">
                <a:solidFill>
                  <a:schemeClr val="tx1"/>
                </a:solidFill>
              </a:endParaRPr>
            </a:p>
          </p:txBody>
        </p:sp>
      </p:grpSp>
    </p:spTree>
    <p:extLst>
      <p:ext uri="{BB962C8B-B14F-4D97-AF65-F5344CB8AC3E}">
        <p14:creationId xmlns:p14="http://schemas.microsoft.com/office/powerpoint/2010/main" val="37733878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00EC7-D1E5-73C3-1A83-491C792EB0DF}"/>
              </a:ext>
            </a:extLst>
          </p:cNvPr>
          <p:cNvSpPr>
            <a:spLocks noGrp="1"/>
          </p:cNvSpPr>
          <p:nvPr>
            <p:ph type="title"/>
          </p:nvPr>
        </p:nvSpPr>
        <p:spPr/>
        <p:txBody>
          <a:bodyPr>
            <a:normAutofit/>
          </a:bodyPr>
          <a:lstStyle/>
          <a:p>
            <a:r>
              <a:rPr lang="en-US" sz="4000" dirty="0"/>
              <a:t>Simulation Results for Surveillance Application</a:t>
            </a:r>
            <a:endParaRPr lang="en-NL" sz="4000" dirty="0"/>
          </a:p>
        </p:txBody>
      </p:sp>
      <p:grpSp>
        <p:nvGrpSpPr>
          <p:cNvPr id="3" name="Group 2">
            <a:extLst>
              <a:ext uri="{FF2B5EF4-FFF2-40B4-BE49-F238E27FC236}">
                <a16:creationId xmlns:a16="http://schemas.microsoft.com/office/drawing/2014/main" id="{4DF94DDD-15CF-A587-5D12-623250CEF208}"/>
              </a:ext>
            </a:extLst>
          </p:cNvPr>
          <p:cNvGrpSpPr/>
          <p:nvPr/>
        </p:nvGrpSpPr>
        <p:grpSpPr>
          <a:xfrm>
            <a:off x="480280" y="2415780"/>
            <a:ext cx="3428021" cy="3195086"/>
            <a:chOff x="6403711" y="2088107"/>
            <a:chExt cx="4908252" cy="3638970"/>
          </a:xfrm>
        </p:grpSpPr>
        <p:sp>
          <p:nvSpPr>
            <p:cNvPr id="6" name="TextBox 5">
              <a:extLst>
                <a:ext uri="{FF2B5EF4-FFF2-40B4-BE49-F238E27FC236}">
                  <a16:creationId xmlns:a16="http://schemas.microsoft.com/office/drawing/2014/main" id="{5479F733-0994-EE38-5647-B23BBC65EA77}"/>
                </a:ext>
              </a:extLst>
            </p:cNvPr>
            <p:cNvSpPr txBox="1"/>
            <p:nvPr/>
          </p:nvSpPr>
          <p:spPr>
            <a:xfrm>
              <a:off x="7184222" y="5417756"/>
              <a:ext cx="3779592" cy="309321"/>
            </a:xfrm>
            <a:prstGeom prst="rect">
              <a:avLst/>
            </a:prstGeom>
            <a:noFill/>
          </p:spPr>
          <p:txBody>
            <a:bodyPr wrap="square" rtlCol="0">
              <a:spAutoFit/>
            </a:bodyPr>
            <a:lstStyle/>
            <a:p>
              <a:r>
                <a:rPr lang="en-US" sz="1200" dirty="0"/>
                <a:t>Digital Chain Energy consumption (KJ)</a:t>
              </a:r>
              <a:endParaRPr lang="en-NL" sz="1200" dirty="0"/>
            </a:p>
          </p:txBody>
        </p:sp>
        <p:graphicFrame>
          <p:nvGraphicFramePr>
            <p:cNvPr id="7" name="Chart 6">
              <a:extLst>
                <a:ext uri="{FF2B5EF4-FFF2-40B4-BE49-F238E27FC236}">
                  <a16:creationId xmlns:a16="http://schemas.microsoft.com/office/drawing/2014/main" id="{00000000-0008-0000-0000-000005000000}"/>
                </a:ext>
              </a:extLst>
            </p:cNvPr>
            <p:cNvGraphicFramePr>
              <a:graphicFrameLocks/>
            </p:cNvGraphicFramePr>
            <p:nvPr>
              <p:extLst>
                <p:ext uri="{D42A27DB-BD31-4B8C-83A1-F6EECF244321}">
                  <p14:modId xmlns:p14="http://schemas.microsoft.com/office/powerpoint/2010/main" val="825864736"/>
                </p:ext>
              </p:extLst>
            </p:nvPr>
          </p:nvGraphicFramePr>
          <p:xfrm>
            <a:off x="6403711" y="2088107"/>
            <a:ext cx="4908252" cy="3078834"/>
          </p:xfrm>
          <a:graphic>
            <a:graphicData uri="http://schemas.openxmlformats.org/drawingml/2006/chart">
              <c:chart xmlns:c="http://schemas.openxmlformats.org/drawingml/2006/chart" xmlns:r="http://schemas.openxmlformats.org/officeDocument/2006/relationships" r:id="rId3"/>
            </a:graphicData>
          </a:graphic>
        </p:graphicFrame>
      </p:grpSp>
      <p:grpSp>
        <p:nvGrpSpPr>
          <p:cNvPr id="4" name="Group 3">
            <a:extLst>
              <a:ext uri="{FF2B5EF4-FFF2-40B4-BE49-F238E27FC236}">
                <a16:creationId xmlns:a16="http://schemas.microsoft.com/office/drawing/2014/main" id="{BE1F611A-BB58-7503-6FBB-4001017EDFAD}"/>
              </a:ext>
            </a:extLst>
          </p:cNvPr>
          <p:cNvGrpSpPr/>
          <p:nvPr/>
        </p:nvGrpSpPr>
        <p:grpSpPr>
          <a:xfrm>
            <a:off x="4381989" y="2446501"/>
            <a:ext cx="3428021" cy="3206453"/>
            <a:chOff x="1240064" y="2088107"/>
            <a:chExt cx="4908252" cy="3651916"/>
          </a:xfrm>
        </p:grpSpPr>
        <p:sp>
          <p:nvSpPr>
            <p:cNvPr id="5" name="TextBox 4">
              <a:extLst>
                <a:ext uri="{FF2B5EF4-FFF2-40B4-BE49-F238E27FC236}">
                  <a16:creationId xmlns:a16="http://schemas.microsoft.com/office/drawing/2014/main" id="{6963CDF7-4D96-5BBA-842B-27587D7AA83B}"/>
                </a:ext>
              </a:extLst>
            </p:cNvPr>
            <p:cNvSpPr txBox="1"/>
            <p:nvPr/>
          </p:nvSpPr>
          <p:spPr>
            <a:xfrm>
              <a:off x="1892706" y="5430702"/>
              <a:ext cx="3620274" cy="309321"/>
            </a:xfrm>
            <a:prstGeom prst="rect">
              <a:avLst/>
            </a:prstGeom>
            <a:noFill/>
          </p:spPr>
          <p:txBody>
            <a:bodyPr wrap="square" rtlCol="0">
              <a:spAutoFit/>
            </a:bodyPr>
            <a:lstStyle/>
            <a:p>
              <a:r>
                <a:rPr lang="en-US" sz="1200" dirty="0"/>
                <a:t>Application Energy consumption (KJ)</a:t>
              </a:r>
              <a:endParaRPr lang="en-NL" sz="1200" dirty="0"/>
            </a:p>
          </p:txBody>
        </p:sp>
        <p:graphicFrame>
          <p:nvGraphicFramePr>
            <p:cNvPr id="8" name="Chart 7">
              <a:extLst>
                <a:ext uri="{FF2B5EF4-FFF2-40B4-BE49-F238E27FC236}">
                  <a16:creationId xmlns:a16="http://schemas.microsoft.com/office/drawing/2014/main" id="{00000000-0008-0000-0000-000006000000}"/>
                </a:ext>
              </a:extLst>
            </p:cNvPr>
            <p:cNvGraphicFramePr>
              <a:graphicFrameLocks/>
            </p:cNvGraphicFramePr>
            <p:nvPr>
              <p:extLst>
                <p:ext uri="{D42A27DB-BD31-4B8C-83A1-F6EECF244321}">
                  <p14:modId xmlns:p14="http://schemas.microsoft.com/office/powerpoint/2010/main" val="2851248693"/>
                </p:ext>
              </p:extLst>
            </p:nvPr>
          </p:nvGraphicFramePr>
          <p:xfrm>
            <a:off x="1240064" y="2088107"/>
            <a:ext cx="4908252" cy="3078834"/>
          </p:xfrm>
          <a:graphic>
            <a:graphicData uri="http://schemas.openxmlformats.org/drawingml/2006/chart">
              <c:chart xmlns:c="http://schemas.openxmlformats.org/drawingml/2006/chart" xmlns:r="http://schemas.openxmlformats.org/officeDocument/2006/relationships" r:id="rId4"/>
            </a:graphicData>
          </a:graphic>
        </p:graphicFrame>
      </p:grpSp>
      <p:grpSp>
        <p:nvGrpSpPr>
          <p:cNvPr id="67" name="Group 66">
            <a:extLst>
              <a:ext uri="{FF2B5EF4-FFF2-40B4-BE49-F238E27FC236}">
                <a16:creationId xmlns:a16="http://schemas.microsoft.com/office/drawing/2014/main" id="{F9578A6C-9983-A88B-CE4F-63C233DC8CE3}"/>
              </a:ext>
            </a:extLst>
          </p:cNvPr>
          <p:cNvGrpSpPr/>
          <p:nvPr/>
        </p:nvGrpSpPr>
        <p:grpSpPr>
          <a:xfrm>
            <a:off x="8215968" y="2288534"/>
            <a:ext cx="3428021" cy="3319148"/>
            <a:chOff x="8270152" y="2426182"/>
            <a:chExt cx="3428021" cy="3319148"/>
          </a:xfrm>
        </p:grpSpPr>
        <p:sp>
          <p:nvSpPr>
            <p:cNvPr id="10" name="TextBox 9">
              <a:extLst>
                <a:ext uri="{FF2B5EF4-FFF2-40B4-BE49-F238E27FC236}">
                  <a16:creationId xmlns:a16="http://schemas.microsoft.com/office/drawing/2014/main" id="{99A60780-3609-E1AD-3198-82C9167D99ED}"/>
                </a:ext>
              </a:extLst>
            </p:cNvPr>
            <p:cNvSpPr txBox="1"/>
            <p:nvPr/>
          </p:nvSpPr>
          <p:spPr>
            <a:xfrm>
              <a:off x="8833840" y="5283665"/>
              <a:ext cx="2799549" cy="461665"/>
            </a:xfrm>
            <a:prstGeom prst="rect">
              <a:avLst/>
            </a:prstGeom>
            <a:noFill/>
          </p:spPr>
          <p:txBody>
            <a:bodyPr wrap="square" rtlCol="0">
              <a:spAutoFit/>
            </a:bodyPr>
            <a:lstStyle/>
            <a:p>
              <a:r>
                <a:rPr lang="en-US" sz="1200" dirty="0"/>
                <a:t>Delay of surveillance application in different scenarios</a:t>
              </a:r>
              <a:endParaRPr lang="en-NL" sz="1200" dirty="0"/>
            </a:p>
          </p:txBody>
        </p:sp>
        <p:graphicFrame>
          <p:nvGraphicFramePr>
            <p:cNvPr id="11" name="Chart 10">
              <a:extLst>
                <a:ext uri="{FF2B5EF4-FFF2-40B4-BE49-F238E27FC236}">
                  <a16:creationId xmlns:a16="http://schemas.microsoft.com/office/drawing/2014/main" id="{9B10E2EC-D946-40F7-CDC6-A2910FFF6262}"/>
                </a:ext>
              </a:extLst>
            </p:cNvPr>
            <p:cNvGraphicFramePr>
              <a:graphicFrameLocks/>
            </p:cNvGraphicFramePr>
            <p:nvPr>
              <p:extLst>
                <p:ext uri="{D42A27DB-BD31-4B8C-83A1-F6EECF244321}">
                  <p14:modId xmlns:p14="http://schemas.microsoft.com/office/powerpoint/2010/main" val="1093147848"/>
                </p:ext>
              </p:extLst>
            </p:nvPr>
          </p:nvGraphicFramePr>
          <p:xfrm>
            <a:off x="8270152" y="2426182"/>
            <a:ext cx="3428021" cy="2703277"/>
          </p:xfrm>
          <a:graphic>
            <a:graphicData uri="http://schemas.openxmlformats.org/drawingml/2006/chart">
              <c:chart xmlns:c="http://schemas.openxmlformats.org/drawingml/2006/chart" xmlns:r="http://schemas.openxmlformats.org/officeDocument/2006/relationships" r:id="rId5"/>
            </a:graphicData>
          </a:graphic>
        </p:graphicFrame>
      </p:grpSp>
      <p:sp>
        <p:nvSpPr>
          <p:cNvPr id="12" name="Rectangle 11">
            <a:extLst>
              <a:ext uri="{FF2B5EF4-FFF2-40B4-BE49-F238E27FC236}">
                <a16:creationId xmlns:a16="http://schemas.microsoft.com/office/drawing/2014/main" id="{C6AEFB62-733B-A243-29EE-94B7285355CB}"/>
              </a:ext>
            </a:extLst>
          </p:cNvPr>
          <p:cNvSpPr/>
          <p:nvPr/>
        </p:nvSpPr>
        <p:spPr>
          <a:xfrm>
            <a:off x="0" y="6272107"/>
            <a:ext cx="12192000" cy="585893"/>
          </a:xfrm>
          <a:prstGeom prst="rect">
            <a:avLst/>
          </a:prstGeom>
          <a:solidFill>
            <a:srgbClr val="F5FAEA"/>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endParaRPr lang="en-NL" dirty="0"/>
          </a:p>
        </p:txBody>
      </p:sp>
      <p:sp>
        <p:nvSpPr>
          <p:cNvPr id="13" name="Slide Number Placeholder 47">
            <a:extLst>
              <a:ext uri="{FF2B5EF4-FFF2-40B4-BE49-F238E27FC236}">
                <a16:creationId xmlns:a16="http://schemas.microsoft.com/office/drawing/2014/main" id="{A1831645-B733-A11D-3D60-2693ECEA65F3}"/>
              </a:ext>
            </a:extLst>
          </p:cNvPr>
          <p:cNvSpPr>
            <a:spLocks noGrp="1"/>
          </p:cNvSpPr>
          <p:nvPr>
            <p:ph type="sldNum" sz="quarter" idx="12"/>
          </p:nvPr>
        </p:nvSpPr>
        <p:spPr>
          <a:xfrm>
            <a:off x="10499667" y="6429239"/>
            <a:ext cx="1312025" cy="365125"/>
          </a:xfrm>
        </p:spPr>
        <p:txBody>
          <a:bodyPr/>
          <a:lstStyle/>
          <a:p>
            <a:fld id="{4FAB73BC-B049-4115-A692-8D63A059BFB8}" type="slidenum">
              <a:rPr lang="en-US" smtClean="0">
                <a:solidFill>
                  <a:schemeClr val="tx1"/>
                </a:solidFill>
              </a:rPr>
              <a:t>12</a:t>
            </a:fld>
            <a:endParaRPr lang="en-US" dirty="0">
              <a:solidFill>
                <a:schemeClr val="tx1"/>
              </a:solidFill>
            </a:endParaRPr>
          </a:p>
        </p:txBody>
      </p:sp>
      <p:grpSp>
        <p:nvGrpSpPr>
          <p:cNvPr id="14" name="Group 13">
            <a:extLst>
              <a:ext uri="{FF2B5EF4-FFF2-40B4-BE49-F238E27FC236}">
                <a16:creationId xmlns:a16="http://schemas.microsoft.com/office/drawing/2014/main" id="{709794B7-9978-C570-006C-3D5F330B3215}"/>
              </a:ext>
            </a:extLst>
          </p:cNvPr>
          <p:cNvGrpSpPr/>
          <p:nvPr/>
        </p:nvGrpSpPr>
        <p:grpSpPr>
          <a:xfrm>
            <a:off x="303109" y="6303671"/>
            <a:ext cx="11162356" cy="517970"/>
            <a:chOff x="303109" y="6303671"/>
            <a:chExt cx="11162356" cy="517970"/>
          </a:xfrm>
        </p:grpSpPr>
        <p:grpSp>
          <p:nvGrpSpPr>
            <p:cNvPr id="15" name="Group 14">
              <a:extLst>
                <a:ext uri="{FF2B5EF4-FFF2-40B4-BE49-F238E27FC236}">
                  <a16:creationId xmlns:a16="http://schemas.microsoft.com/office/drawing/2014/main" id="{979ABB7B-F809-8C12-7740-A789E34A751C}"/>
                </a:ext>
              </a:extLst>
            </p:cNvPr>
            <p:cNvGrpSpPr/>
            <p:nvPr/>
          </p:nvGrpSpPr>
          <p:grpSpPr>
            <a:xfrm>
              <a:off x="303109" y="6305017"/>
              <a:ext cx="11162356" cy="515545"/>
              <a:chOff x="580815" y="6345655"/>
              <a:chExt cx="11162356" cy="515545"/>
            </a:xfrm>
          </p:grpSpPr>
          <p:grpSp>
            <p:nvGrpSpPr>
              <p:cNvPr id="22" name="Group 21">
                <a:extLst>
                  <a:ext uri="{FF2B5EF4-FFF2-40B4-BE49-F238E27FC236}">
                    <a16:creationId xmlns:a16="http://schemas.microsoft.com/office/drawing/2014/main" id="{007A878D-ED5C-924A-F7D0-CB0A3D8C9D6D}"/>
                  </a:ext>
                </a:extLst>
              </p:cNvPr>
              <p:cNvGrpSpPr/>
              <p:nvPr/>
            </p:nvGrpSpPr>
            <p:grpSpPr>
              <a:xfrm>
                <a:off x="1630029" y="6345886"/>
                <a:ext cx="10113142" cy="515314"/>
                <a:chOff x="2711037" y="6334845"/>
                <a:chExt cx="10113142" cy="515314"/>
              </a:xfrm>
            </p:grpSpPr>
            <p:grpSp>
              <p:nvGrpSpPr>
                <p:cNvPr id="26" name="Group 25">
                  <a:extLst>
                    <a:ext uri="{FF2B5EF4-FFF2-40B4-BE49-F238E27FC236}">
                      <a16:creationId xmlns:a16="http://schemas.microsoft.com/office/drawing/2014/main" id="{5F768143-6534-B4BE-87A2-BE55D4003010}"/>
                    </a:ext>
                  </a:extLst>
                </p:cNvPr>
                <p:cNvGrpSpPr/>
                <p:nvPr/>
              </p:nvGrpSpPr>
              <p:grpSpPr>
                <a:xfrm>
                  <a:off x="2711037" y="6335960"/>
                  <a:ext cx="1326465" cy="512345"/>
                  <a:chOff x="1083685" y="0"/>
                  <a:chExt cx="1562026" cy="512345"/>
                </a:xfrm>
                <a:solidFill>
                  <a:schemeClr val="accent1">
                    <a:lumMod val="20000"/>
                    <a:lumOff val="80000"/>
                  </a:schemeClr>
                </a:solidFill>
              </p:grpSpPr>
              <p:sp>
                <p:nvSpPr>
                  <p:cNvPr id="65" name="Arrow: Chevron 64">
                    <a:extLst>
                      <a:ext uri="{FF2B5EF4-FFF2-40B4-BE49-F238E27FC236}">
                        <a16:creationId xmlns:a16="http://schemas.microsoft.com/office/drawing/2014/main" id="{069131DD-48BD-FA75-EA75-DE5F6D41D048}"/>
                      </a:ext>
                    </a:extLst>
                  </p:cNvPr>
                  <p:cNvSpPr/>
                  <p:nvPr/>
                </p:nvSpPr>
                <p:spPr>
                  <a:xfrm>
                    <a:off x="1083685" y="0"/>
                    <a:ext cx="1562026" cy="512345"/>
                  </a:xfrm>
                  <a:prstGeom prst="chevron">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NL"/>
                  </a:p>
                </p:txBody>
              </p:sp>
              <p:sp>
                <p:nvSpPr>
                  <p:cNvPr id="66" name="Arrow: Chevron 6">
                    <a:extLst>
                      <a:ext uri="{FF2B5EF4-FFF2-40B4-BE49-F238E27FC236}">
                        <a16:creationId xmlns:a16="http://schemas.microsoft.com/office/drawing/2014/main" id="{DD0A0FFA-CC25-60DD-B6BE-C4BEFBA99CEE}"/>
                      </a:ext>
                    </a:extLst>
                  </p:cNvPr>
                  <p:cNvSpPr txBox="1"/>
                  <p:nvPr/>
                </p:nvSpPr>
                <p:spPr>
                  <a:xfrm>
                    <a:off x="1409674" y="38183"/>
                    <a:ext cx="956913" cy="385860"/>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800" kern="1200" dirty="0">
                        <a:solidFill>
                          <a:schemeClr val="tx1"/>
                        </a:solidFill>
                      </a:rPr>
                      <a:t>Simulation</a:t>
                    </a:r>
                  </a:p>
                  <a:p>
                    <a:pPr marL="0" lvl="0" indent="0" algn="ctr" defTabSz="533400">
                      <a:lnSpc>
                        <a:spcPct val="90000"/>
                      </a:lnSpc>
                      <a:spcBef>
                        <a:spcPct val="0"/>
                      </a:spcBef>
                      <a:spcAft>
                        <a:spcPct val="35000"/>
                      </a:spcAft>
                      <a:buNone/>
                    </a:pPr>
                    <a:r>
                      <a:rPr lang="en-US" sz="800" dirty="0">
                        <a:solidFill>
                          <a:schemeClr val="tx1"/>
                        </a:solidFill>
                      </a:rPr>
                      <a:t>Framework</a:t>
                    </a:r>
                    <a:endParaRPr lang="en-US" sz="800" kern="1200" dirty="0">
                      <a:solidFill>
                        <a:schemeClr val="tx1"/>
                      </a:solidFill>
                    </a:endParaRPr>
                  </a:p>
                </p:txBody>
              </p:sp>
            </p:grpSp>
            <p:grpSp>
              <p:nvGrpSpPr>
                <p:cNvPr id="27" name="Group 26">
                  <a:extLst>
                    <a:ext uri="{FF2B5EF4-FFF2-40B4-BE49-F238E27FC236}">
                      <a16:creationId xmlns:a16="http://schemas.microsoft.com/office/drawing/2014/main" id="{9257C803-73E2-49A9-122E-848BC027BBE6}"/>
                    </a:ext>
                  </a:extLst>
                </p:cNvPr>
                <p:cNvGrpSpPr/>
                <p:nvPr/>
              </p:nvGrpSpPr>
              <p:grpSpPr>
                <a:xfrm>
                  <a:off x="3828030" y="6335959"/>
                  <a:ext cx="1326462" cy="512345"/>
                  <a:chOff x="2399035" y="-1"/>
                  <a:chExt cx="1562026" cy="512345"/>
                </a:xfrm>
                <a:solidFill>
                  <a:schemeClr val="accent1">
                    <a:lumMod val="20000"/>
                    <a:lumOff val="80000"/>
                  </a:schemeClr>
                </a:solidFill>
              </p:grpSpPr>
              <p:sp>
                <p:nvSpPr>
                  <p:cNvPr id="63" name="Arrow: Chevron 62">
                    <a:extLst>
                      <a:ext uri="{FF2B5EF4-FFF2-40B4-BE49-F238E27FC236}">
                        <a16:creationId xmlns:a16="http://schemas.microsoft.com/office/drawing/2014/main" id="{B3459366-84EF-B540-F984-ECF02681A964}"/>
                      </a:ext>
                    </a:extLst>
                  </p:cNvPr>
                  <p:cNvSpPr/>
                  <p:nvPr/>
                </p:nvSpPr>
                <p:spPr>
                  <a:xfrm>
                    <a:off x="2399035" y="-1"/>
                    <a:ext cx="1562026" cy="512345"/>
                  </a:xfrm>
                  <a:prstGeom prst="chevron">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NL"/>
                  </a:p>
                </p:txBody>
              </p:sp>
              <p:sp>
                <p:nvSpPr>
                  <p:cNvPr id="64" name="Arrow: Chevron 8">
                    <a:extLst>
                      <a:ext uri="{FF2B5EF4-FFF2-40B4-BE49-F238E27FC236}">
                        <a16:creationId xmlns:a16="http://schemas.microsoft.com/office/drawing/2014/main" id="{56EC120E-6D71-1EB2-9548-68048DEE45F2}"/>
                      </a:ext>
                    </a:extLst>
                  </p:cNvPr>
                  <p:cNvSpPr txBox="1"/>
                  <p:nvPr/>
                </p:nvSpPr>
                <p:spPr>
                  <a:xfrm>
                    <a:off x="2750717" y="61863"/>
                    <a:ext cx="931221" cy="396541"/>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800" kern="1200" dirty="0">
                        <a:solidFill>
                          <a:schemeClr val="tx1"/>
                        </a:solidFill>
                      </a:rPr>
                      <a:t>Application</a:t>
                    </a:r>
                  </a:p>
                  <a:p>
                    <a:pPr marL="0" lvl="0" indent="0" algn="ctr" defTabSz="533400">
                      <a:lnSpc>
                        <a:spcPct val="90000"/>
                      </a:lnSpc>
                      <a:spcBef>
                        <a:spcPct val="0"/>
                      </a:spcBef>
                      <a:spcAft>
                        <a:spcPct val="35000"/>
                      </a:spcAft>
                      <a:buNone/>
                    </a:pPr>
                    <a:r>
                      <a:rPr lang="en-US" sz="800" kern="1200" dirty="0">
                        <a:solidFill>
                          <a:schemeClr val="tx1"/>
                        </a:solidFill>
                      </a:rPr>
                      <a:t> Case-Study</a:t>
                    </a:r>
                  </a:p>
                </p:txBody>
              </p:sp>
            </p:grpSp>
            <p:grpSp>
              <p:nvGrpSpPr>
                <p:cNvPr id="28" name="Group 27">
                  <a:extLst>
                    <a:ext uri="{FF2B5EF4-FFF2-40B4-BE49-F238E27FC236}">
                      <a16:creationId xmlns:a16="http://schemas.microsoft.com/office/drawing/2014/main" id="{AD735A36-8D10-A55E-DA04-D4B5458FBAD3}"/>
                    </a:ext>
                  </a:extLst>
                </p:cNvPr>
                <p:cNvGrpSpPr/>
                <p:nvPr/>
              </p:nvGrpSpPr>
              <p:grpSpPr>
                <a:xfrm>
                  <a:off x="4947293" y="6335960"/>
                  <a:ext cx="1326462" cy="512345"/>
                  <a:chOff x="3717067" y="0"/>
                  <a:chExt cx="1562025" cy="512345"/>
                </a:xfrm>
                <a:solidFill>
                  <a:schemeClr val="accent1">
                    <a:lumMod val="20000"/>
                    <a:lumOff val="80000"/>
                  </a:schemeClr>
                </a:solidFill>
              </p:grpSpPr>
              <p:sp>
                <p:nvSpPr>
                  <p:cNvPr id="61" name="Arrow: Chevron 60">
                    <a:extLst>
                      <a:ext uri="{FF2B5EF4-FFF2-40B4-BE49-F238E27FC236}">
                        <a16:creationId xmlns:a16="http://schemas.microsoft.com/office/drawing/2014/main" id="{7E9BE924-3318-F788-EA73-EEABD88DA563}"/>
                      </a:ext>
                    </a:extLst>
                  </p:cNvPr>
                  <p:cNvSpPr/>
                  <p:nvPr/>
                </p:nvSpPr>
                <p:spPr>
                  <a:xfrm>
                    <a:off x="3717067" y="0"/>
                    <a:ext cx="1562025" cy="512345"/>
                  </a:xfrm>
                  <a:prstGeom prst="chevron">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NL" dirty="0"/>
                  </a:p>
                </p:txBody>
              </p:sp>
              <p:sp>
                <p:nvSpPr>
                  <p:cNvPr id="62" name="Arrow: Chevron 10">
                    <a:extLst>
                      <a:ext uri="{FF2B5EF4-FFF2-40B4-BE49-F238E27FC236}">
                        <a16:creationId xmlns:a16="http://schemas.microsoft.com/office/drawing/2014/main" id="{BF84770B-99F8-F251-9BBC-B6E429DC1076}"/>
                      </a:ext>
                    </a:extLst>
                  </p:cNvPr>
                  <p:cNvSpPr txBox="1"/>
                  <p:nvPr/>
                </p:nvSpPr>
                <p:spPr>
                  <a:xfrm>
                    <a:off x="4011291" y="53939"/>
                    <a:ext cx="884745" cy="40446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800" kern="1200" dirty="0">
                        <a:solidFill>
                          <a:schemeClr val="tx1"/>
                        </a:solidFill>
                      </a:rPr>
                      <a:t>Continuum</a:t>
                    </a:r>
                  </a:p>
                  <a:p>
                    <a:pPr marL="0" lvl="0" indent="0" algn="ctr" defTabSz="533400">
                      <a:lnSpc>
                        <a:spcPct val="90000"/>
                      </a:lnSpc>
                      <a:spcBef>
                        <a:spcPct val="0"/>
                      </a:spcBef>
                      <a:spcAft>
                        <a:spcPct val="35000"/>
                      </a:spcAft>
                      <a:buNone/>
                    </a:pPr>
                    <a:r>
                      <a:rPr lang="en-US" sz="800" dirty="0">
                        <a:solidFill>
                          <a:schemeClr val="tx1"/>
                        </a:solidFill>
                      </a:rPr>
                      <a:t>Architecture</a:t>
                    </a:r>
                    <a:endParaRPr lang="en-US" sz="800" kern="1200" dirty="0">
                      <a:solidFill>
                        <a:schemeClr val="tx1"/>
                      </a:solidFill>
                    </a:endParaRPr>
                  </a:p>
                </p:txBody>
              </p:sp>
            </p:grpSp>
            <p:grpSp>
              <p:nvGrpSpPr>
                <p:cNvPr id="52" name="Group 51">
                  <a:extLst>
                    <a:ext uri="{FF2B5EF4-FFF2-40B4-BE49-F238E27FC236}">
                      <a16:creationId xmlns:a16="http://schemas.microsoft.com/office/drawing/2014/main" id="{7C219EA6-D852-AA74-2595-B0875FCDA294}"/>
                    </a:ext>
                  </a:extLst>
                </p:cNvPr>
                <p:cNvGrpSpPr/>
                <p:nvPr/>
              </p:nvGrpSpPr>
              <p:grpSpPr>
                <a:xfrm>
                  <a:off x="6069873" y="6337814"/>
                  <a:ext cx="1326462" cy="512345"/>
                  <a:chOff x="5039005" y="1854"/>
                  <a:chExt cx="1562025" cy="512345"/>
                </a:xfrm>
                <a:solidFill>
                  <a:schemeClr val="accent1">
                    <a:lumMod val="20000"/>
                    <a:lumOff val="80000"/>
                  </a:schemeClr>
                </a:solidFill>
              </p:grpSpPr>
              <p:sp>
                <p:nvSpPr>
                  <p:cNvPr id="59" name="Arrow: Chevron 58">
                    <a:extLst>
                      <a:ext uri="{FF2B5EF4-FFF2-40B4-BE49-F238E27FC236}">
                        <a16:creationId xmlns:a16="http://schemas.microsoft.com/office/drawing/2014/main" id="{536BE3B4-B033-D08C-D2A1-FB8223E48851}"/>
                      </a:ext>
                    </a:extLst>
                  </p:cNvPr>
                  <p:cNvSpPr/>
                  <p:nvPr/>
                </p:nvSpPr>
                <p:spPr>
                  <a:xfrm>
                    <a:off x="5039005" y="1854"/>
                    <a:ext cx="1562025" cy="512345"/>
                  </a:xfrm>
                  <a:prstGeom prst="chevron">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NL" dirty="0"/>
                  </a:p>
                </p:txBody>
              </p:sp>
              <p:sp>
                <p:nvSpPr>
                  <p:cNvPr id="60" name="Arrow: Chevron 12">
                    <a:extLst>
                      <a:ext uri="{FF2B5EF4-FFF2-40B4-BE49-F238E27FC236}">
                        <a16:creationId xmlns:a16="http://schemas.microsoft.com/office/drawing/2014/main" id="{CD07C2E7-1802-44FD-7991-385DDDDF51F6}"/>
                      </a:ext>
                    </a:extLst>
                  </p:cNvPr>
                  <p:cNvSpPr txBox="1"/>
                  <p:nvPr/>
                </p:nvSpPr>
                <p:spPr>
                  <a:xfrm>
                    <a:off x="5358631" y="55090"/>
                    <a:ext cx="947315" cy="396541"/>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800" kern="1200" dirty="0">
                        <a:solidFill>
                          <a:schemeClr val="tx1"/>
                        </a:solidFill>
                      </a:rPr>
                      <a:t>Experimental</a:t>
                    </a:r>
                  </a:p>
                  <a:p>
                    <a:pPr marL="0" lvl="0" indent="0" algn="ctr" defTabSz="533400">
                      <a:lnSpc>
                        <a:spcPct val="90000"/>
                      </a:lnSpc>
                      <a:spcBef>
                        <a:spcPct val="0"/>
                      </a:spcBef>
                      <a:spcAft>
                        <a:spcPct val="35000"/>
                      </a:spcAft>
                      <a:buNone/>
                    </a:pPr>
                    <a:r>
                      <a:rPr lang="en-US" sz="800" kern="1200" dirty="0">
                        <a:solidFill>
                          <a:schemeClr val="tx1"/>
                        </a:solidFill>
                      </a:rPr>
                      <a:t> Scenarios</a:t>
                    </a:r>
                  </a:p>
                </p:txBody>
              </p:sp>
            </p:grpSp>
            <p:grpSp>
              <p:nvGrpSpPr>
                <p:cNvPr id="53" name="Group 52">
                  <a:extLst>
                    <a:ext uri="{FF2B5EF4-FFF2-40B4-BE49-F238E27FC236}">
                      <a16:creationId xmlns:a16="http://schemas.microsoft.com/office/drawing/2014/main" id="{C0B7C1B4-A121-2619-5CA6-A8DBF5D01CC2}"/>
                    </a:ext>
                  </a:extLst>
                </p:cNvPr>
                <p:cNvGrpSpPr/>
                <p:nvPr/>
              </p:nvGrpSpPr>
              <p:grpSpPr>
                <a:xfrm>
                  <a:off x="7192684" y="6335960"/>
                  <a:ext cx="1261096" cy="512345"/>
                  <a:chOff x="6361209" y="0"/>
                  <a:chExt cx="1485051" cy="512345"/>
                </a:xfrm>
                <a:solidFill>
                  <a:schemeClr val="accent1">
                    <a:lumMod val="20000"/>
                    <a:lumOff val="80000"/>
                  </a:schemeClr>
                </a:solidFill>
              </p:grpSpPr>
              <p:sp>
                <p:nvSpPr>
                  <p:cNvPr id="57" name="Arrow: Chevron 56">
                    <a:extLst>
                      <a:ext uri="{FF2B5EF4-FFF2-40B4-BE49-F238E27FC236}">
                        <a16:creationId xmlns:a16="http://schemas.microsoft.com/office/drawing/2014/main" id="{0700ECC5-6FD4-9D34-D2E9-1D81996C3006}"/>
                      </a:ext>
                    </a:extLst>
                  </p:cNvPr>
                  <p:cNvSpPr/>
                  <p:nvPr/>
                </p:nvSpPr>
                <p:spPr>
                  <a:xfrm>
                    <a:off x="6361209" y="0"/>
                    <a:ext cx="1485051" cy="512345"/>
                  </a:xfrm>
                  <a:prstGeom prst="chevron">
                    <a:avLst/>
                  </a:prstGeom>
                  <a:solidFill>
                    <a:schemeClr val="accent1">
                      <a:lumMod val="75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NL"/>
                  </a:p>
                </p:txBody>
              </p:sp>
              <p:sp>
                <p:nvSpPr>
                  <p:cNvPr id="58" name="Arrow: Chevron 14">
                    <a:extLst>
                      <a:ext uri="{FF2B5EF4-FFF2-40B4-BE49-F238E27FC236}">
                        <a16:creationId xmlns:a16="http://schemas.microsoft.com/office/drawing/2014/main" id="{58E39D41-5CC8-CB78-5125-72BF3F061A9D}"/>
                      </a:ext>
                    </a:extLst>
                  </p:cNvPr>
                  <p:cNvSpPr txBox="1"/>
                  <p:nvPr/>
                </p:nvSpPr>
                <p:spPr>
                  <a:xfrm>
                    <a:off x="6664463" y="61863"/>
                    <a:ext cx="898644" cy="366504"/>
                  </a:xfrm>
                  <a:prstGeom prst="rect">
                    <a:avLst/>
                  </a:prstGeom>
                  <a:solidFill>
                    <a:schemeClr val="accent1">
                      <a:lumMod val="75000"/>
                    </a:schemeClr>
                  </a:solidFill>
                </p:spPr>
                <p:style>
                  <a:lnRef idx="0">
                    <a:scrgbClr r="0" g="0" b="0"/>
                  </a:lnRef>
                  <a:fillRef idx="0">
                    <a:scrgbClr r="0" g="0" b="0"/>
                  </a:fillRef>
                  <a:effectRef idx="0">
                    <a:scrgbClr r="0" g="0" b="0"/>
                  </a:effectRef>
                  <a:fontRef idx="minor">
                    <a:schemeClr val="lt1"/>
                  </a:fontRef>
                </p:style>
                <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800" b="1" dirty="0">
                        <a:solidFill>
                          <a:schemeClr val="bg1"/>
                        </a:solidFill>
                      </a:rPr>
                      <a:t>Simulation</a:t>
                    </a:r>
                  </a:p>
                  <a:p>
                    <a:pPr marL="0" lvl="0" indent="0" algn="ctr" defTabSz="533400">
                      <a:lnSpc>
                        <a:spcPct val="90000"/>
                      </a:lnSpc>
                      <a:spcBef>
                        <a:spcPct val="0"/>
                      </a:spcBef>
                      <a:spcAft>
                        <a:spcPct val="35000"/>
                      </a:spcAft>
                      <a:buNone/>
                    </a:pPr>
                    <a:r>
                      <a:rPr lang="en-US" sz="800" b="1" dirty="0">
                        <a:solidFill>
                          <a:schemeClr val="bg1"/>
                        </a:solidFill>
                      </a:rPr>
                      <a:t> Results</a:t>
                    </a:r>
                    <a:endParaRPr lang="en-US" sz="800" b="1" kern="1200" dirty="0">
                      <a:solidFill>
                        <a:schemeClr val="bg1"/>
                      </a:solidFill>
                    </a:endParaRPr>
                  </a:p>
                </p:txBody>
              </p:sp>
            </p:grpSp>
            <p:grpSp>
              <p:nvGrpSpPr>
                <p:cNvPr id="54" name="Group 53">
                  <a:extLst>
                    <a:ext uri="{FF2B5EF4-FFF2-40B4-BE49-F238E27FC236}">
                      <a16:creationId xmlns:a16="http://schemas.microsoft.com/office/drawing/2014/main" id="{29DF1114-EE82-6F39-D89C-149DD94048D7}"/>
                    </a:ext>
                  </a:extLst>
                </p:cNvPr>
                <p:cNvGrpSpPr/>
                <p:nvPr/>
              </p:nvGrpSpPr>
              <p:grpSpPr>
                <a:xfrm>
                  <a:off x="11497717" y="6334845"/>
                  <a:ext cx="1326462" cy="512345"/>
                  <a:chOff x="11430768" y="-1115"/>
                  <a:chExt cx="1562025" cy="512345"/>
                </a:xfrm>
                <a:solidFill>
                  <a:schemeClr val="accent1">
                    <a:lumMod val="20000"/>
                    <a:lumOff val="80000"/>
                  </a:schemeClr>
                </a:solidFill>
              </p:grpSpPr>
              <p:sp>
                <p:nvSpPr>
                  <p:cNvPr id="55" name="Arrow: Chevron 54">
                    <a:extLst>
                      <a:ext uri="{FF2B5EF4-FFF2-40B4-BE49-F238E27FC236}">
                        <a16:creationId xmlns:a16="http://schemas.microsoft.com/office/drawing/2014/main" id="{3BEB7170-2D1A-C72A-9F1E-1E742A5AF97F}"/>
                      </a:ext>
                    </a:extLst>
                  </p:cNvPr>
                  <p:cNvSpPr/>
                  <p:nvPr/>
                </p:nvSpPr>
                <p:spPr>
                  <a:xfrm>
                    <a:off x="11430768" y="-1115"/>
                    <a:ext cx="1562025" cy="512345"/>
                  </a:xfrm>
                  <a:prstGeom prst="chevron">
                    <a:avLst/>
                  </a:prstGeom>
                  <a:solidFill>
                    <a:schemeClr val="accent1">
                      <a:lumMod val="20000"/>
                      <a:lumOff val="8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NL"/>
                  </a:p>
                </p:txBody>
              </p:sp>
              <p:sp>
                <p:nvSpPr>
                  <p:cNvPr id="56" name="Arrow: Chevron 16">
                    <a:extLst>
                      <a:ext uri="{FF2B5EF4-FFF2-40B4-BE49-F238E27FC236}">
                        <a16:creationId xmlns:a16="http://schemas.microsoft.com/office/drawing/2014/main" id="{CB9B3A4B-62CF-797F-46E5-52DABC3B0B98}"/>
                      </a:ext>
                    </a:extLst>
                  </p:cNvPr>
                  <p:cNvSpPr txBox="1"/>
                  <p:nvPr/>
                </p:nvSpPr>
                <p:spPr>
                  <a:xfrm>
                    <a:off x="11842637" y="76283"/>
                    <a:ext cx="900377" cy="374429"/>
                  </a:xfrm>
                  <a:prstGeom prst="rect">
                    <a:avLst/>
                  </a:prstGeom>
                  <a:solidFill>
                    <a:schemeClr val="accent1">
                      <a:lumMod val="20000"/>
                      <a:lumOff val="80000"/>
                    </a:schemeClr>
                  </a:solidFill>
                </p:spPr>
                <p:style>
                  <a:lnRef idx="0">
                    <a:scrgbClr r="0" g="0" b="0"/>
                  </a:lnRef>
                  <a:fillRef idx="0">
                    <a:scrgbClr r="0" g="0" b="0"/>
                  </a:fillRef>
                  <a:effectRef idx="0">
                    <a:scrgbClr r="0" g="0" b="0"/>
                  </a:effectRef>
                  <a:fontRef idx="minor">
                    <a:schemeClr val="lt1"/>
                  </a:fontRef>
                </p:style>
                <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800" kern="1200" dirty="0">
                        <a:solidFill>
                          <a:schemeClr val="accent1">
                            <a:lumMod val="50000"/>
                          </a:schemeClr>
                        </a:solidFill>
                      </a:rPr>
                      <a:t>Conclusion and Future Work</a:t>
                    </a:r>
                    <a:endParaRPr lang="en-US" sz="700" kern="1200" dirty="0">
                      <a:solidFill>
                        <a:schemeClr val="accent1">
                          <a:lumMod val="50000"/>
                        </a:schemeClr>
                      </a:solidFill>
                    </a:endParaRPr>
                  </a:p>
                </p:txBody>
              </p:sp>
            </p:grpSp>
          </p:grpSp>
          <p:grpSp>
            <p:nvGrpSpPr>
              <p:cNvPr id="23" name="Group 22">
                <a:extLst>
                  <a:ext uri="{FF2B5EF4-FFF2-40B4-BE49-F238E27FC236}">
                    <a16:creationId xmlns:a16="http://schemas.microsoft.com/office/drawing/2014/main" id="{EE062E76-CA84-1F83-30AC-0465DD22B396}"/>
                  </a:ext>
                </a:extLst>
              </p:cNvPr>
              <p:cNvGrpSpPr/>
              <p:nvPr/>
            </p:nvGrpSpPr>
            <p:grpSpPr>
              <a:xfrm>
                <a:off x="580815" y="6345655"/>
                <a:ext cx="1251956" cy="512345"/>
                <a:chOff x="1869440" y="6335959"/>
                <a:chExt cx="1251956" cy="512345"/>
              </a:xfrm>
            </p:grpSpPr>
            <p:sp>
              <p:nvSpPr>
                <p:cNvPr id="24" name="Arrow: Chevron 23">
                  <a:extLst>
                    <a:ext uri="{FF2B5EF4-FFF2-40B4-BE49-F238E27FC236}">
                      <a16:creationId xmlns:a16="http://schemas.microsoft.com/office/drawing/2014/main" id="{6264034C-2A6E-5BC7-8027-2D7165C6FB7C}"/>
                    </a:ext>
                  </a:extLst>
                </p:cNvPr>
                <p:cNvSpPr/>
                <p:nvPr/>
              </p:nvSpPr>
              <p:spPr>
                <a:xfrm>
                  <a:off x="1869440" y="6335959"/>
                  <a:ext cx="1251956" cy="512345"/>
                </a:xfrm>
                <a:prstGeom prst="chevron">
                  <a:avLst/>
                </a:prstGeom>
                <a:solidFill>
                  <a:schemeClr val="accent1">
                    <a:lumMod val="20000"/>
                    <a:lumOff val="8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NL" dirty="0"/>
                </a:p>
              </p:txBody>
            </p:sp>
            <p:sp>
              <p:nvSpPr>
                <p:cNvPr id="25" name="Arrow: Chevron 6">
                  <a:extLst>
                    <a:ext uri="{FF2B5EF4-FFF2-40B4-BE49-F238E27FC236}">
                      <a16:creationId xmlns:a16="http://schemas.microsoft.com/office/drawing/2014/main" id="{0F3BB89D-5E0B-22B4-FC51-943824105A12}"/>
                    </a:ext>
                  </a:extLst>
                </p:cNvPr>
                <p:cNvSpPr txBox="1"/>
                <p:nvPr/>
              </p:nvSpPr>
              <p:spPr>
                <a:xfrm>
                  <a:off x="2167466" y="6389898"/>
                  <a:ext cx="736387" cy="404466"/>
                </a:xfrm>
                <a:prstGeom prst="rect">
                  <a:avLst/>
                </a:prstGeom>
                <a:solidFill>
                  <a:schemeClr val="accent1">
                    <a:lumMod val="20000"/>
                    <a:lumOff val="80000"/>
                  </a:schemeClr>
                </a:solidFill>
              </p:spPr>
              <p:style>
                <a:lnRef idx="0">
                  <a:scrgbClr r="0" g="0" b="0"/>
                </a:lnRef>
                <a:fillRef idx="0">
                  <a:scrgbClr r="0" g="0" b="0"/>
                </a:fillRef>
                <a:effectRef idx="0">
                  <a:scrgbClr r="0" g="0" b="0"/>
                </a:effectRef>
                <a:fontRef idx="minor">
                  <a:schemeClr val="lt1"/>
                </a:fontRef>
              </p:style>
              <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800" kern="1200" dirty="0">
                      <a:solidFill>
                        <a:schemeClr val="tx1"/>
                      </a:solidFill>
                    </a:rPr>
                    <a:t>Introduction</a:t>
                  </a:r>
                </a:p>
              </p:txBody>
            </p:sp>
          </p:grpSp>
        </p:grpSp>
        <p:sp>
          <p:nvSpPr>
            <p:cNvPr id="16" name="Arrow: Chevron 15">
              <a:extLst>
                <a:ext uri="{FF2B5EF4-FFF2-40B4-BE49-F238E27FC236}">
                  <a16:creationId xmlns:a16="http://schemas.microsoft.com/office/drawing/2014/main" id="{B1AC3BA0-725B-BD32-DE26-7BB442ABB599}"/>
                </a:ext>
              </a:extLst>
            </p:cNvPr>
            <p:cNvSpPr/>
            <p:nvPr/>
          </p:nvSpPr>
          <p:spPr>
            <a:xfrm>
              <a:off x="6886317" y="6305017"/>
              <a:ext cx="1326462" cy="512345"/>
            </a:xfrm>
            <a:prstGeom prst="chevron">
              <a:avLst/>
            </a:prstGeom>
            <a:solidFill>
              <a:schemeClr val="accent1">
                <a:lumMod val="20000"/>
                <a:lumOff val="8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NL" dirty="0"/>
            </a:p>
          </p:txBody>
        </p:sp>
        <p:sp>
          <p:nvSpPr>
            <p:cNvPr id="17" name="Arrow: Chevron 6">
              <a:extLst>
                <a:ext uri="{FF2B5EF4-FFF2-40B4-BE49-F238E27FC236}">
                  <a16:creationId xmlns:a16="http://schemas.microsoft.com/office/drawing/2014/main" id="{4701F2D4-1756-5FB9-79B7-457177A226B7}"/>
                </a:ext>
              </a:extLst>
            </p:cNvPr>
            <p:cNvSpPr txBox="1"/>
            <p:nvPr/>
          </p:nvSpPr>
          <p:spPr>
            <a:xfrm>
              <a:off x="7162766" y="6345947"/>
              <a:ext cx="812605" cy="385860"/>
            </a:xfrm>
            <a:prstGeom prst="rect">
              <a:avLst/>
            </a:prstGeom>
            <a:solidFill>
              <a:schemeClr val="accent1">
                <a:lumMod val="20000"/>
                <a:lumOff val="80000"/>
              </a:schemeClr>
            </a:solidFill>
          </p:spPr>
          <p:style>
            <a:lnRef idx="0">
              <a:scrgbClr r="0" g="0" b="0"/>
            </a:lnRef>
            <a:fillRef idx="0">
              <a:scrgbClr r="0" g="0" b="0"/>
            </a:fillRef>
            <a:effectRef idx="0">
              <a:scrgbClr r="0" g="0" b="0"/>
            </a:effectRef>
            <a:fontRef idx="minor">
              <a:schemeClr val="lt1"/>
            </a:fontRef>
          </p:style>
          <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800" kern="1200" dirty="0">
                  <a:solidFill>
                    <a:schemeClr val="tx1"/>
                  </a:solidFill>
                </a:rPr>
                <a:t>Network</a:t>
              </a:r>
            </a:p>
            <a:p>
              <a:pPr marL="0" lvl="0" indent="0" algn="ctr" defTabSz="533400">
                <a:lnSpc>
                  <a:spcPct val="90000"/>
                </a:lnSpc>
                <a:spcBef>
                  <a:spcPct val="0"/>
                </a:spcBef>
                <a:spcAft>
                  <a:spcPct val="35000"/>
                </a:spcAft>
                <a:buNone/>
              </a:pPr>
              <a:r>
                <a:rPr lang="en-US" sz="800" kern="1200" dirty="0">
                  <a:solidFill>
                    <a:schemeClr val="tx1"/>
                  </a:solidFill>
                </a:rPr>
                <a:t>Energy Modeling</a:t>
              </a:r>
            </a:p>
          </p:txBody>
        </p:sp>
        <p:sp>
          <p:nvSpPr>
            <p:cNvPr id="18" name="Arrow: Chevron 17">
              <a:extLst>
                <a:ext uri="{FF2B5EF4-FFF2-40B4-BE49-F238E27FC236}">
                  <a16:creationId xmlns:a16="http://schemas.microsoft.com/office/drawing/2014/main" id="{8A8B245A-595E-1EC3-07F6-01C131535B52}"/>
                </a:ext>
              </a:extLst>
            </p:cNvPr>
            <p:cNvSpPr/>
            <p:nvPr/>
          </p:nvSpPr>
          <p:spPr>
            <a:xfrm>
              <a:off x="8015189" y="6309296"/>
              <a:ext cx="1266984" cy="512345"/>
            </a:xfrm>
            <a:prstGeom prst="chevron">
              <a:avLst/>
            </a:prstGeom>
            <a:solidFill>
              <a:schemeClr val="accent1">
                <a:lumMod val="20000"/>
                <a:lumOff val="8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NL" dirty="0"/>
            </a:p>
          </p:txBody>
        </p:sp>
        <p:sp>
          <p:nvSpPr>
            <p:cNvPr id="19" name="Arrow: Chevron 6">
              <a:extLst>
                <a:ext uri="{FF2B5EF4-FFF2-40B4-BE49-F238E27FC236}">
                  <a16:creationId xmlns:a16="http://schemas.microsoft.com/office/drawing/2014/main" id="{CAD5690C-C130-B8E8-4AAC-2DE1B827991F}"/>
                </a:ext>
              </a:extLst>
            </p:cNvPr>
            <p:cNvSpPr txBox="1"/>
            <p:nvPr/>
          </p:nvSpPr>
          <p:spPr>
            <a:xfrm>
              <a:off x="8340278" y="6366615"/>
              <a:ext cx="724355" cy="385860"/>
            </a:xfrm>
            <a:prstGeom prst="rect">
              <a:avLst/>
            </a:prstGeom>
            <a:solidFill>
              <a:schemeClr val="accent1">
                <a:lumMod val="20000"/>
                <a:lumOff val="80000"/>
              </a:schemeClr>
            </a:solidFill>
          </p:spPr>
          <p:style>
            <a:lnRef idx="0">
              <a:scrgbClr r="0" g="0" b="0"/>
            </a:lnRef>
            <a:fillRef idx="0">
              <a:scrgbClr r="0" g="0" b="0"/>
            </a:fillRef>
            <a:effectRef idx="0">
              <a:scrgbClr r="0" g="0" b="0"/>
            </a:effectRef>
            <a:fontRef idx="minor">
              <a:schemeClr val="lt1"/>
            </a:fontRef>
          </p:style>
          <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800" dirty="0">
                  <a:solidFill>
                    <a:schemeClr val="tx1"/>
                  </a:solidFill>
                </a:rPr>
                <a:t>Multi</a:t>
              </a:r>
            </a:p>
            <a:p>
              <a:pPr marL="0" lvl="0" indent="0" algn="ctr" defTabSz="533400">
                <a:lnSpc>
                  <a:spcPct val="90000"/>
                </a:lnSpc>
                <a:spcBef>
                  <a:spcPct val="0"/>
                </a:spcBef>
                <a:spcAft>
                  <a:spcPct val="35000"/>
                </a:spcAft>
                <a:buNone/>
              </a:pPr>
              <a:r>
                <a:rPr lang="en-US" sz="800" kern="1200" dirty="0">
                  <a:solidFill>
                    <a:schemeClr val="tx1"/>
                  </a:solidFill>
                </a:rPr>
                <a:t>Application</a:t>
              </a:r>
            </a:p>
          </p:txBody>
        </p:sp>
        <p:sp>
          <p:nvSpPr>
            <p:cNvPr id="20" name="Arrow: Chevron 19">
              <a:extLst>
                <a:ext uri="{FF2B5EF4-FFF2-40B4-BE49-F238E27FC236}">
                  <a16:creationId xmlns:a16="http://schemas.microsoft.com/office/drawing/2014/main" id="{12925FC0-9616-B812-4F1C-4C179CD9998F}"/>
                </a:ext>
              </a:extLst>
            </p:cNvPr>
            <p:cNvSpPr/>
            <p:nvPr/>
          </p:nvSpPr>
          <p:spPr>
            <a:xfrm>
              <a:off x="9076381" y="6303671"/>
              <a:ext cx="1266984" cy="512345"/>
            </a:xfrm>
            <a:prstGeom prst="chevron">
              <a:avLst/>
            </a:prstGeom>
            <a:solidFill>
              <a:schemeClr val="accent1">
                <a:lumMod val="20000"/>
                <a:lumOff val="8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NL"/>
            </a:p>
          </p:txBody>
        </p:sp>
        <p:sp>
          <p:nvSpPr>
            <p:cNvPr id="21" name="Arrow: Chevron 14">
              <a:extLst>
                <a:ext uri="{FF2B5EF4-FFF2-40B4-BE49-F238E27FC236}">
                  <a16:creationId xmlns:a16="http://schemas.microsoft.com/office/drawing/2014/main" id="{4709498F-3F6B-FF24-04BF-945A324DE8B7}"/>
                </a:ext>
              </a:extLst>
            </p:cNvPr>
            <p:cNvSpPr txBox="1"/>
            <p:nvPr/>
          </p:nvSpPr>
          <p:spPr>
            <a:xfrm>
              <a:off x="9408165" y="6365534"/>
              <a:ext cx="672252" cy="366504"/>
            </a:xfrm>
            <a:prstGeom prst="rect">
              <a:avLst/>
            </a:prstGeom>
            <a:solidFill>
              <a:schemeClr val="accent1">
                <a:lumMod val="20000"/>
                <a:lumOff val="80000"/>
              </a:schemeClr>
            </a:solidFill>
          </p:spPr>
          <p:style>
            <a:lnRef idx="0">
              <a:scrgbClr r="0" g="0" b="0"/>
            </a:lnRef>
            <a:fillRef idx="0">
              <a:scrgbClr r="0" g="0" b="0"/>
            </a:fillRef>
            <a:effectRef idx="0">
              <a:scrgbClr r="0" g="0" b="0"/>
            </a:effectRef>
            <a:fontRef idx="minor">
              <a:schemeClr val="lt1"/>
            </a:fontRef>
          </p:style>
          <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800" dirty="0">
                  <a:solidFill>
                    <a:schemeClr val="tx1"/>
                  </a:solidFill>
                </a:rPr>
                <a:t>Simulation</a:t>
              </a:r>
            </a:p>
            <a:p>
              <a:pPr marL="0" lvl="0" indent="0" algn="ctr" defTabSz="533400">
                <a:lnSpc>
                  <a:spcPct val="90000"/>
                </a:lnSpc>
                <a:spcBef>
                  <a:spcPct val="0"/>
                </a:spcBef>
                <a:spcAft>
                  <a:spcPct val="35000"/>
                </a:spcAft>
                <a:buNone/>
              </a:pPr>
              <a:r>
                <a:rPr lang="en-US" sz="800" dirty="0">
                  <a:solidFill>
                    <a:schemeClr val="tx1"/>
                  </a:solidFill>
                </a:rPr>
                <a:t> Results</a:t>
              </a:r>
              <a:endParaRPr lang="en-US" sz="800" kern="1200" dirty="0">
                <a:solidFill>
                  <a:schemeClr val="tx1"/>
                </a:solidFill>
              </a:endParaRPr>
            </a:p>
          </p:txBody>
        </p:sp>
      </p:grpSp>
    </p:spTree>
    <p:extLst>
      <p:ext uri="{BB962C8B-B14F-4D97-AF65-F5344CB8AC3E}">
        <p14:creationId xmlns:p14="http://schemas.microsoft.com/office/powerpoint/2010/main" val="1403416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00EC7-D1E5-73C3-1A83-491C792EB0DF}"/>
              </a:ext>
            </a:extLst>
          </p:cNvPr>
          <p:cNvSpPr>
            <a:spLocks noGrp="1"/>
          </p:cNvSpPr>
          <p:nvPr>
            <p:ph type="title"/>
          </p:nvPr>
        </p:nvSpPr>
        <p:spPr/>
        <p:txBody>
          <a:bodyPr>
            <a:normAutofit/>
          </a:bodyPr>
          <a:lstStyle/>
          <a:p>
            <a:r>
              <a:rPr lang="en-US" sz="4000" dirty="0"/>
              <a:t>Simulation Results for VR Game Application</a:t>
            </a:r>
            <a:endParaRPr lang="en-NL" sz="4000" dirty="0"/>
          </a:p>
        </p:txBody>
      </p:sp>
      <p:grpSp>
        <p:nvGrpSpPr>
          <p:cNvPr id="4" name="Group 3">
            <a:extLst>
              <a:ext uri="{FF2B5EF4-FFF2-40B4-BE49-F238E27FC236}">
                <a16:creationId xmlns:a16="http://schemas.microsoft.com/office/drawing/2014/main" id="{4AC35E68-9EBD-632B-493E-5FBAAB995550}"/>
              </a:ext>
            </a:extLst>
          </p:cNvPr>
          <p:cNvGrpSpPr/>
          <p:nvPr/>
        </p:nvGrpSpPr>
        <p:grpSpPr>
          <a:xfrm>
            <a:off x="4453608" y="2423853"/>
            <a:ext cx="3486621" cy="3048093"/>
            <a:chOff x="1227524" y="2074432"/>
            <a:chExt cx="4784315" cy="3436556"/>
          </a:xfrm>
        </p:grpSpPr>
        <p:sp>
          <p:nvSpPr>
            <p:cNvPr id="5" name="TextBox 4">
              <a:extLst>
                <a:ext uri="{FF2B5EF4-FFF2-40B4-BE49-F238E27FC236}">
                  <a16:creationId xmlns:a16="http://schemas.microsoft.com/office/drawing/2014/main" id="{6963CDF7-4D96-5BBA-842B-27587D7AA83B}"/>
                </a:ext>
              </a:extLst>
            </p:cNvPr>
            <p:cNvSpPr txBox="1"/>
            <p:nvPr/>
          </p:nvSpPr>
          <p:spPr>
            <a:xfrm>
              <a:off x="1962365" y="5198687"/>
              <a:ext cx="3717402" cy="312301"/>
            </a:xfrm>
            <a:prstGeom prst="rect">
              <a:avLst/>
            </a:prstGeom>
            <a:noFill/>
          </p:spPr>
          <p:txBody>
            <a:bodyPr wrap="square" rtlCol="0">
              <a:spAutoFit/>
            </a:bodyPr>
            <a:lstStyle/>
            <a:p>
              <a:r>
                <a:rPr lang="en-US" sz="1200" dirty="0"/>
                <a:t>Application Energy consumption (KJ)</a:t>
              </a:r>
              <a:endParaRPr lang="en-NL" sz="1200" dirty="0"/>
            </a:p>
          </p:txBody>
        </p:sp>
        <p:graphicFrame>
          <p:nvGraphicFramePr>
            <p:cNvPr id="7" name="Chart 6">
              <a:extLst>
                <a:ext uri="{FF2B5EF4-FFF2-40B4-BE49-F238E27FC236}">
                  <a16:creationId xmlns:a16="http://schemas.microsoft.com/office/drawing/2014/main" id="{00000000-0008-0000-0100-000008000000}"/>
                </a:ext>
              </a:extLst>
            </p:cNvPr>
            <p:cNvGraphicFramePr>
              <a:graphicFrameLocks/>
            </p:cNvGraphicFramePr>
            <p:nvPr>
              <p:extLst>
                <p:ext uri="{D42A27DB-BD31-4B8C-83A1-F6EECF244321}">
                  <p14:modId xmlns:p14="http://schemas.microsoft.com/office/powerpoint/2010/main" val="3313201795"/>
                </p:ext>
              </p:extLst>
            </p:nvPr>
          </p:nvGraphicFramePr>
          <p:xfrm>
            <a:off x="1227524" y="2074432"/>
            <a:ext cx="4784315" cy="2941120"/>
          </p:xfrm>
          <a:graphic>
            <a:graphicData uri="http://schemas.openxmlformats.org/drawingml/2006/chart">
              <c:chart xmlns:c="http://schemas.openxmlformats.org/drawingml/2006/chart" xmlns:r="http://schemas.openxmlformats.org/officeDocument/2006/relationships" r:id="rId3"/>
            </a:graphicData>
          </a:graphic>
        </p:graphicFrame>
      </p:grpSp>
      <p:grpSp>
        <p:nvGrpSpPr>
          <p:cNvPr id="3" name="Group 2">
            <a:extLst>
              <a:ext uri="{FF2B5EF4-FFF2-40B4-BE49-F238E27FC236}">
                <a16:creationId xmlns:a16="http://schemas.microsoft.com/office/drawing/2014/main" id="{64C0DE4C-21CD-5D88-3EA7-A4FF68A09043}"/>
              </a:ext>
            </a:extLst>
          </p:cNvPr>
          <p:cNvGrpSpPr/>
          <p:nvPr/>
        </p:nvGrpSpPr>
        <p:grpSpPr>
          <a:xfrm>
            <a:off x="560494" y="2423853"/>
            <a:ext cx="3486621" cy="3085735"/>
            <a:chOff x="6400800" y="2074432"/>
            <a:chExt cx="4784315" cy="3409952"/>
          </a:xfrm>
        </p:grpSpPr>
        <p:sp>
          <p:nvSpPr>
            <p:cNvPr id="6" name="TextBox 5">
              <a:extLst>
                <a:ext uri="{FF2B5EF4-FFF2-40B4-BE49-F238E27FC236}">
                  <a16:creationId xmlns:a16="http://schemas.microsoft.com/office/drawing/2014/main" id="{5479F733-0994-EE38-5647-B23BBC65EA77}"/>
                </a:ext>
              </a:extLst>
            </p:cNvPr>
            <p:cNvSpPr txBox="1"/>
            <p:nvPr/>
          </p:nvSpPr>
          <p:spPr>
            <a:xfrm>
              <a:off x="7012436" y="5178281"/>
              <a:ext cx="3878171" cy="306103"/>
            </a:xfrm>
            <a:prstGeom prst="rect">
              <a:avLst/>
            </a:prstGeom>
            <a:noFill/>
          </p:spPr>
          <p:txBody>
            <a:bodyPr wrap="square" rtlCol="0">
              <a:spAutoFit/>
            </a:bodyPr>
            <a:lstStyle/>
            <a:p>
              <a:r>
                <a:rPr lang="en-US" sz="1200" dirty="0"/>
                <a:t>Digital Chain Energy consumption (KJ)</a:t>
              </a:r>
              <a:endParaRPr lang="en-NL" sz="1200" dirty="0"/>
            </a:p>
          </p:txBody>
        </p:sp>
        <p:graphicFrame>
          <p:nvGraphicFramePr>
            <p:cNvPr id="8" name="Chart 7">
              <a:extLst>
                <a:ext uri="{FF2B5EF4-FFF2-40B4-BE49-F238E27FC236}">
                  <a16:creationId xmlns:a16="http://schemas.microsoft.com/office/drawing/2014/main" id="{00000000-0008-0000-0100-000007000000}"/>
                </a:ext>
              </a:extLst>
            </p:cNvPr>
            <p:cNvGraphicFramePr>
              <a:graphicFrameLocks/>
            </p:cNvGraphicFramePr>
            <p:nvPr>
              <p:extLst>
                <p:ext uri="{D42A27DB-BD31-4B8C-83A1-F6EECF244321}">
                  <p14:modId xmlns:p14="http://schemas.microsoft.com/office/powerpoint/2010/main" val="2896399956"/>
                </p:ext>
              </p:extLst>
            </p:nvPr>
          </p:nvGraphicFramePr>
          <p:xfrm>
            <a:off x="6400800" y="2074432"/>
            <a:ext cx="4784315" cy="2886530"/>
          </p:xfrm>
          <a:graphic>
            <a:graphicData uri="http://schemas.openxmlformats.org/drawingml/2006/chart">
              <c:chart xmlns:c="http://schemas.openxmlformats.org/drawingml/2006/chart" xmlns:r="http://schemas.openxmlformats.org/officeDocument/2006/relationships" r:id="rId4"/>
            </a:graphicData>
          </a:graphic>
        </p:graphicFrame>
      </p:grpSp>
      <p:grpSp>
        <p:nvGrpSpPr>
          <p:cNvPr id="97" name="Group 96">
            <a:extLst>
              <a:ext uri="{FF2B5EF4-FFF2-40B4-BE49-F238E27FC236}">
                <a16:creationId xmlns:a16="http://schemas.microsoft.com/office/drawing/2014/main" id="{F1F4360F-5B28-34A5-058C-E2837A247DE4}"/>
              </a:ext>
            </a:extLst>
          </p:cNvPr>
          <p:cNvGrpSpPr/>
          <p:nvPr/>
        </p:nvGrpSpPr>
        <p:grpSpPr>
          <a:xfrm>
            <a:off x="8144885" y="2412673"/>
            <a:ext cx="3582386" cy="3243939"/>
            <a:chOff x="8144885" y="2412673"/>
            <a:chExt cx="3582386" cy="3243939"/>
          </a:xfrm>
        </p:grpSpPr>
        <p:sp>
          <p:nvSpPr>
            <p:cNvPr id="10" name="TextBox 9">
              <a:extLst>
                <a:ext uri="{FF2B5EF4-FFF2-40B4-BE49-F238E27FC236}">
                  <a16:creationId xmlns:a16="http://schemas.microsoft.com/office/drawing/2014/main" id="{0798E809-3B84-F604-3417-57CE8E2B546B}"/>
                </a:ext>
              </a:extLst>
            </p:cNvPr>
            <p:cNvSpPr txBox="1"/>
            <p:nvPr/>
          </p:nvSpPr>
          <p:spPr>
            <a:xfrm>
              <a:off x="8449207" y="5194947"/>
              <a:ext cx="3278064" cy="461665"/>
            </a:xfrm>
            <a:prstGeom prst="rect">
              <a:avLst/>
            </a:prstGeom>
            <a:noFill/>
          </p:spPr>
          <p:txBody>
            <a:bodyPr wrap="square" rtlCol="0">
              <a:spAutoFit/>
            </a:bodyPr>
            <a:lstStyle/>
            <a:p>
              <a:pPr algn="ctr"/>
              <a:r>
                <a:rPr lang="en-US" sz="1200" dirty="0"/>
                <a:t>Delay of VR Game application in different scenarios</a:t>
              </a:r>
              <a:endParaRPr lang="en-NL" sz="1200" dirty="0"/>
            </a:p>
          </p:txBody>
        </p:sp>
        <p:graphicFrame>
          <p:nvGraphicFramePr>
            <p:cNvPr id="11" name="Chart 10">
              <a:extLst>
                <a:ext uri="{FF2B5EF4-FFF2-40B4-BE49-F238E27FC236}">
                  <a16:creationId xmlns:a16="http://schemas.microsoft.com/office/drawing/2014/main" id="{D9857FFD-583D-7B0A-FD8C-0D291A1774C3}"/>
                </a:ext>
              </a:extLst>
            </p:cNvPr>
            <p:cNvGraphicFramePr>
              <a:graphicFrameLocks/>
            </p:cNvGraphicFramePr>
            <p:nvPr>
              <p:extLst>
                <p:ext uri="{D42A27DB-BD31-4B8C-83A1-F6EECF244321}">
                  <p14:modId xmlns:p14="http://schemas.microsoft.com/office/powerpoint/2010/main" val="3592454519"/>
                </p:ext>
              </p:extLst>
            </p:nvPr>
          </p:nvGraphicFramePr>
          <p:xfrm>
            <a:off x="8144885" y="2412673"/>
            <a:ext cx="3486621" cy="2608661"/>
          </p:xfrm>
          <a:graphic>
            <a:graphicData uri="http://schemas.openxmlformats.org/drawingml/2006/chart">
              <c:chart xmlns:c="http://schemas.openxmlformats.org/drawingml/2006/chart" xmlns:r="http://schemas.openxmlformats.org/officeDocument/2006/relationships" r:id="rId5"/>
            </a:graphicData>
          </a:graphic>
        </p:graphicFrame>
      </p:grpSp>
      <p:sp>
        <p:nvSpPr>
          <p:cNvPr id="12" name="Rectangle 11">
            <a:extLst>
              <a:ext uri="{FF2B5EF4-FFF2-40B4-BE49-F238E27FC236}">
                <a16:creationId xmlns:a16="http://schemas.microsoft.com/office/drawing/2014/main" id="{46676C2D-5965-6A19-8E32-74D8211AC3A7}"/>
              </a:ext>
            </a:extLst>
          </p:cNvPr>
          <p:cNvSpPr/>
          <p:nvPr/>
        </p:nvSpPr>
        <p:spPr>
          <a:xfrm>
            <a:off x="0" y="6272107"/>
            <a:ext cx="12192000" cy="585893"/>
          </a:xfrm>
          <a:prstGeom prst="rect">
            <a:avLst/>
          </a:prstGeom>
          <a:solidFill>
            <a:srgbClr val="F5FAEA"/>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endParaRPr lang="en-NL" dirty="0"/>
          </a:p>
        </p:txBody>
      </p:sp>
      <p:sp>
        <p:nvSpPr>
          <p:cNvPr id="13" name="Slide Number Placeholder 47">
            <a:extLst>
              <a:ext uri="{FF2B5EF4-FFF2-40B4-BE49-F238E27FC236}">
                <a16:creationId xmlns:a16="http://schemas.microsoft.com/office/drawing/2014/main" id="{A856E1A1-D5C2-A807-B4F0-FB465BF27DBA}"/>
              </a:ext>
            </a:extLst>
          </p:cNvPr>
          <p:cNvSpPr>
            <a:spLocks noGrp="1"/>
          </p:cNvSpPr>
          <p:nvPr>
            <p:ph type="sldNum" sz="quarter" idx="12"/>
          </p:nvPr>
        </p:nvSpPr>
        <p:spPr>
          <a:xfrm>
            <a:off x="10499667" y="6429239"/>
            <a:ext cx="1312025" cy="365125"/>
          </a:xfrm>
        </p:spPr>
        <p:txBody>
          <a:bodyPr/>
          <a:lstStyle/>
          <a:p>
            <a:fld id="{4FAB73BC-B049-4115-A692-8D63A059BFB8}" type="slidenum">
              <a:rPr lang="en-US" smtClean="0">
                <a:solidFill>
                  <a:schemeClr val="tx1"/>
                </a:solidFill>
              </a:rPr>
              <a:t>13</a:t>
            </a:fld>
            <a:endParaRPr lang="en-US" dirty="0">
              <a:solidFill>
                <a:schemeClr val="tx1"/>
              </a:solidFill>
            </a:endParaRPr>
          </a:p>
        </p:txBody>
      </p:sp>
      <p:grpSp>
        <p:nvGrpSpPr>
          <p:cNvPr id="67" name="Group 66">
            <a:extLst>
              <a:ext uri="{FF2B5EF4-FFF2-40B4-BE49-F238E27FC236}">
                <a16:creationId xmlns:a16="http://schemas.microsoft.com/office/drawing/2014/main" id="{F804B12C-6086-2199-4D7A-BDA4E685E156}"/>
              </a:ext>
            </a:extLst>
          </p:cNvPr>
          <p:cNvGrpSpPr/>
          <p:nvPr/>
        </p:nvGrpSpPr>
        <p:grpSpPr>
          <a:xfrm>
            <a:off x="303109" y="6303671"/>
            <a:ext cx="11162356" cy="517970"/>
            <a:chOff x="303109" y="6303671"/>
            <a:chExt cx="11162356" cy="517970"/>
          </a:xfrm>
        </p:grpSpPr>
        <p:grpSp>
          <p:nvGrpSpPr>
            <p:cNvPr id="68" name="Group 67">
              <a:extLst>
                <a:ext uri="{FF2B5EF4-FFF2-40B4-BE49-F238E27FC236}">
                  <a16:creationId xmlns:a16="http://schemas.microsoft.com/office/drawing/2014/main" id="{B4CA492E-62AE-52BF-BC65-7AA8A36C3833}"/>
                </a:ext>
              </a:extLst>
            </p:cNvPr>
            <p:cNvGrpSpPr/>
            <p:nvPr/>
          </p:nvGrpSpPr>
          <p:grpSpPr>
            <a:xfrm>
              <a:off x="303109" y="6305017"/>
              <a:ext cx="11162356" cy="515545"/>
              <a:chOff x="580815" y="6345655"/>
              <a:chExt cx="11162356" cy="515545"/>
            </a:xfrm>
          </p:grpSpPr>
          <p:grpSp>
            <p:nvGrpSpPr>
              <p:cNvPr id="75" name="Group 74">
                <a:extLst>
                  <a:ext uri="{FF2B5EF4-FFF2-40B4-BE49-F238E27FC236}">
                    <a16:creationId xmlns:a16="http://schemas.microsoft.com/office/drawing/2014/main" id="{62A95BCB-5E65-4EAB-3CE0-6BBC39249949}"/>
                  </a:ext>
                </a:extLst>
              </p:cNvPr>
              <p:cNvGrpSpPr/>
              <p:nvPr/>
            </p:nvGrpSpPr>
            <p:grpSpPr>
              <a:xfrm>
                <a:off x="1630029" y="6345886"/>
                <a:ext cx="10113142" cy="515314"/>
                <a:chOff x="2711037" y="6334845"/>
                <a:chExt cx="10113142" cy="515314"/>
              </a:xfrm>
            </p:grpSpPr>
            <p:grpSp>
              <p:nvGrpSpPr>
                <p:cNvPr id="79" name="Group 78">
                  <a:extLst>
                    <a:ext uri="{FF2B5EF4-FFF2-40B4-BE49-F238E27FC236}">
                      <a16:creationId xmlns:a16="http://schemas.microsoft.com/office/drawing/2014/main" id="{B5465D82-F5FA-B7D1-594D-AAA64AF7464C}"/>
                    </a:ext>
                  </a:extLst>
                </p:cNvPr>
                <p:cNvGrpSpPr/>
                <p:nvPr/>
              </p:nvGrpSpPr>
              <p:grpSpPr>
                <a:xfrm>
                  <a:off x="2711037" y="6335960"/>
                  <a:ext cx="1326465" cy="512345"/>
                  <a:chOff x="1083685" y="0"/>
                  <a:chExt cx="1562026" cy="512345"/>
                </a:xfrm>
                <a:solidFill>
                  <a:schemeClr val="accent1">
                    <a:lumMod val="20000"/>
                    <a:lumOff val="80000"/>
                  </a:schemeClr>
                </a:solidFill>
              </p:grpSpPr>
              <p:sp>
                <p:nvSpPr>
                  <p:cNvPr id="95" name="Arrow: Chevron 94">
                    <a:extLst>
                      <a:ext uri="{FF2B5EF4-FFF2-40B4-BE49-F238E27FC236}">
                        <a16:creationId xmlns:a16="http://schemas.microsoft.com/office/drawing/2014/main" id="{B351CFFE-B55A-9425-E136-18E50A5336C2}"/>
                      </a:ext>
                    </a:extLst>
                  </p:cNvPr>
                  <p:cNvSpPr/>
                  <p:nvPr/>
                </p:nvSpPr>
                <p:spPr>
                  <a:xfrm>
                    <a:off x="1083685" y="0"/>
                    <a:ext cx="1562026" cy="512345"/>
                  </a:xfrm>
                  <a:prstGeom prst="chevron">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NL"/>
                  </a:p>
                </p:txBody>
              </p:sp>
              <p:sp>
                <p:nvSpPr>
                  <p:cNvPr id="96" name="Arrow: Chevron 6">
                    <a:extLst>
                      <a:ext uri="{FF2B5EF4-FFF2-40B4-BE49-F238E27FC236}">
                        <a16:creationId xmlns:a16="http://schemas.microsoft.com/office/drawing/2014/main" id="{FCBD841F-3A9D-9B5C-DF88-BB8B8842BD01}"/>
                      </a:ext>
                    </a:extLst>
                  </p:cNvPr>
                  <p:cNvSpPr txBox="1"/>
                  <p:nvPr/>
                </p:nvSpPr>
                <p:spPr>
                  <a:xfrm>
                    <a:off x="1409674" y="38183"/>
                    <a:ext cx="956913" cy="385860"/>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800" kern="1200" dirty="0">
                        <a:solidFill>
                          <a:schemeClr val="tx1"/>
                        </a:solidFill>
                      </a:rPr>
                      <a:t>Simulation</a:t>
                    </a:r>
                  </a:p>
                  <a:p>
                    <a:pPr marL="0" lvl="0" indent="0" algn="ctr" defTabSz="533400">
                      <a:lnSpc>
                        <a:spcPct val="90000"/>
                      </a:lnSpc>
                      <a:spcBef>
                        <a:spcPct val="0"/>
                      </a:spcBef>
                      <a:spcAft>
                        <a:spcPct val="35000"/>
                      </a:spcAft>
                      <a:buNone/>
                    </a:pPr>
                    <a:r>
                      <a:rPr lang="en-US" sz="800" dirty="0">
                        <a:solidFill>
                          <a:schemeClr val="tx1"/>
                        </a:solidFill>
                      </a:rPr>
                      <a:t>Framework</a:t>
                    </a:r>
                    <a:endParaRPr lang="en-US" sz="800" kern="1200" dirty="0">
                      <a:solidFill>
                        <a:schemeClr val="tx1"/>
                      </a:solidFill>
                    </a:endParaRPr>
                  </a:p>
                </p:txBody>
              </p:sp>
            </p:grpSp>
            <p:grpSp>
              <p:nvGrpSpPr>
                <p:cNvPr id="80" name="Group 79">
                  <a:extLst>
                    <a:ext uri="{FF2B5EF4-FFF2-40B4-BE49-F238E27FC236}">
                      <a16:creationId xmlns:a16="http://schemas.microsoft.com/office/drawing/2014/main" id="{8A7C22C3-0FDA-F82B-8E34-465D7C9D7A17}"/>
                    </a:ext>
                  </a:extLst>
                </p:cNvPr>
                <p:cNvGrpSpPr/>
                <p:nvPr/>
              </p:nvGrpSpPr>
              <p:grpSpPr>
                <a:xfrm>
                  <a:off x="3828030" y="6335959"/>
                  <a:ext cx="1326462" cy="512345"/>
                  <a:chOff x="2399035" y="-1"/>
                  <a:chExt cx="1562026" cy="512345"/>
                </a:xfrm>
                <a:solidFill>
                  <a:schemeClr val="accent1">
                    <a:lumMod val="20000"/>
                    <a:lumOff val="80000"/>
                  </a:schemeClr>
                </a:solidFill>
              </p:grpSpPr>
              <p:sp>
                <p:nvSpPr>
                  <p:cNvPr id="93" name="Arrow: Chevron 92">
                    <a:extLst>
                      <a:ext uri="{FF2B5EF4-FFF2-40B4-BE49-F238E27FC236}">
                        <a16:creationId xmlns:a16="http://schemas.microsoft.com/office/drawing/2014/main" id="{53ADE163-943C-680E-D96A-2D210777CDD8}"/>
                      </a:ext>
                    </a:extLst>
                  </p:cNvPr>
                  <p:cNvSpPr/>
                  <p:nvPr/>
                </p:nvSpPr>
                <p:spPr>
                  <a:xfrm>
                    <a:off x="2399035" y="-1"/>
                    <a:ext cx="1562026" cy="512345"/>
                  </a:xfrm>
                  <a:prstGeom prst="chevron">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NL"/>
                  </a:p>
                </p:txBody>
              </p:sp>
              <p:sp>
                <p:nvSpPr>
                  <p:cNvPr id="94" name="Arrow: Chevron 8">
                    <a:extLst>
                      <a:ext uri="{FF2B5EF4-FFF2-40B4-BE49-F238E27FC236}">
                        <a16:creationId xmlns:a16="http://schemas.microsoft.com/office/drawing/2014/main" id="{354C1A4B-0F91-29EB-5249-90F57C5EE892}"/>
                      </a:ext>
                    </a:extLst>
                  </p:cNvPr>
                  <p:cNvSpPr txBox="1"/>
                  <p:nvPr/>
                </p:nvSpPr>
                <p:spPr>
                  <a:xfrm>
                    <a:off x="2750717" y="61863"/>
                    <a:ext cx="931221" cy="396541"/>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800" kern="1200" dirty="0">
                        <a:solidFill>
                          <a:schemeClr val="tx1"/>
                        </a:solidFill>
                      </a:rPr>
                      <a:t>Application</a:t>
                    </a:r>
                  </a:p>
                  <a:p>
                    <a:pPr marL="0" lvl="0" indent="0" algn="ctr" defTabSz="533400">
                      <a:lnSpc>
                        <a:spcPct val="90000"/>
                      </a:lnSpc>
                      <a:spcBef>
                        <a:spcPct val="0"/>
                      </a:spcBef>
                      <a:spcAft>
                        <a:spcPct val="35000"/>
                      </a:spcAft>
                      <a:buNone/>
                    </a:pPr>
                    <a:r>
                      <a:rPr lang="en-US" sz="800" kern="1200" dirty="0">
                        <a:solidFill>
                          <a:schemeClr val="tx1"/>
                        </a:solidFill>
                      </a:rPr>
                      <a:t> Case-Study</a:t>
                    </a:r>
                  </a:p>
                </p:txBody>
              </p:sp>
            </p:grpSp>
            <p:grpSp>
              <p:nvGrpSpPr>
                <p:cNvPr id="81" name="Group 80">
                  <a:extLst>
                    <a:ext uri="{FF2B5EF4-FFF2-40B4-BE49-F238E27FC236}">
                      <a16:creationId xmlns:a16="http://schemas.microsoft.com/office/drawing/2014/main" id="{DA65B161-7E33-618B-1E35-56C1AAC442F3}"/>
                    </a:ext>
                  </a:extLst>
                </p:cNvPr>
                <p:cNvGrpSpPr/>
                <p:nvPr/>
              </p:nvGrpSpPr>
              <p:grpSpPr>
                <a:xfrm>
                  <a:off x="4947293" y="6335960"/>
                  <a:ext cx="1326462" cy="512345"/>
                  <a:chOff x="3717067" y="0"/>
                  <a:chExt cx="1562025" cy="512345"/>
                </a:xfrm>
                <a:solidFill>
                  <a:schemeClr val="accent1">
                    <a:lumMod val="20000"/>
                    <a:lumOff val="80000"/>
                  </a:schemeClr>
                </a:solidFill>
              </p:grpSpPr>
              <p:sp>
                <p:nvSpPr>
                  <p:cNvPr id="91" name="Arrow: Chevron 90">
                    <a:extLst>
                      <a:ext uri="{FF2B5EF4-FFF2-40B4-BE49-F238E27FC236}">
                        <a16:creationId xmlns:a16="http://schemas.microsoft.com/office/drawing/2014/main" id="{3A8E0FEE-4BA3-5230-2928-A5F6B7B1091E}"/>
                      </a:ext>
                    </a:extLst>
                  </p:cNvPr>
                  <p:cNvSpPr/>
                  <p:nvPr/>
                </p:nvSpPr>
                <p:spPr>
                  <a:xfrm>
                    <a:off x="3717067" y="0"/>
                    <a:ext cx="1562025" cy="512345"/>
                  </a:xfrm>
                  <a:prstGeom prst="chevron">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NL" dirty="0"/>
                  </a:p>
                </p:txBody>
              </p:sp>
              <p:sp>
                <p:nvSpPr>
                  <p:cNvPr id="92" name="Arrow: Chevron 10">
                    <a:extLst>
                      <a:ext uri="{FF2B5EF4-FFF2-40B4-BE49-F238E27FC236}">
                        <a16:creationId xmlns:a16="http://schemas.microsoft.com/office/drawing/2014/main" id="{0D7C6C90-46D2-7E5A-2DE1-1F1435F2AC8F}"/>
                      </a:ext>
                    </a:extLst>
                  </p:cNvPr>
                  <p:cNvSpPr txBox="1"/>
                  <p:nvPr/>
                </p:nvSpPr>
                <p:spPr>
                  <a:xfrm>
                    <a:off x="4011291" y="53939"/>
                    <a:ext cx="884745" cy="40446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800" kern="1200" dirty="0">
                        <a:solidFill>
                          <a:schemeClr val="tx1"/>
                        </a:solidFill>
                      </a:rPr>
                      <a:t>Continuum</a:t>
                    </a:r>
                  </a:p>
                  <a:p>
                    <a:pPr marL="0" lvl="0" indent="0" algn="ctr" defTabSz="533400">
                      <a:lnSpc>
                        <a:spcPct val="90000"/>
                      </a:lnSpc>
                      <a:spcBef>
                        <a:spcPct val="0"/>
                      </a:spcBef>
                      <a:spcAft>
                        <a:spcPct val="35000"/>
                      </a:spcAft>
                      <a:buNone/>
                    </a:pPr>
                    <a:r>
                      <a:rPr lang="en-US" sz="800" dirty="0">
                        <a:solidFill>
                          <a:schemeClr val="tx1"/>
                        </a:solidFill>
                      </a:rPr>
                      <a:t>Architecture</a:t>
                    </a:r>
                    <a:endParaRPr lang="en-US" sz="800" kern="1200" dirty="0">
                      <a:solidFill>
                        <a:schemeClr val="tx1"/>
                      </a:solidFill>
                    </a:endParaRPr>
                  </a:p>
                </p:txBody>
              </p:sp>
            </p:grpSp>
            <p:grpSp>
              <p:nvGrpSpPr>
                <p:cNvPr id="82" name="Group 81">
                  <a:extLst>
                    <a:ext uri="{FF2B5EF4-FFF2-40B4-BE49-F238E27FC236}">
                      <a16:creationId xmlns:a16="http://schemas.microsoft.com/office/drawing/2014/main" id="{5B9CA44A-837A-F39F-401E-1AFE74E073BF}"/>
                    </a:ext>
                  </a:extLst>
                </p:cNvPr>
                <p:cNvGrpSpPr/>
                <p:nvPr/>
              </p:nvGrpSpPr>
              <p:grpSpPr>
                <a:xfrm>
                  <a:off x="6069873" y="6337814"/>
                  <a:ext cx="1326462" cy="512345"/>
                  <a:chOff x="5039005" y="1854"/>
                  <a:chExt cx="1562025" cy="512345"/>
                </a:xfrm>
                <a:solidFill>
                  <a:schemeClr val="accent1">
                    <a:lumMod val="20000"/>
                    <a:lumOff val="80000"/>
                  </a:schemeClr>
                </a:solidFill>
              </p:grpSpPr>
              <p:sp>
                <p:nvSpPr>
                  <p:cNvPr id="89" name="Arrow: Chevron 88">
                    <a:extLst>
                      <a:ext uri="{FF2B5EF4-FFF2-40B4-BE49-F238E27FC236}">
                        <a16:creationId xmlns:a16="http://schemas.microsoft.com/office/drawing/2014/main" id="{627F021F-9719-4E67-1179-54CF709DE4D8}"/>
                      </a:ext>
                    </a:extLst>
                  </p:cNvPr>
                  <p:cNvSpPr/>
                  <p:nvPr/>
                </p:nvSpPr>
                <p:spPr>
                  <a:xfrm>
                    <a:off x="5039005" y="1854"/>
                    <a:ext cx="1562025" cy="512345"/>
                  </a:xfrm>
                  <a:prstGeom prst="chevron">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NL" dirty="0"/>
                  </a:p>
                </p:txBody>
              </p:sp>
              <p:sp>
                <p:nvSpPr>
                  <p:cNvPr id="90" name="Arrow: Chevron 12">
                    <a:extLst>
                      <a:ext uri="{FF2B5EF4-FFF2-40B4-BE49-F238E27FC236}">
                        <a16:creationId xmlns:a16="http://schemas.microsoft.com/office/drawing/2014/main" id="{489EF7CB-0824-FC28-D327-87ECB3D414EF}"/>
                      </a:ext>
                    </a:extLst>
                  </p:cNvPr>
                  <p:cNvSpPr txBox="1"/>
                  <p:nvPr/>
                </p:nvSpPr>
                <p:spPr>
                  <a:xfrm>
                    <a:off x="5358631" y="55090"/>
                    <a:ext cx="947315" cy="396541"/>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800" kern="1200" dirty="0">
                        <a:solidFill>
                          <a:schemeClr val="tx1"/>
                        </a:solidFill>
                      </a:rPr>
                      <a:t>Experimental</a:t>
                    </a:r>
                  </a:p>
                  <a:p>
                    <a:pPr marL="0" lvl="0" indent="0" algn="ctr" defTabSz="533400">
                      <a:lnSpc>
                        <a:spcPct val="90000"/>
                      </a:lnSpc>
                      <a:spcBef>
                        <a:spcPct val="0"/>
                      </a:spcBef>
                      <a:spcAft>
                        <a:spcPct val="35000"/>
                      </a:spcAft>
                      <a:buNone/>
                    </a:pPr>
                    <a:r>
                      <a:rPr lang="en-US" sz="800" kern="1200" dirty="0">
                        <a:solidFill>
                          <a:schemeClr val="tx1"/>
                        </a:solidFill>
                      </a:rPr>
                      <a:t> Scenarios</a:t>
                    </a:r>
                  </a:p>
                </p:txBody>
              </p:sp>
            </p:grpSp>
            <p:grpSp>
              <p:nvGrpSpPr>
                <p:cNvPr id="83" name="Group 82">
                  <a:extLst>
                    <a:ext uri="{FF2B5EF4-FFF2-40B4-BE49-F238E27FC236}">
                      <a16:creationId xmlns:a16="http://schemas.microsoft.com/office/drawing/2014/main" id="{FA9CA2E9-2A61-C17C-A177-A38D1782E851}"/>
                    </a:ext>
                  </a:extLst>
                </p:cNvPr>
                <p:cNvGrpSpPr/>
                <p:nvPr/>
              </p:nvGrpSpPr>
              <p:grpSpPr>
                <a:xfrm>
                  <a:off x="7192684" y="6335960"/>
                  <a:ext cx="1261096" cy="512345"/>
                  <a:chOff x="6361209" y="0"/>
                  <a:chExt cx="1485051" cy="512345"/>
                </a:xfrm>
                <a:solidFill>
                  <a:schemeClr val="accent1">
                    <a:lumMod val="20000"/>
                    <a:lumOff val="80000"/>
                  </a:schemeClr>
                </a:solidFill>
              </p:grpSpPr>
              <p:sp>
                <p:nvSpPr>
                  <p:cNvPr id="87" name="Arrow: Chevron 86">
                    <a:extLst>
                      <a:ext uri="{FF2B5EF4-FFF2-40B4-BE49-F238E27FC236}">
                        <a16:creationId xmlns:a16="http://schemas.microsoft.com/office/drawing/2014/main" id="{5BB01551-0A3B-24EE-269D-67CAE303DA5B}"/>
                      </a:ext>
                    </a:extLst>
                  </p:cNvPr>
                  <p:cNvSpPr/>
                  <p:nvPr/>
                </p:nvSpPr>
                <p:spPr>
                  <a:xfrm>
                    <a:off x="6361209" y="0"/>
                    <a:ext cx="1485051" cy="512345"/>
                  </a:xfrm>
                  <a:prstGeom prst="chevron">
                    <a:avLst/>
                  </a:prstGeom>
                  <a:solidFill>
                    <a:schemeClr val="accent1">
                      <a:lumMod val="75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NL"/>
                  </a:p>
                </p:txBody>
              </p:sp>
              <p:sp>
                <p:nvSpPr>
                  <p:cNvPr id="88" name="Arrow: Chevron 14">
                    <a:extLst>
                      <a:ext uri="{FF2B5EF4-FFF2-40B4-BE49-F238E27FC236}">
                        <a16:creationId xmlns:a16="http://schemas.microsoft.com/office/drawing/2014/main" id="{34CC8236-46C8-3AF4-BE7F-FA99E8F8C119}"/>
                      </a:ext>
                    </a:extLst>
                  </p:cNvPr>
                  <p:cNvSpPr txBox="1"/>
                  <p:nvPr/>
                </p:nvSpPr>
                <p:spPr>
                  <a:xfrm>
                    <a:off x="6664463" y="61863"/>
                    <a:ext cx="898644" cy="366504"/>
                  </a:xfrm>
                  <a:prstGeom prst="rect">
                    <a:avLst/>
                  </a:prstGeom>
                  <a:solidFill>
                    <a:schemeClr val="accent1">
                      <a:lumMod val="75000"/>
                    </a:schemeClr>
                  </a:solidFill>
                </p:spPr>
                <p:style>
                  <a:lnRef idx="0">
                    <a:scrgbClr r="0" g="0" b="0"/>
                  </a:lnRef>
                  <a:fillRef idx="0">
                    <a:scrgbClr r="0" g="0" b="0"/>
                  </a:fillRef>
                  <a:effectRef idx="0">
                    <a:scrgbClr r="0" g="0" b="0"/>
                  </a:effectRef>
                  <a:fontRef idx="minor">
                    <a:schemeClr val="lt1"/>
                  </a:fontRef>
                </p:style>
                <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800" b="1" dirty="0">
                        <a:solidFill>
                          <a:schemeClr val="bg1"/>
                        </a:solidFill>
                      </a:rPr>
                      <a:t>Simulation</a:t>
                    </a:r>
                  </a:p>
                  <a:p>
                    <a:pPr marL="0" lvl="0" indent="0" algn="ctr" defTabSz="533400">
                      <a:lnSpc>
                        <a:spcPct val="90000"/>
                      </a:lnSpc>
                      <a:spcBef>
                        <a:spcPct val="0"/>
                      </a:spcBef>
                      <a:spcAft>
                        <a:spcPct val="35000"/>
                      </a:spcAft>
                      <a:buNone/>
                    </a:pPr>
                    <a:r>
                      <a:rPr lang="en-US" sz="800" b="1" dirty="0">
                        <a:solidFill>
                          <a:schemeClr val="bg1"/>
                        </a:solidFill>
                      </a:rPr>
                      <a:t> Results</a:t>
                    </a:r>
                    <a:endParaRPr lang="en-US" sz="800" b="1" kern="1200" dirty="0">
                      <a:solidFill>
                        <a:schemeClr val="bg1"/>
                      </a:solidFill>
                    </a:endParaRPr>
                  </a:p>
                </p:txBody>
              </p:sp>
            </p:grpSp>
            <p:grpSp>
              <p:nvGrpSpPr>
                <p:cNvPr id="84" name="Group 83">
                  <a:extLst>
                    <a:ext uri="{FF2B5EF4-FFF2-40B4-BE49-F238E27FC236}">
                      <a16:creationId xmlns:a16="http://schemas.microsoft.com/office/drawing/2014/main" id="{DCD5B879-AC4A-5065-FE46-C944D82C605A}"/>
                    </a:ext>
                  </a:extLst>
                </p:cNvPr>
                <p:cNvGrpSpPr/>
                <p:nvPr/>
              </p:nvGrpSpPr>
              <p:grpSpPr>
                <a:xfrm>
                  <a:off x="11497717" y="6334845"/>
                  <a:ext cx="1326462" cy="512345"/>
                  <a:chOff x="11430768" y="-1115"/>
                  <a:chExt cx="1562025" cy="512345"/>
                </a:xfrm>
                <a:solidFill>
                  <a:schemeClr val="accent1">
                    <a:lumMod val="20000"/>
                    <a:lumOff val="80000"/>
                  </a:schemeClr>
                </a:solidFill>
              </p:grpSpPr>
              <p:sp>
                <p:nvSpPr>
                  <p:cNvPr id="85" name="Arrow: Chevron 84">
                    <a:extLst>
                      <a:ext uri="{FF2B5EF4-FFF2-40B4-BE49-F238E27FC236}">
                        <a16:creationId xmlns:a16="http://schemas.microsoft.com/office/drawing/2014/main" id="{923B4ECB-764B-08E9-59E2-E8842DED56E9}"/>
                      </a:ext>
                    </a:extLst>
                  </p:cNvPr>
                  <p:cNvSpPr/>
                  <p:nvPr/>
                </p:nvSpPr>
                <p:spPr>
                  <a:xfrm>
                    <a:off x="11430768" y="-1115"/>
                    <a:ext cx="1562025" cy="512345"/>
                  </a:xfrm>
                  <a:prstGeom prst="chevron">
                    <a:avLst/>
                  </a:prstGeom>
                  <a:solidFill>
                    <a:schemeClr val="accent1">
                      <a:lumMod val="20000"/>
                      <a:lumOff val="8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NL"/>
                  </a:p>
                </p:txBody>
              </p:sp>
              <p:sp>
                <p:nvSpPr>
                  <p:cNvPr id="86" name="Arrow: Chevron 16">
                    <a:extLst>
                      <a:ext uri="{FF2B5EF4-FFF2-40B4-BE49-F238E27FC236}">
                        <a16:creationId xmlns:a16="http://schemas.microsoft.com/office/drawing/2014/main" id="{98EF9564-EF4B-EB4A-2CFB-BEA0BCAD8B0B}"/>
                      </a:ext>
                    </a:extLst>
                  </p:cNvPr>
                  <p:cNvSpPr txBox="1"/>
                  <p:nvPr/>
                </p:nvSpPr>
                <p:spPr>
                  <a:xfrm>
                    <a:off x="11842637" y="76283"/>
                    <a:ext cx="900377" cy="374429"/>
                  </a:xfrm>
                  <a:prstGeom prst="rect">
                    <a:avLst/>
                  </a:prstGeom>
                  <a:solidFill>
                    <a:schemeClr val="accent1">
                      <a:lumMod val="20000"/>
                      <a:lumOff val="80000"/>
                    </a:schemeClr>
                  </a:solidFill>
                </p:spPr>
                <p:style>
                  <a:lnRef idx="0">
                    <a:scrgbClr r="0" g="0" b="0"/>
                  </a:lnRef>
                  <a:fillRef idx="0">
                    <a:scrgbClr r="0" g="0" b="0"/>
                  </a:fillRef>
                  <a:effectRef idx="0">
                    <a:scrgbClr r="0" g="0" b="0"/>
                  </a:effectRef>
                  <a:fontRef idx="minor">
                    <a:schemeClr val="lt1"/>
                  </a:fontRef>
                </p:style>
                <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800" kern="1200" dirty="0">
                        <a:solidFill>
                          <a:schemeClr val="accent1">
                            <a:lumMod val="50000"/>
                          </a:schemeClr>
                        </a:solidFill>
                      </a:rPr>
                      <a:t>Conclusion and Future Work</a:t>
                    </a:r>
                    <a:endParaRPr lang="en-US" sz="700" kern="1200" dirty="0">
                      <a:solidFill>
                        <a:schemeClr val="accent1">
                          <a:lumMod val="50000"/>
                        </a:schemeClr>
                      </a:solidFill>
                    </a:endParaRPr>
                  </a:p>
                </p:txBody>
              </p:sp>
            </p:grpSp>
          </p:grpSp>
          <p:grpSp>
            <p:nvGrpSpPr>
              <p:cNvPr id="76" name="Group 75">
                <a:extLst>
                  <a:ext uri="{FF2B5EF4-FFF2-40B4-BE49-F238E27FC236}">
                    <a16:creationId xmlns:a16="http://schemas.microsoft.com/office/drawing/2014/main" id="{A2532C6A-F751-CD41-9138-AD6BC8AD041C}"/>
                  </a:ext>
                </a:extLst>
              </p:cNvPr>
              <p:cNvGrpSpPr/>
              <p:nvPr/>
            </p:nvGrpSpPr>
            <p:grpSpPr>
              <a:xfrm>
                <a:off x="580815" y="6345655"/>
                <a:ext cx="1251956" cy="512345"/>
                <a:chOff x="1869440" y="6335959"/>
                <a:chExt cx="1251956" cy="512345"/>
              </a:xfrm>
            </p:grpSpPr>
            <p:sp>
              <p:nvSpPr>
                <p:cNvPr id="77" name="Arrow: Chevron 76">
                  <a:extLst>
                    <a:ext uri="{FF2B5EF4-FFF2-40B4-BE49-F238E27FC236}">
                      <a16:creationId xmlns:a16="http://schemas.microsoft.com/office/drawing/2014/main" id="{FD5A2D0C-D0D3-FA3D-DEA5-97596EBF3407}"/>
                    </a:ext>
                  </a:extLst>
                </p:cNvPr>
                <p:cNvSpPr/>
                <p:nvPr/>
              </p:nvSpPr>
              <p:spPr>
                <a:xfrm>
                  <a:off x="1869440" y="6335959"/>
                  <a:ext cx="1251956" cy="512345"/>
                </a:xfrm>
                <a:prstGeom prst="chevron">
                  <a:avLst/>
                </a:prstGeom>
                <a:solidFill>
                  <a:schemeClr val="accent1">
                    <a:lumMod val="20000"/>
                    <a:lumOff val="8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NL" dirty="0"/>
                </a:p>
              </p:txBody>
            </p:sp>
            <p:sp>
              <p:nvSpPr>
                <p:cNvPr id="78" name="Arrow: Chevron 6">
                  <a:extLst>
                    <a:ext uri="{FF2B5EF4-FFF2-40B4-BE49-F238E27FC236}">
                      <a16:creationId xmlns:a16="http://schemas.microsoft.com/office/drawing/2014/main" id="{F655E957-2CE7-03EE-C80F-83206018264A}"/>
                    </a:ext>
                  </a:extLst>
                </p:cNvPr>
                <p:cNvSpPr txBox="1"/>
                <p:nvPr/>
              </p:nvSpPr>
              <p:spPr>
                <a:xfrm>
                  <a:off x="2167466" y="6389898"/>
                  <a:ext cx="736387" cy="404466"/>
                </a:xfrm>
                <a:prstGeom prst="rect">
                  <a:avLst/>
                </a:prstGeom>
                <a:solidFill>
                  <a:schemeClr val="accent1">
                    <a:lumMod val="20000"/>
                    <a:lumOff val="80000"/>
                  </a:schemeClr>
                </a:solidFill>
              </p:spPr>
              <p:style>
                <a:lnRef idx="0">
                  <a:scrgbClr r="0" g="0" b="0"/>
                </a:lnRef>
                <a:fillRef idx="0">
                  <a:scrgbClr r="0" g="0" b="0"/>
                </a:fillRef>
                <a:effectRef idx="0">
                  <a:scrgbClr r="0" g="0" b="0"/>
                </a:effectRef>
                <a:fontRef idx="minor">
                  <a:schemeClr val="lt1"/>
                </a:fontRef>
              </p:style>
              <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800" kern="1200" dirty="0">
                      <a:solidFill>
                        <a:schemeClr val="tx1"/>
                      </a:solidFill>
                    </a:rPr>
                    <a:t>Introduction</a:t>
                  </a:r>
                </a:p>
              </p:txBody>
            </p:sp>
          </p:grpSp>
        </p:grpSp>
        <p:sp>
          <p:nvSpPr>
            <p:cNvPr id="69" name="Arrow: Chevron 68">
              <a:extLst>
                <a:ext uri="{FF2B5EF4-FFF2-40B4-BE49-F238E27FC236}">
                  <a16:creationId xmlns:a16="http://schemas.microsoft.com/office/drawing/2014/main" id="{5F62962B-C55E-0F2B-BA96-6C482F9905E3}"/>
                </a:ext>
              </a:extLst>
            </p:cNvPr>
            <p:cNvSpPr/>
            <p:nvPr/>
          </p:nvSpPr>
          <p:spPr>
            <a:xfrm>
              <a:off x="6886317" y="6305017"/>
              <a:ext cx="1326462" cy="512345"/>
            </a:xfrm>
            <a:prstGeom prst="chevron">
              <a:avLst/>
            </a:prstGeom>
            <a:solidFill>
              <a:schemeClr val="accent1">
                <a:lumMod val="20000"/>
                <a:lumOff val="8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NL" dirty="0"/>
            </a:p>
          </p:txBody>
        </p:sp>
        <p:sp>
          <p:nvSpPr>
            <p:cNvPr id="70" name="Arrow: Chevron 6">
              <a:extLst>
                <a:ext uri="{FF2B5EF4-FFF2-40B4-BE49-F238E27FC236}">
                  <a16:creationId xmlns:a16="http://schemas.microsoft.com/office/drawing/2014/main" id="{F7AE2974-1E2B-52A5-3756-4A50D4773678}"/>
                </a:ext>
              </a:extLst>
            </p:cNvPr>
            <p:cNvSpPr txBox="1"/>
            <p:nvPr/>
          </p:nvSpPr>
          <p:spPr>
            <a:xfrm>
              <a:off x="7162766" y="6345947"/>
              <a:ext cx="812605" cy="385860"/>
            </a:xfrm>
            <a:prstGeom prst="rect">
              <a:avLst/>
            </a:prstGeom>
            <a:solidFill>
              <a:schemeClr val="accent1">
                <a:lumMod val="20000"/>
                <a:lumOff val="80000"/>
              </a:schemeClr>
            </a:solidFill>
          </p:spPr>
          <p:style>
            <a:lnRef idx="0">
              <a:scrgbClr r="0" g="0" b="0"/>
            </a:lnRef>
            <a:fillRef idx="0">
              <a:scrgbClr r="0" g="0" b="0"/>
            </a:fillRef>
            <a:effectRef idx="0">
              <a:scrgbClr r="0" g="0" b="0"/>
            </a:effectRef>
            <a:fontRef idx="minor">
              <a:schemeClr val="lt1"/>
            </a:fontRef>
          </p:style>
          <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800" kern="1200" dirty="0">
                  <a:solidFill>
                    <a:schemeClr val="tx1"/>
                  </a:solidFill>
                </a:rPr>
                <a:t>Network</a:t>
              </a:r>
            </a:p>
            <a:p>
              <a:pPr marL="0" lvl="0" indent="0" algn="ctr" defTabSz="533400">
                <a:lnSpc>
                  <a:spcPct val="90000"/>
                </a:lnSpc>
                <a:spcBef>
                  <a:spcPct val="0"/>
                </a:spcBef>
                <a:spcAft>
                  <a:spcPct val="35000"/>
                </a:spcAft>
                <a:buNone/>
              </a:pPr>
              <a:r>
                <a:rPr lang="en-US" sz="800" kern="1200" dirty="0">
                  <a:solidFill>
                    <a:schemeClr val="tx1"/>
                  </a:solidFill>
                </a:rPr>
                <a:t>Energy Modeling</a:t>
              </a:r>
            </a:p>
          </p:txBody>
        </p:sp>
        <p:sp>
          <p:nvSpPr>
            <p:cNvPr id="71" name="Arrow: Chevron 70">
              <a:extLst>
                <a:ext uri="{FF2B5EF4-FFF2-40B4-BE49-F238E27FC236}">
                  <a16:creationId xmlns:a16="http://schemas.microsoft.com/office/drawing/2014/main" id="{C75131FF-787F-E819-4F0C-F8C5046B875D}"/>
                </a:ext>
              </a:extLst>
            </p:cNvPr>
            <p:cNvSpPr/>
            <p:nvPr/>
          </p:nvSpPr>
          <p:spPr>
            <a:xfrm>
              <a:off x="8015189" y="6309296"/>
              <a:ext cx="1266984" cy="512345"/>
            </a:xfrm>
            <a:prstGeom prst="chevron">
              <a:avLst/>
            </a:prstGeom>
            <a:solidFill>
              <a:schemeClr val="accent1">
                <a:lumMod val="20000"/>
                <a:lumOff val="8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NL" dirty="0"/>
            </a:p>
          </p:txBody>
        </p:sp>
        <p:sp>
          <p:nvSpPr>
            <p:cNvPr id="72" name="Arrow: Chevron 6">
              <a:extLst>
                <a:ext uri="{FF2B5EF4-FFF2-40B4-BE49-F238E27FC236}">
                  <a16:creationId xmlns:a16="http://schemas.microsoft.com/office/drawing/2014/main" id="{944CA55F-A71D-787E-6C8E-79E6F06C17C9}"/>
                </a:ext>
              </a:extLst>
            </p:cNvPr>
            <p:cNvSpPr txBox="1"/>
            <p:nvPr/>
          </p:nvSpPr>
          <p:spPr>
            <a:xfrm>
              <a:off x="8340278" y="6366615"/>
              <a:ext cx="724355" cy="385860"/>
            </a:xfrm>
            <a:prstGeom prst="rect">
              <a:avLst/>
            </a:prstGeom>
            <a:solidFill>
              <a:schemeClr val="accent1">
                <a:lumMod val="20000"/>
                <a:lumOff val="80000"/>
              </a:schemeClr>
            </a:solidFill>
          </p:spPr>
          <p:style>
            <a:lnRef idx="0">
              <a:scrgbClr r="0" g="0" b="0"/>
            </a:lnRef>
            <a:fillRef idx="0">
              <a:scrgbClr r="0" g="0" b="0"/>
            </a:fillRef>
            <a:effectRef idx="0">
              <a:scrgbClr r="0" g="0" b="0"/>
            </a:effectRef>
            <a:fontRef idx="minor">
              <a:schemeClr val="lt1"/>
            </a:fontRef>
          </p:style>
          <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800" dirty="0">
                  <a:solidFill>
                    <a:schemeClr val="tx1"/>
                  </a:solidFill>
                </a:rPr>
                <a:t>Multi</a:t>
              </a:r>
            </a:p>
            <a:p>
              <a:pPr marL="0" lvl="0" indent="0" algn="ctr" defTabSz="533400">
                <a:lnSpc>
                  <a:spcPct val="90000"/>
                </a:lnSpc>
                <a:spcBef>
                  <a:spcPct val="0"/>
                </a:spcBef>
                <a:spcAft>
                  <a:spcPct val="35000"/>
                </a:spcAft>
                <a:buNone/>
              </a:pPr>
              <a:r>
                <a:rPr lang="en-US" sz="800" kern="1200" dirty="0">
                  <a:solidFill>
                    <a:schemeClr val="tx1"/>
                  </a:solidFill>
                </a:rPr>
                <a:t>Application</a:t>
              </a:r>
            </a:p>
          </p:txBody>
        </p:sp>
        <p:sp>
          <p:nvSpPr>
            <p:cNvPr id="73" name="Arrow: Chevron 72">
              <a:extLst>
                <a:ext uri="{FF2B5EF4-FFF2-40B4-BE49-F238E27FC236}">
                  <a16:creationId xmlns:a16="http://schemas.microsoft.com/office/drawing/2014/main" id="{37026C5D-082F-F1EF-B1C2-3AF04B1D75B6}"/>
                </a:ext>
              </a:extLst>
            </p:cNvPr>
            <p:cNvSpPr/>
            <p:nvPr/>
          </p:nvSpPr>
          <p:spPr>
            <a:xfrm>
              <a:off x="9076381" y="6303671"/>
              <a:ext cx="1266984" cy="512345"/>
            </a:xfrm>
            <a:prstGeom prst="chevron">
              <a:avLst/>
            </a:prstGeom>
            <a:solidFill>
              <a:schemeClr val="accent1">
                <a:lumMod val="20000"/>
                <a:lumOff val="8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NL"/>
            </a:p>
          </p:txBody>
        </p:sp>
        <p:sp>
          <p:nvSpPr>
            <p:cNvPr id="74" name="Arrow: Chevron 14">
              <a:extLst>
                <a:ext uri="{FF2B5EF4-FFF2-40B4-BE49-F238E27FC236}">
                  <a16:creationId xmlns:a16="http://schemas.microsoft.com/office/drawing/2014/main" id="{424D7A99-44FB-841B-141C-3FC23C5D8AAA}"/>
                </a:ext>
              </a:extLst>
            </p:cNvPr>
            <p:cNvSpPr txBox="1"/>
            <p:nvPr/>
          </p:nvSpPr>
          <p:spPr>
            <a:xfrm>
              <a:off x="9408165" y="6365534"/>
              <a:ext cx="672252" cy="366504"/>
            </a:xfrm>
            <a:prstGeom prst="rect">
              <a:avLst/>
            </a:prstGeom>
            <a:solidFill>
              <a:schemeClr val="accent1">
                <a:lumMod val="20000"/>
                <a:lumOff val="80000"/>
              </a:schemeClr>
            </a:solidFill>
          </p:spPr>
          <p:style>
            <a:lnRef idx="0">
              <a:scrgbClr r="0" g="0" b="0"/>
            </a:lnRef>
            <a:fillRef idx="0">
              <a:scrgbClr r="0" g="0" b="0"/>
            </a:fillRef>
            <a:effectRef idx="0">
              <a:scrgbClr r="0" g="0" b="0"/>
            </a:effectRef>
            <a:fontRef idx="minor">
              <a:schemeClr val="lt1"/>
            </a:fontRef>
          </p:style>
          <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800" dirty="0">
                  <a:solidFill>
                    <a:schemeClr val="tx1"/>
                  </a:solidFill>
                </a:rPr>
                <a:t>Simulation</a:t>
              </a:r>
            </a:p>
            <a:p>
              <a:pPr marL="0" lvl="0" indent="0" algn="ctr" defTabSz="533400">
                <a:lnSpc>
                  <a:spcPct val="90000"/>
                </a:lnSpc>
                <a:spcBef>
                  <a:spcPct val="0"/>
                </a:spcBef>
                <a:spcAft>
                  <a:spcPct val="35000"/>
                </a:spcAft>
                <a:buNone/>
              </a:pPr>
              <a:r>
                <a:rPr lang="en-US" sz="800" dirty="0">
                  <a:solidFill>
                    <a:schemeClr val="tx1"/>
                  </a:solidFill>
                </a:rPr>
                <a:t> Results</a:t>
              </a:r>
              <a:endParaRPr lang="en-US" sz="800" kern="1200" dirty="0">
                <a:solidFill>
                  <a:schemeClr val="tx1"/>
                </a:solidFill>
              </a:endParaRPr>
            </a:p>
          </p:txBody>
        </p:sp>
      </p:grpSp>
    </p:spTree>
    <p:extLst>
      <p:ext uri="{BB962C8B-B14F-4D97-AF65-F5344CB8AC3E}">
        <p14:creationId xmlns:p14="http://schemas.microsoft.com/office/powerpoint/2010/main" val="1731623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171DAB6-6427-0EF5-D21E-7553BEEAC61B}"/>
              </a:ext>
            </a:extLst>
          </p:cNvPr>
          <p:cNvSpPr txBox="1"/>
          <p:nvPr/>
        </p:nvSpPr>
        <p:spPr>
          <a:xfrm>
            <a:off x="838201" y="1804231"/>
            <a:ext cx="9924626" cy="3970318"/>
          </a:xfrm>
          <a:prstGeom prst="rect">
            <a:avLst/>
          </a:prstGeom>
          <a:noFill/>
        </p:spPr>
        <p:txBody>
          <a:bodyPr wrap="square" rtlCol="0">
            <a:spAutoFit/>
          </a:bodyPr>
          <a:lstStyle/>
          <a:p>
            <a:pPr marL="342900" indent="-342900" algn="just">
              <a:buFont typeface="Arial" panose="020B0604020202020204" pitchFamily="34" charset="0"/>
              <a:buChar char="•"/>
            </a:pPr>
            <a:r>
              <a:rPr lang="en-US" sz="2000" dirty="0"/>
              <a:t>Networking energy models</a:t>
            </a:r>
          </a:p>
          <a:p>
            <a:pPr marL="914400" lvl="1" indent="-457200" algn="just">
              <a:buFont typeface="+mj-lt"/>
              <a:buAutoNum type="arabicPeriod"/>
            </a:pPr>
            <a:r>
              <a:rPr lang="en-US" dirty="0"/>
              <a:t>Wired-</a:t>
            </a:r>
            <a:r>
              <a:rPr lang="en-US" sz="1800" dirty="0"/>
              <a:t> Wi-Fi</a:t>
            </a:r>
            <a:r>
              <a:rPr lang="en-US" dirty="0"/>
              <a:t> model</a:t>
            </a:r>
          </a:p>
          <a:p>
            <a:pPr marL="1371600" lvl="2" indent="-457200" algn="just">
              <a:buFont typeface="Arial" panose="020B0604020202020204" pitchFamily="34" charset="0"/>
              <a:buChar char="•"/>
            </a:pPr>
            <a:r>
              <a:rPr lang="en-US" sz="1600" dirty="0"/>
              <a:t>Wi-Fi model: connection of cameras</a:t>
            </a:r>
            <a:r>
              <a:rPr lang="en-US" sz="1600" b="1" dirty="0"/>
              <a:t> </a:t>
            </a:r>
            <a:r>
              <a:rPr lang="en-US" sz="1600" dirty="0"/>
              <a:t> and Router </a:t>
            </a:r>
          </a:p>
          <a:p>
            <a:pPr marL="1371600" lvl="2" indent="-457200" algn="just">
              <a:buFont typeface="Arial" panose="020B0604020202020204" pitchFamily="34" charset="0"/>
              <a:buChar char="•"/>
            </a:pPr>
            <a:r>
              <a:rPr lang="en-US" sz="1600" dirty="0"/>
              <a:t>Wired model: connection of Router, Proxy and Cloud</a:t>
            </a:r>
            <a:endParaRPr lang="en-US" dirty="0"/>
          </a:p>
          <a:p>
            <a:pPr marL="914400" lvl="1" indent="-457200" algn="just">
              <a:buFont typeface="+mj-lt"/>
              <a:buAutoNum type="arabicPeriod"/>
            </a:pPr>
            <a:endParaRPr lang="en-US" dirty="0"/>
          </a:p>
          <a:p>
            <a:pPr marL="914400" lvl="1" indent="-457200" algn="just">
              <a:buFont typeface="+mj-lt"/>
              <a:buAutoNum type="arabicPeriod"/>
            </a:pPr>
            <a:r>
              <a:rPr lang="en-US" dirty="0"/>
              <a:t>ECOFEN Model</a:t>
            </a:r>
          </a:p>
          <a:p>
            <a:pPr marL="1200150" lvl="2" indent="-285750" algn="just">
              <a:buFont typeface="Arial" panose="020B0604020202020204" pitchFamily="34" charset="0"/>
              <a:buChar char="•"/>
            </a:pPr>
            <a:r>
              <a:rPr lang="en-US" sz="1600" dirty="0"/>
              <a:t>NIC of nodes and all ports of intermediate devices</a:t>
            </a:r>
          </a:p>
          <a:p>
            <a:pPr marL="914400" lvl="1" indent="-457200" algn="just">
              <a:buFont typeface="+mj-lt"/>
              <a:buAutoNum type="arabicPeriod"/>
            </a:pPr>
            <a:endParaRPr lang="en-US" dirty="0"/>
          </a:p>
          <a:p>
            <a:pPr marL="914400" lvl="1" indent="-457200" algn="just">
              <a:buFont typeface="+mj-lt"/>
              <a:buAutoNum type="arabicPeriod"/>
            </a:pPr>
            <a:endParaRPr lang="en-US" dirty="0"/>
          </a:p>
          <a:p>
            <a:pPr marL="914400" lvl="1" indent="-457200" algn="just">
              <a:buFont typeface="+mj-lt"/>
              <a:buAutoNum type="arabicPeriod"/>
            </a:pPr>
            <a:r>
              <a:rPr lang="en-US" dirty="0"/>
              <a:t>Flow-Based model</a:t>
            </a:r>
          </a:p>
          <a:p>
            <a:pPr marL="1371600" lvl="2" indent="-457200" algn="just">
              <a:buFont typeface="Arial" panose="020B0604020202020204" pitchFamily="34" charset="0"/>
              <a:buChar char="•"/>
            </a:pPr>
            <a:r>
              <a:rPr lang="en-US" sz="1600" dirty="0">
                <a:solidFill>
                  <a:srgbClr val="374151"/>
                </a:solidFill>
                <a:latin typeface="Söhne"/>
              </a:rPr>
              <a:t>Shared and end-user devices</a:t>
            </a:r>
          </a:p>
          <a:p>
            <a:pPr algn="just"/>
            <a:endParaRPr lang="en-US" sz="2000" dirty="0">
              <a:solidFill>
                <a:srgbClr val="374151"/>
              </a:solidFill>
              <a:latin typeface="Söhne"/>
            </a:endParaRPr>
          </a:p>
          <a:p>
            <a:pPr algn="just"/>
            <a:r>
              <a:rPr lang="en-US" sz="2000" dirty="0">
                <a:solidFill>
                  <a:srgbClr val="374151"/>
                </a:solidFill>
              </a:rPr>
              <a:t> </a:t>
            </a:r>
          </a:p>
          <a:p>
            <a:pPr algn="just"/>
            <a:endParaRPr lang="en-US" sz="2000" b="0" i="0" dirty="0">
              <a:solidFill>
                <a:srgbClr val="374151"/>
              </a:solidFill>
              <a:effectLst/>
            </a:endParaRPr>
          </a:p>
        </p:txBody>
      </p:sp>
      <p:sp>
        <p:nvSpPr>
          <p:cNvPr id="2" name="Title 1">
            <a:extLst>
              <a:ext uri="{FF2B5EF4-FFF2-40B4-BE49-F238E27FC236}">
                <a16:creationId xmlns:a16="http://schemas.microsoft.com/office/drawing/2014/main" id="{1E5A9491-1361-4C38-E5DE-D8C136D9DF09}"/>
              </a:ext>
            </a:extLst>
          </p:cNvPr>
          <p:cNvSpPr>
            <a:spLocks noGrp="1"/>
          </p:cNvSpPr>
          <p:nvPr>
            <p:ph type="title"/>
          </p:nvPr>
        </p:nvSpPr>
        <p:spPr>
          <a:xfrm>
            <a:off x="838200" y="318943"/>
            <a:ext cx="10515600" cy="1325563"/>
          </a:xfrm>
        </p:spPr>
        <p:txBody>
          <a:bodyPr>
            <a:normAutofit/>
          </a:bodyPr>
          <a:lstStyle/>
          <a:p>
            <a:r>
              <a:rPr lang="en-US" sz="4000" dirty="0"/>
              <a:t>Network Energy </a:t>
            </a:r>
            <a:r>
              <a:rPr lang="en-US" sz="4000" dirty="0">
                <a:cs typeface="Calibri Light"/>
              </a:rPr>
              <a:t>Modeling</a:t>
            </a:r>
            <a:endParaRPr lang="en-NL" sz="4000" dirty="0"/>
          </a:p>
        </p:txBody>
      </p:sp>
      <p:sp>
        <p:nvSpPr>
          <p:cNvPr id="9" name="TextBox 8">
            <a:extLst>
              <a:ext uri="{FF2B5EF4-FFF2-40B4-BE49-F238E27FC236}">
                <a16:creationId xmlns:a16="http://schemas.microsoft.com/office/drawing/2014/main" id="{67CA4E1D-0162-B642-A307-C05C5387293F}"/>
              </a:ext>
            </a:extLst>
          </p:cNvPr>
          <p:cNvSpPr txBox="1"/>
          <p:nvPr/>
        </p:nvSpPr>
        <p:spPr>
          <a:xfrm>
            <a:off x="7851798" y="2386607"/>
            <a:ext cx="3716150" cy="523220"/>
          </a:xfrm>
          <a:prstGeom prst="rect">
            <a:avLst/>
          </a:prstGeom>
          <a:noFill/>
        </p:spPr>
        <p:txBody>
          <a:bodyPr wrap="square" rtlCol="0">
            <a:spAutoFit/>
          </a:bodyPr>
          <a:lstStyle/>
          <a:p>
            <a:pPr marL="342900" indent="-342900">
              <a:buFont typeface="+mj-lt"/>
              <a:buAutoNum type="arabicPeriod"/>
            </a:pPr>
            <a:r>
              <a:rPr lang="en-US" sz="1400" dirty="0">
                <a:solidFill>
                  <a:srgbClr val="FF0000"/>
                </a:solidFill>
              </a:rPr>
              <a:t>Calibration </a:t>
            </a:r>
          </a:p>
          <a:p>
            <a:pPr marL="342900" indent="-342900">
              <a:buFont typeface="+mj-lt"/>
              <a:buAutoNum type="arabicPeriod"/>
            </a:pPr>
            <a:r>
              <a:rPr lang="en-US" sz="1400" dirty="0">
                <a:solidFill>
                  <a:srgbClr val="FF0000"/>
                </a:solidFill>
              </a:rPr>
              <a:t>Doesn’t support of multitenancy</a:t>
            </a:r>
            <a:endParaRPr lang="en-NL" sz="1400" dirty="0">
              <a:solidFill>
                <a:srgbClr val="FF0000"/>
              </a:solidFill>
            </a:endParaRPr>
          </a:p>
        </p:txBody>
      </p:sp>
      <p:sp>
        <p:nvSpPr>
          <p:cNvPr id="10" name="TextBox 9">
            <a:extLst>
              <a:ext uri="{FF2B5EF4-FFF2-40B4-BE49-F238E27FC236}">
                <a16:creationId xmlns:a16="http://schemas.microsoft.com/office/drawing/2014/main" id="{EA90AFB8-DBD0-94EE-5BC7-F7EF205BA92E}"/>
              </a:ext>
            </a:extLst>
          </p:cNvPr>
          <p:cNvSpPr txBox="1"/>
          <p:nvPr/>
        </p:nvSpPr>
        <p:spPr>
          <a:xfrm>
            <a:off x="7770752" y="3290405"/>
            <a:ext cx="3716150" cy="738664"/>
          </a:xfrm>
          <a:prstGeom prst="rect">
            <a:avLst/>
          </a:prstGeom>
          <a:noFill/>
        </p:spPr>
        <p:txBody>
          <a:bodyPr wrap="square" rtlCol="0">
            <a:spAutoFit/>
          </a:bodyPr>
          <a:lstStyle/>
          <a:p>
            <a:pPr marL="342900" indent="-342900">
              <a:buFont typeface="+mj-lt"/>
              <a:buAutoNum type="arabicPeriod"/>
            </a:pPr>
            <a:r>
              <a:rPr lang="en-US" sz="1400" dirty="0">
                <a:solidFill>
                  <a:srgbClr val="FF0000"/>
                </a:solidFill>
              </a:rPr>
              <a:t>Calibration </a:t>
            </a:r>
          </a:p>
          <a:p>
            <a:pPr marL="342900" indent="-342900">
              <a:buFont typeface="+mj-lt"/>
              <a:buAutoNum type="arabicPeriod"/>
            </a:pPr>
            <a:r>
              <a:rPr lang="en-US" sz="1400" dirty="0">
                <a:solidFill>
                  <a:srgbClr val="FF0000"/>
                </a:solidFill>
              </a:rPr>
              <a:t>Lack of information about hops</a:t>
            </a:r>
          </a:p>
          <a:p>
            <a:pPr marL="342900" indent="-342900">
              <a:buFont typeface="+mj-lt"/>
              <a:buAutoNum type="arabicPeriod"/>
            </a:pPr>
            <a:r>
              <a:rPr lang="en-US" sz="1400" dirty="0">
                <a:solidFill>
                  <a:srgbClr val="FF0000"/>
                </a:solidFill>
              </a:rPr>
              <a:t>Doesn’t support of multitenancy</a:t>
            </a:r>
            <a:endParaRPr lang="en-NL" sz="1400" dirty="0">
              <a:solidFill>
                <a:srgbClr val="FF0000"/>
              </a:solidFill>
            </a:endParaRPr>
          </a:p>
        </p:txBody>
      </p:sp>
      <p:sp>
        <p:nvSpPr>
          <p:cNvPr id="13" name="TextBox 12">
            <a:extLst>
              <a:ext uri="{FF2B5EF4-FFF2-40B4-BE49-F238E27FC236}">
                <a16:creationId xmlns:a16="http://schemas.microsoft.com/office/drawing/2014/main" id="{85975A43-421F-DB08-6115-32FD5272155C}"/>
              </a:ext>
            </a:extLst>
          </p:cNvPr>
          <p:cNvSpPr txBox="1"/>
          <p:nvPr/>
        </p:nvSpPr>
        <p:spPr>
          <a:xfrm>
            <a:off x="7770225" y="4437100"/>
            <a:ext cx="3716150" cy="1384995"/>
          </a:xfrm>
          <a:prstGeom prst="rect">
            <a:avLst/>
          </a:prstGeom>
          <a:noFill/>
        </p:spPr>
        <p:txBody>
          <a:bodyPr wrap="square" rtlCol="0">
            <a:spAutoFit/>
          </a:bodyPr>
          <a:lstStyle/>
          <a:p>
            <a:pPr marL="342900" indent="-342900">
              <a:buFont typeface="+mj-lt"/>
              <a:buAutoNum type="arabicPeriod"/>
            </a:pPr>
            <a:r>
              <a:rPr lang="en-US" sz="1400" dirty="0">
                <a:solidFill>
                  <a:srgbClr val="FF0000"/>
                </a:solidFill>
              </a:rPr>
              <a:t>Calibration </a:t>
            </a:r>
          </a:p>
          <a:p>
            <a:pPr marL="342900" indent="-342900">
              <a:buFont typeface="+mj-lt"/>
              <a:buAutoNum type="arabicPeriod"/>
            </a:pPr>
            <a:r>
              <a:rPr lang="en-US" sz="1400" dirty="0">
                <a:solidFill>
                  <a:srgbClr val="FF0000"/>
                </a:solidFill>
              </a:rPr>
              <a:t>Lack of considering space shared scenarios (e.g., dedicated BW)</a:t>
            </a:r>
          </a:p>
          <a:p>
            <a:pPr marL="342900" indent="-342900">
              <a:buFont typeface="Wingdings" panose="05000000000000000000" pitchFamily="2" charset="2"/>
              <a:buChar char="ü"/>
            </a:pPr>
            <a:r>
              <a:rPr lang="en-US" sz="1400" dirty="0">
                <a:solidFill>
                  <a:schemeClr val="accent1">
                    <a:lumMod val="50000"/>
                  </a:schemeClr>
                </a:solidFill>
              </a:rPr>
              <a:t>Support of multitenancy</a:t>
            </a:r>
          </a:p>
          <a:p>
            <a:pPr marL="342900" indent="-342900">
              <a:buFont typeface="Wingdings" panose="05000000000000000000" pitchFamily="2" charset="2"/>
              <a:buChar char="ü"/>
            </a:pPr>
            <a:r>
              <a:rPr lang="en-US" sz="1400" dirty="0">
                <a:solidFill>
                  <a:schemeClr val="accent1">
                    <a:lumMod val="50000"/>
                  </a:schemeClr>
                </a:solidFill>
              </a:rPr>
              <a:t>Fits with available information of iFogSim </a:t>
            </a:r>
          </a:p>
          <a:p>
            <a:pPr marL="342900" indent="-342900">
              <a:buFont typeface="Wingdings" panose="05000000000000000000" pitchFamily="2" charset="2"/>
              <a:buChar char="ü"/>
            </a:pPr>
            <a:endParaRPr lang="en-NL" sz="1400" dirty="0">
              <a:solidFill>
                <a:schemeClr val="accent1">
                  <a:lumMod val="50000"/>
                </a:schemeClr>
              </a:solidFill>
            </a:endParaRPr>
          </a:p>
        </p:txBody>
      </p:sp>
      <p:sp>
        <p:nvSpPr>
          <p:cNvPr id="14" name="Rectangle 13">
            <a:extLst>
              <a:ext uri="{FF2B5EF4-FFF2-40B4-BE49-F238E27FC236}">
                <a16:creationId xmlns:a16="http://schemas.microsoft.com/office/drawing/2014/main" id="{ECC7B7D8-802C-39ED-6BF5-700A1E3C1DD3}"/>
              </a:ext>
            </a:extLst>
          </p:cNvPr>
          <p:cNvSpPr/>
          <p:nvPr/>
        </p:nvSpPr>
        <p:spPr>
          <a:xfrm>
            <a:off x="0" y="6272107"/>
            <a:ext cx="12192000" cy="585893"/>
          </a:xfrm>
          <a:prstGeom prst="rect">
            <a:avLst/>
          </a:prstGeom>
          <a:solidFill>
            <a:srgbClr val="F5FAEA"/>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endParaRPr lang="en-NL" dirty="0"/>
          </a:p>
        </p:txBody>
      </p:sp>
      <p:sp>
        <p:nvSpPr>
          <p:cNvPr id="15" name="Slide Number Placeholder 47">
            <a:extLst>
              <a:ext uri="{FF2B5EF4-FFF2-40B4-BE49-F238E27FC236}">
                <a16:creationId xmlns:a16="http://schemas.microsoft.com/office/drawing/2014/main" id="{9E88E4FC-5E86-8559-3C58-AA6738A3CCBE}"/>
              </a:ext>
            </a:extLst>
          </p:cNvPr>
          <p:cNvSpPr>
            <a:spLocks noGrp="1"/>
          </p:cNvSpPr>
          <p:nvPr>
            <p:ph type="sldNum" sz="quarter" idx="12"/>
          </p:nvPr>
        </p:nvSpPr>
        <p:spPr>
          <a:xfrm>
            <a:off x="10499667" y="6429239"/>
            <a:ext cx="1312025" cy="365125"/>
          </a:xfrm>
        </p:spPr>
        <p:txBody>
          <a:bodyPr/>
          <a:lstStyle/>
          <a:p>
            <a:fld id="{4FAB73BC-B049-4115-A692-8D63A059BFB8}" type="slidenum">
              <a:rPr lang="en-US" smtClean="0">
                <a:solidFill>
                  <a:schemeClr val="tx1"/>
                </a:solidFill>
              </a:rPr>
              <a:t>14</a:t>
            </a:fld>
            <a:endParaRPr lang="en-US" dirty="0">
              <a:solidFill>
                <a:schemeClr val="tx1"/>
              </a:solidFill>
            </a:endParaRPr>
          </a:p>
        </p:txBody>
      </p:sp>
      <p:grpSp>
        <p:nvGrpSpPr>
          <p:cNvPr id="16" name="Group 15">
            <a:extLst>
              <a:ext uri="{FF2B5EF4-FFF2-40B4-BE49-F238E27FC236}">
                <a16:creationId xmlns:a16="http://schemas.microsoft.com/office/drawing/2014/main" id="{31B964D7-C0F2-E0B3-2902-9FC50E28BA05}"/>
              </a:ext>
            </a:extLst>
          </p:cNvPr>
          <p:cNvGrpSpPr/>
          <p:nvPr/>
        </p:nvGrpSpPr>
        <p:grpSpPr>
          <a:xfrm>
            <a:off x="303109" y="6303671"/>
            <a:ext cx="11162356" cy="517970"/>
            <a:chOff x="303109" y="6303671"/>
            <a:chExt cx="11162356" cy="517970"/>
          </a:xfrm>
        </p:grpSpPr>
        <p:grpSp>
          <p:nvGrpSpPr>
            <p:cNvPr id="17" name="Group 16">
              <a:extLst>
                <a:ext uri="{FF2B5EF4-FFF2-40B4-BE49-F238E27FC236}">
                  <a16:creationId xmlns:a16="http://schemas.microsoft.com/office/drawing/2014/main" id="{E556E558-4C00-97EF-BF8A-B86AEF3B46AC}"/>
                </a:ext>
              </a:extLst>
            </p:cNvPr>
            <p:cNvGrpSpPr/>
            <p:nvPr/>
          </p:nvGrpSpPr>
          <p:grpSpPr>
            <a:xfrm>
              <a:off x="303109" y="6305017"/>
              <a:ext cx="11162356" cy="515545"/>
              <a:chOff x="580815" y="6345655"/>
              <a:chExt cx="11162356" cy="515545"/>
            </a:xfrm>
          </p:grpSpPr>
          <p:grpSp>
            <p:nvGrpSpPr>
              <p:cNvPr id="24" name="Group 23">
                <a:extLst>
                  <a:ext uri="{FF2B5EF4-FFF2-40B4-BE49-F238E27FC236}">
                    <a16:creationId xmlns:a16="http://schemas.microsoft.com/office/drawing/2014/main" id="{2417BAF8-F7B9-B18E-0B9A-66FA21B3E47A}"/>
                  </a:ext>
                </a:extLst>
              </p:cNvPr>
              <p:cNvGrpSpPr/>
              <p:nvPr/>
            </p:nvGrpSpPr>
            <p:grpSpPr>
              <a:xfrm>
                <a:off x="1630029" y="6345886"/>
                <a:ext cx="10113142" cy="515314"/>
                <a:chOff x="2711037" y="6334845"/>
                <a:chExt cx="10113142" cy="515314"/>
              </a:xfrm>
            </p:grpSpPr>
            <p:grpSp>
              <p:nvGrpSpPr>
                <p:cNvPr id="51" name="Group 50">
                  <a:extLst>
                    <a:ext uri="{FF2B5EF4-FFF2-40B4-BE49-F238E27FC236}">
                      <a16:creationId xmlns:a16="http://schemas.microsoft.com/office/drawing/2014/main" id="{7CF6EEA7-3E1E-C34F-2A2F-11C187FAF42A}"/>
                    </a:ext>
                  </a:extLst>
                </p:cNvPr>
                <p:cNvGrpSpPr/>
                <p:nvPr/>
              </p:nvGrpSpPr>
              <p:grpSpPr>
                <a:xfrm>
                  <a:off x="2711037" y="6335960"/>
                  <a:ext cx="1326465" cy="512345"/>
                  <a:chOff x="1083685" y="0"/>
                  <a:chExt cx="1562026" cy="512345"/>
                </a:xfrm>
                <a:solidFill>
                  <a:schemeClr val="accent1">
                    <a:lumMod val="20000"/>
                    <a:lumOff val="80000"/>
                  </a:schemeClr>
                </a:solidFill>
              </p:grpSpPr>
              <p:sp>
                <p:nvSpPr>
                  <p:cNvPr id="67" name="Arrow: Chevron 66">
                    <a:extLst>
                      <a:ext uri="{FF2B5EF4-FFF2-40B4-BE49-F238E27FC236}">
                        <a16:creationId xmlns:a16="http://schemas.microsoft.com/office/drawing/2014/main" id="{EAA6D57F-554D-5F15-46AF-C5D55BD7C897}"/>
                      </a:ext>
                    </a:extLst>
                  </p:cNvPr>
                  <p:cNvSpPr/>
                  <p:nvPr/>
                </p:nvSpPr>
                <p:spPr>
                  <a:xfrm>
                    <a:off x="1083685" y="0"/>
                    <a:ext cx="1562026" cy="512345"/>
                  </a:xfrm>
                  <a:prstGeom prst="chevron">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NL"/>
                  </a:p>
                </p:txBody>
              </p:sp>
              <p:sp>
                <p:nvSpPr>
                  <p:cNvPr id="68" name="Arrow: Chevron 6">
                    <a:extLst>
                      <a:ext uri="{FF2B5EF4-FFF2-40B4-BE49-F238E27FC236}">
                        <a16:creationId xmlns:a16="http://schemas.microsoft.com/office/drawing/2014/main" id="{F4D34ECA-D38D-2062-38CA-CBA3E2D27EF4}"/>
                      </a:ext>
                    </a:extLst>
                  </p:cNvPr>
                  <p:cNvSpPr txBox="1"/>
                  <p:nvPr/>
                </p:nvSpPr>
                <p:spPr>
                  <a:xfrm>
                    <a:off x="1409674" y="38183"/>
                    <a:ext cx="956913" cy="385860"/>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800" kern="1200" dirty="0">
                        <a:solidFill>
                          <a:schemeClr val="tx1"/>
                        </a:solidFill>
                      </a:rPr>
                      <a:t>Simulation</a:t>
                    </a:r>
                  </a:p>
                  <a:p>
                    <a:pPr marL="0" lvl="0" indent="0" algn="ctr" defTabSz="533400">
                      <a:lnSpc>
                        <a:spcPct val="90000"/>
                      </a:lnSpc>
                      <a:spcBef>
                        <a:spcPct val="0"/>
                      </a:spcBef>
                      <a:spcAft>
                        <a:spcPct val="35000"/>
                      </a:spcAft>
                      <a:buNone/>
                    </a:pPr>
                    <a:r>
                      <a:rPr lang="en-US" sz="800" dirty="0">
                        <a:solidFill>
                          <a:schemeClr val="tx1"/>
                        </a:solidFill>
                      </a:rPr>
                      <a:t>Framework</a:t>
                    </a:r>
                    <a:endParaRPr lang="en-US" sz="800" kern="1200" dirty="0">
                      <a:solidFill>
                        <a:schemeClr val="tx1"/>
                      </a:solidFill>
                    </a:endParaRPr>
                  </a:p>
                </p:txBody>
              </p:sp>
            </p:grpSp>
            <p:grpSp>
              <p:nvGrpSpPr>
                <p:cNvPr id="52" name="Group 51">
                  <a:extLst>
                    <a:ext uri="{FF2B5EF4-FFF2-40B4-BE49-F238E27FC236}">
                      <a16:creationId xmlns:a16="http://schemas.microsoft.com/office/drawing/2014/main" id="{02005C75-DA97-8C91-2512-E80283768D23}"/>
                    </a:ext>
                  </a:extLst>
                </p:cNvPr>
                <p:cNvGrpSpPr/>
                <p:nvPr/>
              </p:nvGrpSpPr>
              <p:grpSpPr>
                <a:xfrm>
                  <a:off x="3828030" y="6335959"/>
                  <a:ext cx="1326462" cy="512345"/>
                  <a:chOff x="2399035" y="-1"/>
                  <a:chExt cx="1562026" cy="512345"/>
                </a:xfrm>
                <a:solidFill>
                  <a:schemeClr val="accent1">
                    <a:lumMod val="20000"/>
                    <a:lumOff val="80000"/>
                  </a:schemeClr>
                </a:solidFill>
              </p:grpSpPr>
              <p:sp>
                <p:nvSpPr>
                  <p:cNvPr id="65" name="Arrow: Chevron 64">
                    <a:extLst>
                      <a:ext uri="{FF2B5EF4-FFF2-40B4-BE49-F238E27FC236}">
                        <a16:creationId xmlns:a16="http://schemas.microsoft.com/office/drawing/2014/main" id="{326FEFAF-FA82-4908-6DE0-83C579292FFC}"/>
                      </a:ext>
                    </a:extLst>
                  </p:cNvPr>
                  <p:cNvSpPr/>
                  <p:nvPr/>
                </p:nvSpPr>
                <p:spPr>
                  <a:xfrm>
                    <a:off x="2399035" y="-1"/>
                    <a:ext cx="1562026" cy="512345"/>
                  </a:xfrm>
                  <a:prstGeom prst="chevron">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NL"/>
                  </a:p>
                </p:txBody>
              </p:sp>
              <p:sp>
                <p:nvSpPr>
                  <p:cNvPr id="66" name="Arrow: Chevron 8">
                    <a:extLst>
                      <a:ext uri="{FF2B5EF4-FFF2-40B4-BE49-F238E27FC236}">
                        <a16:creationId xmlns:a16="http://schemas.microsoft.com/office/drawing/2014/main" id="{5A371994-2701-7888-1BBB-E81487FD732C}"/>
                      </a:ext>
                    </a:extLst>
                  </p:cNvPr>
                  <p:cNvSpPr txBox="1"/>
                  <p:nvPr/>
                </p:nvSpPr>
                <p:spPr>
                  <a:xfrm>
                    <a:off x="2750717" y="61863"/>
                    <a:ext cx="931221" cy="396541"/>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800" kern="1200" dirty="0">
                        <a:solidFill>
                          <a:schemeClr val="tx1"/>
                        </a:solidFill>
                      </a:rPr>
                      <a:t>Application</a:t>
                    </a:r>
                  </a:p>
                  <a:p>
                    <a:pPr marL="0" lvl="0" indent="0" algn="ctr" defTabSz="533400">
                      <a:lnSpc>
                        <a:spcPct val="90000"/>
                      </a:lnSpc>
                      <a:spcBef>
                        <a:spcPct val="0"/>
                      </a:spcBef>
                      <a:spcAft>
                        <a:spcPct val="35000"/>
                      </a:spcAft>
                      <a:buNone/>
                    </a:pPr>
                    <a:r>
                      <a:rPr lang="en-US" sz="800" kern="1200" dirty="0">
                        <a:solidFill>
                          <a:schemeClr val="tx1"/>
                        </a:solidFill>
                      </a:rPr>
                      <a:t> Case-Study</a:t>
                    </a:r>
                  </a:p>
                </p:txBody>
              </p:sp>
            </p:grpSp>
            <p:grpSp>
              <p:nvGrpSpPr>
                <p:cNvPr id="53" name="Group 52">
                  <a:extLst>
                    <a:ext uri="{FF2B5EF4-FFF2-40B4-BE49-F238E27FC236}">
                      <a16:creationId xmlns:a16="http://schemas.microsoft.com/office/drawing/2014/main" id="{DC25F848-F3CB-887F-A5DB-9AEC18E83C66}"/>
                    </a:ext>
                  </a:extLst>
                </p:cNvPr>
                <p:cNvGrpSpPr/>
                <p:nvPr/>
              </p:nvGrpSpPr>
              <p:grpSpPr>
                <a:xfrm>
                  <a:off x="4947293" y="6335960"/>
                  <a:ext cx="1326462" cy="512345"/>
                  <a:chOff x="3717067" y="0"/>
                  <a:chExt cx="1562025" cy="512345"/>
                </a:xfrm>
                <a:solidFill>
                  <a:schemeClr val="accent1">
                    <a:lumMod val="20000"/>
                    <a:lumOff val="80000"/>
                  </a:schemeClr>
                </a:solidFill>
              </p:grpSpPr>
              <p:sp>
                <p:nvSpPr>
                  <p:cNvPr id="63" name="Arrow: Chevron 62">
                    <a:extLst>
                      <a:ext uri="{FF2B5EF4-FFF2-40B4-BE49-F238E27FC236}">
                        <a16:creationId xmlns:a16="http://schemas.microsoft.com/office/drawing/2014/main" id="{6AFC9551-2F88-7073-D38B-88E02D8F1DCF}"/>
                      </a:ext>
                    </a:extLst>
                  </p:cNvPr>
                  <p:cNvSpPr/>
                  <p:nvPr/>
                </p:nvSpPr>
                <p:spPr>
                  <a:xfrm>
                    <a:off x="3717067" y="0"/>
                    <a:ext cx="1562025" cy="512345"/>
                  </a:xfrm>
                  <a:prstGeom prst="chevron">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NL" dirty="0"/>
                  </a:p>
                </p:txBody>
              </p:sp>
              <p:sp>
                <p:nvSpPr>
                  <p:cNvPr id="64" name="Arrow: Chevron 10">
                    <a:extLst>
                      <a:ext uri="{FF2B5EF4-FFF2-40B4-BE49-F238E27FC236}">
                        <a16:creationId xmlns:a16="http://schemas.microsoft.com/office/drawing/2014/main" id="{8C263871-6754-BB03-6D3C-16D2C6C55868}"/>
                      </a:ext>
                    </a:extLst>
                  </p:cNvPr>
                  <p:cNvSpPr txBox="1"/>
                  <p:nvPr/>
                </p:nvSpPr>
                <p:spPr>
                  <a:xfrm>
                    <a:off x="4011291" y="53939"/>
                    <a:ext cx="884745" cy="40446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800" kern="1200" dirty="0">
                        <a:solidFill>
                          <a:schemeClr val="tx1"/>
                        </a:solidFill>
                      </a:rPr>
                      <a:t>Continuum</a:t>
                    </a:r>
                  </a:p>
                  <a:p>
                    <a:pPr marL="0" lvl="0" indent="0" algn="ctr" defTabSz="533400">
                      <a:lnSpc>
                        <a:spcPct val="90000"/>
                      </a:lnSpc>
                      <a:spcBef>
                        <a:spcPct val="0"/>
                      </a:spcBef>
                      <a:spcAft>
                        <a:spcPct val="35000"/>
                      </a:spcAft>
                      <a:buNone/>
                    </a:pPr>
                    <a:r>
                      <a:rPr lang="en-US" sz="800" dirty="0">
                        <a:solidFill>
                          <a:schemeClr val="tx1"/>
                        </a:solidFill>
                      </a:rPr>
                      <a:t>Architecture</a:t>
                    </a:r>
                    <a:endParaRPr lang="en-US" sz="800" kern="1200" dirty="0">
                      <a:solidFill>
                        <a:schemeClr val="tx1"/>
                      </a:solidFill>
                    </a:endParaRPr>
                  </a:p>
                </p:txBody>
              </p:sp>
            </p:grpSp>
            <p:grpSp>
              <p:nvGrpSpPr>
                <p:cNvPr id="54" name="Group 53">
                  <a:extLst>
                    <a:ext uri="{FF2B5EF4-FFF2-40B4-BE49-F238E27FC236}">
                      <a16:creationId xmlns:a16="http://schemas.microsoft.com/office/drawing/2014/main" id="{C99BF511-72F9-4962-844D-484590DCBF0F}"/>
                    </a:ext>
                  </a:extLst>
                </p:cNvPr>
                <p:cNvGrpSpPr/>
                <p:nvPr/>
              </p:nvGrpSpPr>
              <p:grpSpPr>
                <a:xfrm>
                  <a:off x="6069873" y="6337814"/>
                  <a:ext cx="1326462" cy="512345"/>
                  <a:chOff x="5039005" y="1854"/>
                  <a:chExt cx="1562025" cy="512345"/>
                </a:xfrm>
                <a:solidFill>
                  <a:schemeClr val="accent1">
                    <a:lumMod val="20000"/>
                    <a:lumOff val="80000"/>
                  </a:schemeClr>
                </a:solidFill>
              </p:grpSpPr>
              <p:sp>
                <p:nvSpPr>
                  <p:cNvPr id="61" name="Arrow: Chevron 60">
                    <a:extLst>
                      <a:ext uri="{FF2B5EF4-FFF2-40B4-BE49-F238E27FC236}">
                        <a16:creationId xmlns:a16="http://schemas.microsoft.com/office/drawing/2014/main" id="{E07AFAF1-374E-A0F4-6199-9D162320898B}"/>
                      </a:ext>
                    </a:extLst>
                  </p:cNvPr>
                  <p:cNvSpPr/>
                  <p:nvPr/>
                </p:nvSpPr>
                <p:spPr>
                  <a:xfrm>
                    <a:off x="5039005" y="1854"/>
                    <a:ext cx="1562025" cy="512345"/>
                  </a:xfrm>
                  <a:prstGeom prst="chevron">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NL" dirty="0"/>
                  </a:p>
                </p:txBody>
              </p:sp>
              <p:sp>
                <p:nvSpPr>
                  <p:cNvPr id="62" name="Arrow: Chevron 12">
                    <a:extLst>
                      <a:ext uri="{FF2B5EF4-FFF2-40B4-BE49-F238E27FC236}">
                        <a16:creationId xmlns:a16="http://schemas.microsoft.com/office/drawing/2014/main" id="{161A0792-CF78-8B9E-7548-B275460A267E}"/>
                      </a:ext>
                    </a:extLst>
                  </p:cNvPr>
                  <p:cNvSpPr txBox="1"/>
                  <p:nvPr/>
                </p:nvSpPr>
                <p:spPr>
                  <a:xfrm>
                    <a:off x="5358631" y="55090"/>
                    <a:ext cx="947315" cy="396541"/>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800" kern="1200" dirty="0">
                        <a:solidFill>
                          <a:schemeClr val="tx1"/>
                        </a:solidFill>
                      </a:rPr>
                      <a:t>Experimental</a:t>
                    </a:r>
                  </a:p>
                  <a:p>
                    <a:pPr marL="0" lvl="0" indent="0" algn="ctr" defTabSz="533400">
                      <a:lnSpc>
                        <a:spcPct val="90000"/>
                      </a:lnSpc>
                      <a:spcBef>
                        <a:spcPct val="0"/>
                      </a:spcBef>
                      <a:spcAft>
                        <a:spcPct val="35000"/>
                      </a:spcAft>
                      <a:buNone/>
                    </a:pPr>
                    <a:r>
                      <a:rPr lang="en-US" sz="800" kern="1200" dirty="0">
                        <a:solidFill>
                          <a:schemeClr val="tx1"/>
                        </a:solidFill>
                      </a:rPr>
                      <a:t> Scenarios</a:t>
                    </a:r>
                  </a:p>
                </p:txBody>
              </p:sp>
            </p:grpSp>
            <p:grpSp>
              <p:nvGrpSpPr>
                <p:cNvPr id="55" name="Group 54">
                  <a:extLst>
                    <a:ext uri="{FF2B5EF4-FFF2-40B4-BE49-F238E27FC236}">
                      <a16:creationId xmlns:a16="http://schemas.microsoft.com/office/drawing/2014/main" id="{E4537878-C782-ABE1-4A29-F739CA934DBC}"/>
                    </a:ext>
                  </a:extLst>
                </p:cNvPr>
                <p:cNvGrpSpPr/>
                <p:nvPr/>
              </p:nvGrpSpPr>
              <p:grpSpPr>
                <a:xfrm>
                  <a:off x="7192684" y="6335960"/>
                  <a:ext cx="1261096" cy="512345"/>
                  <a:chOff x="6361209" y="0"/>
                  <a:chExt cx="1485051" cy="512345"/>
                </a:xfrm>
                <a:solidFill>
                  <a:schemeClr val="accent1">
                    <a:lumMod val="20000"/>
                    <a:lumOff val="80000"/>
                  </a:schemeClr>
                </a:solidFill>
              </p:grpSpPr>
              <p:sp>
                <p:nvSpPr>
                  <p:cNvPr id="59" name="Arrow: Chevron 58">
                    <a:extLst>
                      <a:ext uri="{FF2B5EF4-FFF2-40B4-BE49-F238E27FC236}">
                        <a16:creationId xmlns:a16="http://schemas.microsoft.com/office/drawing/2014/main" id="{2EDD94D3-70A7-0538-614B-80DD61D9282D}"/>
                      </a:ext>
                    </a:extLst>
                  </p:cNvPr>
                  <p:cNvSpPr/>
                  <p:nvPr/>
                </p:nvSpPr>
                <p:spPr>
                  <a:xfrm>
                    <a:off x="6361209" y="0"/>
                    <a:ext cx="1485051" cy="512345"/>
                  </a:xfrm>
                  <a:prstGeom prst="chevron">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NL"/>
                  </a:p>
                </p:txBody>
              </p:sp>
              <p:sp>
                <p:nvSpPr>
                  <p:cNvPr id="60" name="Arrow: Chevron 14">
                    <a:extLst>
                      <a:ext uri="{FF2B5EF4-FFF2-40B4-BE49-F238E27FC236}">
                        <a16:creationId xmlns:a16="http://schemas.microsoft.com/office/drawing/2014/main" id="{47EC9CC7-29AC-B5A7-6A55-4081C2B97F34}"/>
                      </a:ext>
                    </a:extLst>
                  </p:cNvPr>
                  <p:cNvSpPr txBox="1"/>
                  <p:nvPr/>
                </p:nvSpPr>
                <p:spPr>
                  <a:xfrm>
                    <a:off x="6664463" y="61863"/>
                    <a:ext cx="898644" cy="366504"/>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800" dirty="0">
                        <a:solidFill>
                          <a:schemeClr val="tx1"/>
                        </a:solidFill>
                      </a:rPr>
                      <a:t>Simulation</a:t>
                    </a:r>
                  </a:p>
                  <a:p>
                    <a:pPr marL="0" lvl="0" indent="0" algn="ctr" defTabSz="533400">
                      <a:lnSpc>
                        <a:spcPct val="90000"/>
                      </a:lnSpc>
                      <a:spcBef>
                        <a:spcPct val="0"/>
                      </a:spcBef>
                      <a:spcAft>
                        <a:spcPct val="35000"/>
                      </a:spcAft>
                      <a:buNone/>
                    </a:pPr>
                    <a:r>
                      <a:rPr lang="en-US" sz="800" dirty="0">
                        <a:solidFill>
                          <a:schemeClr val="tx1"/>
                        </a:solidFill>
                      </a:rPr>
                      <a:t> Results</a:t>
                    </a:r>
                    <a:endParaRPr lang="en-US" sz="800" kern="1200" dirty="0">
                      <a:solidFill>
                        <a:schemeClr val="tx1"/>
                      </a:solidFill>
                    </a:endParaRPr>
                  </a:p>
                </p:txBody>
              </p:sp>
            </p:grpSp>
            <p:grpSp>
              <p:nvGrpSpPr>
                <p:cNvPr id="56" name="Group 55">
                  <a:extLst>
                    <a:ext uri="{FF2B5EF4-FFF2-40B4-BE49-F238E27FC236}">
                      <a16:creationId xmlns:a16="http://schemas.microsoft.com/office/drawing/2014/main" id="{E1617E79-E2D3-41F6-58A9-07649C00A768}"/>
                    </a:ext>
                  </a:extLst>
                </p:cNvPr>
                <p:cNvGrpSpPr/>
                <p:nvPr/>
              </p:nvGrpSpPr>
              <p:grpSpPr>
                <a:xfrm>
                  <a:off x="11497717" y="6334845"/>
                  <a:ext cx="1326462" cy="512345"/>
                  <a:chOff x="11430768" y="-1115"/>
                  <a:chExt cx="1562025" cy="512345"/>
                </a:xfrm>
                <a:solidFill>
                  <a:schemeClr val="accent1">
                    <a:lumMod val="20000"/>
                    <a:lumOff val="80000"/>
                  </a:schemeClr>
                </a:solidFill>
              </p:grpSpPr>
              <p:sp>
                <p:nvSpPr>
                  <p:cNvPr id="57" name="Arrow: Chevron 56">
                    <a:extLst>
                      <a:ext uri="{FF2B5EF4-FFF2-40B4-BE49-F238E27FC236}">
                        <a16:creationId xmlns:a16="http://schemas.microsoft.com/office/drawing/2014/main" id="{012A8C5A-9A07-0112-204E-1E69C60616F1}"/>
                      </a:ext>
                    </a:extLst>
                  </p:cNvPr>
                  <p:cNvSpPr/>
                  <p:nvPr/>
                </p:nvSpPr>
                <p:spPr>
                  <a:xfrm>
                    <a:off x="11430768" y="-1115"/>
                    <a:ext cx="1562025" cy="512345"/>
                  </a:xfrm>
                  <a:prstGeom prst="chevron">
                    <a:avLst/>
                  </a:prstGeom>
                  <a:solidFill>
                    <a:schemeClr val="accent1">
                      <a:lumMod val="20000"/>
                      <a:lumOff val="8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NL"/>
                  </a:p>
                </p:txBody>
              </p:sp>
              <p:sp>
                <p:nvSpPr>
                  <p:cNvPr id="58" name="Arrow: Chevron 16">
                    <a:extLst>
                      <a:ext uri="{FF2B5EF4-FFF2-40B4-BE49-F238E27FC236}">
                        <a16:creationId xmlns:a16="http://schemas.microsoft.com/office/drawing/2014/main" id="{5B7A2311-0836-996F-90BC-BE9F496E4129}"/>
                      </a:ext>
                    </a:extLst>
                  </p:cNvPr>
                  <p:cNvSpPr txBox="1"/>
                  <p:nvPr/>
                </p:nvSpPr>
                <p:spPr>
                  <a:xfrm>
                    <a:off x="11842637" y="76283"/>
                    <a:ext cx="900377" cy="374429"/>
                  </a:xfrm>
                  <a:prstGeom prst="rect">
                    <a:avLst/>
                  </a:prstGeom>
                  <a:solidFill>
                    <a:schemeClr val="accent1">
                      <a:lumMod val="20000"/>
                      <a:lumOff val="80000"/>
                    </a:schemeClr>
                  </a:solidFill>
                </p:spPr>
                <p:style>
                  <a:lnRef idx="0">
                    <a:scrgbClr r="0" g="0" b="0"/>
                  </a:lnRef>
                  <a:fillRef idx="0">
                    <a:scrgbClr r="0" g="0" b="0"/>
                  </a:fillRef>
                  <a:effectRef idx="0">
                    <a:scrgbClr r="0" g="0" b="0"/>
                  </a:effectRef>
                  <a:fontRef idx="minor">
                    <a:schemeClr val="lt1"/>
                  </a:fontRef>
                </p:style>
                <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800" kern="1200" dirty="0">
                        <a:solidFill>
                          <a:schemeClr val="accent1">
                            <a:lumMod val="50000"/>
                          </a:schemeClr>
                        </a:solidFill>
                      </a:rPr>
                      <a:t>Conclusion and Future Work</a:t>
                    </a:r>
                    <a:endParaRPr lang="en-US" sz="700" kern="1200" dirty="0">
                      <a:solidFill>
                        <a:schemeClr val="accent1">
                          <a:lumMod val="50000"/>
                        </a:schemeClr>
                      </a:solidFill>
                    </a:endParaRPr>
                  </a:p>
                </p:txBody>
              </p:sp>
            </p:grpSp>
          </p:grpSp>
          <p:grpSp>
            <p:nvGrpSpPr>
              <p:cNvPr id="25" name="Group 24">
                <a:extLst>
                  <a:ext uri="{FF2B5EF4-FFF2-40B4-BE49-F238E27FC236}">
                    <a16:creationId xmlns:a16="http://schemas.microsoft.com/office/drawing/2014/main" id="{5E11DE26-A1DC-5A92-B8B2-5A3291774124}"/>
                  </a:ext>
                </a:extLst>
              </p:cNvPr>
              <p:cNvGrpSpPr/>
              <p:nvPr/>
            </p:nvGrpSpPr>
            <p:grpSpPr>
              <a:xfrm>
                <a:off x="580815" y="6345655"/>
                <a:ext cx="1251956" cy="512345"/>
                <a:chOff x="1869440" y="6335959"/>
                <a:chExt cx="1251956" cy="512345"/>
              </a:xfrm>
            </p:grpSpPr>
            <p:sp>
              <p:nvSpPr>
                <p:cNvPr id="49" name="Arrow: Chevron 48">
                  <a:extLst>
                    <a:ext uri="{FF2B5EF4-FFF2-40B4-BE49-F238E27FC236}">
                      <a16:creationId xmlns:a16="http://schemas.microsoft.com/office/drawing/2014/main" id="{048ECC80-06D3-AA72-156F-5FA9DDB9819F}"/>
                    </a:ext>
                  </a:extLst>
                </p:cNvPr>
                <p:cNvSpPr/>
                <p:nvPr/>
              </p:nvSpPr>
              <p:spPr>
                <a:xfrm>
                  <a:off x="1869440" y="6335959"/>
                  <a:ext cx="1251956" cy="512345"/>
                </a:xfrm>
                <a:prstGeom prst="chevron">
                  <a:avLst/>
                </a:prstGeom>
                <a:solidFill>
                  <a:schemeClr val="accent1">
                    <a:lumMod val="20000"/>
                    <a:lumOff val="8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NL" dirty="0"/>
                </a:p>
              </p:txBody>
            </p:sp>
            <p:sp>
              <p:nvSpPr>
                <p:cNvPr id="50" name="Arrow: Chevron 6">
                  <a:extLst>
                    <a:ext uri="{FF2B5EF4-FFF2-40B4-BE49-F238E27FC236}">
                      <a16:creationId xmlns:a16="http://schemas.microsoft.com/office/drawing/2014/main" id="{40E557F9-7A8B-0DB5-0A6F-5F1477B6B7CB}"/>
                    </a:ext>
                  </a:extLst>
                </p:cNvPr>
                <p:cNvSpPr txBox="1"/>
                <p:nvPr/>
              </p:nvSpPr>
              <p:spPr>
                <a:xfrm>
                  <a:off x="2167466" y="6389898"/>
                  <a:ext cx="736387" cy="404466"/>
                </a:xfrm>
                <a:prstGeom prst="rect">
                  <a:avLst/>
                </a:prstGeom>
                <a:solidFill>
                  <a:schemeClr val="accent1">
                    <a:lumMod val="20000"/>
                    <a:lumOff val="80000"/>
                  </a:schemeClr>
                </a:solidFill>
              </p:spPr>
              <p:style>
                <a:lnRef idx="0">
                  <a:scrgbClr r="0" g="0" b="0"/>
                </a:lnRef>
                <a:fillRef idx="0">
                  <a:scrgbClr r="0" g="0" b="0"/>
                </a:fillRef>
                <a:effectRef idx="0">
                  <a:scrgbClr r="0" g="0" b="0"/>
                </a:effectRef>
                <a:fontRef idx="minor">
                  <a:schemeClr val="lt1"/>
                </a:fontRef>
              </p:style>
              <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800" kern="1200" dirty="0">
                      <a:solidFill>
                        <a:schemeClr val="tx1"/>
                      </a:solidFill>
                    </a:rPr>
                    <a:t>Introduction</a:t>
                  </a:r>
                </a:p>
              </p:txBody>
            </p:sp>
          </p:grpSp>
        </p:grpSp>
        <p:sp>
          <p:nvSpPr>
            <p:cNvPr id="18" name="Arrow: Chevron 17">
              <a:extLst>
                <a:ext uri="{FF2B5EF4-FFF2-40B4-BE49-F238E27FC236}">
                  <a16:creationId xmlns:a16="http://schemas.microsoft.com/office/drawing/2014/main" id="{92473C55-5079-E2C2-0535-9B3BE4529CE6}"/>
                </a:ext>
              </a:extLst>
            </p:cNvPr>
            <p:cNvSpPr/>
            <p:nvPr/>
          </p:nvSpPr>
          <p:spPr>
            <a:xfrm>
              <a:off x="6886317" y="6305017"/>
              <a:ext cx="1326462" cy="512345"/>
            </a:xfrm>
            <a:prstGeom prst="chevron">
              <a:avLst/>
            </a:prstGeom>
            <a:solidFill>
              <a:schemeClr val="accent1">
                <a:lumMod val="75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NL" dirty="0"/>
            </a:p>
          </p:txBody>
        </p:sp>
        <p:sp>
          <p:nvSpPr>
            <p:cNvPr id="19" name="Arrow: Chevron 6">
              <a:extLst>
                <a:ext uri="{FF2B5EF4-FFF2-40B4-BE49-F238E27FC236}">
                  <a16:creationId xmlns:a16="http://schemas.microsoft.com/office/drawing/2014/main" id="{A9D58D22-D8FF-CC59-FA80-304C9387C079}"/>
                </a:ext>
              </a:extLst>
            </p:cNvPr>
            <p:cNvSpPr txBox="1"/>
            <p:nvPr/>
          </p:nvSpPr>
          <p:spPr>
            <a:xfrm>
              <a:off x="7162766" y="6345947"/>
              <a:ext cx="812605" cy="385860"/>
            </a:xfrm>
            <a:prstGeom prst="rect">
              <a:avLst/>
            </a:prstGeom>
            <a:solidFill>
              <a:schemeClr val="accent1">
                <a:lumMod val="75000"/>
              </a:schemeClr>
            </a:solidFill>
          </p:spPr>
          <p:style>
            <a:lnRef idx="0">
              <a:scrgbClr r="0" g="0" b="0"/>
            </a:lnRef>
            <a:fillRef idx="0">
              <a:scrgbClr r="0" g="0" b="0"/>
            </a:fillRef>
            <a:effectRef idx="0">
              <a:scrgbClr r="0" g="0" b="0"/>
            </a:effectRef>
            <a:fontRef idx="minor">
              <a:schemeClr val="lt1"/>
            </a:fontRef>
          </p:style>
          <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800" b="1" kern="1200" dirty="0">
                  <a:solidFill>
                    <a:schemeClr val="bg1"/>
                  </a:solidFill>
                </a:rPr>
                <a:t>Network</a:t>
              </a:r>
            </a:p>
            <a:p>
              <a:pPr marL="0" lvl="0" indent="0" algn="ctr" defTabSz="533400">
                <a:lnSpc>
                  <a:spcPct val="90000"/>
                </a:lnSpc>
                <a:spcBef>
                  <a:spcPct val="0"/>
                </a:spcBef>
                <a:spcAft>
                  <a:spcPct val="35000"/>
                </a:spcAft>
                <a:buNone/>
              </a:pPr>
              <a:r>
                <a:rPr lang="en-US" sz="800" b="1" kern="1200" dirty="0">
                  <a:solidFill>
                    <a:schemeClr val="bg1"/>
                  </a:solidFill>
                </a:rPr>
                <a:t>Energy Modeling</a:t>
              </a:r>
            </a:p>
          </p:txBody>
        </p:sp>
        <p:sp>
          <p:nvSpPr>
            <p:cNvPr id="20" name="Arrow: Chevron 19">
              <a:extLst>
                <a:ext uri="{FF2B5EF4-FFF2-40B4-BE49-F238E27FC236}">
                  <a16:creationId xmlns:a16="http://schemas.microsoft.com/office/drawing/2014/main" id="{B89C1587-DF82-9110-2A69-77FA74057FCB}"/>
                </a:ext>
              </a:extLst>
            </p:cNvPr>
            <p:cNvSpPr/>
            <p:nvPr/>
          </p:nvSpPr>
          <p:spPr>
            <a:xfrm>
              <a:off x="8015189" y="6309296"/>
              <a:ext cx="1266984" cy="512345"/>
            </a:xfrm>
            <a:prstGeom prst="chevron">
              <a:avLst/>
            </a:prstGeom>
            <a:solidFill>
              <a:schemeClr val="accent1">
                <a:lumMod val="20000"/>
                <a:lumOff val="8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NL" dirty="0"/>
            </a:p>
          </p:txBody>
        </p:sp>
        <p:sp>
          <p:nvSpPr>
            <p:cNvPr id="21" name="Arrow: Chevron 6">
              <a:extLst>
                <a:ext uri="{FF2B5EF4-FFF2-40B4-BE49-F238E27FC236}">
                  <a16:creationId xmlns:a16="http://schemas.microsoft.com/office/drawing/2014/main" id="{66953122-C724-4ADC-069F-EE4D772E0DA7}"/>
                </a:ext>
              </a:extLst>
            </p:cNvPr>
            <p:cNvSpPr txBox="1"/>
            <p:nvPr/>
          </p:nvSpPr>
          <p:spPr>
            <a:xfrm>
              <a:off x="8340278" y="6366615"/>
              <a:ext cx="724355" cy="385860"/>
            </a:xfrm>
            <a:prstGeom prst="rect">
              <a:avLst/>
            </a:prstGeom>
            <a:solidFill>
              <a:schemeClr val="accent1">
                <a:lumMod val="20000"/>
                <a:lumOff val="80000"/>
              </a:schemeClr>
            </a:solidFill>
          </p:spPr>
          <p:style>
            <a:lnRef idx="0">
              <a:scrgbClr r="0" g="0" b="0"/>
            </a:lnRef>
            <a:fillRef idx="0">
              <a:scrgbClr r="0" g="0" b="0"/>
            </a:fillRef>
            <a:effectRef idx="0">
              <a:scrgbClr r="0" g="0" b="0"/>
            </a:effectRef>
            <a:fontRef idx="minor">
              <a:schemeClr val="lt1"/>
            </a:fontRef>
          </p:style>
          <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800" dirty="0">
                  <a:solidFill>
                    <a:schemeClr val="tx1"/>
                  </a:solidFill>
                </a:rPr>
                <a:t>Multi</a:t>
              </a:r>
            </a:p>
            <a:p>
              <a:pPr marL="0" lvl="0" indent="0" algn="ctr" defTabSz="533400">
                <a:lnSpc>
                  <a:spcPct val="90000"/>
                </a:lnSpc>
                <a:spcBef>
                  <a:spcPct val="0"/>
                </a:spcBef>
                <a:spcAft>
                  <a:spcPct val="35000"/>
                </a:spcAft>
                <a:buNone/>
              </a:pPr>
              <a:r>
                <a:rPr lang="en-US" sz="800" kern="1200" dirty="0">
                  <a:solidFill>
                    <a:schemeClr val="tx1"/>
                  </a:solidFill>
                </a:rPr>
                <a:t>Application</a:t>
              </a:r>
            </a:p>
          </p:txBody>
        </p:sp>
        <p:sp>
          <p:nvSpPr>
            <p:cNvPr id="22" name="Arrow: Chevron 21">
              <a:extLst>
                <a:ext uri="{FF2B5EF4-FFF2-40B4-BE49-F238E27FC236}">
                  <a16:creationId xmlns:a16="http://schemas.microsoft.com/office/drawing/2014/main" id="{08FDD5AA-DBA2-C365-BBB8-3AE232571615}"/>
                </a:ext>
              </a:extLst>
            </p:cNvPr>
            <p:cNvSpPr/>
            <p:nvPr/>
          </p:nvSpPr>
          <p:spPr>
            <a:xfrm>
              <a:off x="9076381" y="6303671"/>
              <a:ext cx="1266984" cy="512345"/>
            </a:xfrm>
            <a:prstGeom prst="chevron">
              <a:avLst/>
            </a:prstGeom>
            <a:solidFill>
              <a:schemeClr val="accent1">
                <a:lumMod val="20000"/>
                <a:lumOff val="8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NL"/>
            </a:p>
          </p:txBody>
        </p:sp>
        <p:sp>
          <p:nvSpPr>
            <p:cNvPr id="23" name="Arrow: Chevron 14">
              <a:extLst>
                <a:ext uri="{FF2B5EF4-FFF2-40B4-BE49-F238E27FC236}">
                  <a16:creationId xmlns:a16="http://schemas.microsoft.com/office/drawing/2014/main" id="{44ACBA88-63B5-B1B7-81FE-C1EA4872BAEA}"/>
                </a:ext>
              </a:extLst>
            </p:cNvPr>
            <p:cNvSpPr txBox="1"/>
            <p:nvPr/>
          </p:nvSpPr>
          <p:spPr>
            <a:xfrm>
              <a:off x="9408165" y="6365534"/>
              <a:ext cx="672252" cy="366504"/>
            </a:xfrm>
            <a:prstGeom prst="rect">
              <a:avLst/>
            </a:prstGeom>
            <a:solidFill>
              <a:schemeClr val="accent1">
                <a:lumMod val="20000"/>
                <a:lumOff val="80000"/>
              </a:schemeClr>
            </a:solidFill>
          </p:spPr>
          <p:style>
            <a:lnRef idx="0">
              <a:scrgbClr r="0" g="0" b="0"/>
            </a:lnRef>
            <a:fillRef idx="0">
              <a:scrgbClr r="0" g="0" b="0"/>
            </a:fillRef>
            <a:effectRef idx="0">
              <a:scrgbClr r="0" g="0" b="0"/>
            </a:effectRef>
            <a:fontRef idx="minor">
              <a:schemeClr val="lt1"/>
            </a:fontRef>
          </p:style>
          <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800" dirty="0">
                  <a:solidFill>
                    <a:schemeClr val="tx1"/>
                  </a:solidFill>
                </a:rPr>
                <a:t>Simulation</a:t>
              </a:r>
            </a:p>
            <a:p>
              <a:pPr marL="0" lvl="0" indent="0" algn="ctr" defTabSz="533400">
                <a:lnSpc>
                  <a:spcPct val="90000"/>
                </a:lnSpc>
                <a:spcBef>
                  <a:spcPct val="0"/>
                </a:spcBef>
                <a:spcAft>
                  <a:spcPct val="35000"/>
                </a:spcAft>
                <a:buNone/>
              </a:pPr>
              <a:r>
                <a:rPr lang="en-US" sz="800" dirty="0">
                  <a:solidFill>
                    <a:schemeClr val="tx1"/>
                  </a:solidFill>
                </a:rPr>
                <a:t> Results</a:t>
              </a:r>
              <a:endParaRPr lang="en-US" sz="800" kern="1200" dirty="0">
                <a:solidFill>
                  <a:schemeClr val="tx1"/>
                </a:solidFill>
              </a:endParaRPr>
            </a:p>
          </p:txBody>
        </p:sp>
      </p:grpSp>
      <p:sp>
        <p:nvSpPr>
          <p:cNvPr id="69" name="Arrow: Right 68">
            <a:extLst>
              <a:ext uri="{FF2B5EF4-FFF2-40B4-BE49-F238E27FC236}">
                <a16:creationId xmlns:a16="http://schemas.microsoft.com/office/drawing/2014/main" id="{1F0A504F-C653-1AAA-8F38-153B0E342EE8}"/>
              </a:ext>
            </a:extLst>
          </p:cNvPr>
          <p:cNvSpPr/>
          <p:nvPr/>
        </p:nvSpPr>
        <p:spPr>
          <a:xfrm>
            <a:off x="6772271" y="2449922"/>
            <a:ext cx="956441" cy="149164"/>
          </a:xfrm>
          <a:prstGeom prst="rightArrow">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70" name="Arrow: Right 69">
            <a:extLst>
              <a:ext uri="{FF2B5EF4-FFF2-40B4-BE49-F238E27FC236}">
                <a16:creationId xmlns:a16="http://schemas.microsoft.com/office/drawing/2014/main" id="{895FF2E1-66B1-0F45-366C-B76D71DDDDC7}"/>
              </a:ext>
            </a:extLst>
          </p:cNvPr>
          <p:cNvSpPr/>
          <p:nvPr/>
        </p:nvSpPr>
        <p:spPr>
          <a:xfrm>
            <a:off x="6684545" y="3411821"/>
            <a:ext cx="956441" cy="149164"/>
          </a:xfrm>
          <a:prstGeom prst="rightArrow">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71" name="Arrow: Right 70">
            <a:extLst>
              <a:ext uri="{FF2B5EF4-FFF2-40B4-BE49-F238E27FC236}">
                <a16:creationId xmlns:a16="http://schemas.microsoft.com/office/drawing/2014/main" id="{A4D2FEF6-E8C7-9045-AEEA-E0573691FD63}"/>
              </a:ext>
            </a:extLst>
          </p:cNvPr>
          <p:cNvSpPr/>
          <p:nvPr/>
        </p:nvSpPr>
        <p:spPr>
          <a:xfrm>
            <a:off x="6709500" y="4508372"/>
            <a:ext cx="956441" cy="149164"/>
          </a:xfrm>
          <a:prstGeom prst="rightArrow">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72" name="Picture 71" descr="A diagram of a router&#10;&#10;Description automatically generated">
            <a:extLst>
              <a:ext uri="{FF2B5EF4-FFF2-40B4-BE49-F238E27FC236}">
                <a16:creationId xmlns:a16="http://schemas.microsoft.com/office/drawing/2014/main" id="{E5794F56-E037-093C-D9AB-1551C52A57E4}"/>
              </a:ext>
            </a:extLst>
          </p:cNvPr>
          <p:cNvPicPr>
            <a:picLocks noChangeAspect="1"/>
          </p:cNvPicPr>
          <p:nvPr/>
        </p:nvPicPr>
        <p:blipFill rotWithShape="1">
          <a:blip r:embed="rId3">
            <a:extLst>
              <a:ext uri="{28A0092B-C50C-407E-A947-70E740481C1C}">
                <a14:useLocalDpi xmlns:a14="http://schemas.microsoft.com/office/drawing/2010/main" val="0"/>
              </a:ext>
            </a:extLst>
          </a:blip>
          <a:srcRect l="7483" t="14089" r="5841" b="37497"/>
          <a:stretch/>
        </p:blipFill>
        <p:spPr>
          <a:xfrm>
            <a:off x="4237779" y="3823198"/>
            <a:ext cx="2242515" cy="549793"/>
          </a:xfrm>
          <a:prstGeom prst="rect">
            <a:avLst/>
          </a:prstGeom>
        </p:spPr>
      </p:pic>
    </p:spTree>
    <p:extLst>
      <p:ext uri="{BB962C8B-B14F-4D97-AF65-F5344CB8AC3E}">
        <p14:creationId xmlns:p14="http://schemas.microsoft.com/office/powerpoint/2010/main" val="32179158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171DAB6-6427-0EF5-D21E-7553BEEAC61B}"/>
              </a:ext>
            </a:extLst>
          </p:cNvPr>
          <p:cNvSpPr txBox="1"/>
          <p:nvPr/>
        </p:nvSpPr>
        <p:spPr>
          <a:xfrm>
            <a:off x="838201" y="1804231"/>
            <a:ext cx="9924626" cy="1015663"/>
          </a:xfrm>
          <a:prstGeom prst="rect">
            <a:avLst/>
          </a:prstGeom>
          <a:noFill/>
        </p:spPr>
        <p:txBody>
          <a:bodyPr wrap="square" rtlCol="0">
            <a:spAutoFit/>
          </a:bodyPr>
          <a:lstStyle/>
          <a:p>
            <a:pPr algn="just"/>
            <a:endParaRPr lang="en-US" sz="2000" dirty="0">
              <a:solidFill>
                <a:srgbClr val="374151"/>
              </a:solidFill>
              <a:latin typeface="Söhne"/>
            </a:endParaRPr>
          </a:p>
          <a:p>
            <a:pPr algn="just"/>
            <a:r>
              <a:rPr lang="en-US" sz="2000" dirty="0">
                <a:solidFill>
                  <a:srgbClr val="374151"/>
                </a:solidFill>
              </a:rPr>
              <a:t> </a:t>
            </a:r>
          </a:p>
          <a:p>
            <a:pPr algn="just"/>
            <a:endParaRPr lang="en-US" sz="2000" b="0" i="0" dirty="0">
              <a:solidFill>
                <a:srgbClr val="374151"/>
              </a:solidFill>
              <a:effectLst/>
            </a:endParaRPr>
          </a:p>
        </p:txBody>
      </p:sp>
      <p:sp>
        <p:nvSpPr>
          <p:cNvPr id="2" name="Title 1">
            <a:extLst>
              <a:ext uri="{FF2B5EF4-FFF2-40B4-BE49-F238E27FC236}">
                <a16:creationId xmlns:a16="http://schemas.microsoft.com/office/drawing/2014/main" id="{1E5A9491-1361-4C38-E5DE-D8C136D9DF09}"/>
              </a:ext>
            </a:extLst>
          </p:cNvPr>
          <p:cNvSpPr>
            <a:spLocks noGrp="1"/>
          </p:cNvSpPr>
          <p:nvPr>
            <p:ph type="title"/>
          </p:nvPr>
        </p:nvSpPr>
        <p:spPr>
          <a:xfrm>
            <a:off x="838200" y="318943"/>
            <a:ext cx="10515600" cy="1325563"/>
          </a:xfrm>
        </p:spPr>
        <p:txBody>
          <a:bodyPr>
            <a:normAutofit/>
          </a:bodyPr>
          <a:lstStyle/>
          <a:p>
            <a:r>
              <a:rPr lang="en-US" sz="4000" dirty="0"/>
              <a:t>Flow-Base Energy </a:t>
            </a:r>
            <a:r>
              <a:rPr lang="en-US" sz="4000" dirty="0">
                <a:cs typeface="Calibri Light"/>
              </a:rPr>
              <a:t>Model </a:t>
            </a:r>
            <a:r>
              <a:rPr lang="en-US" sz="3600" baseline="30000" dirty="0">
                <a:cs typeface="Calibri Light"/>
              </a:rPr>
              <a:t>[4]</a:t>
            </a:r>
            <a:endParaRPr lang="en-NL" sz="4000" dirty="0"/>
          </a:p>
        </p:txBody>
      </p:sp>
      <p:sp>
        <p:nvSpPr>
          <p:cNvPr id="14" name="Rectangle 13">
            <a:extLst>
              <a:ext uri="{FF2B5EF4-FFF2-40B4-BE49-F238E27FC236}">
                <a16:creationId xmlns:a16="http://schemas.microsoft.com/office/drawing/2014/main" id="{ECC7B7D8-802C-39ED-6BF5-700A1E3C1DD3}"/>
              </a:ext>
            </a:extLst>
          </p:cNvPr>
          <p:cNvSpPr/>
          <p:nvPr/>
        </p:nvSpPr>
        <p:spPr>
          <a:xfrm>
            <a:off x="0" y="6272107"/>
            <a:ext cx="12192000" cy="585893"/>
          </a:xfrm>
          <a:prstGeom prst="rect">
            <a:avLst/>
          </a:prstGeom>
          <a:solidFill>
            <a:srgbClr val="F5FAEA"/>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endParaRPr lang="en-NL" dirty="0"/>
          </a:p>
        </p:txBody>
      </p:sp>
      <p:sp>
        <p:nvSpPr>
          <p:cNvPr id="15" name="Slide Number Placeholder 47">
            <a:extLst>
              <a:ext uri="{FF2B5EF4-FFF2-40B4-BE49-F238E27FC236}">
                <a16:creationId xmlns:a16="http://schemas.microsoft.com/office/drawing/2014/main" id="{9E88E4FC-5E86-8559-3C58-AA6738A3CCBE}"/>
              </a:ext>
            </a:extLst>
          </p:cNvPr>
          <p:cNvSpPr>
            <a:spLocks noGrp="1"/>
          </p:cNvSpPr>
          <p:nvPr>
            <p:ph type="sldNum" sz="quarter" idx="12"/>
          </p:nvPr>
        </p:nvSpPr>
        <p:spPr>
          <a:xfrm>
            <a:off x="10499667" y="6429239"/>
            <a:ext cx="1312025" cy="365125"/>
          </a:xfrm>
        </p:spPr>
        <p:txBody>
          <a:bodyPr/>
          <a:lstStyle/>
          <a:p>
            <a:fld id="{4FAB73BC-B049-4115-A692-8D63A059BFB8}" type="slidenum">
              <a:rPr lang="en-US" smtClean="0">
                <a:solidFill>
                  <a:schemeClr val="tx1"/>
                </a:solidFill>
              </a:rPr>
              <a:t>15</a:t>
            </a:fld>
            <a:endParaRPr lang="en-US" dirty="0">
              <a:solidFill>
                <a:schemeClr val="tx1"/>
              </a:solidFill>
            </a:endParaRPr>
          </a:p>
        </p:txBody>
      </p:sp>
      <p:grpSp>
        <p:nvGrpSpPr>
          <p:cNvPr id="16" name="Group 15">
            <a:extLst>
              <a:ext uri="{FF2B5EF4-FFF2-40B4-BE49-F238E27FC236}">
                <a16:creationId xmlns:a16="http://schemas.microsoft.com/office/drawing/2014/main" id="{31B964D7-C0F2-E0B3-2902-9FC50E28BA05}"/>
              </a:ext>
            </a:extLst>
          </p:cNvPr>
          <p:cNvGrpSpPr/>
          <p:nvPr/>
        </p:nvGrpSpPr>
        <p:grpSpPr>
          <a:xfrm>
            <a:off x="303109" y="6303671"/>
            <a:ext cx="11162356" cy="517970"/>
            <a:chOff x="303109" y="6303671"/>
            <a:chExt cx="11162356" cy="517970"/>
          </a:xfrm>
        </p:grpSpPr>
        <p:grpSp>
          <p:nvGrpSpPr>
            <p:cNvPr id="17" name="Group 16">
              <a:extLst>
                <a:ext uri="{FF2B5EF4-FFF2-40B4-BE49-F238E27FC236}">
                  <a16:creationId xmlns:a16="http://schemas.microsoft.com/office/drawing/2014/main" id="{E556E558-4C00-97EF-BF8A-B86AEF3B46AC}"/>
                </a:ext>
              </a:extLst>
            </p:cNvPr>
            <p:cNvGrpSpPr/>
            <p:nvPr/>
          </p:nvGrpSpPr>
          <p:grpSpPr>
            <a:xfrm>
              <a:off x="303109" y="6305017"/>
              <a:ext cx="11162356" cy="515545"/>
              <a:chOff x="580815" y="6345655"/>
              <a:chExt cx="11162356" cy="515545"/>
            </a:xfrm>
          </p:grpSpPr>
          <p:grpSp>
            <p:nvGrpSpPr>
              <p:cNvPr id="24" name="Group 23">
                <a:extLst>
                  <a:ext uri="{FF2B5EF4-FFF2-40B4-BE49-F238E27FC236}">
                    <a16:creationId xmlns:a16="http://schemas.microsoft.com/office/drawing/2014/main" id="{2417BAF8-F7B9-B18E-0B9A-66FA21B3E47A}"/>
                  </a:ext>
                </a:extLst>
              </p:cNvPr>
              <p:cNvGrpSpPr/>
              <p:nvPr/>
            </p:nvGrpSpPr>
            <p:grpSpPr>
              <a:xfrm>
                <a:off x="1630029" y="6345886"/>
                <a:ext cx="10113142" cy="515314"/>
                <a:chOff x="2711037" y="6334845"/>
                <a:chExt cx="10113142" cy="515314"/>
              </a:xfrm>
            </p:grpSpPr>
            <p:grpSp>
              <p:nvGrpSpPr>
                <p:cNvPr id="51" name="Group 50">
                  <a:extLst>
                    <a:ext uri="{FF2B5EF4-FFF2-40B4-BE49-F238E27FC236}">
                      <a16:creationId xmlns:a16="http://schemas.microsoft.com/office/drawing/2014/main" id="{7CF6EEA7-3E1E-C34F-2A2F-11C187FAF42A}"/>
                    </a:ext>
                  </a:extLst>
                </p:cNvPr>
                <p:cNvGrpSpPr/>
                <p:nvPr/>
              </p:nvGrpSpPr>
              <p:grpSpPr>
                <a:xfrm>
                  <a:off x="2711037" y="6335960"/>
                  <a:ext cx="1326465" cy="512345"/>
                  <a:chOff x="1083685" y="0"/>
                  <a:chExt cx="1562026" cy="512345"/>
                </a:xfrm>
                <a:solidFill>
                  <a:schemeClr val="accent1">
                    <a:lumMod val="20000"/>
                    <a:lumOff val="80000"/>
                  </a:schemeClr>
                </a:solidFill>
              </p:grpSpPr>
              <p:sp>
                <p:nvSpPr>
                  <p:cNvPr id="67" name="Arrow: Chevron 66">
                    <a:extLst>
                      <a:ext uri="{FF2B5EF4-FFF2-40B4-BE49-F238E27FC236}">
                        <a16:creationId xmlns:a16="http://schemas.microsoft.com/office/drawing/2014/main" id="{EAA6D57F-554D-5F15-46AF-C5D55BD7C897}"/>
                      </a:ext>
                    </a:extLst>
                  </p:cNvPr>
                  <p:cNvSpPr/>
                  <p:nvPr/>
                </p:nvSpPr>
                <p:spPr>
                  <a:xfrm>
                    <a:off x="1083685" y="0"/>
                    <a:ext cx="1562026" cy="512345"/>
                  </a:xfrm>
                  <a:prstGeom prst="chevron">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NL"/>
                  </a:p>
                </p:txBody>
              </p:sp>
              <p:sp>
                <p:nvSpPr>
                  <p:cNvPr id="68" name="Arrow: Chevron 6">
                    <a:extLst>
                      <a:ext uri="{FF2B5EF4-FFF2-40B4-BE49-F238E27FC236}">
                        <a16:creationId xmlns:a16="http://schemas.microsoft.com/office/drawing/2014/main" id="{F4D34ECA-D38D-2062-38CA-CBA3E2D27EF4}"/>
                      </a:ext>
                    </a:extLst>
                  </p:cNvPr>
                  <p:cNvSpPr txBox="1"/>
                  <p:nvPr/>
                </p:nvSpPr>
                <p:spPr>
                  <a:xfrm>
                    <a:off x="1409674" y="38183"/>
                    <a:ext cx="956913" cy="385860"/>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800" kern="1200" dirty="0">
                        <a:solidFill>
                          <a:schemeClr val="tx1"/>
                        </a:solidFill>
                      </a:rPr>
                      <a:t>Simulation</a:t>
                    </a:r>
                  </a:p>
                  <a:p>
                    <a:pPr marL="0" lvl="0" indent="0" algn="ctr" defTabSz="533400">
                      <a:lnSpc>
                        <a:spcPct val="90000"/>
                      </a:lnSpc>
                      <a:spcBef>
                        <a:spcPct val="0"/>
                      </a:spcBef>
                      <a:spcAft>
                        <a:spcPct val="35000"/>
                      </a:spcAft>
                      <a:buNone/>
                    </a:pPr>
                    <a:r>
                      <a:rPr lang="en-US" sz="800" dirty="0">
                        <a:solidFill>
                          <a:schemeClr val="tx1"/>
                        </a:solidFill>
                      </a:rPr>
                      <a:t>Framework</a:t>
                    </a:r>
                    <a:endParaRPr lang="en-US" sz="800" kern="1200" dirty="0">
                      <a:solidFill>
                        <a:schemeClr val="tx1"/>
                      </a:solidFill>
                    </a:endParaRPr>
                  </a:p>
                </p:txBody>
              </p:sp>
            </p:grpSp>
            <p:grpSp>
              <p:nvGrpSpPr>
                <p:cNvPr id="52" name="Group 51">
                  <a:extLst>
                    <a:ext uri="{FF2B5EF4-FFF2-40B4-BE49-F238E27FC236}">
                      <a16:creationId xmlns:a16="http://schemas.microsoft.com/office/drawing/2014/main" id="{02005C75-DA97-8C91-2512-E80283768D23}"/>
                    </a:ext>
                  </a:extLst>
                </p:cNvPr>
                <p:cNvGrpSpPr/>
                <p:nvPr/>
              </p:nvGrpSpPr>
              <p:grpSpPr>
                <a:xfrm>
                  <a:off x="3828030" y="6335959"/>
                  <a:ext cx="1326462" cy="512345"/>
                  <a:chOff x="2399035" y="-1"/>
                  <a:chExt cx="1562026" cy="512345"/>
                </a:xfrm>
                <a:solidFill>
                  <a:schemeClr val="accent1">
                    <a:lumMod val="20000"/>
                    <a:lumOff val="80000"/>
                  </a:schemeClr>
                </a:solidFill>
              </p:grpSpPr>
              <p:sp>
                <p:nvSpPr>
                  <p:cNvPr id="65" name="Arrow: Chevron 64">
                    <a:extLst>
                      <a:ext uri="{FF2B5EF4-FFF2-40B4-BE49-F238E27FC236}">
                        <a16:creationId xmlns:a16="http://schemas.microsoft.com/office/drawing/2014/main" id="{326FEFAF-FA82-4908-6DE0-83C579292FFC}"/>
                      </a:ext>
                    </a:extLst>
                  </p:cNvPr>
                  <p:cNvSpPr/>
                  <p:nvPr/>
                </p:nvSpPr>
                <p:spPr>
                  <a:xfrm>
                    <a:off x="2399035" y="-1"/>
                    <a:ext cx="1562026" cy="512345"/>
                  </a:xfrm>
                  <a:prstGeom prst="chevron">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NL"/>
                  </a:p>
                </p:txBody>
              </p:sp>
              <p:sp>
                <p:nvSpPr>
                  <p:cNvPr id="66" name="Arrow: Chevron 8">
                    <a:extLst>
                      <a:ext uri="{FF2B5EF4-FFF2-40B4-BE49-F238E27FC236}">
                        <a16:creationId xmlns:a16="http://schemas.microsoft.com/office/drawing/2014/main" id="{5A371994-2701-7888-1BBB-E81487FD732C}"/>
                      </a:ext>
                    </a:extLst>
                  </p:cNvPr>
                  <p:cNvSpPr txBox="1"/>
                  <p:nvPr/>
                </p:nvSpPr>
                <p:spPr>
                  <a:xfrm>
                    <a:off x="2750717" y="61863"/>
                    <a:ext cx="931221" cy="396541"/>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800" kern="1200" dirty="0">
                        <a:solidFill>
                          <a:schemeClr val="tx1"/>
                        </a:solidFill>
                      </a:rPr>
                      <a:t>Application</a:t>
                    </a:r>
                  </a:p>
                  <a:p>
                    <a:pPr marL="0" lvl="0" indent="0" algn="ctr" defTabSz="533400">
                      <a:lnSpc>
                        <a:spcPct val="90000"/>
                      </a:lnSpc>
                      <a:spcBef>
                        <a:spcPct val="0"/>
                      </a:spcBef>
                      <a:spcAft>
                        <a:spcPct val="35000"/>
                      </a:spcAft>
                      <a:buNone/>
                    </a:pPr>
                    <a:r>
                      <a:rPr lang="en-US" sz="800" kern="1200" dirty="0">
                        <a:solidFill>
                          <a:schemeClr val="tx1"/>
                        </a:solidFill>
                      </a:rPr>
                      <a:t> Case-Study</a:t>
                    </a:r>
                  </a:p>
                </p:txBody>
              </p:sp>
            </p:grpSp>
            <p:grpSp>
              <p:nvGrpSpPr>
                <p:cNvPr id="53" name="Group 52">
                  <a:extLst>
                    <a:ext uri="{FF2B5EF4-FFF2-40B4-BE49-F238E27FC236}">
                      <a16:creationId xmlns:a16="http://schemas.microsoft.com/office/drawing/2014/main" id="{DC25F848-F3CB-887F-A5DB-9AEC18E83C66}"/>
                    </a:ext>
                  </a:extLst>
                </p:cNvPr>
                <p:cNvGrpSpPr/>
                <p:nvPr/>
              </p:nvGrpSpPr>
              <p:grpSpPr>
                <a:xfrm>
                  <a:off x="4947293" y="6335960"/>
                  <a:ext cx="1326462" cy="512345"/>
                  <a:chOff x="3717067" y="0"/>
                  <a:chExt cx="1562025" cy="512345"/>
                </a:xfrm>
                <a:solidFill>
                  <a:schemeClr val="accent1">
                    <a:lumMod val="20000"/>
                    <a:lumOff val="80000"/>
                  </a:schemeClr>
                </a:solidFill>
              </p:grpSpPr>
              <p:sp>
                <p:nvSpPr>
                  <p:cNvPr id="63" name="Arrow: Chevron 62">
                    <a:extLst>
                      <a:ext uri="{FF2B5EF4-FFF2-40B4-BE49-F238E27FC236}">
                        <a16:creationId xmlns:a16="http://schemas.microsoft.com/office/drawing/2014/main" id="{6AFC9551-2F88-7073-D38B-88E02D8F1DCF}"/>
                      </a:ext>
                    </a:extLst>
                  </p:cNvPr>
                  <p:cNvSpPr/>
                  <p:nvPr/>
                </p:nvSpPr>
                <p:spPr>
                  <a:xfrm>
                    <a:off x="3717067" y="0"/>
                    <a:ext cx="1562025" cy="512345"/>
                  </a:xfrm>
                  <a:prstGeom prst="chevron">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NL" dirty="0"/>
                  </a:p>
                </p:txBody>
              </p:sp>
              <p:sp>
                <p:nvSpPr>
                  <p:cNvPr id="64" name="Arrow: Chevron 10">
                    <a:extLst>
                      <a:ext uri="{FF2B5EF4-FFF2-40B4-BE49-F238E27FC236}">
                        <a16:creationId xmlns:a16="http://schemas.microsoft.com/office/drawing/2014/main" id="{8C263871-6754-BB03-6D3C-16D2C6C55868}"/>
                      </a:ext>
                    </a:extLst>
                  </p:cNvPr>
                  <p:cNvSpPr txBox="1"/>
                  <p:nvPr/>
                </p:nvSpPr>
                <p:spPr>
                  <a:xfrm>
                    <a:off x="4011291" y="53939"/>
                    <a:ext cx="884745" cy="40446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800" kern="1200" dirty="0">
                        <a:solidFill>
                          <a:schemeClr val="tx1"/>
                        </a:solidFill>
                      </a:rPr>
                      <a:t>Continuum</a:t>
                    </a:r>
                  </a:p>
                  <a:p>
                    <a:pPr marL="0" lvl="0" indent="0" algn="ctr" defTabSz="533400">
                      <a:lnSpc>
                        <a:spcPct val="90000"/>
                      </a:lnSpc>
                      <a:spcBef>
                        <a:spcPct val="0"/>
                      </a:spcBef>
                      <a:spcAft>
                        <a:spcPct val="35000"/>
                      </a:spcAft>
                      <a:buNone/>
                    </a:pPr>
                    <a:r>
                      <a:rPr lang="en-US" sz="800" dirty="0">
                        <a:solidFill>
                          <a:schemeClr val="tx1"/>
                        </a:solidFill>
                      </a:rPr>
                      <a:t>Architecture</a:t>
                    </a:r>
                    <a:endParaRPr lang="en-US" sz="800" kern="1200" dirty="0">
                      <a:solidFill>
                        <a:schemeClr val="tx1"/>
                      </a:solidFill>
                    </a:endParaRPr>
                  </a:p>
                </p:txBody>
              </p:sp>
            </p:grpSp>
            <p:grpSp>
              <p:nvGrpSpPr>
                <p:cNvPr id="54" name="Group 53">
                  <a:extLst>
                    <a:ext uri="{FF2B5EF4-FFF2-40B4-BE49-F238E27FC236}">
                      <a16:creationId xmlns:a16="http://schemas.microsoft.com/office/drawing/2014/main" id="{C99BF511-72F9-4962-844D-484590DCBF0F}"/>
                    </a:ext>
                  </a:extLst>
                </p:cNvPr>
                <p:cNvGrpSpPr/>
                <p:nvPr/>
              </p:nvGrpSpPr>
              <p:grpSpPr>
                <a:xfrm>
                  <a:off x="6069873" y="6337814"/>
                  <a:ext cx="1326462" cy="512345"/>
                  <a:chOff x="5039005" y="1854"/>
                  <a:chExt cx="1562025" cy="512345"/>
                </a:xfrm>
                <a:solidFill>
                  <a:schemeClr val="accent1">
                    <a:lumMod val="20000"/>
                    <a:lumOff val="80000"/>
                  </a:schemeClr>
                </a:solidFill>
              </p:grpSpPr>
              <p:sp>
                <p:nvSpPr>
                  <p:cNvPr id="61" name="Arrow: Chevron 60">
                    <a:extLst>
                      <a:ext uri="{FF2B5EF4-FFF2-40B4-BE49-F238E27FC236}">
                        <a16:creationId xmlns:a16="http://schemas.microsoft.com/office/drawing/2014/main" id="{E07AFAF1-374E-A0F4-6199-9D162320898B}"/>
                      </a:ext>
                    </a:extLst>
                  </p:cNvPr>
                  <p:cNvSpPr/>
                  <p:nvPr/>
                </p:nvSpPr>
                <p:spPr>
                  <a:xfrm>
                    <a:off x="5039005" y="1854"/>
                    <a:ext cx="1562025" cy="512345"/>
                  </a:xfrm>
                  <a:prstGeom prst="chevron">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NL" dirty="0"/>
                  </a:p>
                </p:txBody>
              </p:sp>
              <p:sp>
                <p:nvSpPr>
                  <p:cNvPr id="62" name="Arrow: Chevron 12">
                    <a:extLst>
                      <a:ext uri="{FF2B5EF4-FFF2-40B4-BE49-F238E27FC236}">
                        <a16:creationId xmlns:a16="http://schemas.microsoft.com/office/drawing/2014/main" id="{161A0792-CF78-8B9E-7548-B275460A267E}"/>
                      </a:ext>
                    </a:extLst>
                  </p:cNvPr>
                  <p:cNvSpPr txBox="1"/>
                  <p:nvPr/>
                </p:nvSpPr>
                <p:spPr>
                  <a:xfrm>
                    <a:off x="5358631" y="55090"/>
                    <a:ext cx="947315" cy="396541"/>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800" kern="1200" dirty="0">
                        <a:solidFill>
                          <a:schemeClr val="tx1"/>
                        </a:solidFill>
                      </a:rPr>
                      <a:t>Experimental</a:t>
                    </a:r>
                  </a:p>
                  <a:p>
                    <a:pPr marL="0" lvl="0" indent="0" algn="ctr" defTabSz="533400">
                      <a:lnSpc>
                        <a:spcPct val="90000"/>
                      </a:lnSpc>
                      <a:spcBef>
                        <a:spcPct val="0"/>
                      </a:spcBef>
                      <a:spcAft>
                        <a:spcPct val="35000"/>
                      </a:spcAft>
                      <a:buNone/>
                    </a:pPr>
                    <a:r>
                      <a:rPr lang="en-US" sz="800" kern="1200" dirty="0">
                        <a:solidFill>
                          <a:schemeClr val="tx1"/>
                        </a:solidFill>
                      </a:rPr>
                      <a:t> Scenarios</a:t>
                    </a:r>
                  </a:p>
                </p:txBody>
              </p:sp>
            </p:grpSp>
            <p:grpSp>
              <p:nvGrpSpPr>
                <p:cNvPr id="55" name="Group 54">
                  <a:extLst>
                    <a:ext uri="{FF2B5EF4-FFF2-40B4-BE49-F238E27FC236}">
                      <a16:creationId xmlns:a16="http://schemas.microsoft.com/office/drawing/2014/main" id="{E4537878-C782-ABE1-4A29-F739CA934DBC}"/>
                    </a:ext>
                  </a:extLst>
                </p:cNvPr>
                <p:cNvGrpSpPr/>
                <p:nvPr/>
              </p:nvGrpSpPr>
              <p:grpSpPr>
                <a:xfrm>
                  <a:off x="7192684" y="6335960"/>
                  <a:ext cx="1261096" cy="512345"/>
                  <a:chOff x="6361209" y="0"/>
                  <a:chExt cx="1485051" cy="512345"/>
                </a:xfrm>
                <a:solidFill>
                  <a:schemeClr val="accent1">
                    <a:lumMod val="20000"/>
                    <a:lumOff val="80000"/>
                  </a:schemeClr>
                </a:solidFill>
              </p:grpSpPr>
              <p:sp>
                <p:nvSpPr>
                  <p:cNvPr id="59" name="Arrow: Chevron 58">
                    <a:extLst>
                      <a:ext uri="{FF2B5EF4-FFF2-40B4-BE49-F238E27FC236}">
                        <a16:creationId xmlns:a16="http://schemas.microsoft.com/office/drawing/2014/main" id="{2EDD94D3-70A7-0538-614B-80DD61D9282D}"/>
                      </a:ext>
                    </a:extLst>
                  </p:cNvPr>
                  <p:cNvSpPr/>
                  <p:nvPr/>
                </p:nvSpPr>
                <p:spPr>
                  <a:xfrm>
                    <a:off x="6361209" y="0"/>
                    <a:ext cx="1485051" cy="512345"/>
                  </a:xfrm>
                  <a:prstGeom prst="chevron">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NL"/>
                  </a:p>
                </p:txBody>
              </p:sp>
              <p:sp>
                <p:nvSpPr>
                  <p:cNvPr id="60" name="Arrow: Chevron 14">
                    <a:extLst>
                      <a:ext uri="{FF2B5EF4-FFF2-40B4-BE49-F238E27FC236}">
                        <a16:creationId xmlns:a16="http://schemas.microsoft.com/office/drawing/2014/main" id="{47EC9CC7-29AC-B5A7-6A55-4081C2B97F34}"/>
                      </a:ext>
                    </a:extLst>
                  </p:cNvPr>
                  <p:cNvSpPr txBox="1"/>
                  <p:nvPr/>
                </p:nvSpPr>
                <p:spPr>
                  <a:xfrm>
                    <a:off x="6664463" y="61863"/>
                    <a:ext cx="898644" cy="366504"/>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800" dirty="0">
                        <a:solidFill>
                          <a:schemeClr val="tx1"/>
                        </a:solidFill>
                      </a:rPr>
                      <a:t>Simulation</a:t>
                    </a:r>
                  </a:p>
                  <a:p>
                    <a:pPr marL="0" lvl="0" indent="0" algn="ctr" defTabSz="533400">
                      <a:lnSpc>
                        <a:spcPct val="90000"/>
                      </a:lnSpc>
                      <a:spcBef>
                        <a:spcPct val="0"/>
                      </a:spcBef>
                      <a:spcAft>
                        <a:spcPct val="35000"/>
                      </a:spcAft>
                      <a:buNone/>
                    </a:pPr>
                    <a:r>
                      <a:rPr lang="en-US" sz="800" dirty="0">
                        <a:solidFill>
                          <a:schemeClr val="tx1"/>
                        </a:solidFill>
                      </a:rPr>
                      <a:t> Results</a:t>
                    </a:r>
                    <a:endParaRPr lang="en-US" sz="800" kern="1200" dirty="0">
                      <a:solidFill>
                        <a:schemeClr val="tx1"/>
                      </a:solidFill>
                    </a:endParaRPr>
                  </a:p>
                </p:txBody>
              </p:sp>
            </p:grpSp>
            <p:grpSp>
              <p:nvGrpSpPr>
                <p:cNvPr id="56" name="Group 55">
                  <a:extLst>
                    <a:ext uri="{FF2B5EF4-FFF2-40B4-BE49-F238E27FC236}">
                      <a16:creationId xmlns:a16="http://schemas.microsoft.com/office/drawing/2014/main" id="{E1617E79-E2D3-41F6-58A9-07649C00A768}"/>
                    </a:ext>
                  </a:extLst>
                </p:cNvPr>
                <p:cNvGrpSpPr/>
                <p:nvPr/>
              </p:nvGrpSpPr>
              <p:grpSpPr>
                <a:xfrm>
                  <a:off x="11497717" y="6334845"/>
                  <a:ext cx="1326462" cy="512345"/>
                  <a:chOff x="11430768" y="-1115"/>
                  <a:chExt cx="1562025" cy="512345"/>
                </a:xfrm>
                <a:solidFill>
                  <a:schemeClr val="accent1">
                    <a:lumMod val="20000"/>
                    <a:lumOff val="80000"/>
                  </a:schemeClr>
                </a:solidFill>
              </p:grpSpPr>
              <p:sp>
                <p:nvSpPr>
                  <p:cNvPr id="57" name="Arrow: Chevron 56">
                    <a:extLst>
                      <a:ext uri="{FF2B5EF4-FFF2-40B4-BE49-F238E27FC236}">
                        <a16:creationId xmlns:a16="http://schemas.microsoft.com/office/drawing/2014/main" id="{012A8C5A-9A07-0112-204E-1E69C60616F1}"/>
                      </a:ext>
                    </a:extLst>
                  </p:cNvPr>
                  <p:cNvSpPr/>
                  <p:nvPr/>
                </p:nvSpPr>
                <p:spPr>
                  <a:xfrm>
                    <a:off x="11430768" y="-1115"/>
                    <a:ext cx="1562025" cy="512345"/>
                  </a:xfrm>
                  <a:prstGeom prst="chevron">
                    <a:avLst/>
                  </a:prstGeom>
                  <a:solidFill>
                    <a:schemeClr val="accent1">
                      <a:lumMod val="20000"/>
                      <a:lumOff val="8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NL"/>
                  </a:p>
                </p:txBody>
              </p:sp>
              <p:sp>
                <p:nvSpPr>
                  <p:cNvPr id="58" name="Arrow: Chevron 16">
                    <a:extLst>
                      <a:ext uri="{FF2B5EF4-FFF2-40B4-BE49-F238E27FC236}">
                        <a16:creationId xmlns:a16="http://schemas.microsoft.com/office/drawing/2014/main" id="{5B7A2311-0836-996F-90BC-BE9F496E4129}"/>
                      </a:ext>
                    </a:extLst>
                  </p:cNvPr>
                  <p:cNvSpPr txBox="1"/>
                  <p:nvPr/>
                </p:nvSpPr>
                <p:spPr>
                  <a:xfrm>
                    <a:off x="11842637" y="76283"/>
                    <a:ext cx="900377" cy="374429"/>
                  </a:xfrm>
                  <a:prstGeom prst="rect">
                    <a:avLst/>
                  </a:prstGeom>
                  <a:solidFill>
                    <a:schemeClr val="accent1">
                      <a:lumMod val="20000"/>
                      <a:lumOff val="80000"/>
                    </a:schemeClr>
                  </a:solidFill>
                </p:spPr>
                <p:style>
                  <a:lnRef idx="0">
                    <a:scrgbClr r="0" g="0" b="0"/>
                  </a:lnRef>
                  <a:fillRef idx="0">
                    <a:scrgbClr r="0" g="0" b="0"/>
                  </a:fillRef>
                  <a:effectRef idx="0">
                    <a:scrgbClr r="0" g="0" b="0"/>
                  </a:effectRef>
                  <a:fontRef idx="minor">
                    <a:schemeClr val="lt1"/>
                  </a:fontRef>
                </p:style>
                <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800" kern="1200" dirty="0">
                        <a:solidFill>
                          <a:schemeClr val="accent1">
                            <a:lumMod val="50000"/>
                          </a:schemeClr>
                        </a:solidFill>
                      </a:rPr>
                      <a:t>Conclusion and Future Work</a:t>
                    </a:r>
                    <a:endParaRPr lang="en-US" sz="700" kern="1200" dirty="0">
                      <a:solidFill>
                        <a:schemeClr val="accent1">
                          <a:lumMod val="50000"/>
                        </a:schemeClr>
                      </a:solidFill>
                    </a:endParaRPr>
                  </a:p>
                </p:txBody>
              </p:sp>
            </p:grpSp>
          </p:grpSp>
          <p:grpSp>
            <p:nvGrpSpPr>
              <p:cNvPr id="25" name="Group 24">
                <a:extLst>
                  <a:ext uri="{FF2B5EF4-FFF2-40B4-BE49-F238E27FC236}">
                    <a16:creationId xmlns:a16="http://schemas.microsoft.com/office/drawing/2014/main" id="{5E11DE26-A1DC-5A92-B8B2-5A3291774124}"/>
                  </a:ext>
                </a:extLst>
              </p:cNvPr>
              <p:cNvGrpSpPr/>
              <p:nvPr/>
            </p:nvGrpSpPr>
            <p:grpSpPr>
              <a:xfrm>
                <a:off x="580815" y="6345655"/>
                <a:ext cx="1251956" cy="512345"/>
                <a:chOff x="1869440" y="6335959"/>
                <a:chExt cx="1251956" cy="512345"/>
              </a:xfrm>
            </p:grpSpPr>
            <p:sp>
              <p:nvSpPr>
                <p:cNvPr id="49" name="Arrow: Chevron 48">
                  <a:extLst>
                    <a:ext uri="{FF2B5EF4-FFF2-40B4-BE49-F238E27FC236}">
                      <a16:creationId xmlns:a16="http://schemas.microsoft.com/office/drawing/2014/main" id="{048ECC80-06D3-AA72-156F-5FA9DDB9819F}"/>
                    </a:ext>
                  </a:extLst>
                </p:cNvPr>
                <p:cNvSpPr/>
                <p:nvPr/>
              </p:nvSpPr>
              <p:spPr>
                <a:xfrm>
                  <a:off x="1869440" y="6335959"/>
                  <a:ext cx="1251956" cy="512345"/>
                </a:xfrm>
                <a:prstGeom prst="chevron">
                  <a:avLst/>
                </a:prstGeom>
                <a:solidFill>
                  <a:schemeClr val="accent1">
                    <a:lumMod val="20000"/>
                    <a:lumOff val="8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NL" dirty="0"/>
                </a:p>
              </p:txBody>
            </p:sp>
            <p:sp>
              <p:nvSpPr>
                <p:cNvPr id="50" name="Arrow: Chevron 6">
                  <a:extLst>
                    <a:ext uri="{FF2B5EF4-FFF2-40B4-BE49-F238E27FC236}">
                      <a16:creationId xmlns:a16="http://schemas.microsoft.com/office/drawing/2014/main" id="{40E557F9-7A8B-0DB5-0A6F-5F1477B6B7CB}"/>
                    </a:ext>
                  </a:extLst>
                </p:cNvPr>
                <p:cNvSpPr txBox="1"/>
                <p:nvPr/>
              </p:nvSpPr>
              <p:spPr>
                <a:xfrm>
                  <a:off x="2167466" y="6389898"/>
                  <a:ext cx="736387" cy="404466"/>
                </a:xfrm>
                <a:prstGeom prst="rect">
                  <a:avLst/>
                </a:prstGeom>
                <a:solidFill>
                  <a:schemeClr val="accent1">
                    <a:lumMod val="20000"/>
                    <a:lumOff val="80000"/>
                  </a:schemeClr>
                </a:solidFill>
              </p:spPr>
              <p:style>
                <a:lnRef idx="0">
                  <a:scrgbClr r="0" g="0" b="0"/>
                </a:lnRef>
                <a:fillRef idx="0">
                  <a:scrgbClr r="0" g="0" b="0"/>
                </a:fillRef>
                <a:effectRef idx="0">
                  <a:scrgbClr r="0" g="0" b="0"/>
                </a:effectRef>
                <a:fontRef idx="minor">
                  <a:schemeClr val="lt1"/>
                </a:fontRef>
              </p:style>
              <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800" kern="1200" dirty="0">
                      <a:solidFill>
                        <a:schemeClr val="tx1"/>
                      </a:solidFill>
                    </a:rPr>
                    <a:t>Introduction</a:t>
                  </a:r>
                </a:p>
              </p:txBody>
            </p:sp>
          </p:grpSp>
        </p:grpSp>
        <p:sp>
          <p:nvSpPr>
            <p:cNvPr id="18" name="Arrow: Chevron 17">
              <a:extLst>
                <a:ext uri="{FF2B5EF4-FFF2-40B4-BE49-F238E27FC236}">
                  <a16:creationId xmlns:a16="http://schemas.microsoft.com/office/drawing/2014/main" id="{92473C55-5079-E2C2-0535-9B3BE4529CE6}"/>
                </a:ext>
              </a:extLst>
            </p:cNvPr>
            <p:cNvSpPr/>
            <p:nvPr/>
          </p:nvSpPr>
          <p:spPr>
            <a:xfrm>
              <a:off x="6886317" y="6305017"/>
              <a:ext cx="1326462" cy="512345"/>
            </a:xfrm>
            <a:prstGeom prst="chevron">
              <a:avLst/>
            </a:prstGeom>
            <a:solidFill>
              <a:schemeClr val="accent1">
                <a:lumMod val="75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NL" dirty="0"/>
            </a:p>
          </p:txBody>
        </p:sp>
        <p:sp>
          <p:nvSpPr>
            <p:cNvPr id="19" name="Arrow: Chevron 6">
              <a:extLst>
                <a:ext uri="{FF2B5EF4-FFF2-40B4-BE49-F238E27FC236}">
                  <a16:creationId xmlns:a16="http://schemas.microsoft.com/office/drawing/2014/main" id="{A9D58D22-D8FF-CC59-FA80-304C9387C079}"/>
                </a:ext>
              </a:extLst>
            </p:cNvPr>
            <p:cNvSpPr txBox="1"/>
            <p:nvPr/>
          </p:nvSpPr>
          <p:spPr>
            <a:xfrm>
              <a:off x="7162766" y="6345947"/>
              <a:ext cx="812605" cy="385860"/>
            </a:xfrm>
            <a:prstGeom prst="rect">
              <a:avLst/>
            </a:prstGeom>
            <a:solidFill>
              <a:schemeClr val="accent1">
                <a:lumMod val="75000"/>
              </a:schemeClr>
            </a:solidFill>
          </p:spPr>
          <p:style>
            <a:lnRef idx="0">
              <a:scrgbClr r="0" g="0" b="0"/>
            </a:lnRef>
            <a:fillRef idx="0">
              <a:scrgbClr r="0" g="0" b="0"/>
            </a:fillRef>
            <a:effectRef idx="0">
              <a:scrgbClr r="0" g="0" b="0"/>
            </a:effectRef>
            <a:fontRef idx="minor">
              <a:schemeClr val="lt1"/>
            </a:fontRef>
          </p:style>
          <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800" b="1" kern="1200" dirty="0">
                  <a:solidFill>
                    <a:schemeClr val="bg1"/>
                  </a:solidFill>
                </a:rPr>
                <a:t>Network</a:t>
              </a:r>
            </a:p>
            <a:p>
              <a:pPr marL="0" lvl="0" indent="0" algn="ctr" defTabSz="533400">
                <a:lnSpc>
                  <a:spcPct val="90000"/>
                </a:lnSpc>
                <a:spcBef>
                  <a:spcPct val="0"/>
                </a:spcBef>
                <a:spcAft>
                  <a:spcPct val="35000"/>
                </a:spcAft>
                <a:buNone/>
              </a:pPr>
              <a:r>
                <a:rPr lang="en-US" sz="800" b="1" kern="1200" dirty="0">
                  <a:solidFill>
                    <a:schemeClr val="bg1"/>
                  </a:solidFill>
                </a:rPr>
                <a:t>Energy Modeling</a:t>
              </a:r>
            </a:p>
          </p:txBody>
        </p:sp>
        <p:sp>
          <p:nvSpPr>
            <p:cNvPr id="20" name="Arrow: Chevron 19">
              <a:extLst>
                <a:ext uri="{FF2B5EF4-FFF2-40B4-BE49-F238E27FC236}">
                  <a16:creationId xmlns:a16="http://schemas.microsoft.com/office/drawing/2014/main" id="{B89C1587-DF82-9110-2A69-77FA74057FCB}"/>
                </a:ext>
              </a:extLst>
            </p:cNvPr>
            <p:cNvSpPr/>
            <p:nvPr/>
          </p:nvSpPr>
          <p:spPr>
            <a:xfrm>
              <a:off x="8015189" y="6309296"/>
              <a:ext cx="1266984" cy="512345"/>
            </a:xfrm>
            <a:prstGeom prst="chevron">
              <a:avLst/>
            </a:prstGeom>
            <a:solidFill>
              <a:schemeClr val="accent1">
                <a:lumMod val="20000"/>
                <a:lumOff val="8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NL" dirty="0"/>
            </a:p>
          </p:txBody>
        </p:sp>
        <p:sp>
          <p:nvSpPr>
            <p:cNvPr id="21" name="Arrow: Chevron 6">
              <a:extLst>
                <a:ext uri="{FF2B5EF4-FFF2-40B4-BE49-F238E27FC236}">
                  <a16:creationId xmlns:a16="http://schemas.microsoft.com/office/drawing/2014/main" id="{66953122-C724-4ADC-069F-EE4D772E0DA7}"/>
                </a:ext>
              </a:extLst>
            </p:cNvPr>
            <p:cNvSpPr txBox="1"/>
            <p:nvPr/>
          </p:nvSpPr>
          <p:spPr>
            <a:xfrm>
              <a:off x="8340278" y="6366615"/>
              <a:ext cx="724355" cy="385860"/>
            </a:xfrm>
            <a:prstGeom prst="rect">
              <a:avLst/>
            </a:prstGeom>
            <a:solidFill>
              <a:schemeClr val="accent1">
                <a:lumMod val="20000"/>
                <a:lumOff val="80000"/>
              </a:schemeClr>
            </a:solidFill>
          </p:spPr>
          <p:style>
            <a:lnRef idx="0">
              <a:scrgbClr r="0" g="0" b="0"/>
            </a:lnRef>
            <a:fillRef idx="0">
              <a:scrgbClr r="0" g="0" b="0"/>
            </a:fillRef>
            <a:effectRef idx="0">
              <a:scrgbClr r="0" g="0" b="0"/>
            </a:effectRef>
            <a:fontRef idx="minor">
              <a:schemeClr val="lt1"/>
            </a:fontRef>
          </p:style>
          <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800" dirty="0">
                  <a:solidFill>
                    <a:schemeClr val="tx1"/>
                  </a:solidFill>
                </a:rPr>
                <a:t>Multi</a:t>
              </a:r>
            </a:p>
            <a:p>
              <a:pPr marL="0" lvl="0" indent="0" algn="ctr" defTabSz="533400">
                <a:lnSpc>
                  <a:spcPct val="90000"/>
                </a:lnSpc>
                <a:spcBef>
                  <a:spcPct val="0"/>
                </a:spcBef>
                <a:spcAft>
                  <a:spcPct val="35000"/>
                </a:spcAft>
                <a:buNone/>
              </a:pPr>
              <a:r>
                <a:rPr lang="en-US" sz="800" kern="1200" dirty="0">
                  <a:solidFill>
                    <a:schemeClr val="tx1"/>
                  </a:solidFill>
                </a:rPr>
                <a:t>Application</a:t>
              </a:r>
            </a:p>
          </p:txBody>
        </p:sp>
        <p:sp>
          <p:nvSpPr>
            <p:cNvPr id="22" name="Arrow: Chevron 21">
              <a:extLst>
                <a:ext uri="{FF2B5EF4-FFF2-40B4-BE49-F238E27FC236}">
                  <a16:creationId xmlns:a16="http://schemas.microsoft.com/office/drawing/2014/main" id="{08FDD5AA-DBA2-C365-BBB8-3AE232571615}"/>
                </a:ext>
              </a:extLst>
            </p:cNvPr>
            <p:cNvSpPr/>
            <p:nvPr/>
          </p:nvSpPr>
          <p:spPr>
            <a:xfrm>
              <a:off x="9076381" y="6303671"/>
              <a:ext cx="1266984" cy="512345"/>
            </a:xfrm>
            <a:prstGeom prst="chevron">
              <a:avLst/>
            </a:prstGeom>
            <a:solidFill>
              <a:schemeClr val="accent1">
                <a:lumMod val="20000"/>
                <a:lumOff val="8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NL"/>
            </a:p>
          </p:txBody>
        </p:sp>
        <p:sp>
          <p:nvSpPr>
            <p:cNvPr id="23" name="Arrow: Chevron 14">
              <a:extLst>
                <a:ext uri="{FF2B5EF4-FFF2-40B4-BE49-F238E27FC236}">
                  <a16:creationId xmlns:a16="http://schemas.microsoft.com/office/drawing/2014/main" id="{44ACBA88-63B5-B1B7-81FE-C1EA4872BAEA}"/>
                </a:ext>
              </a:extLst>
            </p:cNvPr>
            <p:cNvSpPr txBox="1"/>
            <p:nvPr/>
          </p:nvSpPr>
          <p:spPr>
            <a:xfrm>
              <a:off x="9408165" y="6365534"/>
              <a:ext cx="672252" cy="366504"/>
            </a:xfrm>
            <a:prstGeom prst="rect">
              <a:avLst/>
            </a:prstGeom>
            <a:solidFill>
              <a:schemeClr val="accent1">
                <a:lumMod val="20000"/>
                <a:lumOff val="80000"/>
              </a:schemeClr>
            </a:solidFill>
          </p:spPr>
          <p:style>
            <a:lnRef idx="0">
              <a:scrgbClr r="0" g="0" b="0"/>
            </a:lnRef>
            <a:fillRef idx="0">
              <a:scrgbClr r="0" g="0" b="0"/>
            </a:fillRef>
            <a:effectRef idx="0">
              <a:scrgbClr r="0" g="0" b="0"/>
            </a:effectRef>
            <a:fontRef idx="minor">
              <a:schemeClr val="lt1"/>
            </a:fontRef>
          </p:style>
          <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800" dirty="0">
                  <a:solidFill>
                    <a:schemeClr val="tx1"/>
                  </a:solidFill>
                </a:rPr>
                <a:t>Simulation</a:t>
              </a:r>
            </a:p>
            <a:p>
              <a:pPr marL="0" lvl="0" indent="0" algn="ctr" defTabSz="533400">
                <a:lnSpc>
                  <a:spcPct val="90000"/>
                </a:lnSpc>
                <a:spcBef>
                  <a:spcPct val="0"/>
                </a:spcBef>
                <a:spcAft>
                  <a:spcPct val="35000"/>
                </a:spcAft>
                <a:buNone/>
              </a:pPr>
              <a:r>
                <a:rPr lang="en-US" sz="800" dirty="0">
                  <a:solidFill>
                    <a:schemeClr val="tx1"/>
                  </a:solidFill>
                </a:rPr>
                <a:t> Results</a:t>
              </a:r>
              <a:endParaRPr lang="en-US" sz="800" kern="1200" dirty="0">
                <a:solidFill>
                  <a:schemeClr val="tx1"/>
                </a:solidFill>
              </a:endParaRPr>
            </a:p>
          </p:txBody>
        </p:sp>
      </p:grpSp>
      <p:sp>
        <p:nvSpPr>
          <p:cNvPr id="4" name="TextBox 3">
            <a:extLst>
              <a:ext uri="{FF2B5EF4-FFF2-40B4-BE49-F238E27FC236}">
                <a16:creationId xmlns:a16="http://schemas.microsoft.com/office/drawing/2014/main" id="{20B458C7-7B00-0B2C-7026-2B847C6AD064}"/>
              </a:ext>
            </a:extLst>
          </p:cNvPr>
          <p:cNvSpPr txBox="1"/>
          <p:nvPr/>
        </p:nvSpPr>
        <p:spPr>
          <a:xfrm>
            <a:off x="681924" y="1688724"/>
            <a:ext cx="11298265" cy="3416320"/>
          </a:xfrm>
          <a:prstGeom prst="rect">
            <a:avLst/>
          </a:prstGeom>
          <a:noFill/>
        </p:spPr>
        <p:txBody>
          <a:bodyPr wrap="square">
            <a:spAutoFit/>
          </a:bodyPr>
          <a:lstStyle/>
          <a:p>
            <a:pPr marL="285750" indent="-285750">
              <a:buFont typeface="Arial" panose="020B0604020202020204" pitchFamily="34" charset="0"/>
              <a:buChar char="•"/>
            </a:pPr>
            <a:r>
              <a:rPr lang="en-US" dirty="0"/>
              <a:t>Type of devices: </a:t>
            </a:r>
          </a:p>
          <a:p>
            <a:pPr marL="742950" lvl="1" indent="-285750">
              <a:buFont typeface="Arial" panose="020B0604020202020204" pitchFamily="34" charset="0"/>
              <a:buChar char="•"/>
            </a:pPr>
            <a:r>
              <a:rPr lang="en-US" dirty="0"/>
              <a:t>Shared</a:t>
            </a:r>
          </a:p>
          <a:p>
            <a:pPr marL="742950" lvl="1" indent="-285750">
              <a:buFont typeface="Arial" panose="020B0604020202020204" pitchFamily="34" charset="0"/>
              <a:buChar char="•"/>
            </a:pPr>
            <a:r>
              <a:rPr lang="en-US" dirty="0"/>
              <a:t>End user equipment (CPE)</a:t>
            </a:r>
          </a:p>
          <a:p>
            <a:endParaRPr lang="en-US" dirty="0"/>
          </a:p>
          <a:p>
            <a:pPr marL="285750" indent="-285750">
              <a:buFont typeface="Arial" panose="020B0604020202020204" pitchFamily="34" charset="0"/>
              <a:buChar char="•"/>
            </a:pPr>
            <a:r>
              <a:rPr lang="en-US" dirty="0"/>
              <a:t>For </a:t>
            </a:r>
            <a:r>
              <a:rPr lang="en-US" dirty="0">
                <a:solidFill>
                  <a:srgbClr val="0070C0"/>
                </a:solidFill>
              </a:rPr>
              <a:t>shared</a:t>
            </a:r>
            <a:r>
              <a:rPr lang="en-US" dirty="0"/>
              <a:t> equipment </a:t>
            </a:r>
            <a:r>
              <a:rPr lang="en-US" dirty="0">
                <a:sym typeface="Wingdings" panose="05000000000000000000" pitchFamily="2" charset="2"/>
              </a:rPr>
              <a:t></a:t>
            </a:r>
            <a:r>
              <a:rPr lang="en-US" dirty="0"/>
              <a:t> </a:t>
            </a:r>
            <a:r>
              <a:rPr lang="en-US" dirty="0">
                <a:solidFill>
                  <a:srgbClr val="0070C0"/>
                </a:solidFill>
              </a:rPr>
              <a:t>Flow-based</a:t>
            </a:r>
            <a:r>
              <a:rPr lang="en-US" dirty="0"/>
              <a:t> model</a:t>
            </a:r>
          </a:p>
          <a:p>
            <a:pPr marL="742950" lvl="1" indent="-285750">
              <a:buFont typeface="Arial" panose="020B0604020202020204" pitchFamily="34" charset="0"/>
              <a:buChar char="•"/>
            </a:pPr>
            <a:r>
              <a:rPr lang="en-US" b="1" dirty="0">
                <a:solidFill>
                  <a:srgbClr val="0070C0"/>
                </a:solidFill>
              </a:rPr>
              <a:t>Active energy </a:t>
            </a:r>
            <a:r>
              <a:rPr lang="en-US" dirty="0">
                <a:solidFill>
                  <a:srgbClr val="0070C0"/>
                </a:solidFill>
              </a:rPr>
              <a:t>based on size of </a:t>
            </a:r>
            <a:r>
              <a:rPr lang="en-US" b="1" dirty="0">
                <a:solidFill>
                  <a:srgbClr val="0070C0"/>
                </a:solidFill>
              </a:rPr>
              <a:t>transferred</a:t>
            </a:r>
            <a:r>
              <a:rPr lang="en-US" dirty="0">
                <a:solidFill>
                  <a:srgbClr val="0070C0"/>
                </a:solidFill>
              </a:rPr>
              <a:t> </a:t>
            </a:r>
            <a:r>
              <a:rPr lang="en-US" b="1" dirty="0">
                <a:solidFill>
                  <a:srgbClr val="0070C0"/>
                </a:solidFill>
              </a:rPr>
              <a:t>data</a:t>
            </a:r>
          </a:p>
          <a:p>
            <a:pPr marL="742950" lvl="1" indent="-285750">
              <a:buFont typeface="Arial" panose="020B0604020202020204" pitchFamily="34" charset="0"/>
              <a:buChar char="•"/>
            </a:pPr>
            <a:r>
              <a:rPr lang="en-US" b="1" dirty="0">
                <a:solidFill>
                  <a:srgbClr val="0070C0"/>
                </a:solidFill>
              </a:rPr>
              <a:t>Idle energy </a:t>
            </a:r>
            <a:r>
              <a:rPr lang="en-US" dirty="0">
                <a:solidFill>
                  <a:srgbClr val="0070C0"/>
                </a:solidFill>
              </a:rPr>
              <a:t>during their active time based on their </a:t>
            </a:r>
            <a:r>
              <a:rPr lang="en-US" b="1" dirty="0">
                <a:solidFill>
                  <a:srgbClr val="0070C0"/>
                </a:solidFill>
              </a:rPr>
              <a:t>BWs ratio</a:t>
            </a:r>
            <a:endParaRPr lang="en-NL" b="1" dirty="0">
              <a:solidFill>
                <a:srgbClr val="0070C0"/>
              </a:solidFill>
            </a:endParaRPr>
          </a:p>
          <a:p>
            <a:pPr marL="742950" lvl="1"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For equipment in </a:t>
            </a:r>
            <a:r>
              <a:rPr lang="en-US" dirty="0">
                <a:solidFill>
                  <a:schemeClr val="accent3">
                    <a:lumMod val="75000"/>
                  </a:schemeClr>
                </a:solidFill>
              </a:rPr>
              <a:t>end user </a:t>
            </a:r>
            <a:r>
              <a:rPr lang="en-US" dirty="0"/>
              <a:t>premises (which are not shared) </a:t>
            </a:r>
            <a:r>
              <a:rPr lang="en-US" dirty="0">
                <a:sym typeface="Wingdings" panose="05000000000000000000" pitchFamily="2" charset="2"/>
              </a:rPr>
              <a:t></a:t>
            </a:r>
            <a:r>
              <a:rPr lang="en-US" dirty="0"/>
              <a:t> </a:t>
            </a:r>
            <a:r>
              <a:rPr lang="en-US" dirty="0">
                <a:solidFill>
                  <a:schemeClr val="accent3">
                    <a:lumMod val="75000"/>
                  </a:schemeClr>
                </a:solidFill>
              </a:rPr>
              <a:t>Time-based</a:t>
            </a:r>
            <a:r>
              <a:rPr lang="en-US" dirty="0"/>
              <a:t> model</a:t>
            </a:r>
          </a:p>
          <a:p>
            <a:pPr marL="742950" lvl="1" indent="-285750">
              <a:buFont typeface="Arial" panose="020B0604020202020204" pitchFamily="34" charset="0"/>
              <a:buChar char="•"/>
            </a:pPr>
            <a:r>
              <a:rPr lang="en-US" b="1" dirty="0">
                <a:solidFill>
                  <a:srgbClr val="00B050"/>
                </a:solidFill>
              </a:rPr>
              <a:t>Active energy </a:t>
            </a:r>
            <a:r>
              <a:rPr lang="en-US" dirty="0">
                <a:solidFill>
                  <a:srgbClr val="00B050"/>
                </a:solidFill>
              </a:rPr>
              <a:t>during their active time with their </a:t>
            </a:r>
            <a:r>
              <a:rPr lang="en-US" b="1" dirty="0">
                <a:solidFill>
                  <a:srgbClr val="00B050"/>
                </a:solidFill>
              </a:rPr>
              <a:t>BWs ratio</a:t>
            </a:r>
          </a:p>
          <a:p>
            <a:pPr marL="742950" lvl="1" indent="-285750">
              <a:buFont typeface="Arial" panose="020B0604020202020204" pitchFamily="34" charset="0"/>
              <a:buChar char="•"/>
            </a:pPr>
            <a:r>
              <a:rPr lang="en-US" b="1" dirty="0">
                <a:solidFill>
                  <a:srgbClr val="00B050"/>
                </a:solidFill>
              </a:rPr>
              <a:t>Total Idle power </a:t>
            </a:r>
            <a:r>
              <a:rPr lang="en-US" dirty="0">
                <a:solidFill>
                  <a:srgbClr val="00B050"/>
                </a:solidFill>
              </a:rPr>
              <a:t>of device based on their </a:t>
            </a:r>
            <a:r>
              <a:rPr lang="en-US" b="1" dirty="0">
                <a:solidFill>
                  <a:srgbClr val="00B050"/>
                </a:solidFill>
              </a:rPr>
              <a:t>BWs ratio</a:t>
            </a:r>
            <a:endParaRPr lang="en-NL" b="1" dirty="0">
              <a:solidFill>
                <a:srgbClr val="00B050"/>
              </a:solidFill>
            </a:endParaRPr>
          </a:p>
          <a:p>
            <a:pPr marL="742950" lvl="1" indent="-285750">
              <a:buFont typeface="Arial" panose="020B0604020202020204" pitchFamily="34" charset="0"/>
              <a:buChar char="•"/>
            </a:pPr>
            <a:endParaRPr lang="en-NL" dirty="0"/>
          </a:p>
        </p:txBody>
      </p:sp>
    </p:spTree>
    <p:extLst>
      <p:ext uri="{BB962C8B-B14F-4D97-AF65-F5344CB8AC3E}">
        <p14:creationId xmlns:p14="http://schemas.microsoft.com/office/powerpoint/2010/main" val="39804137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5A9491-1361-4C38-E5DE-D8C136D9DF09}"/>
              </a:ext>
            </a:extLst>
          </p:cNvPr>
          <p:cNvSpPr>
            <a:spLocks noGrp="1"/>
          </p:cNvSpPr>
          <p:nvPr>
            <p:ph type="title"/>
          </p:nvPr>
        </p:nvSpPr>
        <p:spPr>
          <a:xfrm>
            <a:off x="838200" y="318943"/>
            <a:ext cx="10515600" cy="1325563"/>
          </a:xfrm>
        </p:spPr>
        <p:txBody>
          <a:bodyPr>
            <a:normAutofit/>
          </a:bodyPr>
          <a:lstStyle/>
          <a:p>
            <a:r>
              <a:rPr lang="en-US" sz="4000" dirty="0"/>
              <a:t>Flow-Based Energy model</a:t>
            </a:r>
            <a:endParaRPr lang="en-NL" sz="3200" dirty="0"/>
          </a:p>
        </p:txBody>
      </p:sp>
      <p:grpSp>
        <p:nvGrpSpPr>
          <p:cNvPr id="5" name="Group 4">
            <a:extLst>
              <a:ext uri="{FF2B5EF4-FFF2-40B4-BE49-F238E27FC236}">
                <a16:creationId xmlns:a16="http://schemas.microsoft.com/office/drawing/2014/main" id="{36540E8D-2485-0B12-CC68-C55CF0569C9F}"/>
              </a:ext>
            </a:extLst>
          </p:cNvPr>
          <p:cNvGrpSpPr/>
          <p:nvPr/>
        </p:nvGrpSpPr>
        <p:grpSpPr>
          <a:xfrm>
            <a:off x="7565816" y="1510453"/>
            <a:ext cx="4074765" cy="4563206"/>
            <a:chOff x="7906992" y="1986204"/>
            <a:chExt cx="4389004" cy="5059101"/>
          </a:xfrm>
        </p:grpSpPr>
        <p:grpSp>
          <p:nvGrpSpPr>
            <p:cNvPr id="9" name="Group 8">
              <a:extLst>
                <a:ext uri="{FF2B5EF4-FFF2-40B4-BE49-F238E27FC236}">
                  <a16:creationId xmlns:a16="http://schemas.microsoft.com/office/drawing/2014/main" id="{132BE178-49FB-5B0D-40FA-9699E6704686}"/>
                </a:ext>
              </a:extLst>
            </p:cNvPr>
            <p:cNvGrpSpPr/>
            <p:nvPr/>
          </p:nvGrpSpPr>
          <p:grpSpPr>
            <a:xfrm>
              <a:off x="8126955" y="1986204"/>
              <a:ext cx="3872849" cy="4547269"/>
              <a:chOff x="7043065" y="1077928"/>
              <a:chExt cx="3883124" cy="5314857"/>
            </a:xfrm>
          </p:grpSpPr>
          <p:grpSp>
            <p:nvGrpSpPr>
              <p:cNvPr id="14" name="Group 13">
                <a:extLst>
                  <a:ext uri="{FF2B5EF4-FFF2-40B4-BE49-F238E27FC236}">
                    <a16:creationId xmlns:a16="http://schemas.microsoft.com/office/drawing/2014/main" id="{DA11D81B-11E4-6E1A-EA8E-C4D12C56343B}"/>
                  </a:ext>
                </a:extLst>
              </p:cNvPr>
              <p:cNvGrpSpPr/>
              <p:nvPr/>
            </p:nvGrpSpPr>
            <p:grpSpPr>
              <a:xfrm>
                <a:off x="7180078" y="1259902"/>
                <a:ext cx="3699494" cy="4951146"/>
                <a:chOff x="7180078" y="1225534"/>
                <a:chExt cx="3699494" cy="4951146"/>
              </a:xfrm>
            </p:grpSpPr>
            <p:sp>
              <p:nvSpPr>
                <p:cNvPr id="17" name="Oval 16">
                  <a:extLst>
                    <a:ext uri="{FF2B5EF4-FFF2-40B4-BE49-F238E27FC236}">
                      <a16:creationId xmlns:a16="http://schemas.microsoft.com/office/drawing/2014/main" id="{E0320BF3-077A-8705-DEFF-9AFF1D5AC716}"/>
                    </a:ext>
                  </a:extLst>
                </p:cNvPr>
                <p:cNvSpPr/>
                <p:nvPr/>
              </p:nvSpPr>
              <p:spPr>
                <a:xfrm>
                  <a:off x="8496299" y="1225534"/>
                  <a:ext cx="918882" cy="918882"/>
                </a:xfrm>
                <a:prstGeom prst="ellipse">
                  <a:avLst/>
                </a:prstGeom>
                <a:solidFill>
                  <a:schemeClr val="accent6">
                    <a:lumMod val="20000"/>
                    <a:lumOff val="8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cloud</a:t>
                  </a:r>
                </a:p>
              </p:txBody>
            </p:sp>
            <p:sp>
              <p:nvSpPr>
                <p:cNvPr id="18" name="Oval 17">
                  <a:extLst>
                    <a:ext uri="{FF2B5EF4-FFF2-40B4-BE49-F238E27FC236}">
                      <a16:creationId xmlns:a16="http://schemas.microsoft.com/office/drawing/2014/main" id="{27E93FF4-C101-A6FE-053E-E4ADA5D0C341}"/>
                    </a:ext>
                  </a:extLst>
                </p:cNvPr>
                <p:cNvSpPr/>
                <p:nvPr/>
              </p:nvSpPr>
              <p:spPr>
                <a:xfrm>
                  <a:off x="8552330" y="2931147"/>
                  <a:ext cx="806824" cy="728383"/>
                </a:xfrm>
                <a:prstGeom prst="ellipse">
                  <a:avLst/>
                </a:prstGeom>
                <a:solidFill>
                  <a:srgbClr val="DEC8EE"/>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050" dirty="0">
                      <a:solidFill>
                        <a:schemeClr val="tx1"/>
                      </a:solidFill>
                    </a:rPr>
                    <a:t>Proxy</a:t>
                  </a:r>
                </a:p>
                <a:p>
                  <a:pPr algn="ctr"/>
                  <a:r>
                    <a:rPr lang="en-US" sz="1050" dirty="0">
                      <a:solidFill>
                        <a:schemeClr val="tx1"/>
                      </a:solidFill>
                    </a:rPr>
                    <a:t>server</a:t>
                  </a:r>
                </a:p>
              </p:txBody>
            </p:sp>
            <p:sp>
              <p:nvSpPr>
                <p:cNvPr id="19" name="Oval 18">
                  <a:extLst>
                    <a:ext uri="{FF2B5EF4-FFF2-40B4-BE49-F238E27FC236}">
                      <a16:creationId xmlns:a16="http://schemas.microsoft.com/office/drawing/2014/main" id="{0BE9D218-D228-ED06-6849-ABBE4D011E71}"/>
                    </a:ext>
                  </a:extLst>
                </p:cNvPr>
                <p:cNvSpPr/>
                <p:nvPr/>
              </p:nvSpPr>
              <p:spPr>
                <a:xfrm>
                  <a:off x="8552328" y="4206070"/>
                  <a:ext cx="806824" cy="728383"/>
                </a:xfrm>
                <a:prstGeom prst="ellipse">
                  <a:avLst/>
                </a:prstGeom>
                <a:solidFill>
                  <a:srgbClr val="DEC8EE"/>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050" dirty="0">
                      <a:solidFill>
                        <a:schemeClr val="tx1"/>
                      </a:solidFill>
                    </a:rPr>
                    <a:t>router</a:t>
                  </a:r>
                </a:p>
              </p:txBody>
            </p:sp>
            <p:sp>
              <p:nvSpPr>
                <p:cNvPr id="20" name="Oval 19">
                  <a:extLst>
                    <a:ext uri="{FF2B5EF4-FFF2-40B4-BE49-F238E27FC236}">
                      <a16:creationId xmlns:a16="http://schemas.microsoft.com/office/drawing/2014/main" id="{00C5040B-46DE-BBA3-1E6F-A4C057313742}"/>
                    </a:ext>
                  </a:extLst>
                </p:cNvPr>
                <p:cNvSpPr/>
                <p:nvPr/>
              </p:nvSpPr>
              <p:spPr>
                <a:xfrm>
                  <a:off x="7180078" y="5448297"/>
                  <a:ext cx="806823" cy="728383"/>
                </a:xfrm>
                <a:prstGeom prst="ellipse">
                  <a:avLst/>
                </a:prstGeom>
                <a:solidFill>
                  <a:srgbClr val="ADDB7B"/>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900" dirty="0">
                      <a:solidFill>
                        <a:schemeClr val="tx1"/>
                      </a:solidFill>
                    </a:rPr>
                    <a:t>Smart camera</a:t>
                  </a:r>
                </a:p>
              </p:txBody>
            </p:sp>
            <p:sp>
              <p:nvSpPr>
                <p:cNvPr id="21" name="Oval 20">
                  <a:extLst>
                    <a:ext uri="{FF2B5EF4-FFF2-40B4-BE49-F238E27FC236}">
                      <a16:creationId xmlns:a16="http://schemas.microsoft.com/office/drawing/2014/main" id="{2C9D3E17-4231-64D3-E16D-1AAAF3236311}"/>
                    </a:ext>
                  </a:extLst>
                </p:cNvPr>
                <p:cNvSpPr/>
                <p:nvPr/>
              </p:nvSpPr>
              <p:spPr>
                <a:xfrm>
                  <a:off x="8109074" y="5448297"/>
                  <a:ext cx="806824" cy="728383"/>
                </a:xfrm>
                <a:prstGeom prst="ellipse">
                  <a:avLst/>
                </a:prstGeom>
                <a:solidFill>
                  <a:srgbClr val="ADDB7B"/>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900" dirty="0">
                      <a:solidFill>
                        <a:schemeClr val="tx1"/>
                      </a:solidFill>
                    </a:rPr>
                    <a:t>Smart camera</a:t>
                  </a:r>
                </a:p>
              </p:txBody>
            </p:sp>
            <p:sp>
              <p:nvSpPr>
                <p:cNvPr id="22" name="Oval 21">
                  <a:extLst>
                    <a:ext uri="{FF2B5EF4-FFF2-40B4-BE49-F238E27FC236}">
                      <a16:creationId xmlns:a16="http://schemas.microsoft.com/office/drawing/2014/main" id="{97262A3C-0CC5-8943-1087-4E3D3BE97A64}"/>
                    </a:ext>
                  </a:extLst>
                </p:cNvPr>
                <p:cNvSpPr/>
                <p:nvPr/>
              </p:nvSpPr>
              <p:spPr>
                <a:xfrm>
                  <a:off x="9065302" y="5448296"/>
                  <a:ext cx="806824" cy="728383"/>
                </a:xfrm>
                <a:prstGeom prst="ellipse">
                  <a:avLst/>
                </a:prstGeom>
                <a:solidFill>
                  <a:srgbClr val="ADDB7B"/>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900" dirty="0">
                      <a:solidFill>
                        <a:schemeClr val="tx1"/>
                      </a:solidFill>
                    </a:rPr>
                    <a:t>Smart camera</a:t>
                  </a:r>
                </a:p>
              </p:txBody>
            </p:sp>
            <p:sp>
              <p:nvSpPr>
                <p:cNvPr id="23" name="Oval 22">
                  <a:extLst>
                    <a:ext uri="{FF2B5EF4-FFF2-40B4-BE49-F238E27FC236}">
                      <a16:creationId xmlns:a16="http://schemas.microsoft.com/office/drawing/2014/main" id="{274E88DC-AF10-F56B-5151-8F395FC7E717}"/>
                    </a:ext>
                  </a:extLst>
                </p:cNvPr>
                <p:cNvSpPr/>
                <p:nvPr/>
              </p:nvSpPr>
              <p:spPr>
                <a:xfrm>
                  <a:off x="10072748" y="5448297"/>
                  <a:ext cx="806824" cy="728383"/>
                </a:xfrm>
                <a:prstGeom prst="ellipse">
                  <a:avLst/>
                </a:prstGeom>
                <a:solidFill>
                  <a:srgbClr val="ADDB7B"/>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900" dirty="0">
                      <a:solidFill>
                        <a:schemeClr val="tx1"/>
                      </a:solidFill>
                    </a:rPr>
                    <a:t>Smart camera</a:t>
                  </a:r>
                </a:p>
              </p:txBody>
            </p:sp>
            <p:cxnSp>
              <p:nvCxnSpPr>
                <p:cNvPr id="24" name="Straight Arrow Connector 23">
                  <a:extLst>
                    <a:ext uri="{FF2B5EF4-FFF2-40B4-BE49-F238E27FC236}">
                      <a16:creationId xmlns:a16="http://schemas.microsoft.com/office/drawing/2014/main" id="{BD7186B6-B7B5-A0B3-A891-7837C50E3A61}"/>
                    </a:ext>
                  </a:extLst>
                </p:cNvPr>
                <p:cNvCxnSpPr>
                  <a:cxnSpLocks/>
                  <a:stCxn id="17" idx="4"/>
                  <a:endCxn id="18" idx="0"/>
                </p:cNvCxnSpPr>
                <p:nvPr/>
              </p:nvCxnSpPr>
              <p:spPr>
                <a:xfrm>
                  <a:off x="8955740" y="2144416"/>
                  <a:ext cx="2" cy="786731"/>
                </a:xfrm>
                <a:prstGeom prst="straightConnector1">
                  <a:avLst/>
                </a:prstGeom>
                <a:ln>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A2B45424-D597-12DF-353C-EE8FE0B32F3C}"/>
                    </a:ext>
                  </a:extLst>
                </p:cNvPr>
                <p:cNvCxnSpPr>
                  <a:cxnSpLocks/>
                  <a:stCxn id="19" idx="0"/>
                  <a:endCxn id="18" idx="4"/>
                </p:cNvCxnSpPr>
                <p:nvPr/>
              </p:nvCxnSpPr>
              <p:spPr>
                <a:xfrm flipV="1">
                  <a:off x="8955740" y="3659530"/>
                  <a:ext cx="2" cy="546540"/>
                </a:xfrm>
                <a:prstGeom prst="straightConnector1">
                  <a:avLst/>
                </a:prstGeom>
                <a:ln>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918596FA-D4E9-381A-E07C-A2413F631086}"/>
                    </a:ext>
                  </a:extLst>
                </p:cNvPr>
                <p:cNvCxnSpPr>
                  <a:cxnSpLocks/>
                  <a:stCxn id="19" idx="3"/>
                  <a:endCxn id="20" idx="0"/>
                </p:cNvCxnSpPr>
                <p:nvPr/>
              </p:nvCxnSpPr>
              <p:spPr>
                <a:xfrm flipH="1">
                  <a:off x="7583490" y="4827783"/>
                  <a:ext cx="1086995" cy="620513"/>
                </a:xfrm>
                <a:prstGeom prst="straightConnector1">
                  <a:avLst/>
                </a:prstGeom>
                <a:ln>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7E8DB4D4-0327-6B77-C741-8806689ADD04}"/>
                    </a:ext>
                  </a:extLst>
                </p:cNvPr>
                <p:cNvCxnSpPr>
                  <a:cxnSpLocks/>
                  <a:stCxn id="19" idx="4"/>
                  <a:endCxn id="21" idx="0"/>
                </p:cNvCxnSpPr>
                <p:nvPr/>
              </p:nvCxnSpPr>
              <p:spPr>
                <a:xfrm flipH="1">
                  <a:off x="8512486" y="4934453"/>
                  <a:ext cx="443253" cy="513844"/>
                </a:xfrm>
                <a:prstGeom prst="straightConnector1">
                  <a:avLst/>
                </a:prstGeom>
                <a:ln>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E233300B-6D15-28D8-1F04-C99E0A96454F}"/>
                    </a:ext>
                  </a:extLst>
                </p:cNvPr>
                <p:cNvCxnSpPr>
                  <a:cxnSpLocks/>
                  <a:stCxn id="19" idx="4"/>
                  <a:endCxn id="22" idx="0"/>
                </p:cNvCxnSpPr>
                <p:nvPr/>
              </p:nvCxnSpPr>
              <p:spPr>
                <a:xfrm>
                  <a:off x="8955740" y="4934453"/>
                  <a:ext cx="512974" cy="513843"/>
                </a:xfrm>
                <a:prstGeom prst="straightConnector1">
                  <a:avLst/>
                </a:prstGeom>
                <a:ln>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A4A97100-97E4-D739-DF97-8792101C5480}"/>
                    </a:ext>
                  </a:extLst>
                </p:cNvPr>
                <p:cNvCxnSpPr>
                  <a:cxnSpLocks/>
                  <a:stCxn id="19" idx="5"/>
                  <a:endCxn id="23" idx="0"/>
                </p:cNvCxnSpPr>
                <p:nvPr/>
              </p:nvCxnSpPr>
              <p:spPr>
                <a:xfrm>
                  <a:off x="9240995" y="4827783"/>
                  <a:ext cx="1235165" cy="620513"/>
                </a:xfrm>
                <a:prstGeom prst="straightConnector1">
                  <a:avLst/>
                </a:prstGeom>
                <a:ln>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sp>
            <p:nvSpPr>
              <p:cNvPr id="15" name="Oval 14">
                <a:extLst>
                  <a:ext uri="{FF2B5EF4-FFF2-40B4-BE49-F238E27FC236}">
                    <a16:creationId xmlns:a16="http://schemas.microsoft.com/office/drawing/2014/main" id="{BCB3338C-C942-F570-B91B-798BAF9D4692}"/>
                  </a:ext>
                </a:extLst>
              </p:cNvPr>
              <p:cNvSpPr/>
              <p:nvPr/>
            </p:nvSpPr>
            <p:spPr>
              <a:xfrm>
                <a:off x="7043065" y="5295060"/>
                <a:ext cx="3883124" cy="1097725"/>
              </a:xfrm>
              <a:prstGeom prst="ellipse">
                <a:avLst/>
              </a:prstGeom>
              <a:no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6" name="Oval 15">
                <a:extLst>
                  <a:ext uri="{FF2B5EF4-FFF2-40B4-BE49-F238E27FC236}">
                    <a16:creationId xmlns:a16="http://schemas.microsoft.com/office/drawing/2014/main" id="{E537FB9D-E786-4AEF-DAAF-B1B3BD27EA8E}"/>
                  </a:ext>
                </a:extLst>
              </p:cNvPr>
              <p:cNvSpPr/>
              <p:nvPr/>
            </p:nvSpPr>
            <p:spPr>
              <a:xfrm>
                <a:off x="8338525" y="1077928"/>
                <a:ext cx="1212656" cy="4146603"/>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L" dirty="0"/>
              </a:p>
            </p:txBody>
          </p:sp>
        </p:grpSp>
        <p:sp>
          <p:nvSpPr>
            <p:cNvPr id="10" name="TextBox 9">
              <a:extLst>
                <a:ext uri="{FF2B5EF4-FFF2-40B4-BE49-F238E27FC236}">
                  <a16:creationId xmlns:a16="http://schemas.microsoft.com/office/drawing/2014/main" id="{9FF0DE99-E0AF-A16C-7F20-061C3F25B621}"/>
                </a:ext>
              </a:extLst>
            </p:cNvPr>
            <p:cNvSpPr txBox="1"/>
            <p:nvPr/>
          </p:nvSpPr>
          <p:spPr>
            <a:xfrm>
              <a:off x="10785789" y="2780111"/>
              <a:ext cx="1510207" cy="861774"/>
            </a:xfrm>
            <a:prstGeom prst="rect">
              <a:avLst/>
            </a:prstGeom>
            <a:noFill/>
          </p:spPr>
          <p:txBody>
            <a:bodyPr wrap="square" rtlCol="0">
              <a:spAutoFit/>
            </a:bodyPr>
            <a:lstStyle/>
            <a:p>
              <a:r>
                <a:rPr lang="en-US" sz="1600" dirty="0">
                  <a:solidFill>
                    <a:srgbClr val="00B0F0"/>
                  </a:solidFill>
                </a:rPr>
                <a:t>Shared devices(</a:t>
              </a:r>
              <a:r>
                <a:rPr lang="en-US" sz="1200" dirty="0">
                  <a:solidFill>
                    <a:srgbClr val="00B0F0"/>
                  </a:solidFill>
                </a:rPr>
                <a:t>Flow-based model</a:t>
              </a:r>
              <a:r>
                <a:rPr lang="en-US" sz="1600" dirty="0">
                  <a:solidFill>
                    <a:srgbClr val="00B0F0"/>
                  </a:solidFill>
                </a:rPr>
                <a:t>)</a:t>
              </a:r>
              <a:endParaRPr lang="en-NL" sz="1600" dirty="0">
                <a:solidFill>
                  <a:srgbClr val="00B0F0"/>
                </a:solidFill>
              </a:endParaRPr>
            </a:p>
          </p:txBody>
        </p:sp>
        <p:sp>
          <p:nvSpPr>
            <p:cNvPr id="13" name="TextBox 12">
              <a:extLst>
                <a:ext uri="{FF2B5EF4-FFF2-40B4-BE49-F238E27FC236}">
                  <a16:creationId xmlns:a16="http://schemas.microsoft.com/office/drawing/2014/main" id="{C7EEE15E-48C8-F7F6-E3C4-F093F39A25D6}"/>
                </a:ext>
              </a:extLst>
            </p:cNvPr>
            <p:cNvSpPr txBox="1"/>
            <p:nvPr/>
          </p:nvSpPr>
          <p:spPr>
            <a:xfrm>
              <a:off x="7906992" y="6465225"/>
              <a:ext cx="1725232" cy="580080"/>
            </a:xfrm>
            <a:prstGeom prst="rect">
              <a:avLst/>
            </a:prstGeom>
            <a:noFill/>
          </p:spPr>
          <p:txBody>
            <a:bodyPr wrap="square" rtlCol="0">
              <a:spAutoFit/>
            </a:bodyPr>
            <a:lstStyle/>
            <a:p>
              <a:r>
                <a:rPr lang="en-US" sz="1400" dirty="0">
                  <a:solidFill>
                    <a:srgbClr val="00B050"/>
                  </a:solidFill>
                </a:rPr>
                <a:t>End user devices (</a:t>
              </a:r>
              <a:r>
                <a:rPr lang="en-US" sz="1200" dirty="0">
                  <a:solidFill>
                    <a:srgbClr val="00B050"/>
                  </a:solidFill>
                </a:rPr>
                <a:t>Time based model</a:t>
              </a:r>
              <a:r>
                <a:rPr lang="en-US" sz="1400" dirty="0">
                  <a:solidFill>
                    <a:srgbClr val="00B050"/>
                  </a:solidFill>
                </a:rPr>
                <a:t>)</a:t>
              </a:r>
              <a:endParaRPr lang="en-NL" sz="1400" dirty="0">
                <a:solidFill>
                  <a:srgbClr val="00B050"/>
                </a:solidFill>
              </a:endParaRPr>
            </a:p>
          </p:txBody>
        </p:sp>
      </p:grpSp>
      <mc:AlternateContent xmlns:mc="http://schemas.openxmlformats.org/markup-compatibility/2006">
        <mc:Choice xmlns:a14="http://schemas.microsoft.com/office/drawing/2010/main" Requires="a14">
          <p:sp>
            <p:nvSpPr>
              <p:cNvPr id="53" name="TextBox 52">
                <a:extLst>
                  <a:ext uri="{FF2B5EF4-FFF2-40B4-BE49-F238E27FC236}">
                    <a16:creationId xmlns:a16="http://schemas.microsoft.com/office/drawing/2014/main" id="{DB8B5B04-6DC4-FC6F-C130-F621FB46D1C4}"/>
                  </a:ext>
                </a:extLst>
              </p:cNvPr>
              <p:cNvSpPr txBox="1"/>
              <p:nvPr/>
            </p:nvSpPr>
            <p:spPr>
              <a:xfrm>
                <a:off x="727528" y="1989493"/>
                <a:ext cx="8016820" cy="424283"/>
              </a:xfrm>
              <a:prstGeom prst="rect">
                <a:avLst/>
              </a:prstGeom>
              <a:noFill/>
            </p:spPr>
            <p:txBody>
              <a:bodyPr wrap="square" rtlCol="0">
                <a:spAutoFit/>
              </a:bodyPr>
              <a:lstStyle/>
              <a:p>
                <a14:m>
                  <m:oMath xmlns:m="http://schemas.openxmlformats.org/officeDocument/2006/math">
                    <m:r>
                      <a:rPr lang="en-US" sz="2000" b="0" i="1" smtClean="0">
                        <a:latin typeface="Cambria Math" panose="02040503050406030204" pitchFamily="18" charset="0"/>
                      </a:rPr>
                      <m:t>𝐴𝑝𝑝𝑙𝑖𝑐𝑎𝑡𝑖𝑜𝑛</m:t>
                    </m:r>
                    <m:r>
                      <a:rPr lang="en-US" sz="2000" b="0" i="1" smtClean="0">
                        <a:latin typeface="Cambria Math" panose="02040503050406030204" pitchFamily="18" charset="0"/>
                      </a:rPr>
                      <m:t> </m:t>
                    </m:r>
                    <m:r>
                      <a:rPr lang="en-US" sz="2000" b="0" i="1" smtClean="0">
                        <a:latin typeface="Cambria Math" panose="02040503050406030204" pitchFamily="18" charset="0"/>
                      </a:rPr>
                      <m:t>𝑁𝑒𝑡𝑤𝑜𝑟𝑘𝑖𝑛𝑔</m:t>
                    </m:r>
                    <m:r>
                      <a:rPr lang="en-US" sz="2000" b="0" i="1" smtClean="0">
                        <a:latin typeface="Cambria Math" panose="02040503050406030204" pitchFamily="18" charset="0"/>
                      </a:rPr>
                      <m:t> </m:t>
                    </m:r>
                    <m:r>
                      <a:rPr lang="en-US" sz="2000" b="0" i="1" smtClean="0">
                        <a:latin typeface="Cambria Math" panose="02040503050406030204" pitchFamily="18" charset="0"/>
                      </a:rPr>
                      <m:t>𝐸𝑛𝑒𝑟𝑔𝑦</m:t>
                    </m:r>
                    <m:r>
                      <a:rPr lang="en-US" sz="2000" b="0" i="0" smtClean="0">
                        <a:latin typeface="Cambria Math" panose="02040503050406030204" pitchFamily="18" charset="0"/>
                      </a:rPr>
                      <m:t>=</m:t>
                    </m:r>
                    <m:sSub>
                      <m:sSubPr>
                        <m:ctrlPr>
                          <a:rPr lang="pt-BR" sz="2000" i="1">
                            <a:latin typeface="Cambria Math" panose="02040503050406030204" pitchFamily="18" charset="0"/>
                          </a:rPr>
                        </m:ctrlPr>
                      </m:sSubPr>
                      <m:e>
                        <m:r>
                          <a:rPr lang="en-US" sz="2000" b="0" i="1" smtClean="0">
                            <a:latin typeface="Cambria Math" panose="02040503050406030204" pitchFamily="18" charset="0"/>
                          </a:rPr>
                          <m:t>𝐸</m:t>
                        </m:r>
                      </m:e>
                      <m:sub>
                        <m:r>
                          <a:rPr lang="en-US" sz="2000" b="0" i="1" smtClean="0">
                            <a:latin typeface="Cambria Math" panose="02040503050406030204" pitchFamily="18" charset="0"/>
                          </a:rPr>
                          <m:t>𝐶𝑙𝑜𝑢𝑑</m:t>
                        </m:r>
                      </m:sub>
                    </m:sSub>
                  </m:oMath>
                </a14:m>
                <a:r>
                  <a:rPr lang="en-US" sz="2000" dirty="0"/>
                  <a:t>+</a:t>
                </a:r>
                <a14:m>
                  <m:oMath xmlns:m="http://schemas.openxmlformats.org/officeDocument/2006/math">
                    <m:sSub>
                      <m:sSubPr>
                        <m:ctrlPr>
                          <a:rPr lang="pt-BR" sz="2000" i="1">
                            <a:latin typeface="Cambria Math" panose="02040503050406030204" pitchFamily="18" charset="0"/>
                          </a:rPr>
                        </m:ctrlPr>
                      </m:sSubPr>
                      <m:e>
                        <m:r>
                          <a:rPr lang="en-US" sz="2000" i="1">
                            <a:latin typeface="Cambria Math" panose="02040503050406030204" pitchFamily="18" charset="0"/>
                          </a:rPr>
                          <m:t>𝐸</m:t>
                        </m:r>
                      </m:e>
                      <m:sub>
                        <m:r>
                          <a:rPr lang="en-US" sz="2000" b="0" i="1" smtClean="0">
                            <a:latin typeface="Cambria Math" panose="02040503050406030204" pitchFamily="18" charset="0"/>
                          </a:rPr>
                          <m:t>𝑃𝑟𝑜𝑥𝑦</m:t>
                        </m:r>
                      </m:sub>
                    </m:sSub>
                  </m:oMath>
                </a14:m>
                <a:r>
                  <a:rPr lang="en-US" sz="2000" dirty="0"/>
                  <a:t>+</a:t>
                </a:r>
                <a14:m>
                  <m:oMath xmlns:m="http://schemas.openxmlformats.org/officeDocument/2006/math">
                    <m:sSub>
                      <m:sSubPr>
                        <m:ctrlPr>
                          <a:rPr lang="pt-BR" sz="2000" i="1">
                            <a:latin typeface="Cambria Math" panose="02040503050406030204" pitchFamily="18" charset="0"/>
                          </a:rPr>
                        </m:ctrlPr>
                      </m:sSubPr>
                      <m:e>
                        <m:r>
                          <a:rPr lang="en-US" sz="2000" i="1">
                            <a:latin typeface="Cambria Math" panose="02040503050406030204" pitchFamily="18" charset="0"/>
                          </a:rPr>
                          <m:t>𝐸</m:t>
                        </m:r>
                      </m:e>
                      <m:sub>
                        <m:r>
                          <a:rPr lang="en-US" sz="2000" b="0" i="1" smtClean="0">
                            <a:latin typeface="Cambria Math" panose="02040503050406030204" pitchFamily="18" charset="0"/>
                          </a:rPr>
                          <m:t>𝑅𝑜𝑢𝑡𝑒𝑟</m:t>
                        </m:r>
                      </m:sub>
                    </m:sSub>
                  </m:oMath>
                </a14:m>
                <a:r>
                  <a:rPr lang="en-US" sz="2000" dirty="0"/>
                  <a:t>+</a:t>
                </a:r>
                <a:r>
                  <a:rPr lang="pt-BR" sz="2000" dirty="0"/>
                  <a:t> </a:t>
                </a:r>
                <a14:m>
                  <m:oMath xmlns:m="http://schemas.openxmlformats.org/officeDocument/2006/math">
                    <m:sSub>
                      <m:sSubPr>
                        <m:ctrlPr>
                          <a:rPr lang="pt-BR" sz="2000" i="1">
                            <a:latin typeface="Cambria Math" panose="02040503050406030204" pitchFamily="18" charset="0"/>
                          </a:rPr>
                        </m:ctrlPr>
                      </m:sSubPr>
                      <m:e>
                        <m:r>
                          <a:rPr lang="en-US" sz="2000" i="1">
                            <a:latin typeface="Cambria Math" panose="02040503050406030204" pitchFamily="18" charset="0"/>
                          </a:rPr>
                          <m:t>𝐸</m:t>
                        </m:r>
                      </m:e>
                      <m:sub>
                        <m:r>
                          <a:rPr lang="en-US" sz="2000" b="0" i="1" smtClean="0">
                            <a:latin typeface="Cambria Math" panose="02040503050406030204" pitchFamily="18" charset="0"/>
                          </a:rPr>
                          <m:t>𝐶𝑎𝑚𝑒𝑟𝑎</m:t>
                        </m:r>
                      </m:sub>
                    </m:sSub>
                  </m:oMath>
                </a14:m>
                <a:endParaRPr lang="en-NL" sz="2000" dirty="0"/>
              </a:p>
            </p:txBody>
          </p:sp>
        </mc:Choice>
        <mc:Fallback>
          <p:sp>
            <p:nvSpPr>
              <p:cNvPr id="53" name="TextBox 52">
                <a:extLst>
                  <a:ext uri="{FF2B5EF4-FFF2-40B4-BE49-F238E27FC236}">
                    <a16:creationId xmlns:a16="http://schemas.microsoft.com/office/drawing/2014/main" id="{DB8B5B04-6DC4-FC6F-C130-F621FB46D1C4}"/>
                  </a:ext>
                </a:extLst>
              </p:cNvPr>
              <p:cNvSpPr txBox="1">
                <a:spLocks noRot="1" noChangeAspect="1" noMove="1" noResize="1" noEditPoints="1" noAdjustHandles="1" noChangeArrowheads="1" noChangeShapeType="1" noTextEdit="1"/>
              </p:cNvSpPr>
              <p:nvPr/>
            </p:nvSpPr>
            <p:spPr>
              <a:xfrm>
                <a:off x="727528" y="1989493"/>
                <a:ext cx="8016820" cy="424283"/>
              </a:xfrm>
              <a:prstGeom prst="rect">
                <a:avLst/>
              </a:prstGeom>
              <a:blipFill>
                <a:blip r:embed="rId3"/>
                <a:stretch>
                  <a:fillRect l="-304" t="-5714" b="-20000"/>
                </a:stretch>
              </a:blipFill>
            </p:spPr>
            <p:txBody>
              <a:bodyPr/>
              <a:lstStyle/>
              <a:p>
                <a:r>
                  <a:rPr lang="en-NL">
                    <a:noFill/>
                  </a:rPr>
                  <a:t> </a:t>
                </a:r>
              </a:p>
            </p:txBody>
          </p:sp>
        </mc:Fallback>
      </mc:AlternateContent>
      <p:pic>
        <p:nvPicPr>
          <p:cNvPr id="54" name="Picture 53" descr="A table with numbers and text&#10;&#10;Description automatically generated">
            <a:extLst>
              <a:ext uri="{FF2B5EF4-FFF2-40B4-BE49-F238E27FC236}">
                <a16:creationId xmlns:a16="http://schemas.microsoft.com/office/drawing/2014/main" id="{5D37A909-C80E-5C7E-72E7-2A525E243107}"/>
              </a:ext>
            </a:extLst>
          </p:cNvPr>
          <p:cNvPicPr>
            <a:picLocks noChangeAspect="1"/>
          </p:cNvPicPr>
          <p:nvPr/>
        </p:nvPicPr>
        <p:blipFill rotWithShape="1">
          <a:blip r:embed="rId4">
            <a:extLst>
              <a:ext uri="{28A0092B-C50C-407E-A947-70E740481C1C}">
                <a14:useLocalDpi xmlns:a14="http://schemas.microsoft.com/office/drawing/2010/main" val="0"/>
              </a:ext>
            </a:extLst>
          </a:blip>
          <a:srcRect l="7170" r="1977"/>
          <a:stretch/>
        </p:blipFill>
        <p:spPr>
          <a:xfrm>
            <a:off x="848392" y="2635107"/>
            <a:ext cx="6404067" cy="3054507"/>
          </a:xfrm>
          <a:prstGeom prst="rect">
            <a:avLst/>
          </a:prstGeom>
        </p:spPr>
      </p:pic>
      <p:sp>
        <p:nvSpPr>
          <p:cNvPr id="55" name="Rectangle: Rounded Corners 54">
            <a:extLst>
              <a:ext uri="{FF2B5EF4-FFF2-40B4-BE49-F238E27FC236}">
                <a16:creationId xmlns:a16="http://schemas.microsoft.com/office/drawing/2014/main" id="{1DBFD3FA-5EDD-705C-22D2-51AEF0C01939}"/>
              </a:ext>
            </a:extLst>
          </p:cNvPr>
          <p:cNvSpPr/>
          <p:nvPr/>
        </p:nvSpPr>
        <p:spPr>
          <a:xfrm>
            <a:off x="963467" y="3772744"/>
            <a:ext cx="3374932" cy="232443"/>
          </a:xfrm>
          <a:prstGeom prst="roundRect">
            <a:avLst/>
          </a:prstGeom>
          <a:noFill/>
          <a:ln w="28575">
            <a:solidFill>
              <a:srgbClr val="92D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56" name="Rectangle: Rounded Corners 55">
            <a:extLst>
              <a:ext uri="{FF2B5EF4-FFF2-40B4-BE49-F238E27FC236}">
                <a16:creationId xmlns:a16="http://schemas.microsoft.com/office/drawing/2014/main" id="{850058EC-560E-9F9F-273F-DBF8E4C628A7}"/>
              </a:ext>
            </a:extLst>
          </p:cNvPr>
          <p:cNvSpPr/>
          <p:nvPr/>
        </p:nvSpPr>
        <p:spPr>
          <a:xfrm>
            <a:off x="963467" y="5337780"/>
            <a:ext cx="3374933" cy="194957"/>
          </a:xfrm>
          <a:prstGeom prst="roundRect">
            <a:avLst/>
          </a:prstGeom>
          <a:noFill/>
          <a:ln w="28575">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57" name="Rectangle: Rounded Corners 56">
            <a:extLst>
              <a:ext uri="{FF2B5EF4-FFF2-40B4-BE49-F238E27FC236}">
                <a16:creationId xmlns:a16="http://schemas.microsoft.com/office/drawing/2014/main" id="{4F500E0C-6A0F-ECB7-76F5-72E19CF37F7B}"/>
              </a:ext>
            </a:extLst>
          </p:cNvPr>
          <p:cNvSpPr/>
          <p:nvPr/>
        </p:nvSpPr>
        <p:spPr>
          <a:xfrm>
            <a:off x="956693" y="5136051"/>
            <a:ext cx="3374933" cy="194956"/>
          </a:xfrm>
          <a:prstGeom prst="roundRect">
            <a:avLst/>
          </a:prstGeom>
          <a:noFill/>
          <a:ln w="28575">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58" name="Rectangle 57">
            <a:extLst>
              <a:ext uri="{FF2B5EF4-FFF2-40B4-BE49-F238E27FC236}">
                <a16:creationId xmlns:a16="http://schemas.microsoft.com/office/drawing/2014/main" id="{50BD7AF6-F233-DCEA-668D-03390A40289B}"/>
              </a:ext>
            </a:extLst>
          </p:cNvPr>
          <p:cNvSpPr/>
          <p:nvPr/>
        </p:nvSpPr>
        <p:spPr>
          <a:xfrm>
            <a:off x="0" y="6272107"/>
            <a:ext cx="12192000" cy="585893"/>
          </a:xfrm>
          <a:prstGeom prst="rect">
            <a:avLst/>
          </a:prstGeom>
          <a:solidFill>
            <a:srgbClr val="F5FAEA"/>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endParaRPr lang="en-NL" dirty="0"/>
          </a:p>
        </p:txBody>
      </p:sp>
      <p:sp>
        <p:nvSpPr>
          <p:cNvPr id="59" name="Slide Number Placeholder 47">
            <a:extLst>
              <a:ext uri="{FF2B5EF4-FFF2-40B4-BE49-F238E27FC236}">
                <a16:creationId xmlns:a16="http://schemas.microsoft.com/office/drawing/2014/main" id="{A8CABCEB-B276-A42D-B8E2-0DCEBB55A667}"/>
              </a:ext>
            </a:extLst>
          </p:cNvPr>
          <p:cNvSpPr>
            <a:spLocks noGrp="1"/>
          </p:cNvSpPr>
          <p:nvPr>
            <p:ph type="sldNum" sz="quarter" idx="12"/>
          </p:nvPr>
        </p:nvSpPr>
        <p:spPr>
          <a:xfrm>
            <a:off x="10499667" y="6429239"/>
            <a:ext cx="1312025" cy="365125"/>
          </a:xfrm>
        </p:spPr>
        <p:txBody>
          <a:bodyPr/>
          <a:lstStyle/>
          <a:p>
            <a:fld id="{4FAB73BC-B049-4115-A692-8D63A059BFB8}" type="slidenum">
              <a:rPr lang="en-US" smtClean="0">
                <a:solidFill>
                  <a:schemeClr val="tx1"/>
                </a:solidFill>
              </a:rPr>
              <a:t>16</a:t>
            </a:fld>
            <a:endParaRPr lang="en-US" dirty="0">
              <a:solidFill>
                <a:schemeClr val="tx1"/>
              </a:solidFill>
            </a:endParaRPr>
          </a:p>
        </p:txBody>
      </p:sp>
      <p:grpSp>
        <p:nvGrpSpPr>
          <p:cNvPr id="90" name="Group 89">
            <a:extLst>
              <a:ext uri="{FF2B5EF4-FFF2-40B4-BE49-F238E27FC236}">
                <a16:creationId xmlns:a16="http://schemas.microsoft.com/office/drawing/2014/main" id="{89CC51BB-A62F-4EEE-226F-EF8D673B83C7}"/>
              </a:ext>
            </a:extLst>
          </p:cNvPr>
          <p:cNvGrpSpPr/>
          <p:nvPr/>
        </p:nvGrpSpPr>
        <p:grpSpPr>
          <a:xfrm>
            <a:off x="303109" y="6303671"/>
            <a:ext cx="11162356" cy="517970"/>
            <a:chOff x="303109" y="6303671"/>
            <a:chExt cx="11162356" cy="517970"/>
          </a:xfrm>
        </p:grpSpPr>
        <p:grpSp>
          <p:nvGrpSpPr>
            <p:cNvPr id="91" name="Group 90">
              <a:extLst>
                <a:ext uri="{FF2B5EF4-FFF2-40B4-BE49-F238E27FC236}">
                  <a16:creationId xmlns:a16="http://schemas.microsoft.com/office/drawing/2014/main" id="{012E2674-8419-C884-CFBD-3C46159D2218}"/>
                </a:ext>
              </a:extLst>
            </p:cNvPr>
            <p:cNvGrpSpPr/>
            <p:nvPr/>
          </p:nvGrpSpPr>
          <p:grpSpPr>
            <a:xfrm>
              <a:off x="303109" y="6305017"/>
              <a:ext cx="11162356" cy="515545"/>
              <a:chOff x="580815" y="6345655"/>
              <a:chExt cx="11162356" cy="515545"/>
            </a:xfrm>
          </p:grpSpPr>
          <p:grpSp>
            <p:nvGrpSpPr>
              <p:cNvPr id="98" name="Group 97">
                <a:extLst>
                  <a:ext uri="{FF2B5EF4-FFF2-40B4-BE49-F238E27FC236}">
                    <a16:creationId xmlns:a16="http://schemas.microsoft.com/office/drawing/2014/main" id="{7FC5287A-9B9D-D20A-DF6D-94911589DC4A}"/>
                  </a:ext>
                </a:extLst>
              </p:cNvPr>
              <p:cNvGrpSpPr/>
              <p:nvPr/>
            </p:nvGrpSpPr>
            <p:grpSpPr>
              <a:xfrm>
                <a:off x="1630029" y="6345886"/>
                <a:ext cx="10113142" cy="515314"/>
                <a:chOff x="2711037" y="6334845"/>
                <a:chExt cx="10113142" cy="515314"/>
              </a:xfrm>
            </p:grpSpPr>
            <p:grpSp>
              <p:nvGrpSpPr>
                <p:cNvPr id="102" name="Group 101">
                  <a:extLst>
                    <a:ext uri="{FF2B5EF4-FFF2-40B4-BE49-F238E27FC236}">
                      <a16:creationId xmlns:a16="http://schemas.microsoft.com/office/drawing/2014/main" id="{EC6615D4-0792-9B92-A8A3-A1DAD390815B}"/>
                    </a:ext>
                  </a:extLst>
                </p:cNvPr>
                <p:cNvGrpSpPr/>
                <p:nvPr/>
              </p:nvGrpSpPr>
              <p:grpSpPr>
                <a:xfrm>
                  <a:off x="2711037" y="6335960"/>
                  <a:ext cx="1326465" cy="512345"/>
                  <a:chOff x="1083685" y="0"/>
                  <a:chExt cx="1562026" cy="512345"/>
                </a:xfrm>
                <a:solidFill>
                  <a:schemeClr val="accent1">
                    <a:lumMod val="20000"/>
                    <a:lumOff val="80000"/>
                  </a:schemeClr>
                </a:solidFill>
              </p:grpSpPr>
              <p:sp>
                <p:nvSpPr>
                  <p:cNvPr id="118" name="Arrow: Chevron 117">
                    <a:extLst>
                      <a:ext uri="{FF2B5EF4-FFF2-40B4-BE49-F238E27FC236}">
                        <a16:creationId xmlns:a16="http://schemas.microsoft.com/office/drawing/2014/main" id="{3DC016E9-53B6-81FD-B410-145BAD70B965}"/>
                      </a:ext>
                    </a:extLst>
                  </p:cNvPr>
                  <p:cNvSpPr/>
                  <p:nvPr/>
                </p:nvSpPr>
                <p:spPr>
                  <a:xfrm>
                    <a:off x="1083685" y="0"/>
                    <a:ext cx="1562026" cy="512345"/>
                  </a:xfrm>
                  <a:prstGeom prst="chevron">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NL"/>
                  </a:p>
                </p:txBody>
              </p:sp>
              <p:sp>
                <p:nvSpPr>
                  <p:cNvPr id="119" name="Arrow: Chevron 6">
                    <a:extLst>
                      <a:ext uri="{FF2B5EF4-FFF2-40B4-BE49-F238E27FC236}">
                        <a16:creationId xmlns:a16="http://schemas.microsoft.com/office/drawing/2014/main" id="{89FD1C7B-15EB-7533-2A0E-ACBDBD4225D2}"/>
                      </a:ext>
                    </a:extLst>
                  </p:cNvPr>
                  <p:cNvSpPr txBox="1"/>
                  <p:nvPr/>
                </p:nvSpPr>
                <p:spPr>
                  <a:xfrm>
                    <a:off x="1409674" y="38183"/>
                    <a:ext cx="956913" cy="385860"/>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800" kern="1200" dirty="0">
                        <a:solidFill>
                          <a:schemeClr val="tx1"/>
                        </a:solidFill>
                      </a:rPr>
                      <a:t>Simulation</a:t>
                    </a:r>
                  </a:p>
                  <a:p>
                    <a:pPr marL="0" lvl="0" indent="0" algn="ctr" defTabSz="533400">
                      <a:lnSpc>
                        <a:spcPct val="90000"/>
                      </a:lnSpc>
                      <a:spcBef>
                        <a:spcPct val="0"/>
                      </a:spcBef>
                      <a:spcAft>
                        <a:spcPct val="35000"/>
                      </a:spcAft>
                      <a:buNone/>
                    </a:pPr>
                    <a:r>
                      <a:rPr lang="en-US" sz="800" dirty="0">
                        <a:solidFill>
                          <a:schemeClr val="tx1"/>
                        </a:solidFill>
                      </a:rPr>
                      <a:t>Framework</a:t>
                    </a:r>
                    <a:endParaRPr lang="en-US" sz="800" kern="1200" dirty="0">
                      <a:solidFill>
                        <a:schemeClr val="tx1"/>
                      </a:solidFill>
                    </a:endParaRPr>
                  </a:p>
                </p:txBody>
              </p:sp>
            </p:grpSp>
            <p:grpSp>
              <p:nvGrpSpPr>
                <p:cNvPr id="103" name="Group 102">
                  <a:extLst>
                    <a:ext uri="{FF2B5EF4-FFF2-40B4-BE49-F238E27FC236}">
                      <a16:creationId xmlns:a16="http://schemas.microsoft.com/office/drawing/2014/main" id="{365CD36D-1DD8-4470-B8B1-B890C54CCA64}"/>
                    </a:ext>
                  </a:extLst>
                </p:cNvPr>
                <p:cNvGrpSpPr/>
                <p:nvPr/>
              </p:nvGrpSpPr>
              <p:grpSpPr>
                <a:xfrm>
                  <a:off x="3828030" y="6335959"/>
                  <a:ext cx="1326462" cy="512345"/>
                  <a:chOff x="2399035" y="-1"/>
                  <a:chExt cx="1562026" cy="512345"/>
                </a:xfrm>
                <a:solidFill>
                  <a:schemeClr val="accent1">
                    <a:lumMod val="20000"/>
                    <a:lumOff val="80000"/>
                  </a:schemeClr>
                </a:solidFill>
              </p:grpSpPr>
              <p:sp>
                <p:nvSpPr>
                  <p:cNvPr id="116" name="Arrow: Chevron 115">
                    <a:extLst>
                      <a:ext uri="{FF2B5EF4-FFF2-40B4-BE49-F238E27FC236}">
                        <a16:creationId xmlns:a16="http://schemas.microsoft.com/office/drawing/2014/main" id="{0CB630E4-B2DB-4F13-989D-92A42684FA65}"/>
                      </a:ext>
                    </a:extLst>
                  </p:cNvPr>
                  <p:cNvSpPr/>
                  <p:nvPr/>
                </p:nvSpPr>
                <p:spPr>
                  <a:xfrm>
                    <a:off x="2399035" y="-1"/>
                    <a:ext cx="1562026" cy="512345"/>
                  </a:xfrm>
                  <a:prstGeom prst="chevron">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NL"/>
                  </a:p>
                </p:txBody>
              </p:sp>
              <p:sp>
                <p:nvSpPr>
                  <p:cNvPr id="117" name="Arrow: Chevron 8">
                    <a:extLst>
                      <a:ext uri="{FF2B5EF4-FFF2-40B4-BE49-F238E27FC236}">
                        <a16:creationId xmlns:a16="http://schemas.microsoft.com/office/drawing/2014/main" id="{A78F538D-CD72-2733-68CD-E2383E0982E2}"/>
                      </a:ext>
                    </a:extLst>
                  </p:cNvPr>
                  <p:cNvSpPr txBox="1"/>
                  <p:nvPr/>
                </p:nvSpPr>
                <p:spPr>
                  <a:xfrm>
                    <a:off x="2750717" y="61863"/>
                    <a:ext cx="931221" cy="396541"/>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800" kern="1200" dirty="0">
                        <a:solidFill>
                          <a:schemeClr val="tx1"/>
                        </a:solidFill>
                      </a:rPr>
                      <a:t>Application</a:t>
                    </a:r>
                  </a:p>
                  <a:p>
                    <a:pPr marL="0" lvl="0" indent="0" algn="ctr" defTabSz="533400">
                      <a:lnSpc>
                        <a:spcPct val="90000"/>
                      </a:lnSpc>
                      <a:spcBef>
                        <a:spcPct val="0"/>
                      </a:spcBef>
                      <a:spcAft>
                        <a:spcPct val="35000"/>
                      </a:spcAft>
                      <a:buNone/>
                    </a:pPr>
                    <a:r>
                      <a:rPr lang="en-US" sz="800" kern="1200" dirty="0">
                        <a:solidFill>
                          <a:schemeClr val="tx1"/>
                        </a:solidFill>
                      </a:rPr>
                      <a:t> Case-Study</a:t>
                    </a:r>
                  </a:p>
                </p:txBody>
              </p:sp>
            </p:grpSp>
            <p:grpSp>
              <p:nvGrpSpPr>
                <p:cNvPr id="104" name="Group 103">
                  <a:extLst>
                    <a:ext uri="{FF2B5EF4-FFF2-40B4-BE49-F238E27FC236}">
                      <a16:creationId xmlns:a16="http://schemas.microsoft.com/office/drawing/2014/main" id="{B60B2029-A3DD-BB4E-C494-82512788D4E0}"/>
                    </a:ext>
                  </a:extLst>
                </p:cNvPr>
                <p:cNvGrpSpPr/>
                <p:nvPr/>
              </p:nvGrpSpPr>
              <p:grpSpPr>
                <a:xfrm>
                  <a:off x="4947293" y="6335960"/>
                  <a:ext cx="1326462" cy="512345"/>
                  <a:chOff x="3717067" y="0"/>
                  <a:chExt cx="1562025" cy="512345"/>
                </a:xfrm>
                <a:solidFill>
                  <a:schemeClr val="accent1">
                    <a:lumMod val="20000"/>
                    <a:lumOff val="80000"/>
                  </a:schemeClr>
                </a:solidFill>
              </p:grpSpPr>
              <p:sp>
                <p:nvSpPr>
                  <p:cNvPr id="114" name="Arrow: Chevron 113">
                    <a:extLst>
                      <a:ext uri="{FF2B5EF4-FFF2-40B4-BE49-F238E27FC236}">
                        <a16:creationId xmlns:a16="http://schemas.microsoft.com/office/drawing/2014/main" id="{43EF702C-347A-6821-DCBF-C21F27C6D1C3}"/>
                      </a:ext>
                    </a:extLst>
                  </p:cNvPr>
                  <p:cNvSpPr/>
                  <p:nvPr/>
                </p:nvSpPr>
                <p:spPr>
                  <a:xfrm>
                    <a:off x="3717067" y="0"/>
                    <a:ext cx="1562025" cy="512345"/>
                  </a:xfrm>
                  <a:prstGeom prst="chevron">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NL" dirty="0"/>
                  </a:p>
                </p:txBody>
              </p:sp>
              <p:sp>
                <p:nvSpPr>
                  <p:cNvPr id="115" name="Arrow: Chevron 10">
                    <a:extLst>
                      <a:ext uri="{FF2B5EF4-FFF2-40B4-BE49-F238E27FC236}">
                        <a16:creationId xmlns:a16="http://schemas.microsoft.com/office/drawing/2014/main" id="{D5CD0B97-0A2D-644B-C2D3-CD530730102D}"/>
                      </a:ext>
                    </a:extLst>
                  </p:cNvPr>
                  <p:cNvSpPr txBox="1"/>
                  <p:nvPr/>
                </p:nvSpPr>
                <p:spPr>
                  <a:xfrm>
                    <a:off x="4011291" y="53939"/>
                    <a:ext cx="884745" cy="40446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800" kern="1200" dirty="0">
                        <a:solidFill>
                          <a:schemeClr val="tx1"/>
                        </a:solidFill>
                      </a:rPr>
                      <a:t>Continuum</a:t>
                    </a:r>
                  </a:p>
                  <a:p>
                    <a:pPr marL="0" lvl="0" indent="0" algn="ctr" defTabSz="533400">
                      <a:lnSpc>
                        <a:spcPct val="90000"/>
                      </a:lnSpc>
                      <a:spcBef>
                        <a:spcPct val="0"/>
                      </a:spcBef>
                      <a:spcAft>
                        <a:spcPct val="35000"/>
                      </a:spcAft>
                      <a:buNone/>
                    </a:pPr>
                    <a:r>
                      <a:rPr lang="en-US" sz="800" dirty="0">
                        <a:solidFill>
                          <a:schemeClr val="tx1"/>
                        </a:solidFill>
                      </a:rPr>
                      <a:t>Architecture</a:t>
                    </a:r>
                    <a:endParaRPr lang="en-US" sz="800" kern="1200" dirty="0">
                      <a:solidFill>
                        <a:schemeClr val="tx1"/>
                      </a:solidFill>
                    </a:endParaRPr>
                  </a:p>
                </p:txBody>
              </p:sp>
            </p:grpSp>
            <p:grpSp>
              <p:nvGrpSpPr>
                <p:cNvPr id="105" name="Group 104">
                  <a:extLst>
                    <a:ext uri="{FF2B5EF4-FFF2-40B4-BE49-F238E27FC236}">
                      <a16:creationId xmlns:a16="http://schemas.microsoft.com/office/drawing/2014/main" id="{2BDE3414-8A05-5583-C8C8-C8A41CB4E5DE}"/>
                    </a:ext>
                  </a:extLst>
                </p:cNvPr>
                <p:cNvGrpSpPr/>
                <p:nvPr/>
              </p:nvGrpSpPr>
              <p:grpSpPr>
                <a:xfrm>
                  <a:off x="6069873" y="6337814"/>
                  <a:ext cx="1326462" cy="512345"/>
                  <a:chOff x="5039005" y="1854"/>
                  <a:chExt cx="1562025" cy="512345"/>
                </a:xfrm>
                <a:solidFill>
                  <a:schemeClr val="accent1">
                    <a:lumMod val="20000"/>
                    <a:lumOff val="80000"/>
                  </a:schemeClr>
                </a:solidFill>
              </p:grpSpPr>
              <p:sp>
                <p:nvSpPr>
                  <p:cNvPr id="112" name="Arrow: Chevron 111">
                    <a:extLst>
                      <a:ext uri="{FF2B5EF4-FFF2-40B4-BE49-F238E27FC236}">
                        <a16:creationId xmlns:a16="http://schemas.microsoft.com/office/drawing/2014/main" id="{94C0C685-AD1E-F3EF-F6A3-A18C46442045}"/>
                      </a:ext>
                    </a:extLst>
                  </p:cNvPr>
                  <p:cNvSpPr/>
                  <p:nvPr/>
                </p:nvSpPr>
                <p:spPr>
                  <a:xfrm>
                    <a:off x="5039005" y="1854"/>
                    <a:ext cx="1562025" cy="512345"/>
                  </a:xfrm>
                  <a:prstGeom prst="chevron">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NL" dirty="0"/>
                  </a:p>
                </p:txBody>
              </p:sp>
              <p:sp>
                <p:nvSpPr>
                  <p:cNvPr id="113" name="Arrow: Chevron 12">
                    <a:extLst>
                      <a:ext uri="{FF2B5EF4-FFF2-40B4-BE49-F238E27FC236}">
                        <a16:creationId xmlns:a16="http://schemas.microsoft.com/office/drawing/2014/main" id="{A064A401-E63B-EAA7-A0A0-62E7C588E424}"/>
                      </a:ext>
                    </a:extLst>
                  </p:cNvPr>
                  <p:cNvSpPr txBox="1"/>
                  <p:nvPr/>
                </p:nvSpPr>
                <p:spPr>
                  <a:xfrm>
                    <a:off x="5358631" y="55090"/>
                    <a:ext cx="947315" cy="396541"/>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800" kern="1200" dirty="0">
                        <a:solidFill>
                          <a:schemeClr val="tx1"/>
                        </a:solidFill>
                      </a:rPr>
                      <a:t>Experimental</a:t>
                    </a:r>
                  </a:p>
                  <a:p>
                    <a:pPr marL="0" lvl="0" indent="0" algn="ctr" defTabSz="533400">
                      <a:lnSpc>
                        <a:spcPct val="90000"/>
                      </a:lnSpc>
                      <a:spcBef>
                        <a:spcPct val="0"/>
                      </a:spcBef>
                      <a:spcAft>
                        <a:spcPct val="35000"/>
                      </a:spcAft>
                      <a:buNone/>
                    </a:pPr>
                    <a:r>
                      <a:rPr lang="en-US" sz="800" kern="1200" dirty="0">
                        <a:solidFill>
                          <a:schemeClr val="tx1"/>
                        </a:solidFill>
                      </a:rPr>
                      <a:t> Scenarios</a:t>
                    </a:r>
                  </a:p>
                </p:txBody>
              </p:sp>
            </p:grpSp>
            <p:grpSp>
              <p:nvGrpSpPr>
                <p:cNvPr id="106" name="Group 105">
                  <a:extLst>
                    <a:ext uri="{FF2B5EF4-FFF2-40B4-BE49-F238E27FC236}">
                      <a16:creationId xmlns:a16="http://schemas.microsoft.com/office/drawing/2014/main" id="{661F3981-63BD-E682-4A61-5C051DA2E593}"/>
                    </a:ext>
                  </a:extLst>
                </p:cNvPr>
                <p:cNvGrpSpPr/>
                <p:nvPr/>
              </p:nvGrpSpPr>
              <p:grpSpPr>
                <a:xfrm>
                  <a:off x="7192684" y="6335960"/>
                  <a:ext cx="1261096" cy="512345"/>
                  <a:chOff x="6361209" y="0"/>
                  <a:chExt cx="1485051" cy="512345"/>
                </a:xfrm>
                <a:solidFill>
                  <a:schemeClr val="accent1">
                    <a:lumMod val="20000"/>
                    <a:lumOff val="80000"/>
                  </a:schemeClr>
                </a:solidFill>
              </p:grpSpPr>
              <p:sp>
                <p:nvSpPr>
                  <p:cNvPr id="110" name="Arrow: Chevron 109">
                    <a:extLst>
                      <a:ext uri="{FF2B5EF4-FFF2-40B4-BE49-F238E27FC236}">
                        <a16:creationId xmlns:a16="http://schemas.microsoft.com/office/drawing/2014/main" id="{5CD0E1C2-DC23-44AD-5C7C-F778179C4C63}"/>
                      </a:ext>
                    </a:extLst>
                  </p:cNvPr>
                  <p:cNvSpPr/>
                  <p:nvPr/>
                </p:nvSpPr>
                <p:spPr>
                  <a:xfrm>
                    <a:off x="6361209" y="0"/>
                    <a:ext cx="1485051" cy="512345"/>
                  </a:xfrm>
                  <a:prstGeom prst="chevron">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NL"/>
                  </a:p>
                </p:txBody>
              </p:sp>
              <p:sp>
                <p:nvSpPr>
                  <p:cNvPr id="111" name="Arrow: Chevron 14">
                    <a:extLst>
                      <a:ext uri="{FF2B5EF4-FFF2-40B4-BE49-F238E27FC236}">
                        <a16:creationId xmlns:a16="http://schemas.microsoft.com/office/drawing/2014/main" id="{989CAD2E-B1A8-E8D9-1B31-AABC0CBF517F}"/>
                      </a:ext>
                    </a:extLst>
                  </p:cNvPr>
                  <p:cNvSpPr txBox="1"/>
                  <p:nvPr/>
                </p:nvSpPr>
                <p:spPr>
                  <a:xfrm>
                    <a:off x="6664463" y="61863"/>
                    <a:ext cx="898644" cy="366504"/>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800" dirty="0">
                        <a:solidFill>
                          <a:schemeClr val="tx1"/>
                        </a:solidFill>
                      </a:rPr>
                      <a:t>Simulation</a:t>
                    </a:r>
                  </a:p>
                  <a:p>
                    <a:pPr marL="0" lvl="0" indent="0" algn="ctr" defTabSz="533400">
                      <a:lnSpc>
                        <a:spcPct val="90000"/>
                      </a:lnSpc>
                      <a:spcBef>
                        <a:spcPct val="0"/>
                      </a:spcBef>
                      <a:spcAft>
                        <a:spcPct val="35000"/>
                      </a:spcAft>
                      <a:buNone/>
                    </a:pPr>
                    <a:r>
                      <a:rPr lang="en-US" sz="800" dirty="0">
                        <a:solidFill>
                          <a:schemeClr val="tx1"/>
                        </a:solidFill>
                      </a:rPr>
                      <a:t> Results</a:t>
                    </a:r>
                    <a:endParaRPr lang="en-US" sz="800" kern="1200" dirty="0">
                      <a:solidFill>
                        <a:schemeClr val="tx1"/>
                      </a:solidFill>
                    </a:endParaRPr>
                  </a:p>
                </p:txBody>
              </p:sp>
            </p:grpSp>
            <p:grpSp>
              <p:nvGrpSpPr>
                <p:cNvPr id="107" name="Group 106">
                  <a:extLst>
                    <a:ext uri="{FF2B5EF4-FFF2-40B4-BE49-F238E27FC236}">
                      <a16:creationId xmlns:a16="http://schemas.microsoft.com/office/drawing/2014/main" id="{1B4A093B-B610-570E-BB22-10305CB87F7A}"/>
                    </a:ext>
                  </a:extLst>
                </p:cNvPr>
                <p:cNvGrpSpPr/>
                <p:nvPr/>
              </p:nvGrpSpPr>
              <p:grpSpPr>
                <a:xfrm>
                  <a:off x="11497717" y="6334845"/>
                  <a:ext cx="1326462" cy="512345"/>
                  <a:chOff x="11430768" y="-1115"/>
                  <a:chExt cx="1562025" cy="512345"/>
                </a:xfrm>
                <a:solidFill>
                  <a:schemeClr val="accent1">
                    <a:lumMod val="20000"/>
                    <a:lumOff val="80000"/>
                  </a:schemeClr>
                </a:solidFill>
              </p:grpSpPr>
              <p:sp>
                <p:nvSpPr>
                  <p:cNvPr id="108" name="Arrow: Chevron 107">
                    <a:extLst>
                      <a:ext uri="{FF2B5EF4-FFF2-40B4-BE49-F238E27FC236}">
                        <a16:creationId xmlns:a16="http://schemas.microsoft.com/office/drawing/2014/main" id="{CE444B7E-7329-29C4-7056-D9A616E4B353}"/>
                      </a:ext>
                    </a:extLst>
                  </p:cNvPr>
                  <p:cNvSpPr/>
                  <p:nvPr/>
                </p:nvSpPr>
                <p:spPr>
                  <a:xfrm>
                    <a:off x="11430768" y="-1115"/>
                    <a:ext cx="1562025" cy="512345"/>
                  </a:xfrm>
                  <a:prstGeom prst="chevron">
                    <a:avLst/>
                  </a:prstGeom>
                  <a:solidFill>
                    <a:schemeClr val="accent1">
                      <a:lumMod val="20000"/>
                      <a:lumOff val="8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NL"/>
                  </a:p>
                </p:txBody>
              </p:sp>
              <p:sp>
                <p:nvSpPr>
                  <p:cNvPr id="109" name="Arrow: Chevron 16">
                    <a:extLst>
                      <a:ext uri="{FF2B5EF4-FFF2-40B4-BE49-F238E27FC236}">
                        <a16:creationId xmlns:a16="http://schemas.microsoft.com/office/drawing/2014/main" id="{CEEE2605-BF45-D487-7665-7E9715AD06CD}"/>
                      </a:ext>
                    </a:extLst>
                  </p:cNvPr>
                  <p:cNvSpPr txBox="1"/>
                  <p:nvPr/>
                </p:nvSpPr>
                <p:spPr>
                  <a:xfrm>
                    <a:off x="11842637" y="76283"/>
                    <a:ext cx="900377" cy="374429"/>
                  </a:xfrm>
                  <a:prstGeom prst="rect">
                    <a:avLst/>
                  </a:prstGeom>
                  <a:solidFill>
                    <a:schemeClr val="accent1">
                      <a:lumMod val="20000"/>
                      <a:lumOff val="80000"/>
                    </a:schemeClr>
                  </a:solidFill>
                </p:spPr>
                <p:style>
                  <a:lnRef idx="0">
                    <a:scrgbClr r="0" g="0" b="0"/>
                  </a:lnRef>
                  <a:fillRef idx="0">
                    <a:scrgbClr r="0" g="0" b="0"/>
                  </a:fillRef>
                  <a:effectRef idx="0">
                    <a:scrgbClr r="0" g="0" b="0"/>
                  </a:effectRef>
                  <a:fontRef idx="minor">
                    <a:schemeClr val="lt1"/>
                  </a:fontRef>
                </p:style>
                <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800" kern="1200" dirty="0">
                        <a:solidFill>
                          <a:schemeClr val="accent1">
                            <a:lumMod val="50000"/>
                          </a:schemeClr>
                        </a:solidFill>
                      </a:rPr>
                      <a:t>Conclusion and Future Work</a:t>
                    </a:r>
                    <a:endParaRPr lang="en-US" sz="700" kern="1200" dirty="0">
                      <a:solidFill>
                        <a:schemeClr val="accent1">
                          <a:lumMod val="50000"/>
                        </a:schemeClr>
                      </a:solidFill>
                    </a:endParaRPr>
                  </a:p>
                </p:txBody>
              </p:sp>
            </p:grpSp>
          </p:grpSp>
          <p:grpSp>
            <p:nvGrpSpPr>
              <p:cNvPr id="99" name="Group 98">
                <a:extLst>
                  <a:ext uri="{FF2B5EF4-FFF2-40B4-BE49-F238E27FC236}">
                    <a16:creationId xmlns:a16="http://schemas.microsoft.com/office/drawing/2014/main" id="{274F9475-D23B-CC49-6AF5-208958EB13E8}"/>
                  </a:ext>
                </a:extLst>
              </p:cNvPr>
              <p:cNvGrpSpPr/>
              <p:nvPr/>
            </p:nvGrpSpPr>
            <p:grpSpPr>
              <a:xfrm>
                <a:off x="580815" y="6345655"/>
                <a:ext cx="1251956" cy="512345"/>
                <a:chOff x="1869440" y="6335959"/>
                <a:chExt cx="1251956" cy="512345"/>
              </a:xfrm>
            </p:grpSpPr>
            <p:sp>
              <p:nvSpPr>
                <p:cNvPr id="100" name="Arrow: Chevron 99">
                  <a:extLst>
                    <a:ext uri="{FF2B5EF4-FFF2-40B4-BE49-F238E27FC236}">
                      <a16:creationId xmlns:a16="http://schemas.microsoft.com/office/drawing/2014/main" id="{67CC128C-5F40-3B9E-95FF-A5A8F25F781A}"/>
                    </a:ext>
                  </a:extLst>
                </p:cNvPr>
                <p:cNvSpPr/>
                <p:nvPr/>
              </p:nvSpPr>
              <p:spPr>
                <a:xfrm>
                  <a:off x="1869440" y="6335959"/>
                  <a:ext cx="1251956" cy="512345"/>
                </a:xfrm>
                <a:prstGeom prst="chevron">
                  <a:avLst/>
                </a:prstGeom>
                <a:solidFill>
                  <a:schemeClr val="accent1">
                    <a:lumMod val="20000"/>
                    <a:lumOff val="8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NL" dirty="0"/>
                </a:p>
              </p:txBody>
            </p:sp>
            <p:sp>
              <p:nvSpPr>
                <p:cNvPr id="101" name="Arrow: Chevron 6">
                  <a:extLst>
                    <a:ext uri="{FF2B5EF4-FFF2-40B4-BE49-F238E27FC236}">
                      <a16:creationId xmlns:a16="http://schemas.microsoft.com/office/drawing/2014/main" id="{58392200-DAFB-A995-9F49-26865FC70BFA}"/>
                    </a:ext>
                  </a:extLst>
                </p:cNvPr>
                <p:cNvSpPr txBox="1"/>
                <p:nvPr/>
              </p:nvSpPr>
              <p:spPr>
                <a:xfrm>
                  <a:off x="2167466" y="6389898"/>
                  <a:ext cx="736387" cy="404466"/>
                </a:xfrm>
                <a:prstGeom prst="rect">
                  <a:avLst/>
                </a:prstGeom>
                <a:solidFill>
                  <a:schemeClr val="accent1">
                    <a:lumMod val="20000"/>
                    <a:lumOff val="80000"/>
                  </a:schemeClr>
                </a:solidFill>
              </p:spPr>
              <p:style>
                <a:lnRef idx="0">
                  <a:scrgbClr r="0" g="0" b="0"/>
                </a:lnRef>
                <a:fillRef idx="0">
                  <a:scrgbClr r="0" g="0" b="0"/>
                </a:fillRef>
                <a:effectRef idx="0">
                  <a:scrgbClr r="0" g="0" b="0"/>
                </a:effectRef>
                <a:fontRef idx="minor">
                  <a:schemeClr val="lt1"/>
                </a:fontRef>
              </p:style>
              <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800" kern="1200" dirty="0">
                      <a:solidFill>
                        <a:schemeClr val="tx1"/>
                      </a:solidFill>
                    </a:rPr>
                    <a:t>Introduction</a:t>
                  </a:r>
                </a:p>
              </p:txBody>
            </p:sp>
          </p:grpSp>
        </p:grpSp>
        <p:sp>
          <p:nvSpPr>
            <p:cNvPr id="92" name="Arrow: Chevron 91">
              <a:extLst>
                <a:ext uri="{FF2B5EF4-FFF2-40B4-BE49-F238E27FC236}">
                  <a16:creationId xmlns:a16="http://schemas.microsoft.com/office/drawing/2014/main" id="{8C75E078-8F2D-27D9-2CC6-983B3B08636F}"/>
                </a:ext>
              </a:extLst>
            </p:cNvPr>
            <p:cNvSpPr/>
            <p:nvPr/>
          </p:nvSpPr>
          <p:spPr>
            <a:xfrm>
              <a:off x="6886317" y="6305017"/>
              <a:ext cx="1326462" cy="512345"/>
            </a:xfrm>
            <a:prstGeom prst="chevron">
              <a:avLst/>
            </a:prstGeom>
            <a:solidFill>
              <a:schemeClr val="accent1">
                <a:lumMod val="75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NL" dirty="0"/>
            </a:p>
          </p:txBody>
        </p:sp>
        <p:sp>
          <p:nvSpPr>
            <p:cNvPr id="93" name="Arrow: Chevron 6">
              <a:extLst>
                <a:ext uri="{FF2B5EF4-FFF2-40B4-BE49-F238E27FC236}">
                  <a16:creationId xmlns:a16="http://schemas.microsoft.com/office/drawing/2014/main" id="{3E064D3E-A536-D481-7CA6-A3D673B767AC}"/>
                </a:ext>
              </a:extLst>
            </p:cNvPr>
            <p:cNvSpPr txBox="1"/>
            <p:nvPr/>
          </p:nvSpPr>
          <p:spPr>
            <a:xfrm>
              <a:off x="7162766" y="6345947"/>
              <a:ext cx="812605" cy="385860"/>
            </a:xfrm>
            <a:prstGeom prst="rect">
              <a:avLst/>
            </a:prstGeom>
            <a:solidFill>
              <a:schemeClr val="accent1">
                <a:lumMod val="75000"/>
              </a:schemeClr>
            </a:solidFill>
          </p:spPr>
          <p:style>
            <a:lnRef idx="0">
              <a:scrgbClr r="0" g="0" b="0"/>
            </a:lnRef>
            <a:fillRef idx="0">
              <a:scrgbClr r="0" g="0" b="0"/>
            </a:fillRef>
            <a:effectRef idx="0">
              <a:scrgbClr r="0" g="0" b="0"/>
            </a:effectRef>
            <a:fontRef idx="minor">
              <a:schemeClr val="lt1"/>
            </a:fontRef>
          </p:style>
          <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800" b="1" kern="1200" dirty="0">
                  <a:solidFill>
                    <a:schemeClr val="bg1"/>
                  </a:solidFill>
                </a:rPr>
                <a:t>Network</a:t>
              </a:r>
            </a:p>
            <a:p>
              <a:pPr marL="0" lvl="0" indent="0" algn="ctr" defTabSz="533400">
                <a:lnSpc>
                  <a:spcPct val="90000"/>
                </a:lnSpc>
                <a:spcBef>
                  <a:spcPct val="0"/>
                </a:spcBef>
                <a:spcAft>
                  <a:spcPct val="35000"/>
                </a:spcAft>
                <a:buNone/>
              </a:pPr>
              <a:r>
                <a:rPr lang="en-US" sz="800" b="1" kern="1200" dirty="0">
                  <a:solidFill>
                    <a:schemeClr val="bg1"/>
                  </a:solidFill>
                </a:rPr>
                <a:t>Energy Modeling</a:t>
              </a:r>
            </a:p>
          </p:txBody>
        </p:sp>
        <p:sp>
          <p:nvSpPr>
            <p:cNvPr id="94" name="Arrow: Chevron 93">
              <a:extLst>
                <a:ext uri="{FF2B5EF4-FFF2-40B4-BE49-F238E27FC236}">
                  <a16:creationId xmlns:a16="http://schemas.microsoft.com/office/drawing/2014/main" id="{080ADBB3-E6A1-5E21-A87E-A738D8D749AC}"/>
                </a:ext>
              </a:extLst>
            </p:cNvPr>
            <p:cNvSpPr/>
            <p:nvPr/>
          </p:nvSpPr>
          <p:spPr>
            <a:xfrm>
              <a:off x="8015189" y="6309296"/>
              <a:ext cx="1266984" cy="512345"/>
            </a:xfrm>
            <a:prstGeom prst="chevron">
              <a:avLst/>
            </a:prstGeom>
            <a:solidFill>
              <a:schemeClr val="accent1">
                <a:lumMod val="20000"/>
                <a:lumOff val="8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NL" dirty="0"/>
            </a:p>
          </p:txBody>
        </p:sp>
        <p:sp>
          <p:nvSpPr>
            <p:cNvPr id="95" name="Arrow: Chevron 6">
              <a:extLst>
                <a:ext uri="{FF2B5EF4-FFF2-40B4-BE49-F238E27FC236}">
                  <a16:creationId xmlns:a16="http://schemas.microsoft.com/office/drawing/2014/main" id="{D8F67331-F652-F056-069A-99325354F599}"/>
                </a:ext>
              </a:extLst>
            </p:cNvPr>
            <p:cNvSpPr txBox="1"/>
            <p:nvPr/>
          </p:nvSpPr>
          <p:spPr>
            <a:xfrm>
              <a:off x="8340278" y="6366615"/>
              <a:ext cx="724355" cy="385860"/>
            </a:xfrm>
            <a:prstGeom prst="rect">
              <a:avLst/>
            </a:prstGeom>
            <a:solidFill>
              <a:schemeClr val="accent1">
                <a:lumMod val="20000"/>
                <a:lumOff val="80000"/>
              </a:schemeClr>
            </a:solidFill>
          </p:spPr>
          <p:style>
            <a:lnRef idx="0">
              <a:scrgbClr r="0" g="0" b="0"/>
            </a:lnRef>
            <a:fillRef idx="0">
              <a:scrgbClr r="0" g="0" b="0"/>
            </a:fillRef>
            <a:effectRef idx="0">
              <a:scrgbClr r="0" g="0" b="0"/>
            </a:effectRef>
            <a:fontRef idx="minor">
              <a:schemeClr val="lt1"/>
            </a:fontRef>
          </p:style>
          <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800" dirty="0">
                  <a:solidFill>
                    <a:schemeClr val="tx1"/>
                  </a:solidFill>
                </a:rPr>
                <a:t>Multi</a:t>
              </a:r>
            </a:p>
            <a:p>
              <a:pPr marL="0" lvl="0" indent="0" algn="ctr" defTabSz="533400">
                <a:lnSpc>
                  <a:spcPct val="90000"/>
                </a:lnSpc>
                <a:spcBef>
                  <a:spcPct val="0"/>
                </a:spcBef>
                <a:spcAft>
                  <a:spcPct val="35000"/>
                </a:spcAft>
                <a:buNone/>
              </a:pPr>
              <a:r>
                <a:rPr lang="en-US" sz="800" kern="1200" dirty="0">
                  <a:solidFill>
                    <a:schemeClr val="tx1"/>
                  </a:solidFill>
                </a:rPr>
                <a:t>Application</a:t>
              </a:r>
            </a:p>
          </p:txBody>
        </p:sp>
        <p:sp>
          <p:nvSpPr>
            <p:cNvPr id="96" name="Arrow: Chevron 95">
              <a:extLst>
                <a:ext uri="{FF2B5EF4-FFF2-40B4-BE49-F238E27FC236}">
                  <a16:creationId xmlns:a16="http://schemas.microsoft.com/office/drawing/2014/main" id="{E14B25CC-C7B9-F788-ABB7-B5249D097F14}"/>
                </a:ext>
              </a:extLst>
            </p:cNvPr>
            <p:cNvSpPr/>
            <p:nvPr/>
          </p:nvSpPr>
          <p:spPr>
            <a:xfrm>
              <a:off x="9076381" y="6303671"/>
              <a:ext cx="1266984" cy="512345"/>
            </a:xfrm>
            <a:prstGeom prst="chevron">
              <a:avLst/>
            </a:prstGeom>
            <a:solidFill>
              <a:schemeClr val="accent1">
                <a:lumMod val="20000"/>
                <a:lumOff val="8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NL"/>
            </a:p>
          </p:txBody>
        </p:sp>
        <p:sp>
          <p:nvSpPr>
            <p:cNvPr id="97" name="Arrow: Chevron 14">
              <a:extLst>
                <a:ext uri="{FF2B5EF4-FFF2-40B4-BE49-F238E27FC236}">
                  <a16:creationId xmlns:a16="http://schemas.microsoft.com/office/drawing/2014/main" id="{A431B48B-C1B0-7C1D-CDB7-C20AE720FFAB}"/>
                </a:ext>
              </a:extLst>
            </p:cNvPr>
            <p:cNvSpPr txBox="1"/>
            <p:nvPr/>
          </p:nvSpPr>
          <p:spPr>
            <a:xfrm>
              <a:off x="9408165" y="6365534"/>
              <a:ext cx="672252" cy="366504"/>
            </a:xfrm>
            <a:prstGeom prst="rect">
              <a:avLst/>
            </a:prstGeom>
            <a:solidFill>
              <a:schemeClr val="accent1">
                <a:lumMod val="20000"/>
                <a:lumOff val="80000"/>
              </a:schemeClr>
            </a:solidFill>
          </p:spPr>
          <p:style>
            <a:lnRef idx="0">
              <a:scrgbClr r="0" g="0" b="0"/>
            </a:lnRef>
            <a:fillRef idx="0">
              <a:scrgbClr r="0" g="0" b="0"/>
            </a:fillRef>
            <a:effectRef idx="0">
              <a:scrgbClr r="0" g="0" b="0"/>
            </a:effectRef>
            <a:fontRef idx="minor">
              <a:schemeClr val="lt1"/>
            </a:fontRef>
          </p:style>
          <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800" dirty="0">
                  <a:solidFill>
                    <a:schemeClr val="tx1"/>
                  </a:solidFill>
                </a:rPr>
                <a:t>Simulation</a:t>
              </a:r>
            </a:p>
            <a:p>
              <a:pPr marL="0" lvl="0" indent="0" algn="ctr" defTabSz="533400">
                <a:lnSpc>
                  <a:spcPct val="90000"/>
                </a:lnSpc>
                <a:spcBef>
                  <a:spcPct val="0"/>
                </a:spcBef>
                <a:spcAft>
                  <a:spcPct val="35000"/>
                </a:spcAft>
                <a:buNone/>
              </a:pPr>
              <a:r>
                <a:rPr lang="en-US" sz="800" dirty="0">
                  <a:solidFill>
                    <a:schemeClr val="tx1"/>
                  </a:solidFill>
                </a:rPr>
                <a:t> Results</a:t>
              </a:r>
              <a:endParaRPr lang="en-US" sz="800" kern="1200" dirty="0">
                <a:solidFill>
                  <a:schemeClr val="tx1"/>
                </a:solidFill>
              </a:endParaRPr>
            </a:p>
          </p:txBody>
        </p:sp>
      </p:grpSp>
    </p:spTree>
    <p:extLst>
      <p:ext uri="{BB962C8B-B14F-4D97-AF65-F5344CB8AC3E}">
        <p14:creationId xmlns:p14="http://schemas.microsoft.com/office/powerpoint/2010/main" val="33161933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DCC2E-3E5E-358E-E48B-651B9B19526C}"/>
              </a:ext>
            </a:extLst>
          </p:cNvPr>
          <p:cNvSpPr>
            <a:spLocks noGrp="1"/>
          </p:cNvSpPr>
          <p:nvPr>
            <p:ph type="title"/>
          </p:nvPr>
        </p:nvSpPr>
        <p:spPr/>
        <p:txBody>
          <a:bodyPr>
            <a:normAutofit/>
          </a:bodyPr>
          <a:lstStyle/>
          <a:p>
            <a:r>
              <a:rPr lang="en-US" sz="4000" dirty="0"/>
              <a:t>Application Perspective</a:t>
            </a:r>
            <a:endParaRPr lang="en-NL" sz="4000" dirty="0"/>
          </a:p>
        </p:txBody>
      </p:sp>
      <p:sp>
        <p:nvSpPr>
          <p:cNvPr id="4" name="Content Placeholder 2">
            <a:extLst>
              <a:ext uri="{FF2B5EF4-FFF2-40B4-BE49-F238E27FC236}">
                <a16:creationId xmlns:a16="http://schemas.microsoft.com/office/drawing/2014/main" id="{2A1DC0FC-015F-6734-BC6F-FEBB4FED52CA}"/>
              </a:ext>
            </a:extLst>
          </p:cNvPr>
          <p:cNvSpPr txBox="1">
            <a:spLocks/>
          </p:cNvSpPr>
          <p:nvPr/>
        </p:nvSpPr>
        <p:spPr>
          <a:xfrm>
            <a:off x="838200" y="1940875"/>
            <a:ext cx="9913883" cy="423608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Improve iFogSim to support multiple application</a:t>
            </a:r>
          </a:p>
          <a:p>
            <a:r>
              <a:rPr lang="en-US" sz="2000" dirty="0"/>
              <a:t>Considering </a:t>
            </a:r>
            <a:r>
              <a:rPr lang="en-US" sz="2000" b="1" dirty="0"/>
              <a:t>Networking energy </a:t>
            </a:r>
            <a:r>
              <a:rPr lang="en-US" sz="2000" dirty="0"/>
              <a:t>consumption</a:t>
            </a:r>
            <a:r>
              <a:rPr lang="en-US" sz="2000" b="1" dirty="0"/>
              <a:t> </a:t>
            </a:r>
            <a:r>
              <a:rPr lang="en-US" sz="2000" dirty="0"/>
              <a:t>model with fine granularity</a:t>
            </a:r>
          </a:p>
          <a:p>
            <a:pPr lvl="1"/>
            <a:r>
              <a:rPr lang="en-US" sz="2000" dirty="0"/>
              <a:t> </a:t>
            </a:r>
            <a:r>
              <a:rPr lang="en-US" sz="1800" dirty="0"/>
              <a:t>Flow-base model</a:t>
            </a:r>
            <a:r>
              <a:rPr lang="en-US" sz="1800" b="1" dirty="0"/>
              <a:t> </a:t>
            </a:r>
            <a:r>
              <a:rPr lang="en-US" sz="1800" dirty="0"/>
              <a:t>for networking energy of NICs</a:t>
            </a:r>
          </a:p>
          <a:p>
            <a:pPr lvl="1"/>
            <a:r>
              <a:rPr lang="en-US" sz="1800" dirty="0"/>
              <a:t>Implement flow-based model to have energy result per task</a:t>
            </a:r>
          </a:p>
          <a:p>
            <a:pPr lvl="1"/>
            <a:endParaRPr lang="en-US" dirty="0"/>
          </a:p>
          <a:p>
            <a:pPr marL="457200" lvl="1" indent="0">
              <a:buNone/>
            </a:pPr>
            <a:endParaRPr lang="en-US" dirty="0"/>
          </a:p>
          <a:p>
            <a:r>
              <a:rPr lang="en-US" sz="2000" dirty="0"/>
              <a:t>Considering </a:t>
            </a:r>
            <a:r>
              <a:rPr lang="en-US" sz="2000" b="1" dirty="0"/>
              <a:t>Computation energy </a:t>
            </a:r>
            <a:r>
              <a:rPr lang="en-US" sz="2000" dirty="0"/>
              <a:t>consumption with granularity of VMs:</a:t>
            </a:r>
          </a:p>
          <a:p>
            <a:pPr lvl="1"/>
            <a:r>
              <a:rPr lang="en-US" sz="1800" dirty="0"/>
              <a:t>Energy consumption per</a:t>
            </a:r>
            <a:r>
              <a:rPr lang="en-US" sz="1800" b="1" dirty="0"/>
              <a:t> </a:t>
            </a:r>
            <a:r>
              <a:rPr lang="en-US" sz="1800" dirty="0"/>
              <a:t>VMs</a:t>
            </a:r>
            <a:r>
              <a:rPr lang="en-US" sz="1800" b="1" dirty="0"/>
              <a:t> </a:t>
            </a:r>
            <a:r>
              <a:rPr lang="en-US" sz="1800" dirty="0"/>
              <a:t>of devices </a:t>
            </a:r>
            <a:r>
              <a:rPr lang="en-US" sz="1800" dirty="0">
                <a:sym typeface="Wingdings" panose="05000000000000000000" pitchFamily="2" charset="2"/>
              </a:rPr>
              <a:t></a:t>
            </a:r>
            <a:r>
              <a:rPr lang="en-US" sz="1800" dirty="0"/>
              <a:t> Tracking the energy of application modules</a:t>
            </a:r>
            <a:endParaRPr lang="en-NL" sz="1800" dirty="0"/>
          </a:p>
          <a:p>
            <a:pPr marL="457200" lvl="1" indent="0">
              <a:buFont typeface="Arial" panose="020B0604020202020204" pitchFamily="34" charset="0"/>
              <a:buNone/>
            </a:pPr>
            <a:endParaRPr lang="en-US" dirty="0"/>
          </a:p>
        </p:txBody>
      </p:sp>
      <p:sp>
        <p:nvSpPr>
          <p:cNvPr id="6" name="Rectangle 5">
            <a:extLst>
              <a:ext uri="{FF2B5EF4-FFF2-40B4-BE49-F238E27FC236}">
                <a16:creationId xmlns:a16="http://schemas.microsoft.com/office/drawing/2014/main" id="{8377CEF6-BDF9-22AD-7EF8-7E8955C5C88A}"/>
              </a:ext>
            </a:extLst>
          </p:cNvPr>
          <p:cNvSpPr/>
          <p:nvPr/>
        </p:nvSpPr>
        <p:spPr>
          <a:xfrm>
            <a:off x="0" y="6272107"/>
            <a:ext cx="12192000" cy="585893"/>
          </a:xfrm>
          <a:prstGeom prst="rect">
            <a:avLst/>
          </a:prstGeom>
          <a:solidFill>
            <a:srgbClr val="F5FAEA"/>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endParaRPr lang="en-NL" dirty="0"/>
          </a:p>
        </p:txBody>
      </p:sp>
      <p:sp>
        <p:nvSpPr>
          <p:cNvPr id="7" name="Slide Number Placeholder 47">
            <a:extLst>
              <a:ext uri="{FF2B5EF4-FFF2-40B4-BE49-F238E27FC236}">
                <a16:creationId xmlns:a16="http://schemas.microsoft.com/office/drawing/2014/main" id="{FC1C9849-FE3B-026D-EDE1-E2654EC1BF49}"/>
              </a:ext>
            </a:extLst>
          </p:cNvPr>
          <p:cNvSpPr>
            <a:spLocks noGrp="1"/>
          </p:cNvSpPr>
          <p:nvPr>
            <p:ph type="sldNum" sz="quarter" idx="12"/>
          </p:nvPr>
        </p:nvSpPr>
        <p:spPr>
          <a:xfrm>
            <a:off x="10499667" y="6429239"/>
            <a:ext cx="1312025" cy="365125"/>
          </a:xfrm>
        </p:spPr>
        <p:txBody>
          <a:bodyPr/>
          <a:lstStyle/>
          <a:p>
            <a:fld id="{4FAB73BC-B049-4115-A692-8D63A059BFB8}" type="slidenum">
              <a:rPr lang="en-US" smtClean="0">
                <a:solidFill>
                  <a:schemeClr val="tx1"/>
                </a:solidFill>
              </a:rPr>
              <a:t>17</a:t>
            </a:fld>
            <a:endParaRPr lang="en-US" dirty="0">
              <a:solidFill>
                <a:schemeClr val="tx1"/>
              </a:solidFill>
            </a:endParaRPr>
          </a:p>
        </p:txBody>
      </p:sp>
      <p:grpSp>
        <p:nvGrpSpPr>
          <p:cNvPr id="8" name="Group 7">
            <a:extLst>
              <a:ext uri="{FF2B5EF4-FFF2-40B4-BE49-F238E27FC236}">
                <a16:creationId xmlns:a16="http://schemas.microsoft.com/office/drawing/2014/main" id="{121F123B-E430-FDDB-425F-B58E94DDD253}"/>
              </a:ext>
            </a:extLst>
          </p:cNvPr>
          <p:cNvGrpSpPr/>
          <p:nvPr/>
        </p:nvGrpSpPr>
        <p:grpSpPr>
          <a:xfrm>
            <a:off x="303109" y="6303671"/>
            <a:ext cx="11162356" cy="517970"/>
            <a:chOff x="303109" y="6303671"/>
            <a:chExt cx="11162356" cy="517970"/>
          </a:xfrm>
        </p:grpSpPr>
        <p:grpSp>
          <p:nvGrpSpPr>
            <p:cNvPr id="9" name="Group 8">
              <a:extLst>
                <a:ext uri="{FF2B5EF4-FFF2-40B4-BE49-F238E27FC236}">
                  <a16:creationId xmlns:a16="http://schemas.microsoft.com/office/drawing/2014/main" id="{A0FB6328-F053-8759-353F-C441BC2EC163}"/>
                </a:ext>
              </a:extLst>
            </p:cNvPr>
            <p:cNvGrpSpPr/>
            <p:nvPr/>
          </p:nvGrpSpPr>
          <p:grpSpPr>
            <a:xfrm>
              <a:off x="303109" y="6305017"/>
              <a:ext cx="11162356" cy="515545"/>
              <a:chOff x="580815" y="6345655"/>
              <a:chExt cx="11162356" cy="515545"/>
            </a:xfrm>
          </p:grpSpPr>
          <p:grpSp>
            <p:nvGrpSpPr>
              <p:cNvPr id="16" name="Group 15">
                <a:extLst>
                  <a:ext uri="{FF2B5EF4-FFF2-40B4-BE49-F238E27FC236}">
                    <a16:creationId xmlns:a16="http://schemas.microsoft.com/office/drawing/2014/main" id="{94F1BA06-68EA-D941-27FF-6400411EC287}"/>
                  </a:ext>
                </a:extLst>
              </p:cNvPr>
              <p:cNvGrpSpPr/>
              <p:nvPr/>
            </p:nvGrpSpPr>
            <p:grpSpPr>
              <a:xfrm>
                <a:off x="1630029" y="6345886"/>
                <a:ext cx="10113142" cy="515314"/>
                <a:chOff x="2711037" y="6334845"/>
                <a:chExt cx="10113142" cy="515314"/>
              </a:xfrm>
            </p:grpSpPr>
            <p:grpSp>
              <p:nvGrpSpPr>
                <p:cNvPr id="20" name="Group 19">
                  <a:extLst>
                    <a:ext uri="{FF2B5EF4-FFF2-40B4-BE49-F238E27FC236}">
                      <a16:creationId xmlns:a16="http://schemas.microsoft.com/office/drawing/2014/main" id="{CF315AE2-C0C8-977B-3C7F-85DD67C6EB51}"/>
                    </a:ext>
                  </a:extLst>
                </p:cNvPr>
                <p:cNvGrpSpPr/>
                <p:nvPr/>
              </p:nvGrpSpPr>
              <p:grpSpPr>
                <a:xfrm>
                  <a:off x="2711037" y="6335960"/>
                  <a:ext cx="1326465" cy="512345"/>
                  <a:chOff x="1083685" y="0"/>
                  <a:chExt cx="1562026" cy="512345"/>
                </a:xfrm>
                <a:solidFill>
                  <a:schemeClr val="accent1">
                    <a:lumMod val="20000"/>
                    <a:lumOff val="80000"/>
                  </a:schemeClr>
                </a:solidFill>
              </p:grpSpPr>
              <p:sp>
                <p:nvSpPr>
                  <p:cNvPr id="36" name="Arrow: Chevron 35">
                    <a:extLst>
                      <a:ext uri="{FF2B5EF4-FFF2-40B4-BE49-F238E27FC236}">
                        <a16:creationId xmlns:a16="http://schemas.microsoft.com/office/drawing/2014/main" id="{E9D4C8EF-BDA3-AAF4-35CB-F03453AF5D72}"/>
                      </a:ext>
                    </a:extLst>
                  </p:cNvPr>
                  <p:cNvSpPr/>
                  <p:nvPr/>
                </p:nvSpPr>
                <p:spPr>
                  <a:xfrm>
                    <a:off x="1083685" y="0"/>
                    <a:ext cx="1562026" cy="512345"/>
                  </a:xfrm>
                  <a:prstGeom prst="chevron">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NL"/>
                  </a:p>
                </p:txBody>
              </p:sp>
              <p:sp>
                <p:nvSpPr>
                  <p:cNvPr id="37" name="Arrow: Chevron 6">
                    <a:extLst>
                      <a:ext uri="{FF2B5EF4-FFF2-40B4-BE49-F238E27FC236}">
                        <a16:creationId xmlns:a16="http://schemas.microsoft.com/office/drawing/2014/main" id="{D3008A28-1B9A-4638-446C-8495D810235D}"/>
                      </a:ext>
                    </a:extLst>
                  </p:cNvPr>
                  <p:cNvSpPr txBox="1"/>
                  <p:nvPr/>
                </p:nvSpPr>
                <p:spPr>
                  <a:xfrm>
                    <a:off x="1409674" y="38183"/>
                    <a:ext cx="956913" cy="385860"/>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800" kern="1200" dirty="0">
                        <a:solidFill>
                          <a:schemeClr val="tx1"/>
                        </a:solidFill>
                      </a:rPr>
                      <a:t>Simulation</a:t>
                    </a:r>
                  </a:p>
                  <a:p>
                    <a:pPr marL="0" lvl="0" indent="0" algn="ctr" defTabSz="533400">
                      <a:lnSpc>
                        <a:spcPct val="90000"/>
                      </a:lnSpc>
                      <a:spcBef>
                        <a:spcPct val="0"/>
                      </a:spcBef>
                      <a:spcAft>
                        <a:spcPct val="35000"/>
                      </a:spcAft>
                      <a:buNone/>
                    </a:pPr>
                    <a:r>
                      <a:rPr lang="en-US" sz="800" dirty="0">
                        <a:solidFill>
                          <a:schemeClr val="tx1"/>
                        </a:solidFill>
                      </a:rPr>
                      <a:t>Framework</a:t>
                    </a:r>
                    <a:endParaRPr lang="en-US" sz="800" kern="1200" dirty="0">
                      <a:solidFill>
                        <a:schemeClr val="tx1"/>
                      </a:solidFill>
                    </a:endParaRPr>
                  </a:p>
                </p:txBody>
              </p:sp>
            </p:grpSp>
            <p:grpSp>
              <p:nvGrpSpPr>
                <p:cNvPr id="21" name="Group 20">
                  <a:extLst>
                    <a:ext uri="{FF2B5EF4-FFF2-40B4-BE49-F238E27FC236}">
                      <a16:creationId xmlns:a16="http://schemas.microsoft.com/office/drawing/2014/main" id="{95E1F14C-7CD3-58E4-136D-C12770847E1A}"/>
                    </a:ext>
                  </a:extLst>
                </p:cNvPr>
                <p:cNvGrpSpPr/>
                <p:nvPr/>
              </p:nvGrpSpPr>
              <p:grpSpPr>
                <a:xfrm>
                  <a:off x="3828030" y="6335959"/>
                  <a:ext cx="1326462" cy="512345"/>
                  <a:chOff x="2399035" y="-1"/>
                  <a:chExt cx="1562026" cy="512345"/>
                </a:xfrm>
                <a:solidFill>
                  <a:schemeClr val="accent1">
                    <a:lumMod val="20000"/>
                    <a:lumOff val="80000"/>
                  </a:schemeClr>
                </a:solidFill>
              </p:grpSpPr>
              <p:sp>
                <p:nvSpPr>
                  <p:cNvPr id="34" name="Arrow: Chevron 33">
                    <a:extLst>
                      <a:ext uri="{FF2B5EF4-FFF2-40B4-BE49-F238E27FC236}">
                        <a16:creationId xmlns:a16="http://schemas.microsoft.com/office/drawing/2014/main" id="{199D7350-4A93-A87D-153B-8BEC917FD1AE}"/>
                      </a:ext>
                    </a:extLst>
                  </p:cNvPr>
                  <p:cNvSpPr/>
                  <p:nvPr/>
                </p:nvSpPr>
                <p:spPr>
                  <a:xfrm>
                    <a:off x="2399035" y="-1"/>
                    <a:ext cx="1562026" cy="512345"/>
                  </a:xfrm>
                  <a:prstGeom prst="chevron">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NL"/>
                  </a:p>
                </p:txBody>
              </p:sp>
              <p:sp>
                <p:nvSpPr>
                  <p:cNvPr id="35" name="Arrow: Chevron 8">
                    <a:extLst>
                      <a:ext uri="{FF2B5EF4-FFF2-40B4-BE49-F238E27FC236}">
                        <a16:creationId xmlns:a16="http://schemas.microsoft.com/office/drawing/2014/main" id="{937DE93D-A67D-ADAA-41C1-CD39AB652129}"/>
                      </a:ext>
                    </a:extLst>
                  </p:cNvPr>
                  <p:cNvSpPr txBox="1"/>
                  <p:nvPr/>
                </p:nvSpPr>
                <p:spPr>
                  <a:xfrm>
                    <a:off x="2750717" y="61863"/>
                    <a:ext cx="931221" cy="396541"/>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800" kern="1200" dirty="0">
                        <a:solidFill>
                          <a:schemeClr val="tx1"/>
                        </a:solidFill>
                      </a:rPr>
                      <a:t>Application</a:t>
                    </a:r>
                  </a:p>
                  <a:p>
                    <a:pPr marL="0" lvl="0" indent="0" algn="ctr" defTabSz="533400">
                      <a:lnSpc>
                        <a:spcPct val="90000"/>
                      </a:lnSpc>
                      <a:spcBef>
                        <a:spcPct val="0"/>
                      </a:spcBef>
                      <a:spcAft>
                        <a:spcPct val="35000"/>
                      </a:spcAft>
                      <a:buNone/>
                    </a:pPr>
                    <a:r>
                      <a:rPr lang="en-US" sz="800" kern="1200" dirty="0">
                        <a:solidFill>
                          <a:schemeClr val="tx1"/>
                        </a:solidFill>
                      </a:rPr>
                      <a:t> Case-Study</a:t>
                    </a:r>
                  </a:p>
                </p:txBody>
              </p:sp>
            </p:grpSp>
            <p:grpSp>
              <p:nvGrpSpPr>
                <p:cNvPr id="22" name="Group 21">
                  <a:extLst>
                    <a:ext uri="{FF2B5EF4-FFF2-40B4-BE49-F238E27FC236}">
                      <a16:creationId xmlns:a16="http://schemas.microsoft.com/office/drawing/2014/main" id="{F932054C-B2FA-95E5-1473-4E1F6F641A5B}"/>
                    </a:ext>
                  </a:extLst>
                </p:cNvPr>
                <p:cNvGrpSpPr/>
                <p:nvPr/>
              </p:nvGrpSpPr>
              <p:grpSpPr>
                <a:xfrm>
                  <a:off x="4947293" y="6335960"/>
                  <a:ext cx="1326462" cy="512345"/>
                  <a:chOff x="3717067" y="0"/>
                  <a:chExt cx="1562025" cy="512345"/>
                </a:xfrm>
                <a:solidFill>
                  <a:schemeClr val="accent1">
                    <a:lumMod val="20000"/>
                    <a:lumOff val="80000"/>
                  </a:schemeClr>
                </a:solidFill>
              </p:grpSpPr>
              <p:sp>
                <p:nvSpPr>
                  <p:cNvPr id="32" name="Arrow: Chevron 31">
                    <a:extLst>
                      <a:ext uri="{FF2B5EF4-FFF2-40B4-BE49-F238E27FC236}">
                        <a16:creationId xmlns:a16="http://schemas.microsoft.com/office/drawing/2014/main" id="{946D2D66-731C-7E4F-8B36-3AC15C6AC7AA}"/>
                      </a:ext>
                    </a:extLst>
                  </p:cNvPr>
                  <p:cNvSpPr/>
                  <p:nvPr/>
                </p:nvSpPr>
                <p:spPr>
                  <a:xfrm>
                    <a:off x="3717067" y="0"/>
                    <a:ext cx="1562025" cy="512345"/>
                  </a:xfrm>
                  <a:prstGeom prst="chevron">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NL" dirty="0"/>
                  </a:p>
                </p:txBody>
              </p:sp>
              <p:sp>
                <p:nvSpPr>
                  <p:cNvPr id="33" name="Arrow: Chevron 10">
                    <a:extLst>
                      <a:ext uri="{FF2B5EF4-FFF2-40B4-BE49-F238E27FC236}">
                        <a16:creationId xmlns:a16="http://schemas.microsoft.com/office/drawing/2014/main" id="{F2330C38-55CC-0AD7-F05C-FB18261B965E}"/>
                      </a:ext>
                    </a:extLst>
                  </p:cNvPr>
                  <p:cNvSpPr txBox="1"/>
                  <p:nvPr/>
                </p:nvSpPr>
                <p:spPr>
                  <a:xfrm>
                    <a:off x="4011291" y="53939"/>
                    <a:ext cx="884745" cy="40446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800" kern="1200" dirty="0">
                        <a:solidFill>
                          <a:schemeClr val="tx1"/>
                        </a:solidFill>
                      </a:rPr>
                      <a:t>Continuum</a:t>
                    </a:r>
                  </a:p>
                  <a:p>
                    <a:pPr marL="0" lvl="0" indent="0" algn="ctr" defTabSz="533400">
                      <a:lnSpc>
                        <a:spcPct val="90000"/>
                      </a:lnSpc>
                      <a:spcBef>
                        <a:spcPct val="0"/>
                      </a:spcBef>
                      <a:spcAft>
                        <a:spcPct val="35000"/>
                      </a:spcAft>
                      <a:buNone/>
                    </a:pPr>
                    <a:r>
                      <a:rPr lang="en-US" sz="800" dirty="0">
                        <a:solidFill>
                          <a:schemeClr val="tx1"/>
                        </a:solidFill>
                      </a:rPr>
                      <a:t>Architecture</a:t>
                    </a:r>
                    <a:endParaRPr lang="en-US" sz="800" kern="1200" dirty="0">
                      <a:solidFill>
                        <a:schemeClr val="tx1"/>
                      </a:solidFill>
                    </a:endParaRPr>
                  </a:p>
                </p:txBody>
              </p:sp>
            </p:grpSp>
            <p:grpSp>
              <p:nvGrpSpPr>
                <p:cNvPr id="23" name="Group 22">
                  <a:extLst>
                    <a:ext uri="{FF2B5EF4-FFF2-40B4-BE49-F238E27FC236}">
                      <a16:creationId xmlns:a16="http://schemas.microsoft.com/office/drawing/2014/main" id="{486A9A38-49DD-2044-91DB-02511024A757}"/>
                    </a:ext>
                  </a:extLst>
                </p:cNvPr>
                <p:cNvGrpSpPr/>
                <p:nvPr/>
              </p:nvGrpSpPr>
              <p:grpSpPr>
                <a:xfrm>
                  <a:off x="6069873" y="6337814"/>
                  <a:ext cx="1326462" cy="512345"/>
                  <a:chOff x="5039005" y="1854"/>
                  <a:chExt cx="1562025" cy="512345"/>
                </a:xfrm>
                <a:solidFill>
                  <a:schemeClr val="accent1">
                    <a:lumMod val="20000"/>
                    <a:lumOff val="80000"/>
                  </a:schemeClr>
                </a:solidFill>
              </p:grpSpPr>
              <p:sp>
                <p:nvSpPr>
                  <p:cNvPr id="30" name="Arrow: Chevron 29">
                    <a:extLst>
                      <a:ext uri="{FF2B5EF4-FFF2-40B4-BE49-F238E27FC236}">
                        <a16:creationId xmlns:a16="http://schemas.microsoft.com/office/drawing/2014/main" id="{BD197C67-53EA-07A5-05F9-5D7F61063266}"/>
                      </a:ext>
                    </a:extLst>
                  </p:cNvPr>
                  <p:cNvSpPr/>
                  <p:nvPr/>
                </p:nvSpPr>
                <p:spPr>
                  <a:xfrm>
                    <a:off x="5039005" y="1854"/>
                    <a:ext cx="1562025" cy="512345"/>
                  </a:xfrm>
                  <a:prstGeom prst="chevron">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NL" dirty="0"/>
                  </a:p>
                </p:txBody>
              </p:sp>
              <p:sp>
                <p:nvSpPr>
                  <p:cNvPr id="31" name="Arrow: Chevron 12">
                    <a:extLst>
                      <a:ext uri="{FF2B5EF4-FFF2-40B4-BE49-F238E27FC236}">
                        <a16:creationId xmlns:a16="http://schemas.microsoft.com/office/drawing/2014/main" id="{E665A09B-1345-2BE6-D4A8-9F449A40E8D9}"/>
                      </a:ext>
                    </a:extLst>
                  </p:cNvPr>
                  <p:cNvSpPr txBox="1"/>
                  <p:nvPr/>
                </p:nvSpPr>
                <p:spPr>
                  <a:xfrm>
                    <a:off x="5358631" y="55090"/>
                    <a:ext cx="947315" cy="396541"/>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800" kern="1200" dirty="0">
                        <a:solidFill>
                          <a:schemeClr val="tx1"/>
                        </a:solidFill>
                      </a:rPr>
                      <a:t>Experimental</a:t>
                    </a:r>
                  </a:p>
                  <a:p>
                    <a:pPr marL="0" lvl="0" indent="0" algn="ctr" defTabSz="533400">
                      <a:lnSpc>
                        <a:spcPct val="90000"/>
                      </a:lnSpc>
                      <a:spcBef>
                        <a:spcPct val="0"/>
                      </a:spcBef>
                      <a:spcAft>
                        <a:spcPct val="35000"/>
                      </a:spcAft>
                      <a:buNone/>
                    </a:pPr>
                    <a:r>
                      <a:rPr lang="en-US" sz="800" kern="1200" dirty="0">
                        <a:solidFill>
                          <a:schemeClr val="tx1"/>
                        </a:solidFill>
                      </a:rPr>
                      <a:t> Scenarios</a:t>
                    </a:r>
                  </a:p>
                </p:txBody>
              </p:sp>
            </p:grpSp>
            <p:grpSp>
              <p:nvGrpSpPr>
                <p:cNvPr id="24" name="Group 23">
                  <a:extLst>
                    <a:ext uri="{FF2B5EF4-FFF2-40B4-BE49-F238E27FC236}">
                      <a16:creationId xmlns:a16="http://schemas.microsoft.com/office/drawing/2014/main" id="{CD601F66-2EA1-81B1-7EBA-4A6FDF49F6E8}"/>
                    </a:ext>
                  </a:extLst>
                </p:cNvPr>
                <p:cNvGrpSpPr/>
                <p:nvPr/>
              </p:nvGrpSpPr>
              <p:grpSpPr>
                <a:xfrm>
                  <a:off x="7192684" y="6335960"/>
                  <a:ext cx="1261096" cy="512345"/>
                  <a:chOff x="6361209" y="0"/>
                  <a:chExt cx="1485051" cy="512345"/>
                </a:xfrm>
                <a:solidFill>
                  <a:schemeClr val="accent1">
                    <a:lumMod val="20000"/>
                    <a:lumOff val="80000"/>
                  </a:schemeClr>
                </a:solidFill>
              </p:grpSpPr>
              <p:sp>
                <p:nvSpPr>
                  <p:cNvPr id="28" name="Arrow: Chevron 27">
                    <a:extLst>
                      <a:ext uri="{FF2B5EF4-FFF2-40B4-BE49-F238E27FC236}">
                        <a16:creationId xmlns:a16="http://schemas.microsoft.com/office/drawing/2014/main" id="{DC297180-00E9-31F3-F82A-163EA3FD31A7}"/>
                      </a:ext>
                    </a:extLst>
                  </p:cNvPr>
                  <p:cNvSpPr/>
                  <p:nvPr/>
                </p:nvSpPr>
                <p:spPr>
                  <a:xfrm>
                    <a:off x="6361209" y="0"/>
                    <a:ext cx="1485051" cy="512345"/>
                  </a:xfrm>
                  <a:prstGeom prst="chevron">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NL"/>
                  </a:p>
                </p:txBody>
              </p:sp>
              <p:sp>
                <p:nvSpPr>
                  <p:cNvPr id="29" name="Arrow: Chevron 14">
                    <a:extLst>
                      <a:ext uri="{FF2B5EF4-FFF2-40B4-BE49-F238E27FC236}">
                        <a16:creationId xmlns:a16="http://schemas.microsoft.com/office/drawing/2014/main" id="{E92E11C1-32E2-B5F4-51BC-13EDCCEEBDE3}"/>
                      </a:ext>
                    </a:extLst>
                  </p:cNvPr>
                  <p:cNvSpPr txBox="1"/>
                  <p:nvPr/>
                </p:nvSpPr>
                <p:spPr>
                  <a:xfrm>
                    <a:off x="6664463" y="61863"/>
                    <a:ext cx="898644" cy="366504"/>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800" dirty="0">
                        <a:solidFill>
                          <a:schemeClr val="tx1"/>
                        </a:solidFill>
                      </a:rPr>
                      <a:t>Simulation</a:t>
                    </a:r>
                  </a:p>
                  <a:p>
                    <a:pPr marL="0" lvl="0" indent="0" algn="ctr" defTabSz="533400">
                      <a:lnSpc>
                        <a:spcPct val="90000"/>
                      </a:lnSpc>
                      <a:spcBef>
                        <a:spcPct val="0"/>
                      </a:spcBef>
                      <a:spcAft>
                        <a:spcPct val="35000"/>
                      </a:spcAft>
                      <a:buNone/>
                    </a:pPr>
                    <a:r>
                      <a:rPr lang="en-US" sz="800" dirty="0">
                        <a:solidFill>
                          <a:schemeClr val="tx1"/>
                        </a:solidFill>
                      </a:rPr>
                      <a:t> Results</a:t>
                    </a:r>
                    <a:endParaRPr lang="en-US" sz="800" kern="1200" dirty="0">
                      <a:solidFill>
                        <a:schemeClr val="tx1"/>
                      </a:solidFill>
                    </a:endParaRPr>
                  </a:p>
                </p:txBody>
              </p:sp>
            </p:grpSp>
            <p:grpSp>
              <p:nvGrpSpPr>
                <p:cNvPr id="25" name="Group 24">
                  <a:extLst>
                    <a:ext uri="{FF2B5EF4-FFF2-40B4-BE49-F238E27FC236}">
                      <a16:creationId xmlns:a16="http://schemas.microsoft.com/office/drawing/2014/main" id="{DEBFECB6-FD1C-A1F5-9AA0-34158DA72FB1}"/>
                    </a:ext>
                  </a:extLst>
                </p:cNvPr>
                <p:cNvGrpSpPr/>
                <p:nvPr/>
              </p:nvGrpSpPr>
              <p:grpSpPr>
                <a:xfrm>
                  <a:off x="11497717" y="6334845"/>
                  <a:ext cx="1326462" cy="512345"/>
                  <a:chOff x="11430768" y="-1115"/>
                  <a:chExt cx="1562025" cy="512345"/>
                </a:xfrm>
                <a:solidFill>
                  <a:schemeClr val="accent1">
                    <a:lumMod val="20000"/>
                    <a:lumOff val="80000"/>
                  </a:schemeClr>
                </a:solidFill>
              </p:grpSpPr>
              <p:sp>
                <p:nvSpPr>
                  <p:cNvPr id="26" name="Arrow: Chevron 25">
                    <a:extLst>
                      <a:ext uri="{FF2B5EF4-FFF2-40B4-BE49-F238E27FC236}">
                        <a16:creationId xmlns:a16="http://schemas.microsoft.com/office/drawing/2014/main" id="{2BE9448A-14E2-E75C-7787-5A2FE6F16225}"/>
                      </a:ext>
                    </a:extLst>
                  </p:cNvPr>
                  <p:cNvSpPr/>
                  <p:nvPr/>
                </p:nvSpPr>
                <p:spPr>
                  <a:xfrm>
                    <a:off x="11430768" y="-1115"/>
                    <a:ext cx="1562025" cy="512345"/>
                  </a:xfrm>
                  <a:prstGeom prst="chevron">
                    <a:avLst/>
                  </a:prstGeom>
                  <a:solidFill>
                    <a:schemeClr val="accent1">
                      <a:lumMod val="20000"/>
                      <a:lumOff val="8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NL"/>
                  </a:p>
                </p:txBody>
              </p:sp>
              <p:sp>
                <p:nvSpPr>
                  <p:cNvPr id="27" name="Arrow: Chevron 16">
                    <a:extLst>
                      <a:ext uri="{FF2B5EF4-FFF2-40B4-BE49-F238E27FC236}">
                        <a16:creationId xmlns:a16="http://schemas.microsoft.com/office/drawing/2014/main" id="{842A0D3D-902B-49E1-86C6-CE3BFA85B0BD}"/>
                      </a:ext>
                    </a:extLst>
                  </p:cNvPr>
                  <p:cNvSpPr txBox="1"/>
                  <p:nvPr/>
                </p:nvSpPr>
                <p:spPr>
                  <a:xfrm>
                    <a:off x="11842637" y="76283"/>
                    <a:ext cx="900377" cy="374429"/>
                  </a:xfrm>
                  <a:prstGeom prst="rect">
                    <a:avLst/>
                  </a:prstGeom>
                  <a:solidFill>
                    <a:schemeClr val="accent1">
                      <a:lumMod val="20000"/>
                      <a:lumOff val="80000"/>
                    </a:schemeClr>
                  </a:solidFill>
                </p:spPr>
                <p:style>
                  <a:lnRef idx="0">
                    <a:scrgbClr r="0" g="0" b="0"/>
                  </a:lnRef>
                  <a:fillRef idx="0">
                    <a:scrgbClr r="0" g="0" b="0"/>
                  </a:fillRef>
                  <a:effectRef idx="0">
                    <a:scrgbClr r="0" g="0" b="0"/>
                  </a:effectRef>
                  <a:fontRef idx="minor">
                    <a:schemeClr val="lt1"/>
                  </a:fontRef>
                </p:style>
                <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800" kern="1200" dirty="0">
                        <a:solidFill>
                          <a:schemeClr val="accent1">
                            <a:lumMod val="50000"/>
                          </a:schemeClr>
                        </a:solidFill>
                      </a:rPr>
                      <a:t>Conclusion and Future Work</a:t>
                    </a:r>
                    <a:endParaRPr lang="en-US" sz="700" kern="1200" dirty="0">
                      <a:solidFill>
                        <a:schemeClr val="accent1">
                          <a:lumMod val="50000"/>
                        </a:schemeClr>
                      </a:solidFill>
                    </a:endParaRPr>
                  </a:p>
                </p:txBody>
              </p:sp>
            </p:grpSp>
          </p:grpSp>
          <p:grpSp>
            <p:nvGrpSpPr>
              <p:cNvPr id="17" name="Group 16">
                <a:extLst>
                  <a:ext uri="{FF2B5EF4-FFF2-40B4-BE49-F238E27FC236}">
                    <a16:creationId xmlns:a16="http://schemas.microsoft.com/office/drawing/2014/main" id="{BBF08B72-7D9C-4FC9-1F93-12E0162D10E3}"/>
                  </a:ext>
                </a:extLst>
              </p:cNvPr>
              <p:cNvGrpSpPr/>
              <p:nvPr/>
            </p:nvGrpSpPr>
            <p:grpSpPr>
              <a:xfrm>
                <a:off x="580815" y="6345655"/>
                <a:ext cx="1251956" cy="512345"/>
                <a:chOff x="1869440" y="6335959"/>
                <a:chExt cx="1251956" cy="512345"/>
              </a:xfrm>
            </p:grpSpPr>
            <p:sp>
              <p:nvSpPr>
                <p:cNvPr id="18" name="Arrow: Chevron 17">
                  <a:extLst>
                    <a:ext uri="{FF2B5EF4-FFF2-40B4-BE49-F238E27FC236}">
                      <a16:creationId xmlns:a16="http://schemas.microsoft.com/office/drawing/2014/main" id="{6B8B20C7-2A3E-1F17-2901-6F0390AF6978}"/>
                    </a:ext>
                  </a:extLst>
                </p:cNvPr>
                <p:cNvSpPr/>
                <p:nvPr/>
              </p:nvSpPr>
              <p:spPr>
                <a:xfrm>
                  <a:off x="1869440" y="6335959"/>
                  <a:ext cx="1251956" cy="512345"/>
                </a:xfrm>
                <a:prstGeom prst="chevron">
                  <a:avLst/>
                </a:prstGeom>
                <a:solidFill>
                  <a:schemeClr val="accent1">
                    <a:lumMod val="20000"/>
                    <a:lumOff val="8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NL" dirty="0"/>
                </a:p>
              </p:txBody>
            </p:sp>
            <p:sp>
              <p:nvSpPr>
                <p:cNvPr id="19" name="Arrow: Chevron 6">
                  <a:extLst>
                    <a:ext uri="{FF2B5EF4-FFF2-40B4-BE49-F238E27FC236}">
                      <a16:creationId xmlns:a16="http://schemas.microsoft.com/office/drawing/2014/main" id="{5D4726D3-FD74-EDF0-A2B2-0594D1FAC85D}"/>
                    </a:ext>
                  </a:extLst>
                </p:cNvPr>
                <p:cNvSpPr txBox="1"/>
                <p:nvPr/>
              </p:nvSpPr>
              <p:spPr>
                <a:xfrm>
                  <a:off x="2167466" y="6389898"/>
                  <a:ext cx="736387" cy="404466"/>
                </a:xfrm>
                <a:prstGeom prst="rect">
                  <a:avLst/>
                </a:prstGeom>
                <a:solidFill>
                  <a:schemeClr val="accent1">
                    <a:lumMod val="20000"/>
                    <a:lumOff val="80000"/>
                  </a:schemeClr>
                </a:solidFill>
              </p:spPr>
              <p:style>
                <a:lnRef idx="0">
                  <a:scrgbClr r="0" g="0" b="0"/>
                </a:lnRef>
                <a:fillRef idx="0">
                  <a:scrgbClr r="0" g="0" b="0"/>
                </a:fillRef>
                <a:effectRef idx="0">
                  <a:scrgbClr r="0" g="0" b="0"/>
                </a:effectRef>
                <a:fontRef idx="minor">
                  <a:schemeClr val="lt1"/>
                </a:fontRef>
              </p:style>
              <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800" kern="1200" dirty="0">
                      <a:solidFill>
                        <a:schemeClr val="tx1"/>
                      </a:solidFill>
                    </a:rPr>
                    <a:t>Introduction</a:t>
                  </a:r>
                </a:p>
              </p:txBody>
            </p:sp>
          </p:grpSp>
        </p:grpSp>
        <p:sp>
          <p:nvSpPr>
            <p:cNvPr id="10" name="Arrow: Chevron 9">
              <a:extLst>
                <a:ext uri="{FF2B5EF4-FFF2-40B4-BE49-F238E27FC236}">
                  <a16:creationId xmlns:a16="http://schemas.microsoft.com/office/drawing/2014/main" id="{034B0D2E-5FAF-52A2-4D03-2E025209B43A}"/>
                </a:ext>
              </a:extLst>
            </p:cNvPr>
            <p:cNvSpPr/>
            <p:nvPr/>
          </p:nvSpPr>
          <p:spPr>
            <a:xfrm>
              <a:off x="6886317" y="6305017"/>
              <a:ext cx="1326462" cy="512345"/>
            </a:xfrm>
            <a:prstGeom prst="chevron">
              <a:avLst/>
            </a:prstGeom>
            <a:solidFill>
              <a:schemeClr val="accent1">
                <a:lumMod val="20000"/>
                <a:lumOff val="8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NL" dirty="0"/>
            </a:p>
          </p:txBody>
        </p:sp>
        <p:sp>
          <p:nvSpPr>
            <p:cNvPr id="11" name="Arrow: Chevron 6">
              <a:extLst>
                <a:ext uri="{FF2B5EF4-FFF2-40B4-BE49-F238E27FC236}">
                  <a16:creationId xmlns:a16="http://schemas.microsoft.com/office/drawing/2014/main" id="{0C6F3556-A5A5-2F0C-0A57-68EF7B3D6A4D}"/>
                </a:ext>
              </a:extLst>
            </p:cNvPr>
            <p:cNvSpPr txBox="1"/>
            <p:nvPr/>
          </p:nvSpPr>
          <p:spPr>
            <a:xfrm>
              <a:off x="7162766" y="6345947"/>
              <a:ext cx="812605" cy="385860"/>
            </a:xfrm>
            <a:prstGeom prst="rect">
              <a:avLst/>
            </a:prstGeom>
            <a:solidFill>
              <a:schemeClr val="accent1">
                <a:lumMod val="20000"/>
                <a:lumOff val="80000"/>
              </a:schemeClr>
            </a:solidFill>
          </p:spPr>
          <p:style>
            <a:lnRef idx="0">
              <a:scrgbClr r="0" g="0" b="0"/>
            </a:lnRef>
            <a:fillRef idx="0">
              <a:scrgbClr r="0" g="0" b="0"/>
            </a:fillRef>
            <a:effectRef idx="0">
              <a:scrgbClr r="0" g="0" b="0"/>
            </a:effectRef>
            <a:fontRef idx="minor">
              <a:schemeClr val="lt1"/>
            </a:fontRef>
          </p:style>
          <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800" kern="1200" dirty="0">
                  <a:solidFill>
                    <a:schemeClr val="tx1"/>
                  </a:solidFill>
                </a:rPr>
                <a:t>Network</a:t>
              </a:r>
            </a:p>
            <a:p>
              <a:pPr marL="0" lvl="0" indent="0" algn="ctr" defTabSz="533400">
                <a:lnSpc>
                  <a:spcPct val="90000"/>
                </a:lnSpc>
                <a:spcBef>
                  <a:spcPct val="0"/>
                </a:spcBef>
                <a:spcAft>
                  <a:spcPct val="35000"/>
                </a:spcAft>
                <a:buNone/>
              </a:pPr>
              <a:r>
                <a:rPr lang="en-US" sz="800" kern="1200" dirty="0">
                  <a:solidFill>
                    <a:schemeClr val="tx1"/>
                  </a:solidFill>
                </a:rPr>
                <a:t>Energy Modeling</a:t>
              </a:r>
            </a:p>
          </p:txBody>
        </p:sp>
        <p:sp>
          <p:nvSpPr>
            <p:cNvPr id="12" name="Arrow: Chevron 11">
              <a:extLst>
                <a:ext uri="{FF2B5EF4-FFF2-40B4-BE49-F238E27FC236}">
                  <a16:creationId xmlns:a16="http://schemas.microsoft.com/office/drawing/2014/main" id="{12331D2A-4973-9707-75A2-93E5D9861214}"/>
                </a:ext>
              </a:extLst>
            </p:cNvPr>
            <p:cNvSpPr/>
            <p:nvPr/>
          </p:nvSpPr>
          <p:spPr>
            <a:xfrm>
              <a:off x="8015189" y="6309296"/>
              <a:ext cx="1266984" cy="512345"/>
            </a:xfrm>
            <a:prstGeom prst="chevron">
              <a:avLst/>
            </a:prstGeom>
            <a:solidFill>
              <a:schemeClr val="accent1">
                <a:lumMod val="75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NL" dirty="0"/>
            </a:p>
          </p:txBody>
        </p:sp>
        <p:sp>
          <p:nvSpPr>
            <p:cNvPr id="13" name="Arrow: Chevron 6">
              <a:extLst>
                <a:ext uri="{FF2B5EF4-FFF2-40B4-BE49-F238E27FC236}">
                  <a16:creationId xmlns:a16="http://schemas.microsoft.com/office/drawing/2014/main" id="{4EE44A8C-6BAA-84EC-19E4-D8E41268D23E}"/>
                </a:ext>
              </a:extLst>
            </p:cNvPr>
            <p:cNvSpPr txBox="1"/>
            <p:nvPr/>
          </p:nvSpPr>
          <p:spPr>
            <a:xfrm>
              <a:off x="8338772" y="6366615"/>
              <a:ext cx="725862" cy="385860"/>
            </a:xfrm>
            <a:prstGeom prst="rect">
              <a:avLst/>
            </a:prstGeom>
            <a:solidFill>
              <a:schemeClr val="accent1">
                <a:lumMod val="75000"/>
              </a:schemeClr>
            </a:solidFill>
          </p:spPr>
          <p:style>
            <a:lnRef idx="0">
              <a:scrgbClr r="0" g="0" b="0"/>
            </a:lnRef>
            <a:fillRef idx="0">
              <a:scrgbClr r="0" g="0" b="0"/>
            </a:fillRef>
            <a:effectRef idx="0">
              <a:scrgbClr r="0" g="0" b="0"/>
            </a:effectRef>
            <a:fontRef idx="minor">
              <a:schemeClr val="lt1"/>
            </a:fontRef>
          </p:style>
          <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800" b="1" dirty="0">
                  <a:solidFill>
                    <a:schemeClr val="bg1"/>
                  </a:solidFill>
                </a:rPr>
                <a:t>Multi</a:t>
              </a:r>
            </a:p>
            <a:p>
              <a:pPr marL="0" lvl="0" indent="0" algn="ctr" defTabSz="533400">
                <a:lnSpc>
                  <a:spcPct val="90000"/>
                </a:lnSpc>
                <a:spcBef>
                  <a:spcPct val="0"/>
                </a:spcBef>
                <a:spcAft>
                  <a:spcPct val="35000"/>
                </a:spcAft>
                <a:buNone/>
              </a:pPr>
              <a:r>
                <a:rPr lang="en-US" sz="800" b="1" kern="1200" dirty="0">
                  <a:solidFill>
                    <a:schemeClr val="bg1"/>
                  </a:solidFill>
                </a:rPr>
                <a:t>Application</a:t>
              </a:r>
            </a:p>
          </p:txBody>
        </p:sp>
        <p:sp>
          <p:nvSpPr>
            <p:cNvPr id="14" name="Arrow: Chevron 13">
              <a:extLst>
                <a:ext uri="{FF2B5EF4-FFF2-40B4-BE49-F238E27FC236}">
                  <a16:creationId xmlns:a16="http://schemas.microsoft.com/office/drawing/2014/main" id="{66A0F577-6975-4F6F-BF41-E6F82A235D11}"/>
                </a:ext>
              </a:extLst>
            </p:cNvPr>
            <p:cNvSpPr/>
            <p:nvPr/>
          </p:nvSpPr>
          <p:spPr>
            <a:xfrm>
              <a:off x="9076381" y="6303671"/>
              <a:ext cx="1266984" cy="512345"/>
            </a:xfrm>
            <a:prstGeom prst="chevron">
              <a:avLst/>
            </a:prstGeom>
            <a:solidFill>
              <a:schemeClr val="accent1">
                <a:lumMod val="20000"/>
                <a:lumOff val="8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NL"/>
            </a:p>
          </p:txBody>
        </p:sp>
        <p:sp>
          <p:nvSpPr>
            <p:cNvPr id="15" name="Arrow: Chevron 14">
              <a:extLst>
                <a:ext uri="{FF2B5EF4-FFF2-40B4-BE49-F238E27FC236}">
                  <a16:creationId xmlns:a16="http://schemas.microsoft.com/office/drawing/2014/main" id="{56FC2C33-7422-BD86-1B49-7B3343C002B8}"/>
                </a:ext>
              </a:extLst>
            </p:cNvPr>
            <p:cNvSpPr txBox="1"/>
            <p:nvPr/>
          </p:nvSpPr>
          <p:spPr>
            <a:xfrm>
              <a:off x="9408165" y="6365534"/>
              <a:ext cx="672252" cy="366504"/>
            </a:xfrm>
            <a:prstGeom prst="rect">
              <a:avLst/>
            </a:prstGeom>
            <a:solidFill>
              <a:schemeClr val="accent1">
                <a:lumMod val="20000"/>
                <a:lumOff val="80000"/>
              </a:schemeClr>
            </a:solidFill>
          </p:spPr>
          <p:style>
            <a:lnRef idx="0">
              <a:scrgbClr r="0" g="0" b="0"/>
            </a:lnRef>
            <a:fillRef idx="0">
              <a:scrgbClr r="0" g="0" b="0"/>
            </a:fillRef>
            <a:effectRef idx="0">
              <a:scrgbClr r="0" g="0" b="0"/>
            </a:effectRef>
            <a:fontRef idx="minor">
              <a:schemeClr val="lt1"/>
            </a:fontRef>
          </p:style>
          <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800" dirty="0">
                  <a:solidFill>
                    <a:schemeClr val="tx1"/>
                  </a:solidFill>
                </a:rPr>
                <a:t>Simulation</a:t>
              </a:r>
            </a:p>
            <a:p>
              <a:pPr marL="0" lvl="0" indent="0" algn="ctr" defTabSz="533400">
                <a:lnSpc>
                  <a:spcPct val="90000"/>
                </a:lnSpc>
                <a:spcBef>
                  <a:spcPct val="0"/>
                </a:spcBef>
                <a:spcAft>
                  <a:spcPct val="35000"/>
                </a:spcAft>
                <a:buNone/>
              </a:pPr>
              <a:r>
                <a:rPr lang="en-US" sz="800" dirty="0">
                  <a:solidFill>
                    <a:schemeClr val="tx1"/>
                  </a:solidFill>
                </a:rPr>
                <a:t> Results</a:t>
              </a:r>
              <a:endParaRPr lang="en-US" sz="800" kern="1200" dirty="0">
                <a:solidFill>
                  <a:schemeClr val="tx1"/>
                </a:solidFill>
              </a:endParaRPr>
            </a:p>
          </p:txBody>
        </p:sp>
      </p:grpSp>
    </p:spTree>
    <p:extLst>
      <p:ext uri="{BB962C8B-B14F-4D97-AF65-F5344CB8AC3E}">
        <p14:creationId xmlns:p14="http://schemas.microsoft.com/office/powerpoint/2010/main" val="2944482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171DAB6-6427-0EF5-D21E-7553BEEAC61B}"/>
              </a:ext>
            </a:extLst>
          </p:cNvPr>
          <p:cNvSpPr txBox="1"/>
          <p:nvPr/>
        </p:nvSpPr>
        <p:spPr>
          <a:xfrm>
            <a:off x="838200" y="1804231"/>
            <a:ext cx="10889117" cy="707886"/>
          </a:xfrm>
          <a:prstGeom prst="rect">
            <a:avLst/>
          </a:prstGeom>
          <a:noFill/>
        </p:spPr>
        <p:txBody>
          <a:bodyPr wrap="square" rtlCol="0">
            <a:spAutoFit/>
          </a:bodyPr>
          <a:lstStyle/>
          <a:p>
            <a:r>
              <a:rPr lang="en-US" sz="2000" dirty="0"/>
              <a:t>We consider Two instances of surveillance app </a:t>
            </a:r>
            <a:r>
              <a:rPr lang="en-US" sz="2000" dirty="0">
                <a:solidFill>
                  <a:srgbClr val="374151"/>
                </a:solidFill>
              </a:rPr>
              <a:t> </a:t>
            </a:r>
          </a:p>
          <a:p>
            <a:pPr algn="just"/>
            <a:endParaRPr lang="en-US" sz="2000" b="0" i="0" dirty="0">
              <a:solidFill>
                <a:srgbClr val="374151"/>
              </a:solidFill>
              <a:effectLst/>
            </a:endParaRPr>
          </a:p>
        </p:txBody>
      </p:sp>
      <p:sp>
        <p:nvSpPr>
          <p:cNvPr id="2" name="Title 1">
            <a:extLst>
              <a:ext uri="{FF2B5EF4-FFF2-40B4-BE49-F238E27FC236}">
                <a16:creationId xmlns:a16="http://schemas.microsoft.com/office/drawing/2014/main" id="{1E5A9491-1361-4C38-E5DE-D8C136D9DF09}"/>
              </a:ext>
            </a:extLst>
          </p:cNvPr>
          <p:cNvSpPr>
            <a:spLocks noGrp="1"/>
          </p:cNvSpPr>
          <p:nvPr>
            <p:ph type="title"/>
          </p:nvPr>
        </p:nvSpPr>
        <p:spPr>
          <a:xfrm>
            <a:off x="838200" y="318943"/>
            <a:ext cx="10515600" cy="1325563"/>
          </a:xfrm>
        </p:spPr>
        <p:txBody>
          <a:bodyPr>
            <a:normAutofit/>
          </a:bodyPr>
          <a:lstStyle/>
          <a:p>
            <a:r>
              <a:rPr lang="en-US" sz="4000" dirty="0"/>
              <a:t>Multi Applications Mapping Scenarios</a:t>
            </a:r>
            <a:endParaRPr lang="en-NL" sz="4000" dirty="0"/>
          </a:p>
        </p:txBody>
      </p:sp>
      <p:graphicFrame>
        <p:nvGraphicFramePr>
          <p:cNvPr id="5" name="Table 4">
            <a:extLst>
              <a:ext uri="{FF2B5EF4-FFF2-40B4-BE49-F238E27FC236}">
                <a16:creationId xmlns:a16="http://schemas.microsoft.com/office/drawing/2014/main" id="{F9B70EFF-B936-8F09-A96F-BD19F2E4B293}"/>
              </a:ext>
            </a:extLst>
          </p:cNvPr>
          <p:cNvGraphicFramePr>
            <a:graphicFrameLocks noGrp="1"/>
          </p:cNvGraphicFramePr>
          <p:nvPr>
            <p:extLst>
              <p:ext uri="{D42A27DB-BD31-4B8C-83A1-F6EECF244321}">
                <p14:modId xmlns:p14="http://schemas.microsoft.com/office/powerpoint/2010/main" val="733106593"/>
              </p:ext>
            </p:extLst>
          </p:nvPr>
        </p:nvGraphicFramePr>
        <p:xfrm>
          <a:off x="838200" y="2573980"/>
          <a:ext cx="5581007" cy="2926607"/>
        </p:xfrm>
        <a:graphic>
          <a:graphicData uri="http://schemas.openxmlformats.org/drawingml/2006/table">
            <a:tbl>
              <a:tblPr firstRow="1" bandRow="1">
                <a:tableStyleId>{5C22544A-7EE6-4342-B048-85BDC9FD1C3A}</a:tableStyleId>
              </a:tblPr>
              <a:tblGrid>
                <a:gridCol w="1637403">
                  <a:extLst>
                    <a:ext uri="{9D8B030D-6E8A-4147-A177-3AD203B41FA5}">
                      <a16:colId xmlns:a16="http://schemas.microsoft.com/office/drawing/2014/main" val="3053301943"/>
                    </a:ext>
                  </a:extLst>
                </a:gridCol>
                <a:gridCol w="1971802">
                  <a:extLst>
                    <a:ext uri="{9D8B030D-6E8A-4147-A177-3AD203B41FA5}">
                      <a16:colId xmlns:a16="http://schemas.microsoft.com/office/drawing/2014/main" val="3888525467"/>
                    </a:ext>
                  </a:extLst>
                </a:gridCol>
                <a:gridCol w="1971802">
                  <a:extLst>
                    <a:ext uri="{9D8B030D-6E8A-4147-A177-3AD203B41FA5}">
                      <a16:colId xmlns:a16="http://schemas.microsoft.com/office/drawing/2014/main" val="2778455219"/>
                    </a:ext>
                  </a:extLst>
                </a:gridCol>
              </a:tblGrid>
              <a:tr h="335807">
                <a:tc>
                  <a:txBody>
                    <a:bodyPr/>
                    <a:lstStyle/>
                    <a:p>
                      <a:r>
                        <a:rPr lang="en-US" sz="1400" dirty="0"/>
                        <a:t>Scenario</a:t>
                      </a:r>
                      <a:endParaRPr lang="en-NL" dirty="0"/>
                    </a:p>
                  </a:txBody>
                  <a:tcPr/>
                </a:tc>
                <a:tc>
                  <a:txBody>
                    <a:bodyPr/>
                    <a:lstStyle/>
                    <a:p>
                      <a:r>
                        <a:rPr lang="en-US" sz="1400" dirty="0"/>
                        <a:t>Application</a:t>
                      </a:r>
                      <a:endParaRPr lang="en-NL" sz="1400" dirty="0"/>
                    </a:p>
                  </a:txBody>
                  <a:tcPr/>
                </a:tc>
                <a:tc>
                  <a:txBody>
                    <a:bodyPr/>
                    <a:lstStyle/>
                    <a:p>
                      <a:r>
                        <a:rPr lang="en-US" sz="1400" dirty="0"/>
                        <a:t>Target device</a:t>
                      </a:r>
                      <a:endParaRPr lang="en-NL" sz="1400" dirty="0"/>
                    </a:p>
                  </a:txBody>
                  <a:tcPr/>
                </a:tc>
                <a:extLst>
                  <a:ext uri="{0D108BD9-81ED-4DB2-BD59-A6C34878D82A}">
                    <a16:rowId xmlns:a16="http://schemas.microsoft.com/office/drawing/2014/main" val="1910118480"/>
                  </a:ext>
                </a:extLst>
              </a:tr>
              <a:tr h="493464">
                <a:tc>
                  <a:txBody>
                    <a:bodyPr/>
                    <a:lstStyle/>
                    <a:p>
                      <a:r>
                        <a:rPr lang="en-US" sz="1400" dirty="0" err="1"/>
                        <a:t>Router_Only</a:t>
                      </a:r>
                      <a:endParaRPr lang="en-NL" sz="1400" dirty="0"/>
                    </a:p>
                  </a:txBody>
                  <a:tcPr/>
                </a:tc>
                <a:tc>
                  <a:txBody>
                    <a:bodyPr/>
                    <a:lstStyle/>
                    <a:p>
                      <a:r>
                        <a:rPr lang="en-US" sz="1400" dirty="0"/>
                        <a:t>App_0</a:t>
                      </a:r>
                    </a:p>
                    <a:p>
                      <a:r>
                        <a:rPr lang="en-US" sz="1400" dirty="0"/>
                        <a:t>App_1</a:t>
                      </a:r>
                      <a:endParaRPr lang="en-NL" sz="1400" dirty="0"/>
                    </a:p>
                  </a:txBody>
                  <a:tcPr/>
                </a:tc>
                <a:tc>
                  <a:txBody>
                    <a:bodyPr/>
                    <a:lstStyle/>
                    <a:p>
                      <a:r>
                        <a:rPr lang="en-US" sz="1400" dirty="0"/>
                        <a:t>Router</a:t>
                      </a:r>
                      <a:endParaRPr lang="en-US" dirty="0"/>
                    </a:p>
                    <a:p>
                      <a:r>
                        <a:rPr lang="en-US" sz="1400" dirty="0"/>
                        <a:t>Router</a:t>
                      </a:r>
                      <a:endParaRPr lang="en-NL" dirty="0"/>
                    </a:p>
                  </a:txBody>
                  <a:tcPr/>
                </a:tc>
                <a:extLst>
                  <a:ext uri="{0D108BD9-81ED-4DB2-BD59-A6C34878D82A}">
                    <a16:rowId xmlns:a16="http://schemas.microsoft.com/office/drawing/2014/main" val="3584266885"/>
                  </a:ext>
                </a:extLst>
              </a:tr>
              <a:tr h="493464">
                <a:tc>
                  <a:txBody>
                    <a:bodyPr/>
                    <a:lstStyle/>
                    <a:p>
                      <a:r>
                        <a:rPr lang="en-US" sz="1400" dirty="0"/>
                        <a:t>Router_Proxy</a:t>
                      </a:r>
                      <a:endParaRPr lang="en-NL" sz="1400" dirty="0"/>
                    </a:p>
                  </a:txBody>
                  <a:tcPr/>
                </a:tc>
                <a:tc>
                  <a:txBody>
                    <a:bodyPr/>
                    <a:lstStyle/>
                    <a:p>
                      <a:r>
                        <a:rPr lang="en-US" sz="1400" dirty="0"/>
                        <a:t>App_0</a:t>
                      </a:r>
                    </a:p>
                    <a:p>
                      <a:r>
                        <a:rPr lang="en-US" sz="1400" dirty="0"/>
                        <a:t>App_1</a:t>
                      </a:r>
                      <a:endParaRPr lang="en-NL" sz="1400" dirty="0"/>
                    </a:p>
                  </a:txBody>
                  <a:tcPr/>
                </a:tc>
                <a:tc>
                  <a:txBody>
                    <a:bodyPr/>
                    <a:lstStyle/>
                    <a:p>
                      <a:r>
                        <a:rPr lang="en-US" sz="1400" dirty="0"/>
                        <a:t>Router</a:t>
                      </a:r>
                    </a:p>
                    <a:p>
                      <a:r>
                        <a:rPr lang="en-US" sz="1400" dirty="0"/>
                        <a:t>Proxy</a:t>
                      </a:r>
                      <a:endParaRPr lang="en-NL" sz="1400" dirty="0"/>
                    </a:p>
                  </a:txBody>
                  <a:tcPr/>
                </a:tc>
                <a:extLst>
                  <a:ext uri="{0D108BD9-81ED-4DB2-BD59-A6C34878D82A}">
                    <a16:rowId xmlns:a16="http://schemas.microsoft.com/office/drawing/2014/main" val="4043454243"/>
                  </a:ext>
                </a:extLst>
              </a:tr>
              <a:tr h="493464">
                <a:tc>
                  <a:txBody>
                    <a:bodyPr/>
                    <a:lstStyle/>
                    <a:p>
                      <a:r>
                        <a:rPr lang="en-US" sz="1400" dirty="0" err="1"/>
                        <a:t>Router_Cloud</a:t>
                      </a:r>
                      <a:endParaRPr lang="en-NL" sz="1400" dirty="0"/>
                    </a:p>
                  </a:txBody>
                  <a:tcPr/>
                </a:tc>
                <a:tc>
                  <a:txBody>
                    <a:bodyPr/>
                    <a:lstStyle/>
                    <a:p>
                      <a:r>
                        <a:rPr lang="en-US" sz="1400" dirty="0"/>
                        <a:t>App_0</a:t>
                      </a:r>
                    </a:p>
                    <a:p>
                      <a:r>
                        <a:rPr lang="en-US" sz="1400" dirty="0"/>
                        <a:t>App_1</a:t>
                      </a:r>
                      <a:endParaRPr lang="en-NL" sz="1400" dirty="0"/>
                    </a:p>
                  </a:txBody>
                  <a:tcPr/>
                </a:tc>
                <a:tc>
                  <a:txBody>
                    <a:bodyPr/>
                    <a:lstStyle/>
                    <a:p>
                      <a:r>
                        <a:rPr lang="en-US" sz="1400" dirty="0"/>
                        <a:t>Router</a:t>
                      </a:r>
                    </a:p>
                    <a:p>
                      <a:r>
                        <a:rPr lang="en-US" sz="1400" dirty="0"/>
                        <a:t>Cloud</a:t>
                      </a:r>
                      <a:endParaRPr lang="en-NL" sz="1400" dirty="0"/>
                    </a:p>
                  </a:txBody>
                  <a:tcPr/>
                </a:tc>
                <a:extLst>
                  <a:ext uri="{0D108BD9-81ED-4DB2-BD59-A6C34878D82A}">
                    <a16:rowId xmlns:a16="http://schemas.microsoft.com/office/drawing/2014/main" val="507507746"/>
                  </a:ext>
                </a:extLst>
              </a:tr>
              <a:tr h="493464">
                <a:tc>
                  <a:txBody>
                    <a:bodyPr/>
                    <a:lstStyle/>
                    <a:p>
                      <a:r>
                        <a:rPr lang="en-US" sz="1400" dirty="0" err="1"/>
                        <a:t>Proxy_Only</a:t>
                      </a:r>
                      <a:endParaRPr lang="en-NL" sz="1400" dirty="0"/>
                    </a:p>
                  </a:txBody>
                  <a:tcPr/>
                </a:tc>
                <a:tc>
                  <a:txBody>
                    <a:bodyPr/>
                    <a:lstStyle/>
                    <a:p>
                      <a:r>
                        <a:rPr lang="en-US" sz="1400" dirty="0"/>
                        <a:t>App_0</a:t>
                      </a:r>
                    </a:p>
                    <a:p>
                      <a:r>
                        <a:rPr lang="en-US" sz="1400" dirty="0"/>
                        <a:t>App_1</a:t>
                      </a:r>
                      <a:endParaRPr lang="en-NL" sz="1400" dirty="0"/>
                    </a:p>
                  </a:txBody>
                  <a:tcPr/>
                </a:tc>
                <a:tc>
                  <a:txBody>
                    <a:bodyPr/>
                    <a:lstStyle/>
                    <a:p>
                      <a:r>
                        <a:rPr lang="en-US" sz="1400" dirty="0"/>
                        <a:t>Proxy</a:t>
                      </a:r>
                    </a:p>
                    <a:p>
                      <a:r>
                        <a:rPr lang="en-US" sz="1400" dirty="0"/>
                        <a:t>Proxy</a:t>
                      </a:r>
                      <a:endParaRPr lang="en-NL" sz="1400" dirty="0"/>
                    </a:p>
                  </a:txBody>
                  <a:tcPr/>
                </a:tc>
                <a:extLst>
                  <a:ext uri="{0D108BD9-81ED-4DB2-BD59-A6C34878D82A}">
                    <a16:rowId xmlns:a16="http://schemas.microsoft.com/office/drawing/2014/main" val="1963138493"/>
                  </a:ext>
                </a:extLst>
              </a:tr>
              <a:tr h="493464">
                <a:tc>
                  <a:txBody>
                    <a:bodyPr/>
                    <a:lstStyle/>
                    <a:p>
                      <a:r>
                        <a:rPr lang="en-US" sz="1400" dirty="0" err="1"/>
                        <a:t>Proxy_Cloud</a:t>
                      </a:r>
                      <a:endParaRPr lang="en-NL" sz="1400" dirty="0"/>
                    </a:p>
                  </a:txBody>
                  <a:tcPr/>
                </a:tc>
                <a:tc>
                  <a:txBody>
                    <a:bodyPr/>
                    <a:lstStyle/>
                    <a:p>
                      <a:r>
                        <a:rPr lang="en-US" sz="1400" dirty="0"/>
                        <a:t>App_0</a:t>
                      </a:r>
                    </a:p>
                    <a:p>
                      <a:r>
                        <a:rPr lang="en-US" sz="1400" dirty="0"/>
                        <a:t>App_1</a:t>
                      </a:r>
                      <a:endParaRPr lang="en-NL" sz="1400" dirty="0"/>
                    </a:p>
                  </a:txBody>
                  <a:tcPr/>
                </a:tc>
                <a:tc>
                  <a:txBody>
                    <a:bodyPr/>
                    <a:lstStyle/>
                    <a:p>
                      <a:r>
                        <a:rPr lang="en-US" sz="1400" dirty="0"/>
                        <a:t>Proxy</a:t>
                      </a:r>
                    </a:p>
                    <a:p>
                      <a:r>
                        <a:rPr lang="en-US" sz="1400" dirty="0"/>
                        <a:t>Cloud</a:t>
                      </a:r>
                      <a:endParaRPr lang="en-NL" sz="1400" dirty="0"/>
                    </a:p>
                  </a:txBody>
                  <a:tcPr/>
                </a:tc>
                <a:extLst>
                  <a:ext uri="{0D108BD9-81ED-4DB2-BD59-A6C34878D82A}">
                    <a16:rowId xmlns:a16="http://schemas.microsoft.com/office/drawing/2014/main" val="1355554960"/>
                  </a:ext>
                </a:extLst>
              </a:tr>
            </a:tbl>
          </a:graphicData>
        </a:graphic>
      </p:graphicFrame>
      <p:pic>
        <p:nvPicPr>
          <p:cNvPr id="10" name="Picture 9">
            <a:extLst>
              <a:ext uri="{FF2B5EF4-FFF2-40B4-BE49-F238E27FC236}">
                <a16:creationId xmlns:a16="http://schemas.microsoft.com/office/drawing/2014/main" id="{A004C29A-A9F9-B248-1500-56F30083ECDC}"/>
              </a:ext>
            </a:extLst>
          </p:cNvPr>
          <p:cNvPicPr>
            <a:picLocks noChangeAspect="1"/>
          </p:cNvPicPr>
          <p:nvPr/>
        </p:nvPicPr>
        <p:blipFill>
          <a:blip r:embed="rId3"/>
          <a:stretch>
            <a:fillRect/>
          </a:stretch>
        </p:blipFill>
        <p:spPr>
          <a:xfrm>
            <a:off x="7764559" y="4441437"/>
            <a:ext cx="3228562" cy="1557663"/>
          </a:xfrm>
          <a:prstGeom prst="rect">
            <a:avLst/>
          </a:prstGeom>
        </p:spPr>
      </p:pic>
      <p:pic>
        <p:nvPicPr>
          <p:cNvPr id="13" name="Picture 12">
            <a:extLst>
              <a:ext uri="{FF2B5EF4-FFF2-40B4-BE49-F238E27FC236}">
                <a16:creationId xmlns:a16="http://schemas.microsoft.com/office/drawing/2014/main" id="{0255B3D9-1BB4-49C2-0B41-96A14D273D48}"/>
              </a:ext>
            </a:extLst>
          </p:cNvPr>
          <p:cNvPicPr>
            <a:picLocks noChangeAspect="1"/>
          </p:cNvPicPr>
          <p:nvPr/>
        </p:nvPicPr>
        <p:blipFill>
          <a:blip r:embed="rId3"/>
          <a:stretch>
            <a:fillRect/>
          </a:stretch>
        </p:blipFill>
        <p:spPr>
          <a:xfrm>
            <a:off x="7764559" y="2046700"/>
            <a:ext cx="3228562" cy="1557663"/>
          </a:xfrm>
          <a:prstGeom prst="rect">
            <a:avLst/>
          </a:prstGeom>
        </p:spPr>
      </p:pic>
      <p:sp>
        <p:nvSpPr>
          <p:cNvPr id="14" name="TextBox 13">
            <a:extLst>
              <a:ext uri="{FF2B5EF4-FFF2-40B4-BE49-F238E27FC236}">
                <a16:creationId xmlns:a16="http://schemas.microsoft.com/office/drawing/2014/main" id="{80375CFF-4EE9-C174-EDA8-37D3079218FB}"/>
              </a:ext>
            </a:extLst>
          </p:cNvPr>
          <p:cNvSpPr txBox="1"/>
          <p:nvPr/>
        </p:nvSpPr>
        <p:spPr>
          <a:xfrm>
            <a:off x="7096500" y="1637731"/>
            <a:ext cx="1252736" cy="369332"/>
          </a:xfrm>
          <a:prstGeom prst="rect">
            <a:avLst/>
          </a:prstGeom>
          <a:noFill/>
        </p:spPr>
        <p:txBody>
          <a:bodyPr wrap="square" rtlCol="0">
            <a:spAutoFit/>
          </a:bodyPr>
          <a:lstStyle/>
          <a:p>
            <a:r>
              <a:rPr lang="en-US" dirty="0"/>
              <a:t>App_0</a:t>
            </a:r>
            <a:endParaRPr lang="en-NL" dirty="0"/>
          </a:p>
        </p:txBody>
      </p:sp>
      <p:sp>
        <p:nvSpPr>
          <p:cNvPr id="15" name="TextBox 14">
            <a:extLst>
              <a:ext uri="{FF2B5EF4-FFF2-40B4-BE49-F238E27FC236}">
                <a16:creationId xmlns:a16="http://schemas.microsoft.com/office/drawing/2014/main" id="{599CA1C5-B90D-8DAE-AA6F-CE9C21E84A51}"/>
              </a:ext>
            </a:extLst>
          </p:cNvPr>
          <p:cNvSpPr txBox="1"/>
          <p:nvPr/>
        </p:nvSpPr>
        <p:spPr>
          <a:xfrm>
            <a:off x="7138191" y="3976552"/>
            <a:ext cx="1252736" cy="369332"/>
          </a:xfrm>
          <a:prstGeom prst="rect">
            <a:avLst/>
          </a:prstGeom>
          <a:noFill/>
        </p:spPr>
        <p:txBody>
          <a:bodyPr wrap="square" rtlCol="0">
            <a:spAutoFit/>
          </a:bodyPr>
          <a:lstStyle/>
          <a:p>
            <a:r>
              <a:rPr lang="en-US" dirty="0"/>
              <a:t>App_1</a:t>
            </a:r>
            <a:endParaRPr lang="en-NL" dirty="0"/>
          </a:p>
        </p:txBody>
      </p:sp>
      <p:sp>
        <p:nvSpPr>
          <p:cNvPr id="16" name="Oval 15">
            <a:extLst>
              <a:ext uri="{FF2B5EF4-FFF2-40B4-BE49-F238E27FC236}">
                <a16:creationId xmlns:a16="http://schemas.microsoft.com/office/drawing/2014/main" id="{6B25A87E-FE28-46D4-55F9-5D656BDEBF03}"/>
              </a:ext>
            </a:extLst>
          </p:cNvPr>
          <p:cNvSpPr/>
          <p:nvPr/>
        </p:nvSpPr>
        <p:spPr>
          <a:xfrm>
            <a:off x="9374296" y="2099733"/>
            <a:ext cx="785708" cy="1612054"/>
          </a:xfrm>
          <a:prstGeom prst="ellipse">
            <a:avLst/>
          </a:prstGeom>
          <a:noFill/>
          <a:ln w="28575">
            <a:solidFill>
              <a:schemeClr val="accent2">
                <a:lumMod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7" name="Oval 16">
            <a:extLst>
              <a:ext uri="{FF2B5EF4-FFF2-40B4-BE49-F238E27FC236}">
                <a16:creationId xmlns:a16="http://schemas.microsoft.com/office/drawing/2014/main" id="{CC1D66BF-C362-2CA1-BE42-1121420EE892}"/>
              </a:ext>
            </a:extLst>
          </p:cNvPr>
          <p:cNvSpPr/>
          <p:nvPr/>
        </p:nvSpPr>
        <p:spPr>
          <a:xfrm>
            <a:off x="9353973" y="4439733"/>
            <a:ext cx="785708" cy="1678001"/>
          </a:xfrm>
          <a:prstGeom prst="ellipse">
            <a:avLst/>
          </a:prstGeom>
          <a:noFill/>
          <a:ln w="28575">
            <a:solidFill>
              <a:schemeClr val="accent2">
                <a:lumMod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L"/>
          </a:p>
        </p:txBody>
      </p:sp>
      <p:cxnSp>
        <p:nvCxnSpPr>
          <p:cNvPr id="19" name="Connector: Curved 18">
            <a:extLst>
              <a:ext uri="{FF2B5EF4-FFF2-40B4-BE49-F238E27FC236}">
                <a16:creationId xmlns:a16="http://schemas.microsoft.com/office/drawing/2014/main" id="{C6B8E9FD-79C3-9F63-48B4-88279E90EF49}"/>
              </a:ext>
            </a:extLst>
          </p:cNvPr>
          <p:cNvCxnSpPr>
            <a:cxnSpLocks/>
            <a:stCxn id="16" idx="2"/>
          </p:cNvCxnSpPr>
          <p:nvPr/>
        </p:nvCxnSpPr>
        <p:spPr>
          <a:xfrm rot="10800000" flipV="1">
            <a:off x="5019068" y="2905760"/>
            <a:ext cx="4355229" cy="698602"/>
          </a:xfrm>
          <a:prstGeom prst="curvedConnector3">
            <a:avLst>
              <a:gd name="adj1" fmla="val 50000"/>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0" name="Connector: Curved 19">
            <a:extLst>
              <a:ext uri="{FF2B5EF4-FFF2-40B4-BE49-F238E27FC236}">
                <a16:creationId xmlns:a16="http://schemas.microsoft.com/office/drawing/2014/main" id="{CD9E4DAB-AF22-8087-A91C-545E7D9E28CE}"/>
              </a:ext>
            </a:extLst>
          </p:cNvPr>
          <p:cNvCxnSpPr>
            <a:cxnSpLocks/>
            <a:stCxn id="17" idx="2"/>
          </p:cNvCxnSpPr>
          <p:nvPr/>
        </p:nvCxnSpPr>
        <p:spPr>
          <a:xfrm rot="10800000">
            <a:off x="5093561" y="3793080"/>
            <a:ext cx="4260412" cy="1485655"/>
          </a:xfrm>
          <a:prstGeom prst="curvedConnector3">
            <a:avLst>
              <a:gd name="adj1" fmla="val 50000"/>
            </a:avLst>
          </a:prstGeom>
          <a:ln>
            <a:prstDash val="dash"/>
            <a:tailEnd type="triangle"/>
          </a:ln>
        </p:spPr>
        <p:style>
          <a:lnRef idx="1">
            <a:schemeClr val="accent1"/>
          </a:lnRef>
          <a:fillRef idx="0">
            <a:schemeClr val="accent1"/>
          </a:fillRef>
          <a:effectRef idx="0">
            <a:schemeClr val="accent1"/>
          </a:effectRef>
          <a:fontRef idx="minor">
            <a:schemeClr val="tx1"/>
          </a:fontRef>
        </p:style>
      </p:cxnSp>
      <p:sp>
        <p:nvSpPr>
          <p:cNvPr id="58" name="Rectangle 57">
            <a:extLst>
              <a:ext uri="{FF2B5EF4-FFF2-40B4-BE49-F238E27FC236}">
                <a16:creationId xmlns:a16="http://schemas.microsoft.com/office/drawing/2014/main" id="{5AB5F038-48E9-D881-D847-44FAC16F5BAC}"/>
              </a:ext>
            </a:extLst>
          </p:cNvPr>
          <p:cNvSpPr/>
          <p:nvPr/>
        </p:nvSpPr>
        <p:spPr>
          <a:xfrm>
            <a:off x="0" y="6272107"/>
            <a:ext cx="12192000" cy="585893"/>
          </a:xfrm>
          <a:prstGeom prst="rect">
            <a:avLst/>
          </a:prstGeom>
          <a:solidFill>
            <a:srgbClr val="F5FAEA"/>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endParaRPr lang="en-NL" dirty="0"/>
          </a:p>
        </p:txBody>
      </p:sp>
      <p:sp>
        <p:nvSpPr>
          <p:cNvPr id="59" name="Slide Number Placeholder 47">
            <a:extLst>
              <a:ext uri="{FF2B5EF4-FFF2-40B4-BE49-F238E27FC236}">
                <a16:creationId xmlns:a16="http://schemas.microsoft.com/office/drawing/2014/main" id="{B772A95A-405A-55D9-410C-56063C3CDE4C}"/>
              </a:ext>
            </a:extLst>
          </p:cNvPr>
          <p:cNvSpPr>
            <a:spLocks noGrp="1"/>
          </p:cNvSpPr>
          <p:nvPr>
            <p:ph type="sldNum" sz="quarter" idx="12"/>
          </p:nvPr>
        </p:nvSpPr>
        <p:spPr>
          <a:xfrm>
            <a:off x="10499667" y="6429239"/>
            <a:ext cx="1312025" cy="365125"/>
          </a:xfrm>
        </p:spPr>
        <p:txBody>
          <a:bodyPr/>
          <a:lstStyle/>
          <a:p>
            <a:fld id="{4FAB73BC-B049-4115-A692-8D63A059BFB8}" type="slidenum">
              <a:rPr lang="en-US" smtClean="0">
                <a:solidFill>
                  <a:schemeClr val="tx1"/>
                </a:solidFill>
              </a:rPr>
              <a:t>18</a:t>
            </a:fld>
            <a:endParaRPr lang="en-US" dirty="0">
              <a:solidFill>
                <a:schemeClr val="tx1"/>
              </a:solidFill>
            </a:endParaRPr>
          </a:p>
        </p:txBody>
      </p:sp>
      <p:grpSp>
        <p:nvGrpSpPr>
          <p:cNvPr id="90" name="Group 89">
            <a:extLst>
              <a:ext uri="{FF2B5EF4-FFF2-40B4-BE49-F238E27FC236}">
                <a16:creationId xmlns:a16="http://schemas.microsoft.com/office/drawing/2014/main" id="{F29D05B5-7FC5-05E9-E447-E04ADEF789EB}"/>
              </a:ext>
            </a:extLst>
          </p:cNvPr>
          <p:cNvGrpSpPr/>
          <p:nvPr/>
        </p:nvGrpSpPr>
        <p:grpSpPr>
          <a:xfrm>
            <a:off x="303109" y="6303671"/>
            <a:ext cx="11162356" cy="517970"/>
            <a:chOff x="303109" y="6303671"/>
            <a:chExt cx="11162356" cy="517970"/>
          </a:xfrm>
        </p:grpSpPr>
        <p:grpSp>
          <p:nvGrpSpPr>
            <p:cNvPr id="91" name="Group 90">
              <a:extLst>
                <a:ext uri="{FF2B5EF4-FFF2-40B4-BE49-F238E27FC236}">
                  <a16:creationId xmlns:a16="http://schemas.microsoft.com/office/drawing/2014/main" id="{976E243C-0343-EB40-4762-8C2D73C0F31D}"/>
                </a:ext>
              </a:extLst>
            </p:cNvPr>
            <p:cNvGrpSpPr/>
            <p:nvPr/>
          </p:nvGrpSpPr>
          <p:grpSpPr>
            <a:xfrm>
              <a:off x="303109" y="6305017"/>
              <a:ext cx="11162356" cy="515545"/>
              <a:chOff x="580815" y="6345655"/>
              <a:chExt cx="11162356" cy="515545"/>
            </a:xfrm>
          </p:grpSpPr>
          <p:grpSp>
            <p:nvGrpSpPr>
              <p:cNvPr id="98" name="Group 97">
                <a:extLst>
                  <a:ext uri="{FF2B5EF4-FFF2-40B4-BE49-F238E27FC236}">
                    <a16:creationId xmlns:a16="http://schemas.microsoft.com/office/drawing/2014/main" id="{1DDB2771-4E43-EA42-C661-3D771888EE60}"/>
                  </a:ext>
                </a:extLst>
              </p:cNvPr>
              <p:cNvGrpSpPr/>
              <p:nvPr/>
            </p:nvGrpSpPr>
            <p:grpSpPr>
              <a:xfrm>
                <a:off x="1630029" y="6345886"/>
                <a:ext cx="10113142" cy="515314"/>
                <a:chOff x="2711037" y="6334845"/>
                <a:chExt cx="10113142" cy="515314"/>
              </a:xfrm>
            </p:grpSpPr>
            <p:grpSp>
              <p:nvGrpSpPr>
                <p:cNvPr id="102" name="Group 101">
                  <a:extLst>
                    <a:ext uri="{FF2B5EF4-FFF2-40B4-BE49-F238E27FC236}">
                      <a16:creationId xmlns:a16="http://schemas.microsoft.com/office/drawing/2014/main" id="{825BDBBC-B45A-2D34-102B-7CFAAD679528}"/>
                    </a:ext>
                  </a:extLst>
                </p:cNvPr>
                <p:cNvGrpSpPr/>
                <p:nvPr/>
              </p:nvGrpSpPr>
              <p:grpSpPr>
                <a:xfrm>
                  <a:off x="2711037" y="6335960"/>
                  <a:ext cx="1326465" cy="512345"/>
                  <a:chOff x="1083685" y="0"/>
                  <a:chExt cx="1562026" cy="512345"/>
                </a:xfrm>
                <a:solidFill>
                  <a:schemeClr val="accent1">
                    <a:lumMod val="20000"/>
                    <a:lumOff val="80000"/>
                  </a:schemeClr>
                </a:solidFill>
              </p:grpSpPr>
              <p:sp>
                <p:nvSpPr>
                  <p:cNvPr id="118" name="Arrow: Chevron 117">
                    <a:extLst>
                      <a:ext uri="{FF2B5EF4-FFF2-40B4-BE49-F238E27FC236}">
                        <a16:creationId xmlns:a16="http://schemas.microsoft.com/office/drawing/2014/main" id="{1F9C1070-F71C-8999-9B69-AA474AE2DA62}"/>
                      </a:ext>
                    </a:extLst>
                  </p:cNvPr>
                  <p:cNvSpPr/>
                  <p:nvPr/>
                </p:nvSpPr>
                <p:spPr>
                  <a:xfrm>
                    <a:off x="1083685" y="0"/>
                    <a:ext cx="1562026" cy="512345"/>
                  </a:xfrm>
                  <a:prstGeom prst="chevron">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NL"/>
                  </a:p>
                </p:txBody>
              </p:sp>
              <p:sp>
                <p:nvSpPr>
                  <p:cNvPr id="119" name="Arrow: Chevron 6">
                    <a:extLst>
                      <a:ext uri="{FF2B5EF4-FFF2-40B4-BE49-F238E27FC236}">
                        <a16:creationId xmlns:a16="http://schemas.microsoft.com/office/drawing/2014/main" id="{F03C8CAD-A17D-F728-6225-3BA915EE4622}"/>
                      </a:ext>
                    </a:extLst>
                  </p:cNvPr>
                  <p:cNvSpPr txBox="1"/>
                  <p:nvPr/>
                </p:nvSpPr>
                <p:spPr>
                  <a:xfrm>
                    <a:off x="1409674" y="38183"/>
                    <a:ext cx="956913" cy="385860"/>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800" kern="1200" dirty="0">
                        <a:solidFill>
                          <a:schemeClr val="tx1"/>
                        </a:solidFill>
                      </a:rPr>
                      <a:t>Simulation</a:t>
                    </a:r>
                  </a:p>
                  <a:p>
                    <a:pPr marL="0" lvl="0" indent="0" algn="ctr" defTabSz="533400">
                      <a:lnSpc>
                        <a:spcPct val="90000"/>
                      </a:lnSpc>
                      <a:spcBef>
                        <a:spcPct val="0"/>
                      </a:spcBef>
                      <a:spcAft>
                        <a:spcPct val="35000"/>
                      </a:spcAft>
                      <a:buNone/>
                    </a:pPr>
                    <a:r>
                      <a:rPr lang="en-US" sz="800" dirty="0">
                        <a:solidFill>
                          <a:schemeClr val="tx1"/>
                        </a:solidFill>
                      </a:rPr>
                      <a:t>Framework</a:t>
                    </a:r>
                    <a:endParaRPr lang="en-US" sz="800" kern="1200" dirty="0">
                      <a:solidFill>
                        <a:schemeClr val="tx1"/>
                      </a:solidFill>
                    </a:endParaRPr>
                  </a:p>
                </p:txBody>
              </p:sp>
            </p:grpSp>
            <p:grpSp>
              <p:nvGrpSpPr>
                <p:cNvPr id="103" name="Group 102">
                  <a:extLst>
                    <a:ext uri="{FF2B5EF4-FFF2-40B4-BE49-F238E27FC236}">
                      <a16:creationId xmlns:a16="http://schemas.microsoft.com/office/drawing/2014/main" id="{5357EA6C-CE54-5976-0EFC-87E0783F063A}"/>
                    </a:ext>
                  </a:extLst>
                </p:cNvPr>
                <p:cNvGrpSpPr/>
                <p:nvPr/>
              </p:nvGrpSpPr>
              <p:grpSpPr>
                <a:xfrm>
                  <a:off x="3828030" y="6335959"/>
                  <a:ext cx="1326462" cy="512345"/>
                  <a:chOff x="2399035" y="-1"/>
                  <a:chExt cx="1562026" cy="512345"/>
                </a:xfrm>
                <a:solidFill>
                  <a:schemeClr val="accent1">
                    <a:lumMod val="20000"/>
                    <a:lumOff val="80000"/>
                  </a:schemeClr>
                </a:solidFill>
              </p:grpSpPr>
              <p:sp>
                <p:nvSpPr>
                  <p:cNvPr id="116" name="Arrow: Chevron 115">
                    <a:extLst>
                      <a:ext uri="{FF2B5EF4-FFF2-40B4-BE49-F238E27FC236}">
                        <a16:creationId xmlns:a16="http://schemas.microsoft.com/office/drawing/2014/main" id="{E963D79B-0FEC-1CB3-834B-4FF61A854E6B}"/>
                      </a:ext>
                    </a:extLst>
                  </p:cNvPr>
                  <p:cNvSpPr/>
                  <p:nvPr/>
                </p:nvSpPr>
                <p:spPr>
                  <a:xfrm>
                    <a:off x="2399035" y="-1"/>
                    <a:ext cx="1562026" cy="512345"/>
                  </a:xfrm>
                  <a:prstGeom prst="chevron">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NL"/>
                  </a:p>
                </p:txBody>
              </p:sp>
              <p:sp>
                <p:nvSpPr>
                  <p:cNvPr id="117" name="Arrow: Chevron 8">
                    <a:extLst>
                      <a:ext uri="{FF2B5EF4-FFF2-40B4-BE49-F238E27FC236}">
                        <a16:creationId xmlns:a16="http://schemas.microsoft.com/office/drawing/2014/main" id="{B9CC44CE-9660-1903-E7CC-9B14619B6052}"/>
                      </a:ext>
                    </a:extLst>
                  </p:cNvPr>
                  <p:cNvSpPr txBox="1"/>
                  <p:nvPr/>
                </p:nvSpPr>
                <p:spPr>
                  <a:xfrm>
                    <a:off x="2750717" y="61863"/>
                    <a:ext cx="931221" cy="396541"/>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800" kern="1200" dirty="0">
                        <a:solidFill>
                          <a:schemeClr val="tx1"/>
                        </a:solidFill>
                      </a:rPr>
                      <a:t>Application</a:t>
                    </a:r>
                  </a:p>
                  <a:p>
                    <a:pPr marL="0" lvl="0" indent="0" algn="ctr" defTabSz="533400">
                      <a:lnSpc>
                        <a:spcPct val="90000"/>
                      </a:lnSpc>
                      <a:spcBef>
                        <a:spcPct val="0"/>
                      </a:spcBef>
                      <a:spcAft>
                        <a:spcPct val="35000"/>
                      </a:spcAft>
                      <a:buNone/>
                    </a:pPr>
                    <a:r>
                      <a:rPr lang="en-US" sz="800" kern="1200" dirty="0">
                        <a:solidFill>
                          <a:schemeClr val="tx1"/>
                        </a:solidFill>
                      </a:rPr>
                      <a:t> Case-Study</a:t>
                    </a:r>
                  </a:p>
                </p:txBody>
              </p:sp>
            </p:grpSp>
            <p:grpSp>
              <p:nvGrpSpPr>
                <p:cNvPr id="104" name="Group 103">
                  <a:extLst>
                    <a:ext uri="{FF2B5EF4-FFF2-40B4-BE49-F238E27FC236}">
                      <a16:creationId xmlns:a16="http://schemas.microsoft.com/office/drawing/2014/main" id="{8DAE6FAE-BD7A-9F0D-8755-AA847866869E}"/>
                    </a:ext>
                  </a:extLst>
                </p:cNvPr>
                <p:cNvGrpSpPr/>
                <p:nvPr/>
              </p:nvGrpSpPr>
              <p:grpSpPr>
                <a:xfrm>
                  <a:off x="4947293" y="6335960"/>
                  <a:ext cx="1326462" cy="512345"/>
                  <a:chOff x="3717067" y="0"/>
                  <a:chExt cx="1562025" cy="512345"/>
                </a:xfrm>
                <a:solidFill>
                  <a:schemeClr val="accent1">
                    <a:lumMod val="20000"/>
                    <a:lumOff val="80000"/>
                  </a:schemeClr>
                </a:solidFill>
              </p:grpSpPr>
              <p:sp>
                <p:nvSpPr>
                  <p:cNvPr id="114" name="Arrow: Chevron 113">
                    <a:extLst>
                      <a:ext uri="{FF2B5EF4-FFF2-40B4-BE49-F238E27FC236}">
                        <a16:creationId xmlns:a16="http://schemas.microsoft.com/office/drawing/2014/main" id="{9432446F-D831-D9E1-F7FB-54A80C4F5404}"/>
                      </a:ext>
                    </a:extLst>
                  </p:cNvPr>
                  <p:cNvSpPr/>
                  <p:nvPr/>
                </p:nvSpPr>
                <p:spPr>
                  <a:xfrm>
                    <a:off x="3717067" y="0"/>
                    <a:ext cx="1562025" cy="512345"/>
                  </a:xfrm>
                  <a:prstGeom prst="chevron">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NL" dirty="0"/>
                  </a:p>
                </p:txBody>
              </p:sp>
              <p:sp>
                <p:nvSpPr>
                  <p:cNvPr id="115" name="Arrow: Chevron 10">
                    <a:extLst>
                      <a:ext uri="{FF2B5EF4-FFF2-40B4-BE49-F238E27FC236}">
                        <a16:creationId xmlns:a16="http://schemas.microsoft.com/office/drawing/2014/main" id="{39D060DE-228B-7A13-E50C-8380E01FC288}"/>
                      </a:ext>
                    </a:extLst>
                  </p:cNvPr>
                  <p:cNvSpPr txBox="1"/>
                  <p:nvPr/>
                </p:nvSpPr>
                <p:spPr>
                  <a:xfrm>
                    <a:off x="4011291" y="53939"/>
                    <a:ext cx="884745" cy="40446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800" kern="1200" dirty="0">
                        <a:solidFill>
                          <a:schemeClr val="tx1"/>
                        </a:solidFill>
                      </a:rPr>
                      <a:t>Continuum</a:t>
                    </a:r>
                  </a:p>
                  <a:p>
                    <a:pPr marL="0" lvl="0" indent="0" algn="ctr" defTabSz="533400">
                      <a:lnSpc>
                        <a:spcPct val="90000"/>
                      </a:lnSpc>
                      <a:spcBef>
                        <a:spcPct val="0"/>
                      </a:spcBef>
                      <a:spcAft>
                        <a:spcPct val="35000"/>
                      </a:spcAft>
                      <a:buNone/>
                    </a:pPr>
                    <a:r>
                      <a:rPr lang="en-US" sz="800" dirty="0">
                        <a:solidFill>
                          <a:schemeClr val="tx1"/>
                        </a:solidFill>
                      </a:rPr>
                      <a:t>Architecture</a:t>
                    </a:r>
                    <a:endParaRPr lang="en-US" sz="800" kern="1200" dirty="0">
                      <a:solidFill>
                        <a:schemeClr val="tx1"/>
                      </a:solidFill>
                    </a:endParaRPr>
                  </a:p>
                </p:txBody>
              </p:sp>
            </p:grpSp>
            <p:grpSp>
              <p:nvGrpSpPr>
                <p:cNvPr id="105" name="Group 104">
                  <a:extLst>
                    <a:ext uri="{FF2B5EF4-FFF2-40B4-BE49-F238E27FC236}">
                      <a16:creationId xmlns:a16="http://schemas.microsoft.com/office/drawing/2014/main" id="{77D30C83-DD4B-219E-2487-F06985C34E6F}"/>
                    </a:ext>
                  </a:extLst>
                </p:cNvPr>
                <p:cNvGrpSpPr/>
                <p:nvPr/>
              </p:nvGrpSpPr>
              <p:grpSpPr>
                <a:xfrm>
                  <a:off x="6069873" y="6337814"/>
                  <a:ext cx="1326462" cy="512345"/>
                  <a:chOff x="5039005" y="1854"/>
                  <a:chExt cx="1562025" cy="512345"/>
                </a:xfrm>
                <a:solidFill>
                  <a:schemeClr val="accent1">
                    <a:lumMod val="20000"/>
                    <a:lumOff val="80000"/>
                  </a:schemeClr>
                </a:solidFill>
              </p:grpSpPr>
              <p:sp>
                <p:nvSpPr>
                  <p:cNvPr id="112" name="Arrow: Chevron 111">
                    <a:extLst>
                      <a:ext uri="{FF2B5EF4-FFF2-40B4-BE49-F238E27FC236}">
                        <a16:creationId xmlns:a16="http://schemas.microsoft.com/office/drawing/2014/main" id="{2D6D999A-2094-0D2F-C9FC-801C3FF9B713}"/>
                      </a:ext>
                    </a:extLst>
                  </p:cNvPr>
                  <p:cNvSpPr/>
                  <p:nvPr/>
                </p:nvSpPr>
                <p:spPr>
                  <a:xfrm>
                    <a:off x="5039005" y="1854"/>
                    <a:ext cx="1562025" cy="512345"/>
                  </a:xfrm>
                  <a:prstGeom prst="chevron">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NL" dirty="0"/>
                  </a:p>
                </p:txBody>
              </p:sp>
              <p:sp>
                <p:nvSpPr>
                  <p:cNvPr id="113" name="Arrow: Chevron 12">
                    <a:extLst>
                      <a:ext uri="{FF2B5EF4-FFF2-40B4-BE49-F238E27FC236}">
                        <a16:creationId xmlns:a16="http://schemas.microsoft.com/office/drawing/2014/main" id="{1D86A513-A11B-EB8C-867F-57DE37031C2B}"/>
                      </a:ext>
                    </a:extLst>
                  </p:cNvPr>
                  <p:cNvSpPr txBox="1"/>
                  <p:nvPr/>
                </p:nvSpPr>
                <p:spPr>
                  <a:xfrm>
                    <a:off x="5358631" y="55090"/>
                    <a:ext cx="947315" cy="396541"/>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800" kern="1200" dirty="0">
                        <a:solidFill>
                          <a:schemeClr val="tx1"/>
                        </a:solidFill>
                      </a:rPr>
                      <a:t>Experimental</a:t>
                    </a:r>
                  </a:p>
                  <a:p>
                    <a:pPr marL="0" lvl="0" indent="0" algn="ctr" defTabSz="533400">
                      <a:lnSpc>
                        <a:spcPct val="90000"/>
                      </a:lnSpc>
                      <a:spcBef>
                        <a:spcPct val="0"/>
                      </a:spcBef>
                      <a:spcAft>
                        <a:spcPct val="35000"/>
                      </a:spcAft>
                      <a:buNone/>
                    </a:pPr>
                    <a:r>
                      <a:rPr lang="en-US" sz="800" kern="1200" dirty="0">
                        <a:solidFill>
                          <a:schemeClr val="tx1"/>
                        </a:solidFill>
                      </a:rPr>
                      <a:t> Scenarios</a:t>
                    </a:r>
                  </a:p>
                </p:txBody>
              </p:sp>
            </p:grpSp>
            <p:grpSp>
              <p:nvGrpSpPr>
                <p:cNvPr id="106" name="Group 105">
                  <a:extLst>
                    <a:ext uri="{FF2B5EF4-FFF2-40B4-BE49-F238E27FC236}">
                      <a16:creationId xmlns:a16="http://schemas.microsoft.com/office/drawing/2014/main" id="{FFD2FA0D-2212-1657-2FB4-CA6AA4E107D4}"/>
                    </a:ext>
                  </a:extLst>
                </p:cNvPr>
                <p:cNvGrpSpPr/>
                <p:nvPr/>
              </p:nvGrpSpPr>
              <p:grpSpPr>
                <a:xfrm>
                  <a:off x="7192684" y="6335960"/>
                  <a:ext cx="1261096" cy="512345"/>
                  <a:chOff x="6361209" y="0"/>
                  <a:chExt cx="1485051" cy="512345"/>
                </a:xfrm>
                <a:solidFill>
                  <a:schemeClr val="accent1">
                    <a:lumMod val="20000"/>
                    <a:lumOff val="80000"/>
                  </a:schemeClr>
                </a:solidFill>
              </p:grpSpPr>
              <p:sp>
                <p:nvSpPr>
                  <p:cNvPr id="110" name="Arrow: Chevron 109">
                    <a:extLst>
                      <a:ext uri="{FF2B5EF4-FFF2-40B4-BE49-F238E27FC236}">
                        <a16:creationId xmlns:a16="http://schemas.microsoft.com/office/drawing/2014/main" id="{0A4430D4-2072-1317-740F-D8684D10EFFB}"/>
                      </a:ext>
                    </a:extLst>
                  </p:cNvPr>
                  <p:cNvSpPr/>
                  <p:nvPr/>
                </p:nvSpPr>
                <p:spPr>
                  <a:xfrm>
                    <a:off x="6361209" y="0"/>
                    <a:ext cx="1485051" cy="512345"/>
                  </a:xfrm>
                  <a:prstGeom prst="chevron">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NL"/>
                  </a:p>
                </p:txBody>
              </p:sp>
              <p:sp>
                <p:nvSpPr>
                  <p:cNvPr id="111" name="Arrow: Chevron 14">
                    <a:extLst>
                      <a:ext uri="{FF2B5EF4-FFF2-40B4-BE49-F238E27FC236}">
                        <a16:creationId xmlns:a16="http://schemas.microsoft.com/office/drawing/2014/main" id="{CC70E940-3671-0266-D4EA-708E60632A40}"/>
                      </a:ext>
                    </a:extLst>
                  </p:cNvPr>
                  <p:cNvSpPr txBox="1"/>
                  <p:nvPr/>
                </p:nvSpPr>
                <p:spPr>
                  <a:xfrm>
                    <a:off x="6664463" y="61863"/>
                    <a:ext cx="898644" cy="366504"/>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800" dirty="0">
                        <a:solidFill>
                          <a:schemeClr val="tx1"/>
                        </a:solidFill>
                      </a:rPr>
                      <a:t>Simulation</a:t>
                    </a:r>
                  </a:p>
                  <a:p>
                    <a:pPr marL="0" lvl="0" indent="0" algn="ctr" defTabSz="533400">
                      <a:lnSpc>
                        <a:spcPct val="90000"/>
                      </a:lnSpc>
                      <a:spcBef>
                        <a:spcPct val="0"/>
                      </a:spcBef>
                      <a:spcAft>
                        <a:spcPct val="35000"/>
                      </a:spcAft>
                      <a:buNone/>
                    </a:pPr>
                    <a:r>
                      <a:rPr lang="en-US" sz="800" dirty="0">
                        <a:solidFill>
                          <a:schemeClr val="tx1"/>
                        </a:solidFill>
                      </a:rPr>
                      <a:t> Results</a:t>
                    </a:r>
                    <a:endParaRPr lang="en-US" sz="800" kern="1200" dirty="0">
                      <a:solidFill>
                        <a:schemeClr val="tx1"/>
                      </a:solidFill>
                    </a:endParaRPr>
                  </a:p>
                </p:txBody>
              </p:sp>
            </p:grpSp>
            <p:grpSp>
              <p:nvGrpSpPr>
                <p:cNvPr id="107" name="Group 106">
                  <a:extLst>
                    <a:ext uri="{FF2B5EF4-FFF2-40B4-BE49-F238E27FC236}">
                      <a16:creationId xmlns:a16="http://schemas.microsoft.com/office/drawing/2014/main" id="{7C4C4461-E2A5-DB1E-6E70-6AFC3C8D4D5D}"/>
                    </a:ext>
                  </a:extLst>
                </p:cNvPr>
                <p:cNvGrpSpPr/>
                <p:nvPr/>
              </p:nvGrpSpPr>
              <p:grpSpPr>
                <a:xfrm>
                  <a:off x="11497717" y="6334845"/>
                  <a:ext cx="1326462" cy="512345"/>
                  <a:chOff x="11430768" y="-1115"/>
                  <a:chExt cx="1562025" cy="512345"/>
                </a:xfrm>
                <a:solidFill>
                  <a:schemeClr val="accent1">
                    <a:lumMod val="20000"/>
                    <a:lumOff val="80000"/>
                  </a:schemeClr>
                </a:solidFill>
              </p:grpSpPr>
              <p:sp>
                <p:nvSpPr>
                  <p:cNvPr id="108" name="Arrow: Chevron 107">
                    <a:extLst>
                      <a:ext uri="{FF2B5EF4-FFF2-40B4-BE49-F238E27FC236}">
                        <a16:creationId xmlns:a16="http://schemas.microsoft.com/office/drawing/2014/main" id="{FF30ABCB-941D-6795-2DC9-DC3C2B187C16}"/>
                      </a:ext>
                    </a:extLst>
                  </p:cNvPr>
                  <p:cNvSpPr/>
                  <p:nvPr/>
                </p:nvSpPr>
                <p:spPr>
                  <a:xfrm>
                    <a:off x="11430768" y="-1115"/>
                    <a:ext cx="1562025" cy="512345"/>
                  </a:xfrm>
                  <a:prstGeom prst="chevron">
                    <a:avLst/>
                  </a:prstGeom>
                  <a:solidFill>
                    <a:schemeClr val="accent1">
                      <a:lumMod val="20000"/>
                      <a:lumOff val="8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NL"/>
                  </a:p>
                </p:txBody>
              </p:sp>
              <p:sp>
                <p:nvSpPr>
                  <p:cNvPr id="109" name="Arrow: Chevron 16">
                    <a:extLst>
                      <a:ext uri="{FF2B5EF4-FFF2-40B4-BE49-F238E27FC236}">
                        <a16:creationId xmlns:a16="http://schemas.microsoft.com/office/drawing/2014/main" id="{0BD797A8-9CD5-12BA-F78B-9FC74A4918BF}"/>
                      </a:ext>
                    </a:extLst>
                  </p:cNvPr>
                  <p:cNvSpPr txBox="1"/>
                  <p:nvPr/>
                </p:nvSpPr>
                <p:spPr>
                  <a:xfrm>
                    <a:off x="11842637" y="76283"/>
                    <a:ext cx="900377" cy="374429"/>
                  </a:xfrm>
                  <a:prstGeom prst="rect">
                    <a:avLst/>
                  </a:prstGeom>
                  <a:solidFill>
                    <a:schemeClr val="accent1">
                      <a:lumMod val="20000"/>
                      <a:lumOff val="80000"/>
                    </a:schemeClr>
                  </a:solidFill>
                </p:spPr>
                <p:style>
                  <a:lnRef idx="0">
                    <a:scrgbClr r="0" g="0" b="0"/>
                  </a:lnRef>
                  <a:fillRef idx="0">
                    <a:scrgbClr r="0" g="0" b="0"/>
                  </a:fillRef>
                  <a:effectRef idx="0">
                    <a:scrgbClr r="0" g="0" b="0"/>
                  </a:effectRef>
                  <a:fontRef idx="minor">
                    <a:schemeClr val="lt1"/>
                  </a:fontRef>
                </p:style>
                <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800" kern="1200" dirty="0">
                        <a:solidFill>
                          <a:schemeClr val="accent1">
                            <a:lumMod val="50000"/>
                          </a:schemeClr>
                        </a:solidFill>
                      </a:rPr>
                      <a:t>Conclusion and Future Work</a:t>
                    </a:r>
                    <a:endParaRPr lang="en-US" sz="700" kern="1200" dirty="0">
                      <a:solidFill>
                        <a:schemeClr val="accent1">
                          <a:lumMod val="50000"/>
                        </a:schemeClr>
                      </a:solidFill>
                    </a:endParaRPr>
                  </a:p>
                </p:txBody>
              </p:sp>
            </p:grpSp>
          </p:grpSp>
          <p:grpSp>
            <p:nvGrpSpPr>
              <p:cNvPr id="99" name="Group 98">
                <a:extLst>
                  <a:ext uri="{FF2B5EF4-FFF2-40B4-BE49-F238E27FC236}">
                    <a16:creationId xmlns:a16="http://schemas.microsoft.com/office/drawing/2014/main" id="{D94751E6-14FD-8DA3-E3BA-D3ECA36BB4A6}"/>
                  </a:ext>
                </a:extLst>
              </p:cNvPr>
              <p:cNvGrpSpPr/>
              <p:nvPr/>
            </p:nvGrpSpPr>
            <p:grpSpPr>
              <a:xfrm>
                <a:off x="580815" y="6345655"/>
                <a:ext cx="1251956" cy="512345"/>
                <a:chOff x="1869440" y="6335959"/>
                <a:chExt cx="1251956" cy="512345"/>
              </a:xfrm>
            </p:grpSpPr>
            <p:sp>
              <p:nvSpPr>
                <p:cNvPr id="100" name="Arrow: Chevron 99">
                  <a:extLst>
                    <a:ext uri="{FF2B5EF4-FFF2-40B4-BE49-F238E27FC236}">
                      <a16:creationId xmlns:a16="http://schemas.microsoft.com/office/drawing/2014/main" id="{7EF8CFCC-4E49-4750-F894-A90B5DBE8E27}"/>
                    </a:ext>
                  </a:extLst>
                </p:cNvPr>
                <p:cNvSpPr/>
                <p:nvPr/>
              </p:nvSpPr>
              <p:spPr>
                <a:xfrm>
                  <a:off x="1869440" y="6335959"/>
                  <a:ext cx="1251956" cy="512345"/>
                </a:xfrm>
                <a:prstGeom prst="chevron">
                  <a:avLst/>
                </a:prstGeom>
                <a:solidFill>
                  <a:schemeClr val="accent1">
                    <a:lumMod val="20000"/>
                    <a:lumOff val="8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NL" dirty="0"/>
                </a:p>
              </p:txBody>
            </p:sp>
            <p:sp>
              <p:nvSpPr>
                <p:cNvPr id="101" name="Arrow: Chevron 6">
                  <a:extLst>
                    <a:ext uri="{FF2B5EF4-FFF2-40B4-BE49-F238E27FC236}">
                      <a16:creationId xmlns:a16="http://schemas.microsoft.com/office/drawing/2014/main" id="{2D22BF0B-3F10-8A2F-5C9F-9F4BF7FFC560}"/>
                    </a:ext>
                  </a:extLst>
                </p:cNvPr>
                <p:cNvSpPr txBox="1"/>
                <p:nvPr/>
              </p:nvSpPr>
              <p:spPr>
                <a:xfrm>
                  <a:off x="2167466" y="6389898"/>
                  <a:ext cx="736387" cy="404466"/>
                </a:xfrm>
                <a:prstGeom prst="rect">
                  <a:avLst/>
                </a:prstGeom>
                <a:solidFill>
                  <a:schemeClr val="accent1">
                    <a:lumMod val="20000"/>
                    <a:lumOff val="80000"/>
                  </a:schemeClr>
                </a:solidFill>
              </p:spPr>
              <p:style>
                <a:lnRef idx="0">
                  <a:scrgbClr r="0" g="0" b="0"/>
                </a:lnRef>
                <a:fillRef idx="0">
                  <a:scrgbClr r="0" g="0" b="0"/>
                </a:fillRef>
                <a:effectRef idx="0">
                  <a:scrgbClr r="0" g="0" b="0"/>
                </a:effectRef>
                <a:fontRef idx="minor">
                  <a:schemeClr val="lt1"/>
                </a:fontRef>
              </p:style>
              <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800" kern="1200" dirty="0">
                      <a:solidFill>
                        <a:schemeClr val="tx1"/>
                      </a:solidFill>
                    </a:rPr>
                    <a:t>Introduction</a:t>
                  </a:r>
                </a:p>
              </p:txBody>
            </p:sp>
          </p:grpSp>
        </p:grpSp>
        <p:sp>
          <p:nvSpPr>
            <p:cNvPr id="92" name="Arrow: Chevron 91">
              <a:extLst>
                <a:ext uri="{FF2B5EF4-FFF2-40B4-BE49-F238E27FC236}">
                  <a16:creationId xmlns:a16="http://schemas.microsoft.com/office/drawing/2014/main" id="{D15557EC-B6B4-6765-54CF-21146CB8D65E}"/>
                </a:ext>
              </a:extLst>
            </p:cNvPr>
            <p:cNvSpPr/>
            <p:nvPr/>
          </p:nvSpPr>
          <p:spPr>
            <a:xfrm>
              <a:off x="6886317" y="6305017"/>
              <a:ext cx="1326462" cy="512345"/>
            </a:xfrm>
            <a:prstGeom prst="chevron">
              <a:avLst/>
            </a:prstGeom>
            <a:solidFill>
              <a:schemeClr val="accent1">
                <a:lumMod val="20000"/>
                <a:lumOff val="8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NL" dirty="0"/>
            </a:p>
          </p:txBody>
        </p:sp>
        <p:sp>
          <p:nvSpPr>
            <p:cNvPr id="93" name="Arrow: Chevron 6">
              <a:extLst>
                <a:ext uri="{FF2B5EF4-FFF2-40B4-BE49-F238E27FC236}">
                  <a16:creationId xmlns:a16="http://schemas.microsoft.com/office/drawing/2014/main" id="{4D42CBA7-9BDC-5F20-532B-B4ECB5ED81BF}"/>
                </a:ext>
              </a:extLst>
            </p:cNvPr>
            <p:cNvSpPr txBox="1"/>
            <p:nvPr/>
          </p:nvSpPr>
          <p:spPr>
            <a:xfrm>
              <a:off x="7162766" y="6345947"/>
              <a:ext cx="812605" cy="385860"/>
            </a:xfrm>
            <a:prstGeom prst="rect">
              <a:avLst/>
            </a:prstGeom>
            <a:solidFill>
              <a:schemeClr val="accent1">
                <a:lumMod val="20000"/>
                <a:lumOff val="80000"/>
              </a:schemeClr>
            </a:solidFill>
          </p:spPr>
          <p:style>
            <a:lnRef idx="0">
              <a:scrgbClr r="0" g="0" b="0"/>
            </a:lnRef>
            <a:fillRef idx="0">
              <a:scrgbClr r="0" g="0" b="0"/>
            </a:fillRef>
            <a:effectRef idx="0">
              <a:scrgbClr r="0" g="0" b="0"/>
            </a:effectRef>
            <a:fontRef idx="minor">
              <a:schemeClr val="lt1"/>
            </a:fontRef>
          </p:style>
          <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800" kern="1200" dirty="0">
                  <a:solidFill>
                    <a:schemeClr val="tx1"/>
                  </a:solidFill>
                </a:rPr>
                <a:t>Network</a:t>
              </a:r>
            </a:p>
            <a:p>
              <a:pPr marL="0" lvl="0" indent="0" algn="ctr" defTabSz="533400">
                <a:lnSpc>
                  <a:spcPct val="90000"/>
                </a:lnSpc>
                <a:spcBef>
                  <a:spcPct val="0"/>
                </a:spcBef>
                <a:spcAft>
                  <a:spcPct val="35000"/>
                </a:spcAft>
                <a:buNone/>
              </a:pPr>
              <a:r>
                <a:rPr lang="en-US" sz="800" kern="1200" dirty="0">
                  <a:solidFill>
                    <a:schemeClr val="tx1"/>
                  </a:solidFill>
                </a:rPr>
                <a:t>Energy Modeling</a:t>
              </a:r>
            </a:p>
          </p:txBody>
        </p:sp>
        <p:sp>
          <p:nvSpPr>
            <p:cNvPr id="94" name="Arrow: Chevron 93">
              <a:extLst>
                <a:ext uri="{FF2B5EF4-FFF2-40B4-BE49-F238E27FC236}">
                  <a16:creationId xmlns:a16="http://schemas.microsoft.com/office/drawing/2014/main" id="{B2DDACAE-86C3-7F1C-5719-03DEAF57B9B6}"/>
                </a:ext>
              </a:extLst>
            </p:cNvPr>
            <p:cNvSpPr/>
            <p:nvPr/>
          </p:nvSpPr>
          <p:spPr>
            <a:xfrm>
              <a:off x="8015189" y="6309296"/>
              <a:ext cx="1266984" cy="512345"/>
            </a:xfrm>
            <a:prstGeom prst="chevron">
              <a:avLst/>
            </a:prstGeom>
            <a:solidFill>
              <a:schemeClr val="accent1">
                <a:lumMod val="75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NL" dirty="0"/>
            </a:p>
          </p:txBody>
        </p:sp>
        <p:sp>
          <p:nvSpPr>
            <p:cNvPr id="95" name="Arrow: Chevron 6">
              <a:extLst>
                <a:ext uri="{FF2B5EF4-FFF2-40B4-BE49-F238E27FC236}">
                  <a16:creationId xmlns:a16="http://schemas.microsoft.com/office/drawing/2014/main" id="{9C13B4C9-195C-44E0-DFAF-B3D6E9973BBF}"/>
                </a:ext>
              </a:extLst>
            </p:cNvPr>
            <p:cNvSpPr txBox="1"/>
            <p:nvPr/>
          </p:nvSpPr>
          <p:spPr>
            <a:xfrm>
              <a:off x="8338772" y="6366615"/>
              <a:ext cx="725862" cy="385860"/>
            </a:xfrm>
            <a:prstGeom prst="rect">
              <a:avLst/>
            </a:prstGeom>
            <a:solidFill>
              <a:schemeClr val="accent1">
                <a:lumMod val="75000"/>
              </a:schemeClr>
            </a:solidFill>
          </p:spPr>
          <p:style>
            <a:lnRef idx="0">
              <a:scrgbClr r="0" g="0" b="0"/>
            </a:lnRef>
            <a:fillRef idx="0">
              <a:scrgbClr r="0" g="0" b="0"/>
            </a:fillRef>
            <a:effectRef idx="0">
              <a:scrgbClr r="0" g="0" b="0"/>
            </a:effectRef>
            <a:fontRef idx="minor">
              <a:schemeClr val="lt1"/>
            </a:fontRef>
          </p:style>
          <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800" b="1" dirty="0">
                  <a:solidFill>
                    <a:schemeClr val="bg1"/>
                  </a:solidFill>
                </a:rPr>
                <a:t>Multi</a:t>
              </a:r>
            </a:p>
            <a:p>
              <a:pPr marL="0" lvl="0" indent="0" algn="ctr" defTabSz="533400">
                <a:lnSpc>
                  <a:spcPct val="90000"/>
                </a:lnSpc>
                <a:spcBef>
                  <a:spcPct val="0"/>
                </a:spcBef>
                <a:spcAft>
                  <a:spcPct val="35000"/>
                </a:spcAft>
                <a:buNone/>
              </a:pPr>
              <a:r>
                <a:rPr lang="en-US" sz="800" b="1" kern="1200" dirty="0">
                  <a:solidFill>
                    <a:schemeClr val="bg1"/>
                  </a:solidFill>
                </a:rPr>
                <a:t>Application</a:t>
              </a:r>
            </a:p>
          </p:txBody>
        </p:sp>
        <p:sp>
          <p:nvSpPr>
            <p:cNvPr id="96" name="Arrow: Chevron 95">
              <a:extLst>
                <a:ext uri="{FF2B5EF4-FFF2-40B4-BE49-F238E27FC236}">
                  <a16:creationId xmlns:a16="http://schemas.microsoft.com/office/drawing/2014/main" id="{36E998FA-1733-7144-D6E4-D42DB6EFF231}"/>
                </a:ext>
              </a:extLst>
            </p:cNvPr>
            <p:cNvSpPr/>
            <p:nvPr/>
          </p:nvSpPr>
          <p:spPr>
            <a:xfrm>
              <a:off x="9076381" y="6303671"/>
              <a:ext cx="1266984" cy="512345"/>
            </a:xfrm>
            <a:prstGeom prst="chevron">
              <a:avLst/>
            </a:prstGeom>
            <a:solidFill>
              <a:schemeClr val="accent1">
                <a:lumMod val="20000"/>
                <a:lumOff val="8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NL"/>
            </a:p>
          </p:txBody>
        </p:sp>
        <p:sp>
          <p:nvSpPr>
            <p:cNvPr id="97" name="Arrow: Chevron 14">
              <a:extLst>
                <a:ext uri="{FF2B5EF4-FFF2-40B4-BE49-F238E27FC236}">
                  <a16:creationId xmlns:a16="http://schemas.microsoft.com/office/drawing/2014/main" id="{2411604C-62EF-69D5-87EE-048AB9279B9C}"/>
                </a:ext>
              </a:extLst>
            </p:cNvPr>
            <p:cNvSpPr txBox="1"/>
            <p:nvPr/>
          </p:nvSpPr>
          <p:spPr>
            <a:xfrm>
              <a:off x="9408165" y="6365534"/>
              <a:ext cx="672252" cy="366504"/>
            </a:xfrm>
            <a:prstGeom prst="rect">
              <a:avLst/>
            </a:prstGeom>
            <a:solidFill>
              <a:schemeClr val="accent1">
                <a:lumMod val="20000"/>
                <a:lumOff val="80000"/>
              </a:schemeClr>
            </a:solidFill>
          </p:spPr>
          <p:style>
            <a:lnRef idx="0">
              <a:scrgbClr r="0" g="0" b="0"/>
            </a:lnRef>
            <a:fillRef idx="0">
              <a:scrgbClr r="0" g="0" b="0"/>
            </a:fillRef>
            <a:effectRef idx="0">
              <a:scrgbClr r="0" g="0" b="0"/>
            </a:effectRef>
            <a:fontRef idx="minor">
              <a:schemeClr val="lt1"/>
            </a:fontRef>
          </p:style>
          <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800" dirty="0">
                  <a:solidFill>
                    <a:schemeClr val="tx1"/>
                  </a:solidFill>
                </a:rPr>
                <a:t>Simulation</a:t>
              </a:r>
            </a:p>
            <a:p>
              <a:pPr marL="0" lvl="0" indent="0" algn="ctr" defTabSz="533400">
                <a:lnSpc>
                  <a:spcPct val="90000"/>
                </a:lnSpc>
                <a:spcBef>
                  <a:spcPct val="0"/>
                </a:spcBef>
                <a:spcAft>
                  <a:spcPct val="35000"/>
                </a:spcAft>
                <a:buNone/>
              </a:pPr>
              <a:r>
                <a:rPr lang="en-US" sz="800" dirty="0">
                  <a:solidFill>
                    <a:schemeClr val="tx1"/>
                  </a:solidFill>
                </a:rPr>
                <a:t> Results</a:t>
              </a:r>
              <a:endParaRPr lang="en-US" sz="800" kern="1200" dirty="0">
                <a:solidFill>
                  <a:schemeClr val="tx1"/>
                </a:solidFill>
              </a:endParaRPr>
            </a:p>
          </p:txBody>
        </p:sp>
      </p:grpSp>
    </p:spTree>
    <p:extLst>
      <p:ext uri="{BB962C8B-B14F-4D97-AF65-F5344CB8AC3E}">
        <p14:creationId xmlns:p14="http://schemas.microsoft.com/office/powerpoint/2010/main" val="36852555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5A9491-1361-4C38-E5DE-D8C136D9DF09}"/>
              </a:ext>
            </a:extLst>
          </p:cNvPr>
          <p:cNvSpPr>
            <a:spLocks noGrp="1"/>
          </p:cNvSpPr>
          <p:nvPr>
            <p:ph type="title"/>
          </p:nvPr>
        </p:nvSpPr>
        <p:spPr>
          <a:xfrm>
            <a:off x="838200" y="318943"/>
            <a:ext cx="10515600" cy="1325563"/>
          </a:xfrm>
        </p:spPr>
        <p:txBody>
          <a:bodyPr>
            <a:normAutofit/>
          </a:bodyPr>
          <a:lstStyle/>
          <a:p>
            <a:r>
              <a:rPr lang="en-US" sz="4000" dirty="0"/>
              <a:t>Multi Applications experimental results</a:t>
            </a:r>
            <a:endParaRPr lang="en-NL" sz="4000" dirty="0"/>
          </a:p>
        </p:txBody>
      </p:sp>
      <p:graphicFrame>
        <p:nvGraphicFramePr>
          <p:cNvPr id="16" name="Chart 15">
            <a:extLst>
              <a:ext uri="{FF2B5EF4-FFF2-40B4-BE49-F238E27FC236}">
                <a16:creationId xmlns:a16="http://schemas.microsoft.com/office/drawing/2014/main" id="{065135FE-FEF0-6760-6A21-16FA3B3DABA4}"/>
              </a:ext>
            </a:extLst>
          </p:cNvPr>
          <p:cNvGraphicFramePr>
            <a:graphicFrameLocks/>
          </p:cNvGraphicFramePr>
          <p:nvPr>
            <p:extLst>
              <p:ext uri="{D42A27DB-BD31-4B8C-83A1-F6EECF244321}">
                <p14:modId xmlns:p14="http://schemas.microsoft.com/office/powerpoint/2010/main" val="2742068191"/>
              </p:ext>
            </p:extLst>
          </p:nvPr>
        </p:nvGraphicFramePr>
        <p:xfrm>
          <a:off x="838201" y="1503681"/>
          <a:ext cx="4799362" cy="445622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7" name="Chart 16">
            <a:extLst>
              <a:ext uri="{FF2B5EF4-FFF2-40B4-BE49-F238E27FC236}">
                <a16:creationId xmlns:a16="http://schemas.microsoft.com/office/drawing/2014/main" id="{7E6BB7BF-7CAF-20F8-6E41-916E71345DE4}"/>
              </a:ext>
            </a:extLst>
          </p:cNvPr>
          <p:cNvGraphicFramePr>
            <a:graphicFrameLocks/>
          </p:cNvGraphicFramePr>
          <p:nvPr>
            <p:extLst>
              <p:ext uri="{D42A27DB-BD31-4B8C-83A1-F6EECF244321}">
                <p14:modId xmlns:p14="http://schemas.microsoft.com/office/powerpoint/2010/main" val="36666951"/>
              </p:ext>
            </p:extLst>
          </p:nvPr>
        </p:nvGraphicFramePr>
        <p:xfrm>
          <a:off x="5818293" y="1551726"/>
          <a:ext cx="4799363" cy="4456222"/>
        </p:xfrm>
        <a:graphic>
          <a:graphicData uri="http://schemas.openxmlformats.org/drawingml/2006/chart">
            <c:chart xmlns:c="http://schemas.openxmlformats.org/drawingml/2006/chart" xmlns:r="http://schemas.openxmlformats.org/officeDocument/2006/relationships" r:id="rId4"/>
          </a:graphicData>
        </a:graphic>
      </p:graphicFrame>
      <p:sp>
        <p:nvSpPr>
          <p:cNvPr id="18" name="Rectangle 17">
            <a:extLst>
              <a:ext uri="{FF2B5EF4-FFF2-40B4-BE49-F238E27FC236}">
                <a16:creationId xmlns:a16="http://schemas.microsoft.com/office/drawing/2014/main" id="{4C565413-E7AB-09E0-25AB-BA2F2842B226}"/>
              </a:ext>
            </a:extLst>
          </p:cNvPr>
          <p:cNvSpPr/>
          <p:nvPr/>
        </p:nvSpPr>
        <p:spPr>
          <a:xfrm>
            <a:off x="0" y="6272107"/>
            <a:ext cx="12192000" cy="585893"/>
          </a:xfrm>
          <a:prstGeom prst="rect">
            <a:avLst/>
          </a:prstGeom>
          <a:solidFill>
            <a:srgbClr val="F5FAEA"/>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endParaRPr lang="en-NL" dirty="0"/>
          </a:p>
        </p:txBody>
      </p:sp>
      <p:sp>
        <p:nvSpPr>
          <p:cNvPr id="19" name="Slide Number Placeholder 47">
            <a:extLst>
              <a:ext uri="{FF2B5EF4-FFF2-40B4-BE49-F238E27FC236}">
                <a16:creationId xmlns:a16="http://schemas.microsoft.com/office/drawing/2014/main" id="{A739AEE1-0FDB-A095-C642-9CB9D783500B}"/>
              </a:ext>
            </a:extLst>
          </p:cNvPr>
          <p:cNvSpPr>
            <a:spLocks noGrp="1"/>
          </p:cNvSpPr>
          <p:nvPr>
            <p:ph type="sldNum" sz="quarter" idx="12"/>
          </p:nvPr>
        </p:nvSpPr>
        <p:spPr>
          <a:xfrm>
            <a:off x="10499667" y="6429239"/>
            <a:ext cx="1312025" cy="365125"/>
          </a:xfrm>
        </p:spPr>
        <p:txBody>
          <a:bodyPr/>
          <a:lstStyle/>
          <a:p>
            <a:fld id="{4FAB73BC-B049-4115-A692-8D63A059BFB8}" type="slidenum">
              <a:rPr lang="en-US" smtClean="0">
                <a:solidFill>
                  <a:schemeClr val="tx1"/>
                </a:solidFill>
              </a:rPr>
              <a:t>19</a:t>
            </a:fld>
            <a:endParaRPr lang="en-US" dirty="0">
              <a:solidFill>
                <a:schemeClr val="tx1"/>
              </a:solidFill>
            </a:endParaRPr>
          </a:p>
        </p:txBody>
      </p:sp>
      <p:grpSp>
        <p:nvGrpSpPr>
          <p:cNvPr id="20" name="Group 19">
            <a:extLst>
              <a:ext uri="{FF2B5EF4-FFF2-40B4-BE49-F238E27FC236}">
                <a16:creationId xmlns:a16="http://schemas.microsoft.com/office/drawing/2014/main" id="{11DAFF8B-D654-EB4D-D7DC-9D12335F2E8F}"/>
              </a:ext>
            </a:extLst>
          </p:cNvPr>
          <p:cNvGrpSpPr/>
          <p:nvPr/>
        </p:nvGrpSpPr>
        <p:grpSpPr>
          <a:xfrm>
            <a:off x="303109" y="6303671"/>
            <a:ext cx="11162356" cy="517970"/>
            <a:chOff x="303109" y="6303671"/>
            <a:chExt cx="11162356" cy="517970"/>
          </a:xfrm>
        </p:grpSpPr>
        <p:grpSp>
          <p:nvGrpSpPr>
            <p:cNvPr id="21" name="Group 20">
              <a:extLst>
                <a:ext uri="{FF2B5EF4-FFF2-40B4-BE49-F238E27FC236}">
                  <a16:creationId xmlns:a16="http://schemas.microsoft.com/office/drawing/2014/main" id="{C4F00411-1F0B-8A86-DCD8-806B2082A0D3}"/>
                </a:ext>
              </a:extLst>
            </p:cNvPr>
            <p:cNvGrpSpPr/>
            <p:nvPr/>
          </p:nvGrpSpPr>
          <p:grpSpPr>
            <a:xfrm>
              <a:off x="303109" y="6305017"/>
              <a:ext cx="11162356" cy="515545"/>
              <a:chOff x="580815" y="6345655"/>
              <a:chExt cx="11162356" cy="515545"/>
            </a:xfrm>
          </p:grpSpPr>
          <p:grpSp>
            <p:nvGrpSpPr>
              <p:cNvPr id="51" name="Group 50">
                <a:extLst>
                  <a:ext uri="{FF2B5EF4-FFF2-40B4-BE49-F238E27FC236}">
                    <a16:creationId xmlns:a16="http://schemas.microsoft.com/office/drawing/2014/main" id="{D4D4FCF2-3A6F-FF30-C6FB-CC711F044BA8}"/>
                  </a:ext>
                </a:extLst>
              </p:cNvPr>
              <p:cNvGrpSpPr/>
              <p:nvPr/>
            </p:nvGrpSpPr>
            <p:grpSpPr>
              <a:xfrm>
                <a:off x="1630029" y="6345886"/>
                <a:ext cx="10113142" cy="515314"/>
                <a:chOff x="2711037" y="6334845"/>
                <a:chExt cx="10113142" cy="515314"/>
              </a:xfrm>
            </p:grpSpPr>
            <p:grpSp>
              <p:nvGrpSpPr>
                <p:cNvPr id="55" name="Group 54">
                  <a:extLst>
                    <a:ext uri="{FF2B5EF4-FFF2-40B4-BE49-F238E27FC236}">
                      <a16:creationId xmlns:a16="http://schemas.microsoft.com/office/drawing/2014/main" id="{50B3C570-0B24-2932-DC40-068F118FEAEE}"/>
                    </a:ext>
                  </a:extLst>
                </p:cNvPr>
                <p:cNvGrpSpPr/>
                <p:nvPr/>
              </p:nvGrpSpPr>
              <p:grpSpPr>
                <a:xfrm>
                  <a:off x="2711037" y="6335960"/>
                  <a:ext cx="1326465" cy="512345"/>
                  <a:chOff x="1083685" y="0"/>
                  <a:chExt cx="1562026" cy="512345"/>
                </a:xfrm>
                <a:solidFill>
                  <a:schemeClr val="accent1">
                    <a:lumMod val="20000"/>
                    <a:lumOff val="80000"/>
                  </a:schemeClr>
                </a:solidFill>
              </p:grpSpPr>
              <p:sp>
                <p:nvSpPr>
                  <p:cNvPr id="71" name="Arrow: Chevron 70">
                    <a:extLst>
                      <a:ext uri="{FF2B5EF4-FFF2-40B4-BE49-F238E27FC236}">
                        <a16:creationId xmlns:a16="http://schemas.microsoft.com/office/drawing/2014/main" id="{ADF7F0CB-93FF-A928-4954-E97C96AE204F}"/>
                      </a:ext>
                    </a:extLst>
                  </p:cNvPr>
                  <p:cNvSpPr/>
                  <p:nvPr/>
                </p:nvSpPr>
                <p:spPr>
                  <a:xfrm>
                    <a:off x="1083685" y="0"/>
                    <a:ext cx="1562026" cy="512345"/>
                  </a:xfrm>
                  <a:prstGeom prst="chevron">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NL"/>
                  </a:p>
                </p:txBody>
              </p:sp>
              <p:sp>
                <p:nvSpPr>
                  <p:cNvPr id="72" name="Arrow: Chevron 6">
                    <a:extLst>
                      <a:ext uri="{FF2B5EF4-FFF2-40B4-BE49-F238E27FC236}">
                        <a16:creationId xmlns:a16="http://schemas.microsoft.com/office/drawing/2014/main" id="{E65AA2DD-B7CC-0D9A-293B-539A859A3191}"/>
                      </a:ext>
                    </a:extLst>
                  </p:cNvPr>
                  <p:cNvSpPr txBox="1"/>
                  <p:nvPr/>
                </p:nvSpPr>
                <p:spPr>
                  <a:xfrm>
                    <a:off x="1409674" y="38183"/>
                    <a:ext cx="956913" cy="385860"/>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800" kern="1200" dirty="0">
                        <a:solidFill>
                          <a:schemeClr val="tx1"/>
                        </a:solidFill>
                      </a:rPr>
                      <a:t>Simulation</a:t>
                    </a:r>
                  </a:p>
                  <a:p>
                    <a:pPr marL="0" lvl="0" indent="0" algn="ctr" defTabSz="533400">
                      <a:lnSpc>
                        <a:spcPct val="90000"/>
                      </a:lnSpc>
                      <a:spcBef>
                        <a:spcPct val="0"/>
                      </a:spcBef>
                      <a:spcAft>
                        <a:spcPct val="35000"/>
                      </a:spcAft>
                      <a:buNone/>
                    </a:pPr>
                    <a:r>
                      <a:rPr lang="en-US" sz="800" dirty="0">
                        <a:solidFill>
                          <a:schemeClr val="tx1"/>
                        </a:solidFill>
                      </a:rPr>
                      <a:t>Framework</a:t>
                    </a:r>
                    <a:endParaRPr lang="en-US" sz="800" kern="1200" dirty="0">
                      <a:solidFill>
                        <a:schemeClr val="tx1"/>
                      </a:solidFill>
                    </a:endParaRPr>
                  </a:p>
                </p:txBody>
              </p:sp>
            </p:grpSp>
            <p:grpSp>
              <p:nvGrpSpPr>
                <p:cNvPr id="56" name="Group 55">
                  <a:extLst>
                    <a:ext uri="{FF2B5EF4-FFF2-40B4-BE49-F238E27FC236}">
                      <a16:creationId xmlns:a16="http://schemas.microsoft.com/office/drawing/2014/main" id="{5671F2F3-A62F-704C-C70C-548F5BD2C2A8}"/>
                    </a:ext>
                  </a:extLst>
                </p:cNvPr>
                <p:cNvGrpSpPr/>
                <p:nvPr/>
              </p:nvGrpSpPr>
              <p:grpSpPr>
                <a:xfrm>
                  <a:off x="3828030" y="6335959"/>
                  <a:ext cx="1326462" cy="512345"/>
                  <a:chOff x="2399035" y="-1"/>
                  <a:chExt cx="1562026" cy="512345"/>
                </a:xfrm>
                <a:solidFill>
                  <a:schemeClr val="accent1">
                    <a:lumMod val="20000"/>
                    <a:lumOff val="80000"/>
                  </a:schemeClr>
                </a:solidFill>
              </p:grpSpPr>
              <p:sp>
                <p:nvSpPr>
                  <p:cNvPr id="69" name="Arrow: Chevron 68">
                    <a:extLst>
                      <a:ext uri="{FF2B5EF4-FFF2-40B4-BE49-F238E27FC236}">
                        <a16:creationId xmlns:a16="http://schemas.microsoft.com/office/drawing/2014/main" id="{A6FCD8F2-A8AA-BA61-9E26-AFD7BC7E489E}"/>
                      </a:ext>
                    </a:extLst>
                  </p:cNvPr>
                  <p:cNvSpPr/>
                  <p:nvPr/>
                </p:nvSpPr>
                <p:spPr>
                  <a:xfrm>
                    <a:off x="2399035" y="-1"/>
                    <a:ext cx="1562026" cy="512345"/>
                  </a:xfrm>
                  <a:prstGeom prst="chevron">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NL"/>
                  </a:p>
                </p:txBody>
              </p:sp>
              <p:sp>
                <p:nvSpPr>
                  <p:cNvPr id="70" name="Arrow: Chevron 8">
                    <a:extLst>
                      <a:ext uri="{FF2B5EF4-FFF2-40B4-BE49-F238E27FC236}">
                        <a16:creationId xmlns:a16="http://schemas.microsoft.com/office/drawing/2014/main" id="{0F9C14F9-1D48-4C16-FC22-D02031AD74FE}"/>
                      </a:ext>
                    </a:extLst>
                  </p:cNvPr>
                  <p:cNvSpPr txBox="1"/>
                  <p:nvPr/>
                </p:nvSpPr>
                <p:spPr>
                  <a:xfrm>
                    <a:off x="2750717" y="61863"/>
                    <a:ext cx="931221" cy="396541"/>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800" kern="1200" dirty="0">
                        <a:solidFill>
                          <a:schemeClr val="tx1"/>
                        </a:solidFill>
                      </a:rPr>
                      <a:t>Application</a:t>
                    </a:r>
                  </a:p>
                  <a:p>
                    <a:pPr marL="0" lvl="0" indent="0" algn="ctr" defTabSz="533400">
                      <a:lnSpc>
                        <a:spcPct val="90000"/>
                      </a:lnSpc>
                      <a:spcBef>
                        <a:spcPct val="0"/>
                      </a:spcBef>
                      <a:spcAft>
                        <a:spcPct val="35000"/>
                      </a:spcAft>
                      <a:buNone/>
                    </a:pPr>
                    <a:r>
                      <a:rPr lang="en-US" sz="800" kern="1200" dirty="0">
                        <a:solidFill>
                          <a:schemeClr val="tx1"/>
                        </a:solidFill>
                      </a:rPr>
                      <a:t> Case-Study</a:t>
                    </a:r>
                  </a:p>
                </p:txBody>
              </p:sp>
            </p:grpSp>
            <p:grpSp>
              <p:nvGrpSpPr>
                <p:cNvPr id="57" name="Group 56">
                  <a:extLst>
                    <a:ext uri="{FF2B5EF4-FFF2-40B4-BE49-F238E27FC236}">
                      <a16:creationId xmlns:a16="http://schemas.microsoft.com/office/drawing/2014/main" id="{8F5EFDC0-8CBB-5A62-7D4D-F8FDE5FA9AA3}"/>
                    </a:ext>
                  </a:extLst>
                </p:cNvPr>
                <p:cNvGrpSpPr/>
                <p:nvPr/>
              </p:nvGrpSpPr>
              <p:grpSpPr>
                <a:xfrm>
                  <a:off x="4947293" y="6335960"/>
                  <a:ext cx="1326462" cy="512345"/>
                  <a:chOff x="3717067" y="0"/>
                  <a:chExt cx="1562025" cy="512345"/>
                </a:xfrm>
                <a:solidFill>
                  <a:schemeClr val="accent1">
                    <a:lumMod val="20000"/>
                    <a:lumOff val="80000"/>
                  </a:schemeClr>
                </a:solidFill>
              </p:grpSpPr>
              <p:sp>
                <p:nvSpPr>
                  <p:cNvPr id="67" name="Arrow: Chevron 66">
                    <a:extLst>
                      <a:ext uri="{FF2B5EF4-FFF2-40B4-BE49-F238E27FC236}">
                        <a16:creationId xmlns:a16="http://schemas.microsoft.com/office/drawing/2014/main" id="{B334F485-1817-AEF6-E0CC-DE7556CCFE61}"/>
                      </a:ext>
                    </a:extLst>
                  </p:cNvPr>
                  <p:cNvSpPr/>
                  <p:nvPr/>
                </p:nvSpPr>
                <p:spPr>
                  <a:xfrm>
                    <a:off x="3717067" y="0"/>
                    <a:ext cx="1562025" cy="512345"/>
                  </a:xfrm>
                  <a:prstGeom prst="chevron">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NL" dirty="0"/>
                  </a:p>
                </p:txBody>
              </p:sp>
              <p:sp>
                <p:nvSpPr>
                  <p:cNvPr id="68" name="Arrow: Chevron 10">
                    <a:extLst>
                      <a:ext uri="{FF2B5EF4-FFF2-40B4-BE49-F238E27FC236}">
                        <a16:creationId xmlns:a16="http://schemas.microsoft.com/office/drawing/2014/main" id="{270FE959-EE01-2970-AE95-4047B8EB6A4B}"/>
                      </a:ext>
                    </a:extLst>
                  </p:cNvPr>
                  <p:cNvSpPr txBox="1"/>
                  <p:nvPr/>
                </p:nvSpPr>
                <p:spPr>
                  <a:xfrm>
                    <a:off x="4011291" y="53939"/>
                    <a:ext cx="884745" cy="40446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800" kern="1200" dirty="0">
                        <a:solidFill>
                          <a:schemeClr val="tx1"/>
                        </a:solidFill>
                      </a:rPr>
                      <a:t>Continuum</a:t>
                    </a:r>
                  </a:p>
                  <a:p>
                    <a:pPr marL="0" lvl="0" indent="0" algn="ctr" defTabSz="533400">
                      <a:lnSpc>
                        <a:spcPct val="90000"/>
                      </a:lnSpc>
                      <a:spcBef>
                        <a:spcPct val="0"/>
                      </a:spcBef>
                      <a:spcAft>
                        <a:spcPct val="35000"/>
                      </a:spcAft>
                      <a:buNone/>
                    </a:pPr>
                    <a:r>
                      <a:rPr lang="en-US" sz="800" dirty="0">
                        <a:solidFill>
                          <a:schemeClr val="tx1"/>
                        </a:solidFill>
                      </a:rPr>
                      <a:t>Architecture</a:t>
                    </a:r>
                    <a:endParaRPr lang="en-US" sz="800" kern="1200" dirty="0">
                      <a:solidFill>
                        <a:schemeClr val="tx1"/>
                      </a:solidFill>
                    </a:endParaRPr>
                  </a:p>
                </p:txBody>
              </p:sp>
            </p:grpSp>
            <p:grpSp>
              <p:nvGrpSpPr>
                <p:cNvPr id="58" name="Group 57">
                  <a:extLst>
                    <a:ext uri="{FF2B5EF4-FFF2-40B4-BE49-F238E27FC236}">
                      <a16:creationId xmlns:a16="http://schemas.microsoft.com/office/drawing/2014/main" id="{1A3ACE27-E366-663C-D946-27C159BAEEFB}"/>
                    </a:ext>
                  </a:extLst>
                </p:cNvPr>
                <p:cNvGrpSpPr/>
                <p:nvPr/>
              </p:nvGrpSpPr>
              <p:grpSpPr>
                <a:xfrm>
                  <a:off x="6069873" y="6337814"/>
                  <a:ext cx="1326462" cy="512345"/>
                  <a:chOff x="5039005" y="1854"/>
                  <a:chExt cx="1562025" cy="512345"/>
                </a:xfrm>
                <a:solidFill>
                  <a:schemeClr val="accent1">
                    <a:lumMod val="20000"/>
                    <a:lumOff val="80000"/>
                  </a:schemeClr>
                </a:solidFill>
              </p:grpSpPr>
              <p:sp>
                <p:nvSpPr>
                  <p:cNvPr id="65" name="Arrow: Chevron 64">
                    <a:extLst>
                      <a:ext uri="{FF2B5EF4-FFF2-40B4-BE49-F238E27FC236}">
                        <a16:creationId xmlns:a16="http://schemas.microsoft.com/office/drawing/2014/main" id="{75DF49B5-CDC6-0ED2-0C42-A115D406B7C5}"/>
                      </a:ext>
                    </a:extLst>
                  </p:cNvPr>
                  <p:cNvSpPr/>
                  <p:nvPr/>
                </p:nvSpPr>
                <p:spPr>
                  <a:xfrm>
                    <a:off x="5039005" y="1854"/>
                    <a:ext cx="1562025" cy="512345"/>
                  </a:xfrm>
                  <a:prstGeom prst="chevron">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NL" dirty="0"/>
                  </a:p>
                </p:txBody>
              </p:sp>
              <p:sp>
                <p:nvSpPr>
                  <p:cNvPr id="66" name="Arrow: Chevron 12">
                    <a:extLst>
                      <a:ext uri="{FF2B5EF4-FFF2-40B4-BE49-F238E27FC236}">
                        <a16:creationId xmlns:a16="http://schemas.microsoft.com/office/drawing/2014/main" id="{20888B19-1DDC-7CB2-407B-4FE902FAC367}"/>
                      </a:ext>
                    </a:extLst>
                  </p:cNvPr>
                  <p:cNvSpPr txBox="1"/>
                  <p:nvPr/>
                </p:nvSpPr>
                <p:spPr>
                  <a:xfrm>
                    <a:off x="5358631" y="55090"/>
                    <a:ext cx="947315" cy="396541"/>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800" kern="1200" dirty="0">
                        <a:solidFill>
                          <a:schemeClr val="tx1"/>
                        </a:solidFill>
                      </a:rPr>
                      <a:t>Experimental</a:t>
                    </a:r>
                  </a:p>
                  <a:p>
                    <a:pPr marL="0" lvl="0" indent="0" algn="ctr" defTabSz="533400">
                      <a:lnSpc>
                        <a:spcPct val="90000"/>
                      </a:lnSpc>
                      <a:spcBef>
                        <a:spcPct val="0"/>
                      </a:spcBef>
                      <a:spcAft>
                        <a:spcPct val="35000"/>
                      </a:spcAft>
                      <a:buNone/>
                    </a:pPr>
                    <a:r>
                      <a:rPr lang="en-US" sz="800" kern="1200" dirty="0">
                        <a:solidFill>
                          <a:schemeClr val="tx1"/>
                        </a:solidFill>
                      </a:rPr>
                      <a:t> Scenarios</a:t>
                    </a:r>
                  </a:p>
                </p:txBody>
              </p:sp>
            </p:grpSp>
            <p:grpSp>
              <p:nvGrpSpPr>
                <p:cNvPr id="59" name="Group 58">
                  <a:extLst>
                    <a:ext uri="{FF2B5EF4-FFF2-40B4-BE49-F238E27FC236}">
                      <a16:creationId xmlns:a16="http://schemas.microsoft.com/office/drawing/2014/main" id="{70E089AC-7E7C-7C5B-67E6-BAEB0F3477C5}"/>
                    </a:ext>
                  </a:extLst>
                </p:cNvPr>
                <p:cNvGrpSpPr/>
                <p:nvPr/>
              </p:nvGrpSpPr>
              <p:grpSpPr>
                <a:xfrm>
                  <a:off x="7192684" y="6335960"/>
                  <a:ext cx="1261096" cy="512345"/>
                  <a:chOff x="6361209" y="0"/>
                  <a:chExt cx="1485051" cy="512345"/>
                </a:xfrm>
                <a:solidFill>
                  <a:schemeClr val="accent1">
                    <a:lumMod val="20000"/>
                    <a:lumOff val="80000"/>
                  </a:schemeClr>
                </a:solidFill>
              </p:grpSpPr>
              <p:sp>
                <p:nvSpPr>
                  <p:cNvPr id="63" name="Arrow: Chevron 62">
                    <a:extLst>
                      <a:ext uri="{FF2B5EF4-FFF2-40B4-BE49-F238E27FC236}">
                        <a16:creationId xmlns:a16="http://schemas.microsoft.com/office/drawing/2014/main" id="{B2382194-AC3A-B6AE-A8A2-60A0E5C116A7}"/>
                      </a:ext>
                    </a:extLst>
                  </p:cNvPr>
                  <p:cNvSpPr/>
                  <p:nvPr/>
                </p:nvSpPr>
                <p:spPr>
                  <a:xfrm>
                    <a:off x="6361209" y="0"/>
                    <a:ext cx="1485051" cy="512345"/>
                  </a:xfrm>
                  <a:prstGeom prst="chevron">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NL"/>
                  </a:p>
                </p:txBody>
              </p:sp>
              <p:sp>
                <p:nvSpPr>
                  <p:cNvPr id="64" name="Arrow: Chevron 14">
                    <a:extLst>
                      <a:ext uri="{FF2B5EF4-FFF2-40B4-BE49-F238E27FC236}">
                        <a16:creationId xmlns:a16="http://schemas.microsoft.com/office/drawing/2014/main" id="{5FF41A39-7A0D-4DA1-91CD-3C1151D3534A}"/>
                      </a:ext>
                    </a:extLst>
                  </p:cNvPr>
                  <p:cNvSpPr txBox="1"/>
                  <p:nvPr/>
                </p:nvSpPr>
                <p:spPr>
                  <a:xfrm>
                    <a:off x="6664463" y="61863"/>
                    <a:ext cx="898644" cy="366504"/>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800" dirty="0">
                        <a:solidFill>
                          <a:schemeClr val="tx1"/>
                        </a:solidFill>
                      </a:rPr>
                      <a:t>Simulation</a:t>
                    </a:r>
                  </a:p>
                  <a:p>
                    <a:pPr marL="0" lvl="0" indent="0" algn="ctr" defTabSz="533400">
                      <a:lnSpc>
                        <a:spcPct val="90000"/>
                      </a:lnSpc>
                      <a:spcBef>
                        <a:spcPct val="0"/>
                      </a:spcBef>
                      <a:spcAft>
                        <a:spcPct val="35000"/>
                      </a:spcAft>
                      <a:buNone/>
                    </a:pPr>
                    <a:r>
                      <a:rPr lang="en-US" sz="800" dirty="0">
                        <a:solidFill>
                          <a:schemeClr val="tx1"/>
                        </a:solidFill>
                      </a:rPr>
                      <a:t> Results</a:t>
                    </a:r>
                    <a:endParaRPr lang="en-US" sz="800" kern="1200" dirty="0">
                      <a:solidFill>
                        <a:schemeClr val="tx1"/>
                      </a:solidFill>
                    </a:endParaRPr>
                  </a:p>
                </p:txBody>
              </p:sp>
            </p:grpSp>
            <p:grpSp>
              <p:nvGrpSpPr>
                <p:cNvPr id="60" name="Group 59">
                  <a:extLst>
                    <a:ext uri="{FF2B5EF4-FFF2-40B4-BE49-F238E27FC236}">
                      <a16:creationId xmlns:a16="http://schemas.microsoft.com/office/drawing/2014/main" id="{E7D53C62-54E0-AE68-4F62-E89992A19A01}"/>
                    </a:ext>
                  </a:extLst>
                </p:cNvPr>
                <p:cNvGrpSpPr/>
                <p:nvPr/>
              </p:nvGrpSpPr>
              <p:grpSpPr>
                <a:xfrm>
                  <a:off x="11497717" y="6334845"/>
                  <a:ext cx="1326462" cy="512345"/>
                  <a:chOff x="11430768" y="-1115"/>
                  <a:chExt cx="1562025" cy="512345"/>
                </a:xfrm>
                <a:solidFill>
                  <a:schemeClr val="accent1">
                    <a:lumMod val="20000"/>
                    <a:lumOff val="80000"/>
                  </a:schemeClr>
                </a:solidFill>
              </p:grpSpPr>
              <p:sp>
                <p:nvSpPr>
                  <p:cNvPr id="61" name="Arrow: Chevron 60">
                    <a:extLst>
                      <a:ext uri="{FF2B5EF4-FFF2-40B4-BE49-F238E27FC236}">
                        <a16:creationId xmlns:a16="http://schemas.microsoft.com/office/drawing/2014/main" id="{7417B3D0-0981-5117-5226-3565E702CDE3}"/>
                      </a:ext>
                    </a:extLst>
                  </p:cNvPr>
                  <p:cNvSpPr/>
                  <p:nvPr/>
                </p:nvSpPr>
                <p:spPr>
                  <a:xfrm>
                    <a:off x="11430768" y="-1115"/>
                    <a:ext cx="1562025" cy="512345"/>
                  </a:xfrm>
                  <a:prstGeom prst="chevron">
                    <a:avLst/>
                  </a:prstGeom>
                  <a:solidFill>
                    <a:schemeClr val="accent1">
                      <a:lumMod val="20000"/>
                      <a:lumOff val="8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NL"/>
                  </a:p>
                </p:txBody>
              </p:sp>
              <p:sp>
                <p:nvSpPr>
                  <p:cNvPr id="62" name="Arrow: Chevron 16">
                    <a:extLst>
                      <a:ext uri="{FF2B5EF4-FFF2-40B4-BE49-F238E27FC236}">
                        <a16:creationId xmlns:a16="http://schemas.microsoft.com/office/drawing/2014/main" id="{D2411D46-DB08-13D6-BA1B-86B29F4D58FD}"/>
                      </a:ext>
                    </a:extLst>
                  </p:cNvPr>
                  <p:cNvSpPr txBox="1"/>
                  <p:nvPr/>
                </p:nvSpPr>
                <p:spPr>
                  <a:xfrm>
                    <a:off x="11842637" y="76283"/>
                    <a:ext cx="900377" cy="374429"/>
                  </a:xfrm>
                  <a:prstGeom prst="rect">
                    <a:avLst/>
                  </a:prstGeom>
                  <a:solidFill>
                    <a:schemeClr val="accent1">
                      <a:lumMod val="20000"/>
                      <a:lumOff val="80000"/>
                    </a:schemeClr>
                  </a:solidFill>
                </p:spPr>
                <p:style>
                  <a:lnRef idx="0">
                    <a:scrgbClr r="0" g="0" b="0"/>
                  </a:lnRef>
                  <a:fillRef idx="0">
                    <a:scrgbClr r="0" g="0" b="0"/>
                  </a:fillRef>
                  <a:effectRef idx="0">
                    <a:scrgbClr r="0" g="0" b="0"/>
                  </a:effectRef>
                  <a:fontRef idx="minor">
                    <a:schemeClr val="lt1"/>
                  </a:fontRef>
                </p:style>
                <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800" kern="1200" dirty="0">
                        <a:solidFill>
                          <a:schemeClr val="accent1">
                            <a:lumMod val="50000"/>
                          </a:schemeClr>
                        </a:solidFill>
                      </a:rPr>
                      <a:t>Conclusion and Future Work</a:t>
                    </a:r>
                    <a:endParaRPr lang="en-US" sz="700" kern="1200" dirty="0">
                      <a:solidFill>
                        <a:schemeClr val="accent1">
                          <a:lumMod val="50000"/>
                        </a:schemeClr>
                      </a:solidFill>
                    </a:endParaRPr>
                  </a:p>
                </p:txBody>
              </p:sp>
            </p:grpSp>
          </p:grpSp>
          <p:grpSp>
            <p:nvGrpSpPr>
              <p:cNvPr id="52" name="Group 51">
                <a:extLst>
                  <a:ext uri="{FF2B5EF4-FFF2-40B4-BE49-F238E27FC236}">
                    <a16:creationId xmlns:a16="http://schemas.microsoft.com/office/drawing/2014/main" id="{3B022BC0-E4F6-DAAC-A7C0-E804572A031C}"/>
                  </a:ext>
                </a:extLst>
              </p:cNvPr>
              <p:cNvGrpSpPr/>
              <p:nvPr/>
            </p:nvGrpSpPr>
            <p:grpSpPr>
              <a:xfrm>
                <a:off x="580815" y="6345655"/>
                <a:ext cx="1251956" cy="512345"/>
                <a:chOff x="1869440" y="6335959"/>
                <a:chExt cx="1251956" cy="512345"/>
              </a:xfrm>
            </p:grpSpPr>
            <p:sp>
              <p:nvSpPr>
                <p:cNvPr id="53" name="Arrow: Chevron 52">
                  <a:extLst>
                    <a:ext uri="{FF2B5EF4-FFF2-40B4-BE49-F238E27FC236}">
                      <a16:creationId xmlns:a16="http://schemas.microsoft.com/office/drawing/2014/main" id="{45A5092F-B4B7-7495-AFF7-BA1362A59DFD}"/>
                    </a:ext>
                  </a:extLst>
                </p:cNvPr>
                <p:cNvSpPr/>
                <p:nvPr/>
              </p:nvSpPr>
              <p:spPr>
                <a:xfrm>
                  <a:off x="1869440" y="6335959"/>
                  <a:ext cx="1251956" cy="512345"/>
                </a:xfrm>
                <a:prstGeom prst="chevron">
                  <a:avLst/>
                </a:prstGeom>
                <a:solidFill>
                  <a:schemeClr val="accent1">
                    <a:lumMod val="20000"/>
                    <a:lumOff val="8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NL" dirty="0"/>
                </a:p>
              </p:txBody>
            </p:sp>
            <p:sp>
              <p:nvSpPr>
                <p:cNvPr id="54" name="Arrow: Chevron 6">
                  <a:extLst>
                    <a:ext uri="{FF2B5EF4-FFF2-40B4-BE49-F238E27FC236}">
                      <a16:creationId xmlns:a16="http://schemas.microsoft.com/office/drawing/2014/main" id="{2DC63C23-26CB-89A5-C44F-C32FB31F942D}"/>
                    </a:ext>
                  </a:extLst>
                </p:cNvPr>
                <p:cNvSpPr txBox="1"/>
                <p:nvPr/>
              </p:nvSpPr>
              <p:spPr>
                <a:xfrm>
                  <a:off x="2167466" y="6389898"/>
                  <a:ext cx="736387" cy="404466"/>
                </a:xfrm>
                <a:prstGeom prst="rect">
                  <a:avLst/>
                </a:prstGeom>
                <a:solidFill>
                  <a:schemeClr val="accent1">
                    <a:lumMod val="20000"/>
                    <a:lumOff val="80000"/>
                  </a:schemeClr>
                </a:solidFill>
              </p:spPr>
              <p:style>
                <a:lnRef idx="0">
                  <a:scrgbClr r="0" g="0" b="0"/>
                </a:lnRef>
                <a:fillRef idx="0">
                  <a:scrgbClr r="0" g="0" b="0"/>
                </a:fillRef>
                <a:effectRef idx="0">
                  <a:scrgbClr r="0" g="0" b="0"/>
                </a:effectRef>
                <a:fontRef idx="minor">
                  <a:schemeClr val="lt1"/>
                </a:fontRef>
              </p:style>
              <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800" kern="1200" dirty="0">
                      <a:solidFill>
                        <a:schemeClr val="tx1"/>
                      </a:solidFill>
                    </a:rPr>
                    <a:t>Introduction</a:t>
                  </a:r>
                </a:p>
              </p:txBody>
            </p:sp>
          </p:grpSp>
        </p:grpSp>
        <p:sp>
          <p:nvSpPr>
            <p:cNvPr id="22" name="Arrow: Chevron 21">
              <a:extLst>
                <a:ext uri="{FF2B5EF4-FFF2-40B4-BE49-F238E27FC236}">
                  <a16:creationId xmlns:a16="http://schemas.microsoft.com/office/drawing/2014/main" id="{4D61DB6E-231A-CC2B-970C-5FC3B344BBE9}"/>
                </a:ext>
              </a:extLst>
            </p:cNvPr>
            <p:cNvSpPr/>
            <p:nvPr/>
          </p:nvSpPr>
          <p:spPr>
            <a:xfrm>
              <a:off x="6886317" y="6305017"/>
              <a:ext cx="1326462" cy="512345"/>
            </a:xfrm>
            <a:prstGeom prst="chevron">
              <a:avLst/>
            </a:prstGeom>
            <a:solidFill>
              <a:schemeClr val="accent1">
                <a:lumMod val="20000"/>
                <a:lumOff val="8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NL" dirty="0"/>
            </a:p>
          </p:txBody>
        </p:sp>
        <p:sp>
          <p:nvSpPr>
            <p:cNvPr id="23" name="Arrow: Chevron 6">
              <a:extLst>
                <a:ext uri="{FF2B5EF4-FFF2-40B4-BE49-F238E27FC236}">
                  <a16:creationId xmlns:a16="http://schemas.microsoft.com/office/drawing/2014/main" id="{03BED660-1252-1939-DC93-EB5D0B5CF7CB}"/>
                </a:ext>
              </a:extLst>
            </p:cNvPr>
            <p:cNvSpPr txBox="1"/>
            <p:nvPr/>
          </p:nvSpPr>
          <p:spPr>
            <a:xfrm>
              <a:off x="7162766" y="6345947"/>
              <a:ext cx="812605" cy="385860"/>
            </a:xfrm>
            <a:prstGeom prst="rect">
              <a:avLst/>
            </a:prstGeom>
            <a:solidFill>
              <a:schemeClr val="accent1">
                <a:lumMod val="20000"/>
                <a:lumOff val="80000"/>
              </a:schemeClr>
            </a:solidFill>
          </p:spPr>
          <p:style>
            <a:lnRef idx="0">
              <a:scrgbClr r="0" g="0" b="0"/>
            </a:lnRef>
            <a:fillRef idx="0">
              <a:scrgbClr r="0" g="0" b="0"/>
            </a:fillRef>
            <a:effectRef idx="0">
              <a:scrgbClr r="0" g="0" b="0"/>
            </a:effectRef>
            <a:fontRef idx="minor">
              <a:schemeClr val="lt1"/>
            </a:fontRef>
          </p:style>
          <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800" kern="1200" dirty="0">
                  <a:solidFill>
                    <a:schemeClr val="tx1"/>
                  </a:solidFill>
                </a:rPr>
                <a:t>Network</a:t>
              </a:r>
            </a:p>
            <a:p>
              <a:pPr marL="0" lvl="0" indent="0" algn="ctr" defTabSz="533400">
                <a:lnSpc>
                  <a:spcPct val="90000"/>
                </a:lnSpc>
                <a:spcBef>
                  <a:spcPct val="0"/>
                </a:spcBef>
                <a:spcAft>
                  <a:spcPct val="35000"/>
                </a:spcAft>
                <a:buNone/>
              </a:pPr>
              <a:r>
                <a:rPr lang="en-US" sz="800" kern="1200" dirty="0">
                  <a:solidFill>
                    <a:schemeClr val="tx1"/>
                  </a:solidFill>
                </a:rPr>
                <a:t>Energy Modeling</a:t>
              </a:r>
            </a:p>
          </p:txBody>
        </p:sp>
        <p:sp>
          <p:nvSpPr>
            <p:cNvPr id="24" name="Arrow: Chevron 23">
              <a:extLst>
                <a:ext uri="{FF2B5EF4-FFF2-40B4-BE49-F238E27FC236}">
                  <a16:creationId xmlns:a16="http://schemas.microsoft.com/office/drawing/2014/main" id="{442CDDD1-900F-82EF-D605-999424C02584}"/>
                </a:ext>
              </a:extLst>
            </p:cNvPr>
            <p:cNvSpPr/>
            <p:nvPr/>
          </p:nvSpPr>
          <p:spPr>
            <a:xfrm>
              <a:off x="8015189" y="6309296"/>
              <a:ext cx="1266984" cy="512345"/>
            </a:xfrm>
            <a:prstGeom prst="chevron">
              <a:avLst/>
            </a:prstGeom>
            <a:solidFill>
              <a:schemeClr val="accent1">
                <a:lumMod val="20000"/>
                <a:lumOff val="8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NL" dirty="0"/>
            </a:p>
          </p:txBody>
        </p:sp>
        <p:sp>
          <p:nvSpPr>
            <p:cNvPr id="25" name="Arrow: Chevron 6">
              <a:extLst>
                <a:ext uri="{FF2B5EF4-FFF2-40B4-BE49-F238E27FC236}">
                  <a16:creationId xmlns:a16="http://schemas.microsoft.com/office/drawing/2014/main" id="{2F9D0C89-671D-FD2B-E590-06B81CAC2B24}"/>
                </a:ext>
              </a:extLst>
            </p:cNvPr>
            <p:cNvSpPr txBox="1"/>
            <p:nvPr/>
          </p:nvSpPr>
          <p:spPr>
            <a:xfrm>
              <a:off x="8340278" y="6366615"/>
              <a:ext cx="724355" cy="385860"/>
            </a:xfrm>
            <a:prstGeom prst="rect">
              <a:avLst/>
            </a:prstGeom>
            <a:solidFill>
              <a:schemeClr val="accent1">
                <a:lumMod val="20000"/>
                <a:lumOff val="80000"/>
              </a:schemeClr>
            </a:solidFill>
          </p:spPr>
          <p:style>
            <a:lnRef idx="0">
              <a:scrgbClr r="0" g="0" b="0"/>
            </a:lnRef>
            <a:fillRef idx="0">
              <a:scrgbClr r="0" g="0" b="0"/>
            </a:fillRef>
            <a:effectRef idx="0">
              <a:scrgbClr r="0" g="0" b="0"/>
            </a:effectRef>
            <a:fontRef idx="minor">
              <a:schemeClr val="lt1"/>
            </a:fontRef>
          </p:style>
          <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800" dirty="0">
                  <a:solidFill>
                    <a:schemeClr val="tx1"/>
                  </a:solidFill>
                </a:rPr>
                <a:t>Multi</a:t>
              </a:r>
            </a:p>
            <a:p>
              <a:pPr marL="0" lvl="0" indent="0" algn="ctr" defTabSz="533400">
                <a:lnSpc>
                  <a:spcPct val="90000"/>
                </a:lnSpc>
                <a:spcBef>
                  <a:spcPct val="0"/>
                </a:spcBef>
                <a:spcAft>
                  <a:spcPct val="35000"/>
                </a:spcAft>
                <a:buNone/>
              </a:pPr>
              <a:r>
                <a:rPr lang="en-US" sz="800" kern="1200" dirty="0">
                  <a:solidFill>
                    <a:schemeClr val="tx1"/>
                  </a:solidFill>
                </a:rPr>
                <a:t>Application</a:t>
              </a:r>
            </a:p>
          </p:txBody>
        </p:sp>
        <p:sp>
          <p:nvSpPr>
            <p:cNvPr id="49" name="Arrow: Chevron 48">
              <a:extLst>
                <a:ext uri="{FF2B5EF4-FFF2-40B4-BE49-F238E27FC236}">
                  <a16:creationId xmlns:a16="http://schemas.microsoft.com/office/drawing/2014/main" id="{DB1FC8D1-7692-D1F0-C0D8-3870619EE1FC}"/>
                </a:ext>
              </a:extLst>
            </p:cNvPr>
            <p:cNvSpPr/>
            <p:nvPr/>
          </p:nvSpPr>
          <p:spPr>
            <a:xfrm>
              <a:off x="9076381" y="6303671"/>
              <a:ext cx="1266984" cy="512345"/>
            </a:xfrm>
            <a:prstGeom prst="chevron">
              <a:avLst/>
            </a:prstGeom>
            <a:solidFill>
              <a:schemeClr val="accent1">
                <a:lumMod val="75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NL"/>
            </a:p>
          </p:txBody>
        </p:sp>
        <p:sp>
          <p:nvSpPr>
            <p:cNvPr id="50" name="Arrow: Chevron 14">
              <a:extLst>
                <a:ext uri="{FF2B5EF4-FFF2-40B4-BE49-F238E27FC236}">
                  <a16:creationId xmlns:a16="http://schemas.microsoft.com/office/drawing/2014/main" id="{4ECC4F16-0AB3-3B57-CCBC-AA2B30FC4392}"/>
                </a:ext>
              </a:extLst>
            </p:cNvPr>
            <p:cNvSpPr txBox="1"/>
            <p:nvPr/>
          </p:nvSpPr>
          <p:spPr>
            <a:xfrm>
              <a:off x="9408165" y="6365534"/>
              <a:ext cx="672252" cy="366504"/>
            </a:xfrm>
            <a:prstGeom prst="rect">
              <a:avLst/>
            </a:prstGeom>
            <a:solidFill>
              <a:schemeClr val="accent1">
                <a:lumMod val="75000"/>
              </a:schemeClr>
            </a:solidFill>
          </p:spPr>
          <p:style>
            <a:lnRef idx="0">
              <a:scrgbClr r="0" g="0" b="0"/>
            </a:lnRef>
            <a:fillRef idx="0">
              <a:scrgbClr r="0" g="0" b="0"/>
            </a:fillRef>
            <a:effectRef idx="0">
              <a:scrgbClr r="0" g="0" b="0"/>
            </a:effectRef>
            <a:fontRef idx="minor">
              <a:schemeClr val="lt1"/>
            </a:fontRef>
          </p:style>
          <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800" b="1" dirty="0">
                  <a:solidFill>
                    <a:schemeClr val="bg1"/>
                  </a:solidFill>
                </a:rPr>
                <a:t>Simulation</a:t>
              </a:r>
            </a:p>
            <a:p>
              <a:pPr marL="0" lvl="0" indent="0" algn="ctr" defTabSz="533400">
                <a:lnSpc>
                  <a:spcPct val="90000"/>
                </a:lnSpc>
                <a:spcBef>
                  <a:spcPct val="0"/>
                </a:spcBef>
                <a:spcAft>
                  <a:spcPct val="35000"/>
                </a:spcAft>
                <a:buNone/>
              </a:pPr>
              <a:r>
                <a:rPr lang="en-US" sz="800" b="1" dirty="0">
                  <a:solidFill>
                    <a:schemeClr val="bg1"/>
                  </a:solidFill>
                </a:rPr>
                <a:t> Results</a:t>
              </a:r>
              <a:endParaRPr lang="en-US" sz="800" b="1" kern="1200" dirty="0">
                <a:solidFill>
                  <a:schemeClr val="bg1"/>
                </a:solidFill>
              </a:endParaRPr>
            </a:p>
          </p:txBody>
        </p:sp>
      </p:grpSp>
    </p:spTree>
    <p:extLst>
      <p:ext uri="{BB962C8B-B14F-4D97-AF65-F5344CB8AC3E}">
        <p14:creationId xmlns:p14="http://schemas.microsoft.com/office/powerpoint/2010/main" val="14896816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b">
            <a:normAutofit/>
          </a:bodyPr>
          <a:lstStyle/>
          <a:p>
            <a:r>
              <a:rPr lang="en-US" sz="4000" dirty="0"/>
              <a:t>Digital Services</a:t>
            </a:r>
            <a:endParaRPr lang="en-US" sz="3600" dirty="0"/>
          </a:p>
        </p:txBody>
      </p:sp>
      <p:sp>
        <p:nvSpPr>
          <p:cNvPr id="12" name="TextBox 11"/>
          <p:cNvSpPr txBox="1"/>
          <p:nvPr/>
        </p:nvSpPr>
        <p:spPr>
          <a:xfrm>
            <a:off x="1029230" y="1889739"/>
            <a:ext cx="6454987" cy="4023360"/>
          </a:xfrm>
          <a:prstGeom prst="rect">
            <a:avLst/>
          </a:prstGeom>
        </p:spPr>
        <p:txBody>
          <a:bodyPr vert="horz" lIns="0" tIns="45720" rIns="0" bIns="45720" rtlCol="0">
            <a:normAutofit/>
          </a:bodyPr>
          <a:lstStyle/>
          <a:p>
            <a:pPr>
              <a:lnSpc>
                <a:spcPct val="90000"/>
              </a:lnSpc>
              <a:spcAft>
                <a:spcPts val="600"/>
              </a:spcAft>
              <a:buClr>
                <a:schemeClr val="accent1"/>
              </a:buClr>
              <a:buFont typeface="Calibri" panose="020F0502020204030204" pitchFamily="34" charset="0"/>
            </a:pPr>
            <a:endParaRPr lang="en-US" dirty="0">
              <a:solidFill>
                <a:schemeClr val="tx1">
                  <a:lumMod val="75000"/>
                  <a:lumOff val="25000"/>
                </a:schemeClr>
              </a:solidFill>
            </a:endParaRPr>
          </a:p>
        </p:txBody>
      </p:sp>
      <p:grpSp>
        <p:nvGrpSpPr>
          <p:cNvPr id="97" name="Group 96">
            <a:extLst>
              <a:ext uri="{FF2B5EF4-FFF2-40B4-BE49-F238E27FC236}">
                <a16:creationId xmlns:a16="http://schemas.microsoft.com/office/drawing/2014/main" id="{57478B82-6FFD-DC38-06B5-D48799A8B21C}"/>
              </a:ext>
            </a:extLst>
          </p:cNvPr>
          <p:cNvGrpSpPr/>
          <p:nvPr/>
        </p:nvGrpSpPr>
        <p:grpSpPr>
          <a:xfrm>
            <a:off x="6095999" y="1172095"/>
            <a:ext cx="4910051" cy="4205529"/>
            <a:chOff x="3751277" y="2348780"/>
            <a:chExt cx="4415205" cy="3829152"/>
          </a:xfrm>
        </p:grpSpPr>
        <p:grpSp>
          <p:nvGrpSpPr>
            <p:cNvPr id="34" name="Group 33">
              <a:extLst>
                <a:ext uri="{FF2B5EF4-FFF2-40B4-BE49-F238E27FC236}">
                  <a16:creationId xmlns:a16="http://schemas.microsoft.com/office/drawing/2014/main" id="{2AE9E008-9AB0-74D5-51E6-EC34660C763B}"/>
                </a:ext>
              </a:extLst>
            </p:cNvPr>
            <p:cNvGrpSpPr/>
            <p:nvPr/>
          </p:nvGrpSpPr>
          <p:grpSpPr>
            <a:xfrm>
              <a:off x="5997356" y="4778812"/>
              <a:ext cx="1401346" cy="1385020"/>
              <a:chOff x="1892724" y="4453287"/>
              <a:chExt cx="3311734" cy="2926333"/>
            </a:xfrm>
          </p:grpSpPr>
          <p:grpSp>
            <p:nvGrpSpPr>
              <p:cNvPr id="89" name="Group 88">
                <a:extLst>
                  <a:ext uri="{FF2B5EF4-FFF2-40B4-BE49-F238E27FC236}">
                    <a16:creationId xmlns:a16="http://schemas.microsoft.com/office/drawing/2014/main" id="{4265EA9C-3471-C1E7-8E58-46D2BF18D323}"/>
                  </a:ext>
                </a:extLst>
              </p:cNvPr>
              <p:cNvGrpSpPr/>
              <p:nvPr/>
            </p:nvGrpSpPr>
            <p:grpSpPr>
              <a:xfrm>
                <a:off x="1892724" y="4453287"/>
                <a:ext cx="3311734" cy="2926333"/>
                <a:chOff x="-11482715" y="9492516"/>
                <a:chExt cx="3311734" cy="2926333"/>
              </a:xfrm>
            </p:grpSpPr>
            <p:grpSp>
              <p:nvGrpSpPr>
                <p:cNvPr id="91" name="Group 90">
                  <a:extLst>
                    <a:ext uri="{FF2B5EF4-FFF2-40B4-BE49-F238E27FC236}">
                      <a16:creationId xmlns:a16="http://schemas.microsoft.com/office/drawing/2014/main" id="{AEB43427-EC98-5BD6-EB32-86B1E4D8CD2A}"/>
                    </a:ext>
                  </a:extLst>
                </p:cNvPr>
                <p:cNvGrpSpPr/>
                <p:nvPr/>
              </p:nvGrpSpPr>
              <p:grpSpPr>
                <a:xfrm>
                  <a:off x="-11381166" y="9492516"/>
                  <a:ext cx="3108989" cy="2926333"/>
                  <a:chOff x="-9306871" y="6728215"/>
                  <a:chExt cx="2075890" cy="2324100"/>
                </a:xfrm>
              </p:grpSpPr>
              <p:grpSp>
                <p:nvGrpSpPr>
                  <p:cNvPr id="93" name="Group 92">
                    <a:extLst>
                      <a:ext uri="{FF2B5EF4-FFF2-40B4-BE49-F238E27FC236}">
                        <a16:creationId xmlns:a16="http://schemas.microsoft.com/office/drawing/2014/main" id="{E8C6AEFA-6D21-2DF2-B12A-7CE28925A3D6}"/>
                      </a:ext>
                    </a:extLst>
                  </p:cNvPr>
                  <p:cNvGrpSpPr/>
                  <p:nvPr/>
                </p:nvGrpSpPr>
                <p:grpSpPr>
                  <a:xfrm>
                    <a:off x="-9306871" y="6728215"/>
                    <a:ext cx="2075890" cy="2324100"/>
                    <a:chOff x="8915866" y="2228850"/>
                    <a:chExt cx="2075890" cy="2324100"/>
                  </a:xfrm>
                </p:grpSpPr>
                <p:sp>
                  <p:nvSpPr>
                    <p:cNvPr id="95" name="Freeform: Shape 94">
                      <a:extLst>
                        <a:ext uri="{FF2B5EF4-FFF2-40B4-BE49-F238E27FC236}">
                          <a16:creationId xmlns:a16="http://schemas.microsoft.com/office/drawing/2014/main" id="{1A3C66F6-DEE4-9CE2-AB29-80ABE95AA0F4}"/>
                        </a:ext>
                      </a:extLst>
                    </p:cNvPr>
                    <p:cNvSpPr/>
                    <p:nvPr/>
                  </p:nvSpPr>
                  <p:spPr>
                    <a:xfrm>
                      <a:off x="8915866" y="2228850"/>
                      <a:ext cx="2075890" cy="2324100"/>
                    </a:xfrm>
                    <a:custGeom>
                      <a:avLst/>
                      <a:gdLst>
                        <a:gd name="connsiteX0" fmla="*/ 1584912 w 1679638"/>
                        <a:gd name="connsiteY0" fmla="*/ 400509 h 1880470"/>
                        <a:gd name="connsiteX1" fmla="*/ 934259 w 1679638"/>
                        <a:gd name="connsiteY1" fmla="*/ 25319 h 1880470"/>
                        <a:gd name="connsiteX2" fmla="*/ 745093 w 1679638"/>
                        <a:gd name="connsiteY2" fmla="*/ 25319 h 1880470"/>
                        <a:gd name="connsiteX3" fmla="*/ 94440 w 1679638"/>
                        <a:gd name="connsiteY3" fmla="*/ 400509 h 1880470"/>
                        <a:gd name="connsiteX4" fmla="*/ -48 w 1679638"/>
                        <a:gd name="connsiteY4" fmla="*/ 564243 h 1880470"/>
                        <a:gd name="connsiteX5" fmla="*/ -48 w 1679638"/>
                        <a:gd name="connsiteY5" fmla="*/ 1315576 h 1880470"/>
                        <a:gd name="connsiteX6" fmla="*/ 94535 w 1679638"/>
                        <a:gd name="connsiteY6" fmla="*/ 1479405 h 1880470"/>
                        <a:gd name="connsiteX7" fmla="*/ 745188 w 1679638"/>
                        <a:gd name="connsiteY7" fmla="*/ 1855072 h 1880470"/>
                        <a:gd name="connsiteX8" fmla="*/ 934355 w 1679638"/>
                        <a:gd name="connsiteY8" fmla="*/ 1855072 h 1880470"/>
                        <a:gd name="connsiteX9" fmla="*/ 1585007 w 1679638"/>
                        <a:gd name="connsiteY9" fmla="*/ 1479405 h 1880470"/>
                        <a:gd name="connsiteX10" fmla="*/ 1679591 w 1679638"/>
                        <a:gd name="connsiteY10" fmla="*/ 1315576 h 1880470"/>
                        <a:gd name="connsiteX11" fmla="*/ 1679591 w 1679638"/>
                        <a:gd name="connsiteY11" fmla="*/ 564243 h 1880470"/>
                        <a:gd name="connsiteX12" fmla="*/ 1584912 w 1679638"/>
                        <a:gd name="connsiteY12" fmla="*/ 400509 h 1880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9638" h="1880470">
                          <a:moveTo>
                            <a:pt x="1584912" y="400509"/>
                          </a:moveTo>
                          <a:lnTo>
                            <a:pt x="934259" y="25319"/>
                          </a:lnTo>
                          <a:cubicBezTo>
                            <a:pt x="875738" y="-8492"/>
                            <a:pt x="803614" y="-8492"/>
                            <a:pt x="745093" y="25319"/>
                          </a:cubicBezTo>
                          <a:lnTo>
                            <a:pt x="94440" y="400509"/>
                          </a:lnTo>
                          <a:cubicBezTo>
                            <a:pt x="35961" y="434294"/>
                            <a:pt x="-56" y="496706"/>
                            <a:pt x="-48" y="564243"/>
                          </a:cubicBezTo>
                          <a:lnTo>
                            <a:pt x="-48" y="1315576"/>
                          </a:lnTo>
                          <a:cubicBezTo>
                            <a:pt x="-31" y="1383155"/>
                            <a:pt x="36019" y="1445601"/>
                            <a:pt x="94535" y="1479405"/>
                          </a:cubicBezTo>
                          <a:lnTo>
                            <a:pt x="745188" y="1855072"/>
                          </a:lnTo>
                          <a:cubicBezTo>
                            <a:pt x="803710" y="1888885"/>
                            <a:pt x="875833" y="1888885"/>
                            <a:pt x="934355" y="1855072"/>
                          </a:cubicBezTo>
                          <a:lnTo>
                            <a:pt x="1585007" y="1479405"/>
                          </a:lnTo>
                          <a:cubicBezTo>
                            <a:pt x="1643548" y="1445630"/>
                            <a:pt x="1679610" y="1383165"/>
                            <a:pt x="1679591" y="1315576"/>
                          </a:cubicBezTo>
                          <a:lnTo>
                            <a:pt x="1679591" y="564243"/>
                          </a:lnTo>
                          <a:cubicBezTo>
                            <a:pt x="1679600" y="496657"/>
                            <a:pt x="1643491" y="434217"/>
                            <a:pt x="1584912" y="400509"/>
                          </a:cubicBezTo>
                          <a:close/>
                        </a:path>
                      </a:pathLst>
                    </a:custGeom>
                    <a:solidFill>
                      <a:srgbClr val="F9E5CB"/>
                    </a:solid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rgbClr val="000000"/>
                        </a:solidFill>
                        <a:effectLst/>
                        <a:uLnTx/>
                        <a:uFillTx/>
                      </a:endParaRPr>
                    </a:p>
                  </p:txBody>
                </p:sp>
                <p:sp>
                  <p:nvSpPr>
                    <p:cNvPr id="96" name="Freeform: Shape 95">
                      <a:extLst>
                        <a:ext uri="{FF2B5EF4-FFF2-40B4-BE49-F238E27FC236}">
                          <a16:creationId xmlns:a16="http://schemas.microsoft.com/office/drawing/2014/main" id="{EC3289CA-C4C7-B04B-3C51-D68BB06274B0}"/>
                        </a:ext>
                      </a:extLst>
                    </p:cNvPr>
                    <p:cNvSpPr/>
                    <p:nvPr/>
                  </p:nvSpPr>
                  <p:spPr>
                    <a:xfrm>
                      <a:off x="8915866" y="2228850"/>
                      <a:ext cx="2075773" cy="888819"/>
                    </a:xfrm>
                    <a:custGeom>
                      <a:avLst/>
                      <a:gdLst>
                        <a:gd name="connsiteX0" fmla="*/ 1679495 w 1679543"/>
                        <a:gd name="connsiteY0" fmla="*/ 719120 h 719159"/>
                        <a:gd name="connsiteX1" fmla="*/ 1679495 w 1679543"/>
                        <a:gd name="connsiteY1" fmla="*/ 564243 h 719159"/>
                        <a:gd name="connsiteX2" fmla="*/ 1584912 w 1679543"/>
                        <a:gd name="connsiteY2" fmla="*/ 400509 h 719159"/>
                        <a:gd name="connsiteX3" fmla="*/ 934259 w 1679543"/>
                        <a:gd name="connsiteY3" fmla="*/ 25319 h 719159"/>
                        <a:gd name="connsiteX4" fmla="*/ 745093 w 1679543"/>
                        <a:gd name="connsiteY4" fmla="*/ 25319 h 719159"/>
                        <a:gd name="connsiteX5" fmla="*/ 94440 w 1679543"/>
                        <a:gd name="connsiteY5" fmla="*/ 400509 h 719159"/>
                        <a:gd name="connsiteX6" fmla="*/ -48 w 1679543"/>
                        <a:gd name="connsiteY6" fmla="*/ 564243 h 719159"/>
                        <a:gd name="connsiteX7" fmla="*/ -48 w 1679543"/>
                        <a:gd name="connsiteY7" fmla="*/ 719120 h 719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79543" h="719159">
                          <a:moveTo>
                            <a:pt x="1679495" y="719120"/>
                          </a:moveTo>
                          <a:lnTo>
                            <a:pt x="1679495" y="564243"/>
                          </a:lnTo>
                          <a:cubicBezTo>
                            <a:pt x="1679524" y="496677"/>
                            <a:pt x="1643453" y="434241"/>
                            <a:pt x="1584912" y="400509"/>
                          </a:cubicBezTo>
                          <a:lnTo>
                            <a:pt x="934259" y="25319"/>
                          </a:lnTo>
                          <a:cubicBezTo>
                            <a:pt x="875738" y="-8492"/>
                            <a:pt x="803614" y="-8492"/>
                            <a:pt x="745093" y="25319"/>
                          </a:cubicBezTo>
                          <a:lnTo>
                            <a:pt x="94440" y="400509"/>
                          </a:lnTo>
                          <a:cubicBezTo>
                            <a:pt x="35961" y="434294"/>
                            <a:pt x="-56" y="496706"/>
                            <a:pt x="-48" y="564243"/>
                          </a:cubicBezTo>
                          <a:lnTo>
                            <a:pt x="-48" y="719120"/>
                          </a:lnTo>
                          <a:close/>
                        </a:path>
                      </a:pathLst>
                    </a:custGeom>
                    <a:solidFill>
                      <a:srgbClr val="FFCC29"/>
                    </a:solid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rgbClr val="000000"/>
                        </a:solidFill>
                        <a:effectLst/>
                        <a:uLnTx/>
                        <a:uFillTx/>
                      </a:endParaRPr>
                    </a:p>
                  </p:txBody>
                </p:sp>
              </p:grpSp>
              <p:sp>
                <p:nvSpPr>
                  <p:cNvPr id="94" name="Freeform: Shape 93">
                    <a:extLst>
                      <a:ext uri="{FF2B5EF4-FFF2-40B4-BE49-F238E27FC236}">
                        <a16:creationId xmlns:a16="http://schemas.microsoft.com/office/drawing/2014/main" id="{F2EB20B3-A976-C9D5-F1BC-634E51B8585E}"/>
                      </a:ext>
                    </a:extLst>
                  </p:cNvPr>
                  <p:cNvSpPr/>
                  <p:nvPr/>
                </p:nvSpPr>
                <p:spPr>
                  <a:xfrm>
                    <a:off x="-8717325" y="6872109"/>
                    <a:ext cx="896562" cy="1003878"/>
                  </a:xfrm>
                  <a:custGeom>
                    <a:avLst/>
                    <a:gdLst>
                      <a:gd name="connsiteX0" fmla="*/ -48 w 725424"/>
                      <a:gd name="connsiteY0" fmla="*/ 243591 h 812255"/>
                      <a:gd name="connsiteX1" fmla="*/ -48 w 725424"/>
                      <a:gd name="connsiteY1" fmla="*/ 568584 h 812255"/>
                      <a:gd name="connsiteX2" fmla="*/ 40814 w 725424"/>
                      <a:gd name="connsiteY2" fmla="*/ 639354 h 812255"/>
                      <a:gd name="connsiteX3" fmla="*/ 321802 w 725424"/>
                      <a:gd name="connsiteY3" fmla="*/ 801279 h 812255"/>
                      <a:gd name="connsiteX4" fmla="*/ 403526 w 725424"/>
                      <a:gd name="connsiteY4" fmla="*/ 801279 h 812255"/>
                      <a:gd name="connsiteX5" fmla="*/ 684514 w 725424"/>
                      <a:gd name="connsiteY5" fmla="*/ 639354 h 812255"/>
                      <a:gd name="connsiteX6" fmla="*/ 725376 w 725424"/>
                      <a:gd name="connsiteY6" fmla="*/ 568584 h 812255"/>
                      <a:gd name="connsiteX7" fmla="*/ 725376 w 725424"/>
                      <a:gd name="connsiteY7" fmla="*/ 243591 h 812255"/>
                      <a:gd name="connsiteX8" fmla="*/ 684990 w 725424"/>
                      <a:gd name="connsiteY8" fmla="*/ 172820 h 812255"/>
                      <a:gd name="connsiteX9" fmla="*/ 404003 w 725424"/>
                      <a:gd name="connsiteY9" fmla="*/ 10895 h 812255"/>
                      <a:gd name="connsiteX10" fmla="*/ 322278 w 725424"/>
                      <a:gd name="connsiteY10" fmla="*/ 10895 h 812255"/>
                      <a:gd name="connsiteX11" fmla="*/ 41290 w 725424"/>
                      <a:gd name="connsiteY11" fmla="*/ 172820 h 812255"/>
                      <a:gd name="connsiteX12" fmla="*/ -48 w 725424"/>
                      <a:gd name="connsiteY12" fmla="*/ 243591 h 8122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25424" h="812255">
                        <a:moveTo>
                          <a:pt x="-48" y="243591"/>
                        </a:moveTo>
                        <a:lnTo>
                          <a:pt x="-48" y="568584"/>
                        </a:lnTo>
                        <a:cubicBezTo>
                          <a:pt x="-7" y="597768"/>
                          <a:pt x="15559" y="624724"/>
                          <a:pt x="40814" y="639354"/>
                        </a:cubicBezTo>
                        <a:lnTo>
                          <a:pt x="321802" y="801279"/>
                        </a:lnTo>
                        <a:cubicBezTo>
                          <a:pt x="347091" y="815862"/>
                          <a:pt x="378237" y="815862"/>
                          <a:pt x="403526" y="801279"/>
                        </a:cubicBezTo>
                        <a:lnTo>
                          <a:pt x="684514" y="639354"/>
                        </a:lnTo>
                        <a:cubicBezTo>
                          <a:pt x="709803" y="624753"/>
                          <a:pt x="725376" y="597778"/>
                          <a:pt x="725376" y="568584"/>
                        </a:cubicBezTo>
                        <a:lnTo>
                          <a:pt x="725376" y="243591"/>
                        </a:lnTo>
                        <a:cubicBezTo>
                          <a:pt x="725471" y="214493"/>
                          <a:pt x="710088" y="187538"/>
                          <a:pt x="684990" y="172820"/>
                        </a:cubicBezTo>
                        <a:lnTo>
                          <a:pt x="404003" y="10895"/>
                        </a:lnTo>
                        <a:cubicBezTo>
                          <a:pt x="378714" y="-3684"/>
                          <a:pt x="347567" y="-3684"/>
                          <a:pt x="322278" y="10895"/>
                        </a:cubicBezTo>
                        <a:lnTo>
                          <a:pt x="41290" y="172820"/>
                        </a:lnTo>
                        <a:cubicBezTo>
                          <a:pt x="15852" y="187326"/>
                          <a:pt x="91" y="214307"/>
                          <a:pt x="-48" y="243591"/>
                        </a:cubicBezTo>
                        <a:close/>
                      </a:path>
                    </a:pathLst>
                  </a:custGeom>
                  <a:solidFill>
                    <a:srgbClr val="FFFFFF"/>
                  </a:solid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rgbClr val="000000"/>
                      </a:solidFill>
                      <a:effectLst/>
                      <a:uLnTx/>
                      <a:uFillTx/>
                    </a:endParaRPr>
                  </a:p>
                </p:txBody>
              </p:sp>
            </p:grpSp>
            <p:sp>
              <p:nvSpPr>
                <p:cNvPr id="92" name="TextBox 91">
                  <a:extLst>
                    <a:ext uri="{FF2B5EF4-FFF2-40B4-BE49-F238E27FC236}">
                      <a16:creationId xmlns:a16="http://schemas.microsoft.com/office/drawing/2014/main" id="{3E8F7F09-029F-3FBD-DE77-A76B6C3456EC}"/>
                    </a:ext>
                  </a:extLst>
                </p:cNvPr>
                <p:cNvSpPr txBox="1"/>
                <p:nvPr/>
              </p:nvSpPr>
              <p:spPr>
                <a:xfrm>
                  <a:off x="-11482715" y="11048660"/>
                  <a:ext cx="3311734" cy="638923"/>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srgbClr val="000000"/>
                      </a:solidFill>
                      <a:effectLst/>
                      <a:uLnTx/>
                      <a:uFillTx/>
                      <a:latin typeface="+mj-lt"/>
                    </a:rPr>
                    <a:t>Entertainment</a:t>
                  </a:r>
                  <a:endParaRPr kumimoji="0" lang="en-NL" sz="1200" b="1" i="0" u="none" strike="noStrike" kern="0" cap="none" spc="0" normalizeH="0" baseline="0" noProof="0" dirty="0">
                    <a:ln>
                      <a:noFill/>
                    </a:ln>
                    <a:solidFill>
                      <a:srgbClr val="000000"/>
                    </a:solidFill>
                    <a:effectLst/>
                    <a:uLnTx/>
                    <a:uFillTx/>
                    <a:latin typeface="+mj-lt"/>
                  </a:endParaRPr>
                </a:p>
              </p:txBody>
            </p:sp>
          </p:grpSp>
          <p:pic>
            <p:nvPicPr>
              <p:cNvPr id="90" name="Picture 89" descr="Icon&#10;&#10;Description automatically generated">
                <a:extLst>
                  <a:ext uri="{FF2B5EF4-FFF2-40B4-BE49-F238E27FC236}">
                    <a16:creationId xmlns:a16="http://schemas.microsoft.com/office/drawing/2014/main" id="{83D639A8-7258-1A74-4848-6014DF586108}"/>
                  </a:ext>
                </a:extLst>
              </p:cNvPr>
              <p:cNvPicPr>
                <a:picLocks noChangeAspect="1"/>
              </p:cNvPicPr>
              <p:nvPr/>
            </p:nvPicPr>
            <p:blipFill rotWithShape="1">
              <a:blip r:embed="rId3"/>
              <a:srcRect l="10272" t="11770" r="11891" b="13867"/>
              <a:stretch/>
            </p:blipFill>
            <p:spPr>
              <a:xfrm>
                <a:off x="3007065" y="4870397"/>
                <a:ext cx="1083406" cy="776285"/>
              </a:xfrm>
              <a:prstGeom prst="rect">
                <a:avLst/>
              </a:prstGeom>
            </p:spPr>
          </p:pic>
        </p:grpSp>
        <p:grpSp>
          <p:nvGrpSpPr>
            <p:cNvPr id="35" name="Group 34">
              <a:extLst>
                <a:ext uri="{FF2B5EF4-FFF2-40B4-BE49-F238E27FC236}">
                  <a16:creationId xmlns:a16="http://schemas.microsoft.com/office/drawing/2014/main" id="{0B6C0689-F50F-B881-BD04-01188FCD94EA}"/>
                </a:ext>
              </a:extLst>
            </p:cNvPr>
            <p:cNvGrpSpPr/>
            <p:nvPr/>
          </p:nvGrpSpPr>
          <p:grpSpPr>
            <a:xfrm>
              <a:off x="6043049" y="2348780"/>
              <a:ext cx="1313886" cy="1385020"/>
              <a:chOff x="16775393" y="4505406"/>
              <a:chExt cx="3108989" cy="2926333"/>
            </a:xfrm>
          </p:grpSpPr>
          <p:grpSp>
            <p:nvGrpSpPr>
              <p:cNvPr id="81" name="Group 80">
                <a:extLst>
                  <a:ext uri="{FF2B5EF4-FFF2-40B4-BE49-F238E27FC236}">
                    <a16:creationId xmlns:a16="http://schemas.microsoft.com/office/drawing/2014/main" id="{3B536D9E-C985-7475-959E-FD9A1C1168AB}"/>
                  </a:ext>
                </a:extLst>
              </p:cNvPr>
              <p:cNvGrpSpPr/>
              <p:nvPr/>
            </p:nvGrpSpPr>
            <p:grpSpPr>
              <a:xfrm>
                <a:off x="16775393" y="4505406"/>
                <a:ext cx="3108989" cy="2926333"/>
                <a:chOff x="-14183521" y="2873957"/>
                <a:chExt cx="3108989" cy="2926333"/>
              </a:xfrm>
            </p:grpSpPr>
            <p:grpSp>
              <p:nvGrpSpPr>
                <p:cNvPr id="83" name="Group 82">
                  <a:extLst>
                    <a:ext uri="{FF2B5EF4-FFF2-40B4-BE49-F238E27FC236}">
                      <a16:creationId xmlns:a16="http://schemas.microsoft.com/office/drawing/2014/main" id="{45C562ED-6651-D48D-31A4-A2368DC81C53}"/>
                    </a:ext>
                  </a:extLst>
                </p:cNvPr>
                <p:cNvGrpSpPr/>
                <p:nvPr/>
              </p:nvGrpSpPr>
              <p:grpSpPr>
                <a:xfrm>
                  <a:off x="-14183521" y="2873957"/>
                  <a:ext cx="3108989" cy="2926333"/>
                  <a:chOff x="-9306871" y="6728215"/>
                  <a:chExt cx="2075890" cy="2324100"/>
                </a:xfrm>
              </p:grpSpPr>
              <p:grpSp>
                <p:nvGrpSpPr>
                  <p:cNvPr id="85" name="Group 84">
                    <a:extLst>
                      <a:ext uri="{FF2B5EF4-FFF2-40B4-BE49-F238E27FC236}">
                        <a16:creationId xmlns:a16="http://schemas.microsoft.com/office/drawing/2014/main" id="{C8B023B8-AA34-FA86-C9A6-F11A1E46265E}"/>
                      </a:ext>
                    </a:extLst>
                  </p:cNvPr>
                  <p:cNvGrpSpPr/>
                  <p:nvPr/>
                </p:nvGrpSpPr>
                <p:grpSpPr>
                  <a:xfrm>
                    <a:off x="-9306871" y="6728215"/>
                    <a:ext cx="2075890" cy="2324100"/>
                    <a:chOff x="8915866" y="2228850"/>
                    <a:chExt cx="2075890" cy="2324100"/>
                  </a:xfrm>
                </p:grpSpPr>
                <p:sp>
                  <p:nvSpPr>
                    <p:cNvPr id="87" name="Freeform: Shape 86">
                      <a:extLst>
                        <a:ext uri="{FF2B5EF4-FFF2-40B4-BE49-F238E27FC236}">
                          <a16:creationId xmlns:a16="http://schemas.microsoft.com/office/drawing/2014/main" id="{2B71114C-7C2F-028D-2AC2-DBD115972EBA}"/>
                        </a:ext>
                      </a:extLst>
                    </p:cNvPr>
                    <p:cNvSpPr/>
                    <p:nvPr/>
                  </p:nvSpPr>
                  <p:spPr>
                    <a:xfrm>
                      <a:off x="8915866" y="2228850"/>
                      <a:ext cx="2075890" cy="2324100"/>
                    </a:xfrm>
                    <a:custGeom>
                      <a:avLst/>
                      <a:gdLst>
                        <a:gd name="connsiteX0" fmla="*/ 1584912 w 1679638"/>
                        <a:gd name="connsiteY0" fmla="*/ 400509 h 1880470"/>
                        <a:gd name="connsiteX1" fmla="*/ 934259 w 1679638"/>
                        <a:gd name="connsiteY1" fmla="*/ 25319 h 1880470"/>
                        <a:gd name="connsiteX2" fmla="*/ 745093 w 1679638"/>
                        <a:gd name="connsiteY2" fmla="*/ 25319 h 1880470"/>
                        <a:gd name="connsiteX3" fmla="*/ 94440 w 1679638"/>
                        <a:gd name="connsiteY3" fmla="*/ 400509 h 1880470"/>
                        <a:gd name="connsiteX4" fmla="*/ -48 w 1679638"/>
                        <a:gd name="connsiteY4" fmla="*/ 564243 h 1880470"/>
                        <a:gd name="connsiteX5" fmla="*/ -48 w 1679638"/>
                        <a:gd name="connsiteY5" fmla="*/ 1315576 h 1880470"/>
                        <a:gd name="connsiteX6" fmla="*/ 94535 w 1679638"/>
                        <a:gd name="connsiteY6" fmla="*/ 1479405 h 1880470"/>
                        <a:gd name="connsiteX7" fmla="*/ 745188 w 1679638"/>
                        <a:gd name="connsiteY7" fmla="*/ 1855072 h 1880470"/>
                        <a:gd name="connsiteX8" fmla="*/ 934355 w 1679638"/>
                        <a:gd name="connsiteY8" fmla="*/ 1855072 h 1880470"/>
                        <a:gd name="connsiteX9" fmla="*/ 1585007 w 1679638"/>
                        <a:gd name="connsiteY9" fmla="*/ 1479405 h 1880470"/>
                        <a:gd name="connsiteX10" fmla="*/ 1679591 w 1679638"/>
                        <a:gd name="connsiteY10" fmla="*/ 1315576 h 1880470"/>
                        <a:gd name="connsiteX11" fmla="*/ 1679591 w 1679638"/>
                        <a:gd name="connsiteY11" fmla="*/ 564243 h 1880470"/>
                        <a:gd name="connsiteX12" fmla="*/ 1584912 w 1679638"/>
                        <a:gd name="connsiteY12" fmla="*/ 400509 h 1880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9638" h="1880470">
                          <a:moveTo>
                            <a:pt x="1584912" y="400509"/>
                          </a:moveTo>
                          <a:lnTo>
                            <a:pt x="934259" y="25319"/>
                          </a:lnTo>
                          <a:cubicBezTo>
                            <a:pt x="875738" y="-8492"/>
                            <a:pt x="803614" y="-8492"/>
                            <a:pt x="745093" y="25319"/>
                          </a:cubicBezTo>
                          <a:lnTo>
                            <a:pt x="94440" y="400509"/>
                          </a:lnTo>
                          <a:cubicBezTo>
                            <a:pt x="35961" y="434294"/>
                            <a:pt x="-56" y="496706"/>
                            <a:pt x="-48" y="564243"/>
                          </a:cubicBezTo>
                          <a:lnTo>
                            <a:pt x="-48" y="1315576"/>
                          </a:lnTo>
                          <a:cubicBezTo>
                            <a:pt x="-31" y="1383155"/>
                            <a:pt x="36019" y="1445601"/>
                            <a:pt x="94535" y="1479405"/>
                          </a:cubicBezTo>
                          <a:lnTo>
                            <a:pt x="745188" y="1855072"/>
                          </a:lnTo>
                          <a:cubicBezTo>
                            <a:pt x="803710" y="1888885"/>
                            <a:pt x="875833" y="1888885"/>
                            <a:pt x="934355" y="1855072"/>
                          </a:cubicBezTo>
                          <a:lnTo>
                            <a:pt x="1585007" y="1479405"/>
                          </a:lnTo>
                          <a:cubicBezTo>
                            <a:pt x="1643548" y="1445630"/>
                            <a:pt x="1679610" y="1383165"/>
                            <a:pt x="1679591" y="1315576"/>
                          </a:cubicBezTo>
                          <a:lnTo>
                            <a:pt x="1679591" y="564243"/>
                          </a:lnTo>
                          <a:cubicBezTo>
                            <a:pt x="1679600" y="496657"/>
                            <a:pt x="1643491" y="434217"/>
                            <a:pt x="1584912" y="400509"/>
                          </a:cubicBezTo>
                          <a:close/>
                        </a:path>
                      </a:pathLst>
                    </a:custGeom>
                    <a:solidFill>
                      <a:schemeClr val="accent1">
                        <a:lumMod val="20000"/>
                        <a:lumOff val="80000"/>
                      </a:schemeClr>
                    </a:solid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rgbClr val="000000"/>
                        </a:solidFill>
                        <a:effectLst/>
                        <a:uLnTx/>
                        <a:uFillTx/>
                      </a:endParaRPr>
                    </a:p>
                  </p:txBody>
                </p:sp>
                <p:sp>
                  <p:nvSpPr>
                    <p:cNvPr id="88" name="Freeform: Shape 87">
                      <a:extLst>
                        <a:ext uri="{FF2B5EF4-FFF2-40B4-BE49-F238E27FC236}">
                          <a16:creationId xmlns:a16="http://schemas.microsoft.com/office/drawing/2014/main" id="{D9E8D538-1233-19AE-F39C-80E536335CF1}"/>
                        </a:ext>
                      </a:extLst>
                    </p:cNvPr>
                    <p:cNvSpPr/>
                    <p:nvPr/>
                  </p:nvSpPr>
                  <p:spPr>
                    <a:xfrm>
                      <a:off x="8915866" y="2228850"/>
                      <a:ext cx="2075773" cy="888819"/>
                    </a:xfrm>
                    <a:custGeom>
                      <a:avLst/>
                      <a:gdLst>
                        <a:gd name="connsiteX0" fmla="*/ 1679495 w 1679543"/>
                        <a:gd name="connsiteY0" fmla="*/ 719120 h 719159"/>
                        <a:gd name="connsiteX1" fmla="*/ 1679495 w 1679543"/>
                        <a:gd name="connsiteY1" fmla="*/ 564243 h 719159"/>
                        <a:gd name="connsiteX2" fmla="*/ 1584912 w 1679543"/>
                        <a:gd name="connsiteY2" fmla="*/ 400509 h 719159"/>
                        <a:gd name="connsiteX3" fmla="*/ 934259 w 1679543"/>
                        <a:gd name="connsiteY3" fmla="*/ 25319 h 719159"/>
                        <a:gd name="connsiteX4" fmla="*/ 745093 w 1679543"/>
                        <a:gd name="connsiteY4" fmla="*/ 25319 h 719159"/>
                        <a:gd name="connsiteX5" fmla="*/ 94440 w 1679543"/>
                        <a:gd name="connsiteY5" fmla="*/ 400509 h 719159"/>
                        <a:gd name="connsiteX6" fmla="*/ -48 w 1679543"/>
                        <a:gd name="connsiteY6" fmla="*/ 564243 h 719159"/>
                        <a:gd name="connsiteX7" fmla="*/ -48 w 1679543"/>
                        <a:gd name="connsiteY7" fmla="*/ 719120 h 719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79543" h="719159">
                          <a:moveTo>
                            <a:pt x="1679495" y="719120"/>
                          </a:moveTo>
                          <a:lnTo>
                            <a:pt x="1679495" y="564243"/>
                          </a:lnTo>
                          <a:cubicBezTo>
                            <a:pt x="1679524" y="496677"/>
                            <a:pt x="1643453" y="434241"/>
                            <a:pt x="1584912" y="400509"/>
                          </a:cubicBezTo>
                          <a:lnTo>
                            <a:pt x="934259" y="25319"/>
                          </a:lnTo>
                          <a:cubicBezTo>
                            <a:pt x="875738" y="-8492"/>
                            <a:pt x="803614" y="-8492"/>
                            <a:pt x="745093" y="25319"/>
                          </a:cubicBezTo>
                          <a:lnTo>
                            <a:pt x="94440" y="400509"/>
                          </a:lnTo>
                          <a:cubicBezTo>
                            <a:pt x="35961" y="434294"/>
                            <a:pt x="-56" y="496706"/>
                            <a:pt x="-48" y="564243"/>
                          </a:cubicBezTo>
                          <a:lnTo>
                            <a:pt x="-48" y="719120"/>
                          </a:lnTo>
                          <a:close/>
                        </a:path>
                      </a:pathLst>
                    </a:custGeom>
                    <a:solidFill>
                      <a:schemeClr val="accent1">
                        <a:lumMod val="60000"/>
                        <a:lumOff val="40000"/>
                      </a:schemeClr>
                    </a:solid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rgbClr val="000000"/>
                        </a:solidFill>
                        <a:effectLst/>
                        <a:uLnTx/>
                        <a:uFillTx/>
                      </a:endParaRPr>
                    </a:p>
                  </p:txBody>
                </p:sp>
              </p:grpSp>
              <p:sp>
                <p:nvSpPr>
                  <p:cNvPr id="86" name="Freeform: Shape 85">
                    <a:extLst>
                      <a:ext uri="{FF2B5EF4-FFF2-40B4-BE49-F238E27FC236}">
                        <a16:creationId xmlns:a16="http://schemas.microsoft.com/office/drawing/2014/main" id="{6CA1C292-2682-9820-D315-87DD6386530C}"/>
                      </a:ext>
                    </a:extLst>
                  </p:cNvPr>
                  <p:cNvSpPr/>
                  <p:nvPr/>
                </p:nvSpPr>
                <p:spPr>
                  <a:xfrm>
                    <a:off x="-8717325" y="6872109"/>
                    <a:ext cx="896562" cy="1003878"/>
                  </a:xfrm>
                  <a:custGeom>
                    <a:avLst/>
                    <a:gdLst>
                      <a:gd name="connsiteX0" fmla="*/ -48 w 725424"/>
                      <a:gd name="connsiteY0" fmla="*/ 243591 h 812255"/>
                      <a:gd name="connsiteX1" fmla="*/ -48 w 725424"/>
                      <a:gd name="connsiteY1" fmla="*/ 568584 h 812255"/>
                      <a:gd name="connsiteX2" fmla="*/ 40814 w 725424"/>
                      <a:gd name="connsiteY2" fmla="*/ 639354 h 812255"/>
                      <a:gd name="connsiteX3" fmla="*/ 321802 w 725424"/>
                      <a:gd name="connsiteY3" fmla="*/ 801279 h 812255"/>
                      <a:gd name="connsiteX4" fmla="*/ 403526 w 725424"/>
                      <a:gd name="connsiteY4" fmla="*/ 801279 h 812255"/>
                      <a:gd name="connsiteX5" fmla="*/ 684514 w 725424"/>
                      <a:gd name="connsiteY5" fmla="*/ 639354 h 812255"/>
                      <a:gd name="connsiteX6" fmla="*/ 725376 w 725424"/>
                      <a:gd name="connsiteY6" fmla="*/ 568584 h 812255"/>
                      <a:gd name="connsiteX7" fmla="*/ 725376 w 725424"/>
                      <a:gd name="connsiteY7" fmla="*/ 243591 h 812255"/>
                      <a:gd name="connsiteX8" fmla="*/ 684990 w 725424"/>
                      <a:gd name="connsiteY8" fmla="*/ 172820 h 812255"/>
                      <a:gd name="connsiteX9" fmla="*/ 404003 w 725424"/>
                      <a:gd name="connsiteY9" fmla="*/ 10895 h 812255"/>
                      <a:gd name="connsiteX10" fmla="*/ 322278 w 725424"/>
                      <a:gd name="connsiteY10" fmla="*/ 10895 h 812255"/>
                      <a:gd name="connsiteX11" fmla="*/ 41290 w 725424"/>
                      <a:gd name="connsiteY11" fmla="*/ 172820 h 812255"/>
                      <a:gd name="connsiteX12" fmla="*/ -48 w 725424"/>
                      <a:gd name="connsiteY12" fmla="*/ 243591 h 8122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25424" h="812255">
                        <a:moveTo>
                          <a:pt x="-48" y="243591"/>
                        </a:moveTo>
                        <a:lnTo>
                          <a:pt x="-48" y="568584"/>
                        </a:lnTo>
                        <a:cubicBezTo>
                          <a:pt x="-7" y="597768"/>
                          <a:pt x="15559" y="624724"/>
                          <a:pt x="40814" y="639354"/>
                        </a:cubicBezTo>
                        <a:lnTo>
                          <a:pt x="321802" y="801279"/>
                        </a:lnTo>
                        <a:cubicBezTo>
                          <a:pt x="347091" y="815862"/>
                          <a:pt x="378237" y="815862"/>
                          <a:pt x="403526" y="801279"/>
                        </a:cubicBezTo>
                        <a:lnTo>
                          <a:pt x="684514" y="639354"/>
                        </a:lnTo>
                        <a:cubicBezTo>
                          <a:pt x="709803" y="624753"/>
                          <a:pt x="725376" y="597778"/>
                          <a:pt x="725376" y="568584"/>
                        </a:cubicBezTo>
                        <a:lnTo>
                          <a:pt x="725376" y="243591"/>
                        </a:lnTo>
                        <a:cubicBezTo>
                          <a:pt x="725471" y="214493"/>
                          <a:pt x="710088" y="187538"/>
                          <a:pt x="684990" y="172820"/>
                        </a:cubicBezTo>
                        <a:lnTo>
                          <a:pt x="404003" y="10895"/>
                        </a:lnTo>
                        <a:cubicBezTo>
                          <a:pt x="378714" y="-3684"/>
                          <a:pt x="347567" y="-3684"/>
                          <a:pt x="322278" y="10895"/>
                        </a:cubicBezTo>
                        <a:lnTo>
                          <a:pt x="41290" y="172820"/>
                        </a:lnTo>
                        <a:cubicBezTo>
                          <a:pt x="15852" y="187326"/>
                          <a:pt x="91" y="214307"/>
                          <a:pt x="-48" y="243591"/>
                        </a:cubicBezTo>
                        <a:close/>
                      </a:path>
                    </a:pathLst>
                  </a:custGeom>
                  <a:solidFill>
                    <a:srgbClr val="FFFFFF"/>
                  </a:solid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rgbClr val="000000"/>
                      </a:solidFill>
                      <a:effectLst/>
                      <a:uLnTx/>
                      <a:uFillTx/>
                    </a:endParaRPr>
                  </a:p>
                </p:txBody>
              </p:sp>
            </p:grpSp>
            <p:sp>
              <p:nvSpPr>
                <p:cNvPr id="84" name="TextBox 83">
                  <a:extLst>
                    <a:ext uri="{FF2B5EF4-FFF2-40B4-BE49-F238E27FC236}">
                      <a16:creationId xmlns:a16="http://schemas.microsoft.com/office/drawing/2014/main" id="{2CEE9E86-7741-DCC9-FED0-161A60199C4F}"/>
                    </a:ext>
                  </a:extLst>
                </p:cNvPr>
                <p:cNvSpPr txBox="1"/>
                <p:nvPr/>
              </p:nvSpPr>
              <p:spPr>
                <a:xfrm>
                  <a:off x="-14034189" y="4275158"/>
                  <a:ext cx="2711245" cy="1086167"/>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srgbClr val="000000"/>
                      </a:solidFill>
                      <a:effectLst/>
                      <a:uLnTx/>
                      <a:uFillTx/>
                      <a:latin typeface="+mj-lt"/>
                    </a:rPr>
                    <a:t>Online Shopping</a:t>
                  </a:r>
                  <a:endParaRPr kumimoji="0" lang="en-NL" sz="1400" b="1" i="0" u="none" strike="noStrike" kern="0" cap="none" spc="0" normalizeH="0" baseline="0" noProof="0" dirty="0">
                    <a:ln>
                      <a:noFill/>
                    </a:ln>
                    <a:solidFill>
                      <a:srgbClr val="000000"/>
                    </a:solidFill>
                    <a:effectLst/>
                    <a:uLnTx/>
                    <a:uFillTx/>
                    <a:latin typeface="+mj-lt"/>
                  </a:endParaRPr>
                </a:p>
              </p:txBody>
            </p:sp>
          </p:grpSp>
          <p:pic>
            <p:nvPicPr>
              <p:cNvPr id="82" name="Picture 81" descr="A picture containing Word&#10;&#10;Description automatically generated">
                <a:extLst>
                  <a:ext uri="{FF2B5EF4-FFF2-40B4-BE49-F238E27FC236}">
                    <a16:creationId xmlns:a16="http://schemas.microsoft.com/office/drawing/2014/main" id="{F58F8AE5-0FD0-28EA-9362-A534759BB44B}"/>
                  </a:ext>
                </a:extLst>
              </p:cNvPr>
              <p:cNvPicPr>
                <a:picLocks noChangeAspect="1"/>
              </p:cNvPicPr>
              <p:nvPr/>
            </p:nvPicPr>
            <p:blipFill rotWithShape="1">
              <a:blip r:embed="rId4"/>
              <a:srcRect l="25024" t="12243" r="23541" b="12368"/>
              <a:stretch/>
            </p:blipFill>
            <p:spPr>
              <a:xfrm>
                <a:off x="17991299" y="4831441"/>
                <a:ext cx="677003" cy="992283"/>
              </a:xfrm>
              <a:prstGeom prst="rect">
                <a:avLst/>
              </a:prstGeom>
            </p:spPr>
          </p:pic>
        </p:grpSp>
        <p:grpSp>
          <p:nvGrpSpPr>
            <p:cNvPr id="36" name="Group 35">
              <a:extLst>
                <a:ext uri="{FF2B5EF4-FFF2-40B4-BE49-F238E27FC236}">
                  <a16:creationId xmlns:a16="http://schemas.microsoft.com/office/drawing/2014/main" id="{98399740-4E66-58CC-9291-EFB19C2D8D91}"/>
                </a:ext>
              </a:extLst>
            </p:cNvPr>
            <p:cNvGrpSpPr/>
            <p:nvPr/>
          </p:nvGrpSpPr>
          <p:grpSpPr>
            <a:xfrm>
              <a:off x="4558223" y="2362200"/>
              <a:ext cx="1313886" cy="1385021"/>
              <a:chOff x="9372244" y="4485068"/>
              <a:chExt cx="3108989" cy="2926333"/>
            </a:xfrm>
          </p:grpSpPr>
          <p:grpSp>
            <p:nvGrpSpPr>
              <p:cNvPr id="73" name="Group 72">
                <a:extLst>
                  <a:ext uri="{FF2B5EF4-FFF2-40B4-BE49-F238E27FC236}">
                    <a16:creationId xmlns:a16="http://schemas.microsoft.com/office/drawing/2014/main" id="{A47DA553-3F72-079E-2831-9ADFA032AA11}"/>
                  </a:ext>
                </a:extLst>
              </p:cNvPr>
              <p:cNvGrpSpPr/>
              <p:nvPr/>
            </p:nvGrpSpPr>
            <p:grpSpPr>
              <a:xfrm>
                <a:off x="9372244" y="4485068"/>
                <a:ext cx="3108989" cy="2926333"/>
                <a:chOff x="-8757274" y="2717091"/>
                <a:chExt cx="3108989" cy="2926333"/>
              </a:xfrm>
            </p:grpSpPr>
            <p:grpSp>
              <p:nvGrpSpPr>
                <p:cNvPr id="75" name="Group 74">
                  <a:extLst>
                    <a:ext uri="{FF2B5EF4-FFF2-40B4-BE49-F238E27FC236}">
                      <a16:creationId xmlns:a16="http://schemas.microsoft.com/office/drawing/2014/main" id="{33E5AF58-B2CC-7699-283C-45C9BC4CD900}"/>
                    </a:ext>
                  </a:extLst>
                </p:cNvPr>
                <p:cNvGrpSpPr/>
                <p:nvPr/>
              </p:nvGrpSpPr>
              <p:grpSpPr>
                <a:xfrm>
                  <a:off x="-8757274" y="2717091"/>
                  <a:ext cx="3108989" cy="2926333"/>
                  <a:chOff x="-9306871" y="6728215"/>
                  <a:chExt cx="2075890" cy="2324100"/>
                </a:xfrm>
              </p:grpSpPr>
              <p:grpSp>
                <p:nvGrpSpPr>
                  <p:cNvPr id="77" name="Group 76">
                    <a:extLst>
                      <a:ext uri="{FF2B5EF4-FFF2-40B4-BE49-F238E27FC236}">
                        <a16:creationId xmlns:a16="http://schemas.microsoft.com/office/drawing/2014/main" id="{38B09C5E-6E91-C3CF-0309-61932A9CB600}"/>
                      </a:ext>
                    </a:extLst>
                  </p:cNvPr>
                  <p:cNvGrpSpPr/>
                  <p:nvPr/>
                </p:nvGrpSpPr>
                <p:grpSpPr>
                  <a:xfrm>
                    <a:off x="-9306871" y="6728215"/>
                    <a:ext cx="2075890" cy="2324100"/>
                    <a:chOff x="8915866" y="2228850"/>
                    <a:chExt cx="2075890" cy="2324100"/>
                  </a:xfrm>
                </p:grpSpPr>
                <p:sp>
                  <p:nvSpPr>
                    <p:cNvPr id="79" name="Freeform: Shape 78">
                      <a:extLst>
                        <a:ext uri="{FF2B5EF4-FFF2-40B4-BE49-F238E27FC236}">
                          <a16:creationId xmlns:a16="http://schemas.microsoft.com/office/drawing/2014/main" id="{12E0C5D7-E7B7-EB99-9A3E-9B4091C495C7}"/>
                        </a:ext>
                      </a:extLst>
                    </p:cNvPr>
                    <p:cNvSpPr/>
                    <p:nvPr/>
                  </p:nvSpPr>
                  <p:spPr>
                    <a:xfrm>
                      <a:off x="8915866" y="2228850"/>
                      <a:ext cx="2075890" cy="2324100"/>
                    </a:xfrm>
                    <a:custGeom>
                      <a:avLst/>
                      <a:gdLst>
                        <a:gd name="connsiteX0" fmla="*/ 1584912 w 1679638"/>
                        <a:gd name="connsiteY0" fmla="*/ 400509 h 1880470"/>
                        <a:gd name="connsiteX1" fmla="*/ 934259 w 1679638"/>
                        <a:gd name="connsiteY1" fmla="*/ 25319 h 1880470"/>
                        <a:gd name="connsiteX2" fmla="*/ 745093 w 1679638"/>
                        <a:gd name="connsiteY2" fmla="*/ 25319 h 1880470"/>
                        <a:gd name="connsiteX3" fmla="*/ 94440 w 1679638"/>
                        <a:gd name="connsiteY3" fmla="*/ 400509 h 1880470"/>
                        <a:gd name="connsiteX4" fmla="*/ -48 w 1679638"/>
                        <a:gd name="connsiteY4" fmla="*/ 564243 h 1880470"/>
                        <a:gd name="connsiteX5" fmla="*/ -48 w 1679638"/>
                        <a:gd name="connsiteY5" fmla="*/ 1315576 h 1880470"/>
                        <a:gd name="connsiteX6" fmla="*/ 94535 w 1679638"/>
                        <a:gd name="connsiteY6" fmla="*/ 1479405 h 1880470"/>
                        <a:gd name="connsiteX7" fmla="*/ 745188 w 1679638"/>
                        <a:gd name="connsiteY7" fmla="*/ 1855072 h 1880470"/>
                        <a:gd name="connsiteX8" fmla="*/ 934355 w 1679638"/>
                        <a:gd name="connsiteY8" fmla="*/ 1855072 h 1880470"/>
                        <a:gd name="connsiteX9" fmla="*/ 1585007 w 1679638"/>
                        <a:gd name="connsiteY9" fmla="*/ 1479405 h 1880470"/>
                        <a:gd name="connsiteX10" fmla="*/ 1679591 w 1679638"/>
                        <a:gd name="connsiteY10" fmla="*/ 1315576 h 1880470"/>
                        <a:gd name="connsiteX11" fmla="*/ 1679591 w 1679638"/>
                        <a:gd name="connsiteY11" fmla="*/ 564243 h 1880470"/>
                        <a:gd name="connsiteX12" fmla="*/ 1584912 w 1679638"/>
                        <a:gd name="connsiteY12" fmla="*/ 400509 h 1880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9638" h="1880470">
                          <a:moveTo>
                            <a:pt x="1584912" y="400509"/>
                          </a:moveTo>
                          <a:lnTo>
                            <a:pt x="934259" y="25319"/>
                          </a:lnTo>
                          <a:cubicBezTo>
                            <a:pt x="875738" y="-8492"/>
                            <a:pt x="803614" y="-8492"/>
                            <a:pt x="745093" y="25319"/>
                          </a:cubicBezTo>
                          <a:lnTo>
                            <a:pt x="94440" y="400509"/>
                          </a:lnTo>
                          <a:cubicBezTo>
                            <a:pt x="35961" y="434294"/>
                            <a:pt x="-56" y="496706"/>
                            <a:pt x="-48" y="564243"/>
                          </a:cubicBezTo>
                          <a:lnTo>
                            <a:pt x="-48" y="1315576"/>
                          </a:lnTo>
                          <a:cubicBezTo>
                            <a:pt x="-31" y="1383155"/>
                            <a:pt x="36019" y="1445601"/>
                            <a:pt x="94535" y="1479405"/>
                          </a:cubicBezTo>
                          <a:lnTo>
                            <a:pt x="745188" y="1855072"/>
                          </a:lnTo>
                          <a:cubicBezTo>
                            <a:pt x="803710" y="1888885"/>
                            <a:pt x="875833" y="1888885"/>
                            <a:pt x="934355" y="1855072"/>
                          </a:cubicBezTo>
                          <a:lnTo>
                            <a:pt x="1585007" y="1479405"/>
                          </a:lnTo>
                          <a:cubicBezTo>
                            <a:pt x="1643548" y="1445630"/>
                            <a:pt x="1679610" y="1383165"/>
                            <a:pt x="1679591" y="1315576"/>
                          </a:cubicBezTo>
                          <a:lnTo>
                            <a:pt x="1679591" y="564243"/>
                          </a:lnTo>
                          <a:cubicBezTo>
                            <a:pt x="1679600" y="496657"/>
                            <a:pt x="1643491" y="434217"/>
                            <a:pt x="1584912" y="400509"/>
                          </a:cubicBezTo>
                          <a:close/>
                        </a:path>
                      </a:pathLst>
                    </a:custGeom>
                    <a:solidFill>
                      <a:srgbClr val="FEECEC"/>
                    </a:solid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rgbClr val="000000"/>
                        </a:solidFill>
                        <a:effectLst/>
                        <a:uLnTx/>
                        <a:uFillTx/>
                      </a:endParaRPr>
                    </a:p>
                  </p:txBody>
                </p:sp>
                <p:sp>
                  <p:nvSpPr>
                    <p:cNvPr id="80" name="Freeform: Shape 79">
                      <a:extLst>
                        <a:ext uri="{FF2B5EF4-FFF2-40B4-BE49-F238E27FC236}">
                          <a16:creationId xmlns:a16="http://schemas.microsoft.com/office/drawing/2014/main" id="{B9DBBA2B-57A7-92C2-7C14-DC80E412536D}"/>
                        </a:ext>
                      </a:extLst>
                    </p:cNvPr>
                    <p:cNvSpPr/>
                    <p:nvPr/>
                  </p:nvSpPr>
                  <p:spPr>
                    <a:xfrm>
                      <a:off x="8915866" y="2228850"/>
                      <a:ext cx="2075773" cy="888819"/>
                    </a:xfrm>
                    <a:custGeom>
                      <a:avLst/>
                      <a:gdLst>
                        <a:gd name="connsiteX0" fmla="*/ 1679495 w 1679543"/>
                        <a:gd name="connsiteY0" fmla="*/ 719120 h 719159"/>
                        <a:gd name="connsiteX1" fmla="*/ 1679495 w 1679543"/>
                        <a:gd name="connsiteY1" fmla="*/ 564243 h 719159"/>
                        <a:gd name="connsiteX2" fmla="*/ 1584912 w 1679543"/>
                        <a:gd name="connsiteY2" fmla="*/ 400509 h 719159"/>
                        <a:gd name="connsiteX3" fmla="*/ 934259 w 1679543"/>
                        <a:gd name="connsiteY3" fmla="*/ 25319 h 719159"/>
                        <a:gd name="connsiteX4" fmla="*/ 745093 w 1679543"/>
                        <a:gd name="connsiteY4" fmla="*/ 25319 h 719159"/>
                        <a:gd name="connsiteX5" fmla="*/ 94440 w 1679543"/>
                        <a:gd name="connsiteY5" fmla="*/ 400509 h 719159"/>
                        <a:gd name="connsiteX6" fmla="*/ -48 w 1679543"/>
                        <a:gd name="connsiteY6" fmla="*/ 564243 h 719159"/>
                        <a:gd name="connsiteX7" fmla="*/ -48 w 1679543"/>
                        <a:gd name="connsiteY7" fmla="*/ 719120 h 719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79543" h="719159">
                          <a:moveTo>
                            <a:pt x="1679495" y="719120"/>
                          </a:moveTo>
                          <a:lnTo>
                            <a:pt x="1679495" y="564243"/>
                          </a:lnTo>
                          <a:cubicBezTo>
                            <a:pt x="1679524" y="496677"/>
                            <a:pt x="1643453" y="434241"/>
                            <a:pt x="1584912" y="400509"/>
                          </a:cubicBezTo>
                          <a:lnTo>
                            <a:pt x="934259" y="25319"/>
                          </a:lnTo>
                          <a:cubicBezTo>
                            <a:pt x="875738" y="-8492"/>
                            <a:pt x="803614" y="-8492"/>
                            <a:pt x="745093" y="25319"/>
                          </a:cubicBezTo>
                          <a:lnTo>
                            <a:pt x="94440" y="400509"/>
                          </a:lnTo>
                          <a:cubicBezTo>
                            <a:pt x="35961" y="434294"/>
                            <a:pt x="-56" y="496706"/>
                            <a:pt x="-48" y="564243"/>
                          </a:cubicBezTo>
                          <a:lnTo>
                            <a:pt x="-48" y="719120"/>
                          </a:lnTo>
                          <a:close/>
                        </a:path>
                      </a:pathLst>
                    </a:custGeom>
                    <a:solidFill>
                      <a:srgbClr val="FCBABA"/>
                    </a:solid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rgbClr val="000000"/>
                        </a:solidFill>
                        <a:effectLst/>
                        <a:uLnTx/>
                        <a:uFillTx/>
                      </a:endParaRPr>
                    </a:p>
                  </p:txBody>
                </p:sp>
              </p:grpSp>
              <p:sp>
                <p:nvSpPr>
                  <p:cNvPr id="78" name="Freeform: Shape 77">
                    <a:extLst>
                      <a:ext uri="{FF2B5EF4-FFF2-40B4-BE49-F238E27FC236}">
                        <a16:creationId xmlns:a16="http://schemas.microsoft.com/office/drawing/2014/main" id="{C6F9CEBB-34AB-5CAE-1B27-68F0BA6BFCE3}"/>
                      </a:ext>
                    </a:extLst>
                  </p:cNvPr>
                  <p:cNvSpPr/>
                  <p:nvPr/>
                </p:nvSpPr>
                <p:spPr>
                  <a:xfrm>
                    <a:off x="-8717325" y="6872109"/>
                    <a:ext cx="896562" cy="1003878"/>
                  </a:xfrm>
                  <a:custGeom>
                    <a:avLst/>
                    <a:gdLst>
                      <a:gd name="connsiteX0" fmla="*/ -48 w 725424"/>
                      <a:gd name="connsiteY0" fmla="*/ 243591 h 812255"/>
                      <a:gd name="connsiteX1" fmla="*/ -48 w 725424"/>
                      <a:gd name="connsiteY1" fmla="*/ 568584 h 812255"/>
                      <a:gd name="connsiteX2" fmla="*/ 40814 w 725424"/>
                      <a:gd name="connsiteY2" fmla="*/ 639354 h 812255"/>
                      <a:gd name="connsiteX3" fmla="*/ 321802 w 725424"/>
                      <a:gd name="connsiteY3" fmla="*/ 801279 h 812255"/>
                      <a:gd name="connsiteX4" fmla="*/ 403526 w 725424"/>
                      <a:gd name="connsiteY4" fmla="*/ 801279 h 812255"/>
                      <a:gd name="connsiteX5" fmla="*/ 684514 w 725424"/>
                      <a:gd name="connsiteY5" fmla="*/ 639354 h 812255"/>
                      <a:gd name="connsiteX6" fmla="*/ 725376 w 725424"/>
                      <a:gd name="connsiteY6" fmla="*/ 568584 h 812255"/>
                      <a:gd name="connsiteX7" fmla="*/ 725376 w 725424"/>
                      <a:gd name="connsiteY7" fmla="*/ 243591 h 812255"/>
                      <a:gd name="connsiteX8" fmla="*/ 684990 w 725424"/>
                      <a:gd name="connsiteY8" fmla="*/ 172820 h 812255"/>
                      <a:gd name="connsiteX9" fmla="*/ 404003 w 725424"/>
                      <a:gd name="connsiteY9" fmla="*/ 10895 h 812255"/>
                      <a:gd name="connsiteX10" fmla="*/ 322278 w 725424"/>
                      <a:gd name="connsiteY10" fmla="*/ 10895 h 812255"/>
                      <a:gd name="connsiteX11" fmla="*/ 41290 w 725424"/>
                      <a:gd name="connsiteY11" fmla="*/ 172820 h 812255"/>
                      <a:gd name="connsiteX12" fmla="*/ -48 w 725424"/>
                      <a:gd name="connsiteY12" fmla="*/ 243591 h 8122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25424" h="812255">
                        <a:moveTo>
                          <a:pt x="-48" y="243591"/>
                        </a:moveTo>
                        <a:lnTo>
                          <a:pt x="-48" y="568584"/>
                        </a:lnTo>
                        <a:cubicBezTo>
                          <a:pt x="-7" y="597768"/>
                          <a:pt x="15559" y="624724"/>
                          <a:pt x="40814" y="639354"/>
                        </a:cubicBezTo>
                        <a:lnTo>
                          <a:pt x="321802" y="801279"/>
                        </a:lnTo>
                        <a:cubicBezTo>
                          <a:pt x="347091" y="815862"/>
                          <a:pt x="378237" y="815862"/>
                          <a:pt x="403526" y="801279"/>
                        </a:cubicBezTo>
                        <a:lnTo>
                          <a:pt x="684514" y="639354"/>
                        </a:lnTo>
                        <a:cubicBezTo>
                          <a:pt x="709803" y="624753"/>
                          <a:pt x="725376" y="597778"/>
                          <a:pt x="725376" y="568584"/>
                        </a:cubicBezTo>
                        <a:lnTo>
                          <a:pt x="725376" y="243591"/>
                        </a:lnTo>
                        <a:cubicBezTo>
                          <a:pt x="725471" y="214493"/>
                          <a:pt x="710088" y="187538"/>
                          <a:pt x="684990" y="172820"/>
                        </a:cubicBezTo>
                        <a:lnTo>
                          <a:pt x="404003" y="10895"/>
                        </a:lnTo>
                        <a:cubicBezTo>
                          <a:pt x="378714" y="-3684"/>
                          <a:pt x="347567" y="-3684"/>
                          <a:pt x="322278" y="10895"/>
                        </a:cubicBezTo>
                        <a:lnTo>
                          <a:pt x="41290" y="172820"/>
                        </a:lnTo>
                        <a:cubicBezTo>
                          <a:pt x="15852" y="187326"/>
                          <a:pt x="91" y="214307"/>
                          <a:pt x="-48" y="243591"/>
                        </a:cubicBezTo>
                        <a:close/>
                      </a:path>
                    </a:pathLst>
                  </a:custGeom>
                  <a:solidFill>
                    <a:srgbClr val="FFFFFF"/>
                  </a:solid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rgbClr val="000000"/>
                      </a:solidFill>
                      <a:effectLst/>
                      <a:uLnTx/>
                      <a:uFillTx/>
                    </a:endParaRPr>
                  </a:p>
                </p:txBody>
              </p:sp>
            </p:grpSp>
            <p:sp>
              <p:nvSpPr>
                <p:cNvPr id="76" name="TextBox 75">
                  <a:extLst>
                    <a:ext uri="{FF2B5EF4-FFF2-40B4-BE49-F238E27FC236}">
                      <a16:creationId xmlns:a16="http://schemas.microsoft.com/office/drawing/2014/main" id="{A034FAFE-52C5-815C-5031-83F76C370321}"/>
                    </a:ext>
                  </a:extLst>
                </p:cNvPr>
                <p:cNvSpPr txBox="1"/>
                <p:nvPr/>
              </p:nvSpPr>
              <p:spPr>
                <a:xfrm>
                  <a:off x="-8414385" y="4125019"/>
                  <a:ext cx="2420357" cy="1086166"/>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srgbClr val="000000"/>
                      </a:solidFill>
                      <a:effectLst/>
                      <a:uLnTx/>
                      <a:uFillTx/>
                      <a:latin typeface="+mj-lt"/>
                    </a:rPr>
                    <a:t>Scientific Discovery</a:t>
                  </a:r>
                  <a:endParaRPr kumimoji="0" lang="en-NL" sz="1400" b="1" i="0" u="none" strike="noStrike" kern="0" cap="none" spc="0" normalizeH="0" baseline="0" noProof="0" dirty="0">
                    <a:ln>
                      <a:noFill/>
                    </a:ln>
                    <a:solidFill>
                      <a:srgbClr val="000000"/>
                    </a:solidFill>
                    <a:effectLst/>
                    <a:uLnTx/>
                    <a:uFillTx/>
                    <a:latin typeface="+mj-lt"/>
                  </a:endParaRPr>
                </a:p>
              </p:txBody>
            </p:sp>
          </p:grpSp>
          <p:pic>
            <p:nvPicPr>
              <p:cNvPr id="74" name="Picture 73" descr="A picture containing icon&#10;&#10;Description automatically generated">
                <a:extLst>
                  <a:ext uri="{FF2B5EF4-FFF2-40B4-BE49-F238E27FC236}">
                    <a16:creationId xmlns:a16="http://schemas.microsoft.com/office/drawing/2014/main" id="{699E9630-3418-F6DB-B158-88B42B3A261D}"/>
                  </a:ext>
                </a:extLst>
              </p:cNvPr>
              <p:cNvPicPr>
                <a:picLocks noChangeAspect="1"/>
              </p:cNvPicPr>
              <p:nvPr/>
            </p:nvPicPr>
            <p:blipFill rotWithShape="1">
              <a:blip r:embed="rId5"/>
              <a:srcRect l="19674" t="20046" r="20322" b="21065"/>
              <a:stretch/>
            </p:blipFill>
            <p:spPr>
              <a:xfrm>
                <a:off x="10558102" y="4873690"/>
                <a:ext cx="765045" cy="750850"/>
              </a:xfrm>
              <a:prstGeom prst="rect">
                <a:avLst/>
              </a:prstGeom>
            </p:spPr>
          </p:pic>
        </p:grpSp>
        <p:grpSp>
          <p:nvGrpSpPr>
            <p:cNvPr id="37" name="Group 36">
              <a:extLst>
                <a:ext uri="{FF2B5EF4-FFF2-40B4-BE49-F238E27FC236}">
                  <a16:creationId xmlns:a16="http://schemas.microsoft.com/office/drawing/2014/main" id="{BF0DF414-2A5A-144C-F883-035EA7796147}"/>
                </a:ext>
              </a:extLst>
            </p:cNvPr>
            <p:cNvGrpSpPr/>
            <p:nvPr/>
          </p:nvGrpSpPr>
          <p:grpSpPr>
            <a:xfrm>
              <a:off x="4558223" y="4792912"/>
              <a:ext cx="1370632" cy="1385020"/>
              <a:chOff x="24125698" y="4387423"/>
              <a:chExt cx="3243447" cy="2926333"/>
            </a:xfrm>
          </p:grpSpPr>
          <p:grpSp>
            <p:nvGrpSpPr>
              <p:cNvPr id="65" name="Group 64">
                <a:extLst>
                  <a:ext uri="{FF2B5EF4-FFF2-40B4-BE49-F238E27FC236}">
                    <a16:creationId xmlns:a16="http://schemas.microsoft.com/office/drawing/2014/main" id="{FFEBC90A-F4F0-5F8E-590D-CC1BB5D8D626}"/>
                  </a:ext>
                </a:extLst>
              </p:cNvPr>
              <p:cNvGrpSpPr/>
              <p:nvPr/>
            </p:nvGrpSpPr>
            <p:grpSpPr>
              <a:xfrm>
                <a:off x="24125698" y="4387423"/>
                <a:ext cx="3243447" cy="2926333"/>
                <a:chOff x="-15250596" y="10925657"/>
                <a:chExt cx="3243447" cy="2926333"/>
              </a:xfrm>
            </p:grpSpPr>
            <p:grpSp>
              <p:nvGrpSpPr>
                <p:cNvPr id="67" name="Group 66">
                  <a:extLst>
                    <a:ext uri="{FF2B5EF4-FFF2-40B4-BE49-F238E27FC236}">
                      <a16:creationId xmlns:a16="http://schemas.microsoft.com/office/drawing/2014/main" id="{BF5C53EB-79E4-138C-7151-03F8EE5DB070}"/>
                    </a:ext>
                  </a:extLst>
                </p:cNvPr>
                <p:cNvGrpSpPr/>
                <p:nvPr/>
              </p:nvGrpSpPr>
              <p:grpSpPr>
                <a:xfrm>
                  <a:off x="-15161531" y="10925657"/>
                  <a:ext cx="3108989" cy="2926333"/>
                  <a:chOff x="-9306871" y="6728215"/>
                  <a:chExt cx="2075890" cy="2324100"/>
                </a:xfrm>
              </p:grpSpPr>
              <p:grpSp>
                <p:nvGrpSpPr>
                  <p:cNvPr id="69" name="Group 68">
                    <a:extLst>
                      <a:ext uri="{FF2B5EF4-FFF2-40B4-BE49-F238E27FC236}">
                        <a16:creationId xmlns:a16="http://schemas.microsoft.com/office/drawing/2014/main" id="{F71182FE-C14F-FB66-9AD6-CBD70E00D9CE}"/>
                      </a:ext>
                    </a:extLst>
                  </p:cNvPr>
                  <p:cNvGrpSpPr/>
                  <p:nvPr/>
                </p:nvGrpSpPr>
                <p:grpSpPr>
                  <a:xfrm>
                    <a:off x="-9306871" y="6728215"/>
                    <a:ext cx="2075890" cy="2324100"/>
                    <a:chOff x="8915866" y="2228850"/>
                    <a:chExt cx="2075890" cy="2324100"/>
                  </a:xfrm>
                </p:grpSpPr>
                <p:sp>
                  <p:nvSpPr>
                    <p:cNvPr id="71" name="Freeform: Shape 70">
                      <a:extLst>
                        <a:ext uri="{FF2B5EF4-FFF2-40B4-BE49-F238E27FC236}">
                          <a16:creationId xmlns:a16="http://schemas.microsoft.com/office/drawing/2014/main" id="{CC082A4A-4B43-6F03-2261-63D39BFE07F9}"/>
                        </a:ext>
                      </a:extLst>
                    </p:cNvPr>
                    <p:cNvSpPr/>
                    <p:nvPr/>
                  </p:nvSpPr>
                  <p:spPr>
                    <a:xfrm>
                      <a:off x="8915866" y="2228850"/>
                      <a:ext cx="2075890" cy="2324100"/>
                    </a:xfrm>
                    <a:custGeom>
                      <a:avLst/>
                      <a:gdLst>
                        <a:gd name="connsiteX0" fmla="*/ 1584912 w 1679638"/>
                        <a:gd name="connsiteY0" fmla="*/ 400509 h 1880470"/>
                        <a:gd name="connsiteX1" fmla="*/ 934259 w 1679638"/>
                        <a:gd name="connsiteY1" fmla="*/ 25319 h 1880470"/>
                        <a:gd name="connsiteX2" fmla="*/ 745093 w 1679638"/>
                        <a:gd name="connsiteY2" fmla="*/ 25319 h 1880470"/>
                        <a:gd name="connsiteX3" fmla="*/ 94440 w 1679638"/>
                        <a:gd name="connsiteY3" fmla="*/ 400509 h 1880470"/>
                        <a:gd name="connsiteX4" fmla="*/ -48 w 1679638"/>
                        <a:gd name="connsiteY4" fmla="*/ 564243 h 1880470"/>
                        <a:gd name="connsiteX5" fmla="*/ -48 w 1679638"/>
                        <a:gd name="connsiteY5" fmla="*/ 1315576 h 1880470"/>
                        <a:gd name="connsiteX6" fmla="*/ 94535 w 1679638"/>
                        <a:gd name="connsiteY6" fmla="*/ 1479405 h 1880470"/>
                        <a:gd name="connsiteX7" fmla="*/ 745188 w 1679638"/>
                        <a:gd name="connsiteY7" fmla="*/ 1855072 h 1880470"/>
                        <a:gd name="connsiteX8" fmla="*/ 934355 w 1679638"/>
                        <a:gd name="connsiteY8" fmla="*/ 1855072 h 1880470"/>
                        <a:gd name="connsiteX9" fmla="*/ 1585007 w 1679638"/>
                        <a:gd name="connsiteY9" fmla="*/ 1479405 h 1880470"/>
                        <a:gd name="connsiteX10" fmla="*/ 1679591 w 1679638"/>
                        <a:gd name="connsiteY10" fmla="*/ 1315576 h 1880470"/>
                        <a:gd name="connsiteX11" fmla="*/ 1679591 w 1679638"/>
                        <a:gd name="connsiteY11" fmla="*/ 564243 h 1880470"/>
                        <a:gd name="connsiteX12" fmla="*/ 1584912 w 1679638"/>
                        <a:gd name="connsiteY12" fmla="*/ 400509 h 1880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9638" h="1880470">
                          <a:moveTo>
                            <a:pt x="1584912" y="400509"/>
                          </a:moveTo>
                          <a:lnTo>
                            <a:pt x="934259" y="25319"/>
                          </a:lnTo>
                          <a:cubicBezTo>
                            <a:pt x="875738" y="-8492"/>
                            <a:pt x="803614" y="-8492"/>
                            <a:pt x="745093" y="25319"/>
                          </a:cubicBezTo>
                          <a:lnTo>
                            <a:pt x="94440" y="400509"/>
                          </a:lnTo>
                          <a:cubicBezTo>
                            <a:pt x="35961" y="434294"/>
                            <a:pt x="-56" y="496706"/>
                            <a:pt x="-48" y="564243"/>
                          </a:cubicBezTo>
                          <a:lnTo>
                            <a:pt x="-48" y="1315576"/>
                          </a:lnTo>
                          <a:cubicBezTo>
                            <a:pt x="-31" y="1383155"/>
                            <a:pt x="36019" y="1445601"/>
                            <a:pt x="94535" y="1479405"/>
                          </a:cubicBezTo>
                          <a:lnTo>
                            <a:pt x="745188" y="1855072"/>
                          </a:lnTo>
                          <a:cubicBezTo>
                            <a:pt x="803710" y="1888885"/>
                            <a:pt x="875833" y="1888885"/>
                            <a:pt x="934355" y="1855072"/>
                          </a:cubicBezTo>
                          <a:lnTo>
                            <a:pt x="1585007" y="1479405"/>
                          </a:lnTo>
                          <a:cubicBezTo>
                            <a:pt x="1643548" y="1445630"/>
                            <a:pt x="1679610" y="1383165"/>
                            <a:pt x="1679591" y="1315576"/>
                          </a:cubicBezTo>
                          <a:lnTo>
                            <a:pt x="1679591" y="564243"/>
                          </a:lnTo>
                          <a:cubicBezTo>
                            <a:pt x="1679600" y="496657"/>
                            <a:pt x="1643491" y="434217"/>
                            <a:pt x="1584912" y="400509"/>
                          </a:cubicBezTo>
                          <a:close/>
                        </a:path>
                      </a:pathLst>
                    </a:custGeom>
                    <a:solidFill>
                      <a:schemeClr val="accent6">
                        <a:lumMod val="20000"/>
                        <a:lumOff val="80000"/>
                      </a:schemeClr>
                    </a:solid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rgbClr val="000000"/>
                        </a:solidFill>
                        <a:effectLst/>
                        <a:uLnTx/>
                        <a:uFillTx/>
                      </a:endParaRPr>
                    </a:p>
                  </p:txBody>
                </p:sp>
                <p:sp>
                  <p:nvSpPr>
                    <p:cNvPr id="72" name="Freeform: Shape 71">
                      <a:extLst>
                        <a:ext uri="{FF2B5EF4-FFF2-40B4-BE49-F238E27FC236}">
                          <a16:creationId xmlns:a16="http://schemas.microsoft.com/office/drawing/2014/main" id="{86C15942-8DCF-E6C0-0D24-283AC8FD3AD7}"/>
                        </a:ext>
                      </a:extLst>
                    </p:cNvPr>
                    <p:cNvSpPr/>
                    <p:nvPr/>
                  </p:nvSpPr>
                  <p:spPr>
                    <a:xfrm>
                      <a:off x="8915866" y="2228850"/>
                      <a:ext cx="2075773" cy="888819"/>
                    </a:xfrm>
                    <a:custGeom>
                      <a:avLst/>
                      <a:gdLst>
                        <a:gd name="connsiteX0" fmla="*/ 1679495 w 1679543"/>
                        <a:gd name="connsiteY0" fmla="*/ 719120 h 719159"/>
                        <a:gd name="connsiteX1" fmla="*/ 1679495 w 1679543"/>
                        <a:gd name="connsiteY1" fmla="*/ 564243 h 719159"/>
                        <a:gd name="connsiteX2" fmla="*/ 1584912 w 1679543"/>
                        <a:gd name="connsiteY2" fmla="*/ 400509 h 719159"/>
                        <a:gd name="connsiteX3" fmla="*/ 934259 w 1679543"/>
                        <a:gd name="connsiteY3" fmla="*/ 25319 h 719159"/>
                        <a:gd name="connsiteX4" fmla="*/ 745093 w 1679543"/>
                        <a:gd name="connsiteY4" fmla="*/ 25319 h 719159"/>
                        <a:gd name="connsiteX5" fmla="*/ 94440 w 1679543"/>
                        <a:gd name="connsiteY5" fmla="*/ 400509 h 719159"/>
                        <a:gd name="connsiteX6" fmla="*/ -48 w 1679543"/>
                        <a:gd name="connsiteY6" fmla="*/ 564243 h 719159"/>
                        <a:gd name="connsiteX7" fmla="*/ -48 w 1679543"/>
                        <a:gd name="connsiteY7" fmla="*/ 719120 h 719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79543" h="719159">
                          <a:moveTo>
                            <a:pt x="1679495" y="719120"/>
                          </a:moveTo>
                          <a:lnTo>
                            <a:pt x="1679495" y="564243"/>
                          </a:lnTo>
                          <a:cubicBezTo>
                            <a:pt x="1679524" y="496677"/>
                            <a:pt x="1643453" y="434241"/>
                            <a:pt x="1584912" y="400509"/>
                          </a:cubicBezTo>
                          <a:lnTo>
                            <a:pt x="934259" y="25319"/>
                          </a:lnTo>
                          <a:cubicBezTo>
                            <a:pt x="875738" y="-8492"/>
                            <a:pt x="803614" y="-8492"/>
                            <a:pt x="745093" y="25319"/>
                          </a:cubicBezTo>
                          <a:lnTo>
                            <a:pt x="94440" y="400509"/>
                          </a:lnTo>
                          <a:cubicBezTo>
                            <a:pt x="35961" y="434294"/>
                            <a:pt x="-56" y="496706"/>
                            <a:pt x="-48" y="564243"/>
                          </a:cubicBezTo>
                          <a:lnTo>
                            <a:pt x="-48" y="719120"/>
                          </a:lnTo>
                          <a:close/>
                        </a:path>
                      </a:pathLst>
                    </a:custGeom>
                    <a:solidFill>
                      <a:schemeClr val="accent6">
                        <a:lumMod val="60000"/>
                        <a:lumOff val="40000"/>
                      </a:schemeClr>
                    </a:solid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rgbClr val="000000"/>
                        </a:solidFill>
                        <a:effectLst/>
                        <a:uLnTx/>
                        <a:uFillTx/>
                      </a:endParaRPr>
                    </a:p>
                  </p:txBody>
                </p:sp>
              </p:grpSp>
              <p:sp>
                <p:nvSpPr>
                  <p:cNvPr id="70" name="Freeform: Shape 69">
                    <a:extLst>
                      <a:ext uri="{FF2B5EF4-FFF2-40B4-BE49-F238E27FC236}">
                        <a16:creationId xmlns:a16="http://schemas.microsoft.com/office/drawing/2014/main" id="{CEFF51CC-BD81-BE66-E45B-372EAB2220F7}"/>
                      </a:ext>
                    </a:extLst>
                  </p:cNvPr>
                  <p:cNvSpPr/>
                  <p:nvPr/>
                </p:nvSpPr>
                <p:spPr>
                  <a:xfrm>
                    <a:off x="-8717325" y="6872109"/>
                    <a:ext cx="896562" cy="1003878"/>
                  </a:xfrm>
                  <a:custGeom>
                    <a:avLst/>
                    <a:gdLst>
                      <a:gd name="connsiteX0" fmla="*/ -48 w 725424"/>
                      <a:gd name="connsiteY0" fmla="*/ 243591 h 812255"/>
                      <a:gd name="connsiteX1" fmla="*/ -48 w 725424"/>
                      <a:gd name="connsiteY1" fmla="*/ 568584 h 812255"/>
                      <a:gd name="connsiteX2" fmla="*/ 40814 w 725424"/>
                      <a:gd name="connsiteY2" fmla="*/ 639354 h 812255"/>
                      <a:gd name="connsiteX3" fmla="*/ 321802 w 725424"/>
                      <a:gd name="connsiteY3" fmla="*/ 801279 h 812255"/>
                      <a:gd name="connsiteX4" fmla="*/ 403526 w 725424"/>
                      <a:gd name="connsiteY4" fmla="*/ 801279 h 812255"/>
                      <a:gd name="connsiteX5" fmla="*/ 684514 w 725424"/>
                      <a:gd name="connsiteY5" fmla="*/ 639354 h 812255"/>
                      <a:gd name="connsiteX6" fmla="*/ 725376 w 725424"/>
                      <a:gd name="connsiteY6" fmla="*/ 568584 h 812255"/>
                      <a:gd name="connsiteX7" fmla="*/ 725376 w 725424"/>
                      <a:gd name="connsiteY7" fmla="*/ 243591 h 812255"/>
                      <a:gd name="connsiteX8" fmla="*/ 684990 w 725424"/>
                      <a:gd name="connsiteY8" fmla="*/ 172820 h 812255"/>
                      <a:gd name="connsiteX9" fmla="*/ 404003 w 725424"/>
                      <a:gd name="connsiteY9" fmla="*/ 10895 h 812255"/>
                      <a:gd name="connsiteX10" fmla="*/ 322278 w 725424"/>
                      <a:gd name="connsiteY10" fmla="*/ 10895 h 812255"/>
                      <a:gd name="connsiteX11" fmla="*/ 41290 w 725424"/>
                      <a:gd name="connsiteY11" fmla="*/ 172820 h 812255"/>
                      <a:gd name="connsiteX12" fmla="*/ -48 w 725424"/>
                      <a:gd name="connsiteY12" fmla="*/ 243591 h 8122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25424" h="812255">
                        <a:moveTo>
                          <a:pt x="-48" y="243591"/>
                        </a:moveTo>
                        <a:lnTo>
                          <a:pt x="-48" y="568584"/>
                        </a:lnTo>
                        <a:cubicBezTo>
                          <a:pt x="-7" y="597768"/>
                          <a:pt x="15559" y="624724"/>
                          <a:pt x="40814" y="639354"/>
                        </a:cubicBezTo>
                        <a:lnTo>
                          <a:pt x="321802" y="801279"/>
                        </a:lnTo>
                        <a:cubicBezTo>
                          <a:pt x="347091" y="815862"/>
                          <a:pt x="378237" y="815862"/>
                          <a:pt x="403526" y="801279"/>
                        </a:cubicBezTo>
                        <a:lnTo>
                          <a:pt x="684514" y="639354"/>
                        </a:lnTo>
                        <a:cubicBezTo>
                          <a:pt x="709803" y="624753"/>
                          <a:pt x="725376" y="597778"/>
                          <a:pt x="725376" y="568584"/>
                        </a:cubicBezTo>
                        <a:lnTo>
                          <a:pt x="725376" y="243591"/>
                        </a:lnTo>
                        <a:cubicBezTo>
                          <a:pt x="725471" y="214493"/>
                          <a:pt x="710088" y="187538"/>
                          <a:pt x="684990" y="172820"/>
                        </a:cubicBezTo>
                        <a:lnTo>
                          <a:pt x="404003" y="10895"/>
                        </a:lnTo>
                        <a:cubicBezTo>
                          <a:pt x="378714" y="-3684"/>
                          <a:pt x="347567" y="-3684"/>
                          <a:pt x="322278" y="10895"/>
                        </a:cubicBezTo>
                        <a:lnTo>
                          <a:pt x="41290" y="172820"/>
                        </a:lnTo>
                        <a:cubicBezTo>
                          <a:pt x="15852" y="187326"/>
                          <a:pt x="91" y="214307"/>
                          <a:pt x="-48" y="243591"/>
                        </a:cubicBezTo>
                        <a:close/>
                      </a:path>
                    </a:pathLst>
                  </a:custGeom>
                  <a:solidFill>
                    <a:srgbClr val="FFFFFF"/>
                  </a:solid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rgbClr val="000000"/>
                      </a:solidFill>
                      <a:effectLst/>
                      <a:uLnTx/>
                      <a:uFillTx/>
                    </a:endParaRPr>
                  </a:p>
                </p:txBody>
              </p:sp>
            </p:grpSp>
            <p:sp>
              <p:nvSpPr>
                <p:cNvPr id="68" name="TextBox 67">
                  <a:extLst>
                    <a:ext uri="{FF2B5EF4-FFF2-40B4-BE49-F238E27FC236}">
                      <a16:creationId xmlns:a16="http://schemas.microsoft.com/office/drawing/2014/main" id="{33356728-5E25-3C8D-F9AF-F7A92B29E760}"/>
                    </a:ext>
                  </a:extLst>
                </p:cNvPr>
                <p:cNvSpPr txBox="1"/>
                <p:nvPr/>
              </p:nvSpPr>
              <p:spPr>
                <a:xfrm>
                  <a:off x="-15250596" y="12347391"/>
                  <a:ext cx="3243447" cy="1086167"/>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srgbClr val="000000"/>
                      </a:solidFill>
                      <a:effectLst/>
                      <a:uLnTx/>
                      <a:uFillTx/>
                      <a:latin typeface="+mj-lt"/>
                    </a:rPr>
                    <a:t>Product Development</a:t>
                  </a:r>
                  <a:endParaRPr kumimoji="0" lang="en-NL" sz="1400" b="1" i="0" u="none" strike="noStrike" kern="0" cap="none" spc="0" normalizeH="0" baseline="0" noProof="0" dirty="0">
                    <a:ln>
                      <a:noFill/>
                    </a:ln>
                    <a:solidFill>
                      <a:srgbClr val="000000"/>
                    </a:solidFill>
                    <a:effectLst/>
                    <a:uLnTx/>
                    <a:uFillTx/>
                    <a:latin typeface="+mj-lt"/>
                  </a:endParaRPr>
                </a:p>
              </p:txBody>
            </p:sp>
          </p:grpSp>
          <p:pic>
            <p:nvPicPr>
              <p:cNvPr id="66" name="Picture 65" descr="Icon&#10;&#10;Description automatically generated">
                <a:extLst>
                  <a:ext uri="{FF2B5EF4-FFF2-40B4-BE49-F238E27FC236}">
                    <a16:creationId xmlns:a16="http://schemas.microsoft.com/office/drawing/2014/main" id="{69333FA6-F3E2-40D3-D0CC-55C0EF7ADD3C}"/>
                  </a:ext>
                </a:extLst>
              </p:cNvPr>
              <p:cNvPicPr>
                <a:picLocks noChangeAspect="1"/>
              </p:cNvPicPr>
              <p:nvPr/>
            </p:nvPicPr>
            <p:blipFill>
              <a:blip r:embed="rId6"/>
              <a:stretch>
                <a:fillRect/>
              </a:stretch>
            </p:blipFill>
            <p:spPr>
              <a:xfrm>
                <a:off x="25293849" y="4732914"/>
                <a:ext cx="950463" cy="950463"/>
              </a:xfrm>
              <a:prstGeom prst="rect">
                <a:avLst/>
              </a:prstGeom>
            </p:spPr>
          </p:pic>
        </p:grpSp>
        <p:grpSp>
          <p:nvGrpSpPr>
            <p:cNvPr id="38" name="Group 37">
              <a:extLst>
                <a:ext uri="{FF2B5EF4-FFF2-40B4-BE49-F238E27FC236}">
                  <a16:creationId xmlns:a16="http://schemas.microsoft.com/office/drawing/2014/main" id="{D65FB62B-01DC-7B56-BFB7-523641A8AC79}"/>
                </a:ext>
              </a:extLst>
            </p:cNvPr>
            <p:cNvGrpSpPr/>
            <p:nvPr/>
          </p:nvGrpSpPr>
          <p:grpSpPr>
            <a:xfrm>
              <a:off x="6824176" y="3565107"/>
              <a:ext cx="1342306" cy="1385020"/>
              <a:chOff x="20492077" y="5580893"/>
              <a:chExt cx="3176239" cy="2926333"/>
            </a:xfrm>
          </p:grpSpPr>
          <p:grpSp>
            <p:nvGrpSpPr>
              <p:cNvPr id="57" name="Group 56">
                <a:extLst>
                  <a:ext uri="{FF2B5EF4-FFF2-40B4-BE49-F238E27FC236}">
                    <a16:creationId xmlns:a16="http://schemas.microsoft.com/office/drawing/2014/main" id="{81335D2E-015B-8866-18B5-550DED24BCEC}"/>
                  </a:ext>
                </a:extLst>
              </p:cNvPr>
              <p:cNvGrpSpPr/>
              <p:nvPr/>
            </p:nvGrpSpPr>
            <p:grpSpPr>
              <a:xfrm>
                <a:off x="20492077" y="5580893"/>
                <a:ext cx="3176239" cy="2926333"/>
                <a:chOff x="-9206251" y="6100309"/>
                <a:chExt cx="3176239" cy="2926333"/>
              </a:xfrm>
            </p:grpSpPr>
            <p:grpSp>
              <p:nvGrpSpPr>
                <p:cNvPr id="59" name="Group 58">
                  <a:extLst>
                    <a:ext uri="{FF2B5EF4-FFF2-40B4-BE49-F238E27FC236}">
                      <a16:creationId xmlns:a16="http://schemas.microsoft.com/office/drawing/2014/main" id="{7CC1D9C9-F703-CA1D-38ED-579B80C8205E}"/>
                    </a:ext>
                  </a:extLst>
                </p:cNvPr>
                <p:cNvGrpSpPr/>
                <p:nvPr/>
              </p:nvGrpSpPr>
              <p:grpSpPr>
                <a:xfrm>
                  <a:off x="-9206251" y="6100309"/>
                  <a:ext cx="3108989" cy="2926333"/>
                  <a:chOff x="-9306874" y="6728215"/>
                  <a:chExt cx="2075890" cy="2324100"/>
                </a:xfrm>
              </p:grpSpPr>
              <p:grpSp>
                <p:nvGrpSpPr>
                  <p:cNvPr id="61" name="Group 60">
                    <a:extLst>
                      <a:ext uri="{FF2B5EF4-FFF2-40B4-BE49-F238E27FC236}">
                        <a16:creationId xmlns:a16="http://schemas.microsoft.com/office/drawing/2014/main" id="{7017A17C-4E55-428F-1D65-02000B5028EA}"/>
                      </a:ext>
                    </a:extLst>
                  </p:cNvPr>
                  <p:cNvGrpSpPr/>
                  <p:nvPr/>
                </p:nvGrpSpPr>
                <p:grpSpPr>
                  <a:xfrm>
                    <a:off x="-9306874" y="6728215"/>
                    <a:ext cx="2075890" cy="2324100"/>
                    <a:chOff x="8915863" y="2228850"/>
                    <a:chExt cx="2075890" cy="2324100"/>
                  </a:xfrm>
                </p:grpSpPr>
                <p:sp>
                  <p:nvSpPr>
                    <p:cNvPr id="63" name="Freeform: Shape 62">
                      <a:extLst>
                        <a:ext uri="{FF2B5EF4-FFF2-40B4-BE49-F238E27FC236}">
                          <a16:creationId xmlns:a16="http://schemas.microsoft.com/office/drawing/2014/main" id="{DE36DB71-47C2-A558-4E37-5529EC4E43F7}"/>
                        </a:ext>
                      </a:extLst>
                    </p:cNvPr>
                    <p:cNvSpPr/>
                    <p:nvPr/>
                  </p:nvSpPr>
                  <p:spPr>
                    <a:xfrm>
                      <a:off x="8915863" y="2228850"/>
                      <a:ext cx="2075890" cy="2324100"/>
                    </a:xfrm>
                    <a:custGeom>
                      <a:avLst/>
                      <a:gdLst>
                        <a:gd name="connsiteX0" fmla="*/ 1584912 w 1679638"/>
                        <a:gd name="connsiteY0" fmla="*/ 400509 h 1880470"/>
                        <a:gd name="connsiteX1" fmla="*/ 934259 w 1679638"/>
                        <a:gd name="connsiteY1" fmla="*/ 25319 h 1880470"/>
                        <a:gd name="connsiteX2" fmla="*/ 745093 w 1679638"/>
                        <a:gd name="connsiteY2" fmla="*/ 25319 h 1880470"/>
                        <a:gd name="connsiteX3" fmla="*/ 94440 w 1679638"/>
                        <a:gd name="connsiteY3" fmla="*/ 400509 h 1880470"/>
                        <a:gd name="connsiteX4" fmla="*/ -48 w 1679638"/>
                        <a:gd name="connsiteY4" fmla="*/ 564243 h 1880470"/>
                        <a:gd name="connsiteX5" fmla="*/ -48 w 1679638"/>
                        <a:gd name="connsiteY5" fmla="*/ 1315576 h 1880470"/>
                        <a:gd name="connsiteX6" fmla="*/ 94535 w 1679638"/>
                        <a:gd name="connsiteY6" fmla="*/ 1479405 h 1880470"/>
                        <a:gd name="connsiteX7" fmla="*/ 745188 w 1679638"/>
                        <a:gd name="connsiteY7" fmla="*/ 1855072 h 1880470"/>
                        <a:gd name="connsiteX8" fmla="*/ 934355 w 1679638"/>
                        <a:gd name="connsiteY8" fmla="*/ 1855072 h 1880470"/>
                        <a:gd name="connsiteX9" fmla="*/ 1585007 w 1679638"/>
                        <a:gd name="connsiteY9" fmla="*/ 1479405 h 1880470"/>
                        <a:gd name="connsiteX10" fmla="*/ 1679591 w 1679638"/>
                        <a:gd name="connsiteY10" fmla="*/ 1315576 h 1880470"/>
                        <a:gd name="connsiteX11" fmla="*/ 1679591 w 1679638"/>
                        <a:gd name="connsiteY11" fmla="*/ 564243 h 1880470"/>
                        <a:gd name="connsiteX12" fmla="*/ 1584912 w 1679638"/>
                        <a:gd name="connsiteY12" fmla="*/ 400509 h 1880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9638" h="1880470">
                          <a:moveTo>
                            <a:pt x="1584912" y="400509"/>
                          </a:moveTo>
                          <a:lnTo>
                            <a:pt x="934259" y="25319"/>
                          </a:lnTo>
                          <a:cubicBezTo>
                            <a:pt x="875738" y="-8492"/>
                            <a:pt x="803614" y="-8492"/>
                            <a:pt x="745093" y="25319"/>
                          </a:cubicBezTo>
                          <a:lnTo>
                            <a:pt x="94440" y="400509"/>
                          </a:lnTo>
                          <a:cubicBezTo>
                            <a:pt x="35961" y="434294"/>
                            <a:pt x="-56" y="496706"/>
                            <a:pt x="-48" y="564243"/>
                          </a:cubicBezTo>
                          <a:lnTo>
                            <a:pt x="-48" y="1315576"/>
                          </a:lnTo>
                          <a:cubicBezTo>
                            <a:pt x="-31" y="1383155"/>
                            <a:pt x="36019" y="1445601"/>
                            <a:pt x="94535" y="1479405"/>
                          </a:cubicBezTo>
                          <a:lnTo>
                            <a:pt x="745188" y="1855072"/>
                          </a:lnTo>
                          <a:cubicBezTo>
                            <a:pt x="803710" y="1888885"/>
                            <a:pt x="875833" y="1888885"/>
                            <a:pt x="934355" y="1855072"/>
                          </a:cubicBezTo>
                          <a:lnTo>
                            <a:pt x="1585007" y="1479405"/>
                          </a:lnTo>
                          <a:cubicBezTo>
                            <a:pt x="1643548" y="1445630"/>
                            <a:pt x="1679610" y="1383165"/>
                            <a:pt x="1679591" y="1315576"/>
                          </a:cubicBezTo>
                          <a:lnTo>
                            <a:pt x="1679591" y="564243"/>
                          </a:lnTo>
                          <a:cubicBezTo>
                            <a:pt x="1679600" y="496657"/>
                            <a:pt x="1643491" y="434217"/>
                            <a:pt x="1584912" y="400509"/>
                          </a:cubicBezTo>
                          <a:close/>
                        </a:path>
                      </a:pathLst>
                    </a:custGeom>
                    <a:solidFill>
                      <a:srgbClr val="1EA185">
                        <a:lumMod val="20000"/>
                        <a:lumOff val="80000"/>
                      </a:srgbClr>
                    </a:solid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rgbClr val="000000"/>
                        </a:solidFill>
                        <a:effectLst/>
                        <a:uLnTx/>
                        <a:uFillTx/>
                      </a:endParaRPr>
                    </a:p>
                  </p:txBody>
                </p:sp>
                <p:sp>
                  <p:nvSpPr>
                    <p:cNvPr id="64" name="Freeform: Shape 63">
                      <a:extLst>
                        <a:ext uri="{FF2B5EF4-FFF2-40B4-BE49-F238E27FC236}">
                          <a16:creationId xmlns:a16="http://schemas.microsoft.com/office/drawing/2014/main" id="{66C4CC63-8DC2-4700-8AA8-55AB9622A483}"/>
                        </a:ext>
                      </a:extLst>
                    </p:cNvPr>
                    <p:cNvSpPr/>
                    <p:nvPr/>
                  </p:nvSpPr>
                  <p:spPr>
                    <a:xfrm>
                      <a:off x="8915866" y="2228850"/>
                      <a:ext cx="2075773" cy="888819"/>
                    </a:xfrm>
                    <a:custGeom>
                      <a:avLst/>
                      <a:gdLst>
                        <a:gd name="connsiteX0" fmla="*/ 1679495 w 1679543"/>
                        <a:gd name="connsiteY0" fmla="*/ 719120 h 719159"/>
                        <a:gd name="connsiteX1" fmla="*/ 1679495 w 1679543"/>
                        <a:gd name="connsiteY1" fmla="*/ 564243 h 719159"/>
                        <a:gd name="connsiteX2" fmla="*/ 1584912 w 1679543"/>
                        <a:gd name="connsiteY2" fmla="*/ 400509 h 719159"/>
                        <a:gd name="connsiteX3" fmla="*/ 934259 w 1679543"/>
                        <a:gd name="connsiteY3" fmla="*/ 25319 h 719159"/>
                        <a:gd name="connsiteX4" fmla="*/ 745093 w 1679543"/>
                        <a:gd name="connsiteY4" fmla="*/ 25319 h 719159"/>
                        <a:gd name="connsiteX5" fmla="*/ 94440 w 1679543"/>
                        <a:gd name="connsiteY5" fmla="*/ 400509 h 719159"/>
                        <a:gd name="connsiteX6" fmla="*/ -48 w 1679543"/>
                        <a:gd name="connsiteY6" fmla="*/ 564243 h 719159"/>
                        <a:gd name="connsiteX7" fmla="*/ -48 w 1679543"/>
                        <a:gd name="connsiteY7" fmla="*/ 719120 h 719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79543" h="719159">
                          <a:moveTo>
                            <a:pt x="1679495" y="719120"/>
                          </a:moveTo>
                          <a:lnTo>
                            <a:pt x="1679495" y="564243"/>
                          </a:lnTo>
                          <a:cubicBezTo>
                            <a:pt x="1679524" y="496677"/>
                            <a:pt x="1643453" y="434241"/>
                            <a:pt x="1584912" y="400509"/>
                          </a:cubicBezTo>
                          <a:lnTo>
                            <a:pt x="934259" y="25319"/>
                          </a:lnTo>
                          <a:cubicBezTo>
                            <a:pt x="875738" y="-8492"/>
                            <a:pt x="803614" y="-8492"/>
                            <a:pt x="745093" y="25319"/>
                          </a:cubicBezTo>
                          <a:lnTo>
                            <a:pt x="94440" y="400509"/>
                          </a:lnTo>
                          <a:cubicBezTo>
                            <a:pt x="35961" y="434294"/>
                            <a:pt x="-56" y="496706"/>
                            <a:pt x="-48" y="564243"/>
                          </a:cubicBezTo>
                          <a:lnTo>
                            <a:pt x="-48" y="719120"/>
                          </a:lnTo>
                          <a:close/>
                        </a:path>
                      </a:pathLst>
                    </a:custGeom>
                    <a:solidFill>
                      <a:srgbClr val="1EA185"/>
                    </a:solid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rgbClr val="000000"/>
                        </a:solidFill>
                        <a:effectLst/>
                        <a:uLnTx/>
                        <a:uFillTx/>
                      </a:endParaRPr>
                    </a:p>
                  </p:txBody>
                </p:sp>
              </p:grpSp>
              <p:sp>
                <p:nvSpPr>
                  <p:cNvPr id="62" name="Freeform: Shape 61">
                    <a:extLst>
                      <a:ext uri="{FF2B5EF4-FFF2-40B4-BE49-F238E27FC236}">
                        <a16:creationId xmlns:a16="http://schemas.microsoft.com/office/drawing/2014/main" id="{3F1171D3-2FB5-F5B2-B74D-49BE63D32BC1}"/>
                      </a:ext>
                    </a:extLst>
                  </p:cNvPr>
                  <p:cNvSpPr/>
                  <p:nvPr/>
                </p:nvSpPr>
                <p:spPr>
                  <a:xfrm>
                    <a:off x="-8717325" y="6872109"/>
                    <a:ext cx="896562" cy="1003878"/>
                  </a:xfrm>
                  <a:custGeom>
                    <a:avLst/>
                    <a:gdLst>
                      <a:gd name="connsiteX0" fmla="*/ -48 w 725424"/>
                      <a:gd name="connsiteY0" fmla="*/ 243591 h 812255"/>
                      <a:gd name="connsiteX1" fmla="*/ -48 w 725424"/>
                      <a:gd name="connsiteY1" fmla="*/ 568584 h 812255"/>
                      <a:gd name="connsiteX2" fmla="*/ 40814 w 725424"/>
                      <a:gd name="connsiteY2" fmla="*/ 639354 h 812255"/>
                      <a:gd name="connsiteX3" fmla="*/ 321802 w 725424"/>
                      <a:gd name="connsiteY3" fmla="*/ 801279 h 812255"/>
                      <a:gd name="connsiteX4" fmla="*/ 403526 w 725424"/>
                      <a:gd name="connsiteY4" fmla="*/ 801279 h 812255"/>
                      <a:gd name="connsiteX5" fmla="*/ 684514 w 725424"/>
                      <a:gd name="connsiteY5" fmla="*/ 639354 h 812255"/>
                      <a:gd name="connsiteX6" fmla="*/ 725376 w 725424"/>
                      <a:gd name="connsiteY6" fmla="*/ 568584 h 812255"/>
                      <a:gd name="connsiteX7" fmla="*/ 725376 w 725424"/>
                      <a:gd name="connsiteY7" fmla="*/ 243591 h 812255"/>
                      <a:gd name="connsiteX8" fmla="*/ 684990 w 725424"/>
                      <a:gd name="connsiteY8" fmla="*/ 172820 h 812255"/>
                      <a:gd name="connsiteX9" fmla="*/ 404003 w 725424"/>
                      <a:gd name="connsiteY9" fmla="*/ 10895 h 812255"/>
                      <a:gd name="connsiteX10" fmla="*/ 322278 w 725424"/>
                      <a:gd name="connsiteY10" fmla="*/ 10895 h 812255"/>
                      <a:gd name="connsiteX11" fmla="*/ 41290 w 725424"/>
                      <a:gd name="connsiteY11" fmla="*/ 172820 h 812255"/>
                      <a:gd name="connsiteX12" fmla="*/ -48 w 725424"/>
                      <a:gd name="connsiteY12" fmla="*/ 243591 h 8122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25424" h="812255">
                        <a:moveTo>
                          <a:pt x="-48" y="243591"/>
                        </a:moveTo>
                        <a:lnTo>
                          <a:pt x="-48" y="568584"/>
                        </a:lnTo>
                        <a:cubicBezTo>
                          <a:pt x="-7" y="597768"/>
                          <a:pt x="15559" y="624724"/>
                          <a:pt x="40814" y="639354"/>
                        </a:cubicBezTo>
                        <a:lnTo>
                          <a:pt x="321802" y="801279"/>
                        </a:lnTo>
                        <a:cubicBezTo>
                          <a:pt x="347091" y="815862"/>
                          <a:pt x="378237" y="815862"/>
                          <a:pt x="403526" y="801279"/>
                        </a:cubicBezTo>
                        <a:lnTo>
                          <a:pt x="684514" y="639354"/>
                        </a:lnTo>
                        <a:cubicBezTo>
                          <a:pt x="709803" y="624753"/>
                          <a:pt x="725376" y="597778"/>
                          <a:pt x="725376" y="568584"/>
                        </a:cubicBezTo>
                        <a:lnTo>
                          <a:pt x="725376" y="243591"/>
                        </a:lnTo>
                        <a:cubicBezTo>
                          <a:pt x="725471" y="214493"/>
                          <a:pt x="710088" y="187538"/>
                          <a:pt x="684990" y="172820"/>
                        </a:cubicBezTo>
                        <a:lnTo>
                          <a:pt x="404003" y="10895"/>
                        </a:lnTo>
                        <a:cubicBezTo>
                          <a:pt x="378714" y="-3684"/>
                          <a:pt x="347567" y="-3684"/>
                          <a:pt x="322278" y="10895"/>
                        </a:cubicBezTo>
                        <a:lnTo>
                          <a:pt x="41290" y="172820"/>
                        </a:lnTo>
                        <a:cubicBezTo>
                          <a:pt x="15852" y="187326"/>
                          <a:pt x="91" y="214307"/>
                          <a:pt x="-48" y="243591"/>
                        </a:cubicBezTo>
                        <a:close/>
                      </a:path>
                    </a:pathLst>
                  </a:custGeom>
                  <a:solidFill>
                    <a:srgbClr val="FFFFFF"/>
                  </a:solid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rgbClr val="000000"/>
                      </a:solidFill>
                      <a:effectLst/>
                      <a:uLnTx/>
                      <a:uFillTx/>
                    </a:endParaRPr>
                  </a:p>
                </p:txBody>
              </p:sp>
            </p:grpSp>
            <p:sp>
              <p:nvSpPr>
                <p:cNvPr id="60" name="TextBox 59">
                  <a:extLst>
                    <a:ext uri="{FF2B5EF4-FFF2-40B4-BE49-F238E27FC236}">
                      <a16:creationId xmlns:a16="http://schemas.microsoft.com/office/drawing/2014/main" id="{002C148E-275B-31B9-2264-8F140749D9A3}"/>
                    </a:ext>
                  </a:extLst>
                </p:cNvPr>
                <p:cNvSpPr txBox="1"/>
                <p:nvPr/>
              </p:nvSpPr>
              <p:spPr>
                <a:xfrm>
                  <a:off x="-9205355" y="7408716"/>
                  <a:ext cx="3175343" cy="1086167"/>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srgbClr val="000000"/>
                      </a:solidFill>
                      <a:effectLst/>
                      <a:uLnTx/>
                      <a:uFillTx/>
                      <a:latin typeface="+mj-lt"/>
                    </a:rPr>
                    <a:t>Artificial Intelligence</a:t>
                  </a:r>
                  <a:endParaRPr kumimoji="0" lang="en-NL" sz="1400" b="1" i="0" u="none" strike="noStrike" kern="0" cap="none" spc="0" normalizeH="0" baseline="0" noProof="0" dirty="0">
                    <a:ln>
                      <a:noFill/>
                    </a:ln>
                    <a:solidFill>
                      <a:srgbClr val="000000"/>
                    </a:solidFill>
                    <a:effectLst/>
                    <a:uLnTx/>
                    <a:uFillTx/>
                    <a:latin typeface="+mj-lt"/>
                  </a:endParaRPr>
                </a:p>
              </p:txBody>
            </p:sp>
          </p:grpSp>
          <p:pic>
            <p:nvPicPr>
              <p:cNvPr id="58" name="Picture 57" descr="Icon&#10;&#10;Description automatically generated with low confidence">
                <a:extLst>
                  <a:ext uri="{FF2B5EF4-FFF2-40B4-BE49-F238E27FC236}">
                    <a16:creationId xmlns:a16="http://schemas.microsoft.com/office/drawing/2014/main" id="{7BA057C3-5B1D-474A-7DF0-B8AB4090D4EE}"/>
                  </a:ext>
                </a:extLst>
              </p:cNvPr>
              <p:cNvPicPr>
                <a:picLocks noChangeAspect="1"/>
              </p:cNvPicPr>
              <p:nvPr/>
            </p:nvPicPr>
            <p:blipFill rotWithShape="1">
              <a:blip r:embed="rId7"/>
              <a:srcRect l="16305" t="15510" r="17503" b="15900"/>
              <a:stretch/>
            </p:blipFill>
            <p:spPr>
              <a:xfrm>
                <a:off x="21640631" y="6008731"/>
                <a:ext cx="817708" cy="847345"/>
              </a:xfrm>
              <a:prstGeom prst="rect">
                <a:avLst/>
              </a:prstGeom>
            </p:spPr>
          </p:pic>
        </p:grpSp>
        <p:grpSp>
          <p:nvGrpSpPr>
            <p:cNvPr id="39" name="Group 38">
              <a:extLst>
                <a:ext uri="{FF2B5EF4-FFF2-40B4-BE49-F238E27FC236}">
                  <a16:creationId xmlns:a16="http://schemas.microsoft.com/office/drawing/2014/main" id="{A293F995-8B66-CFC7-6840-2F48C20B87E6}"/>
                </a:ext>
              </a:extLst>
            </p:cNvPr>
            <p:cNvGrpSpPr/>
            <p:nvPr/>
          </p:nvGrpSpPr>
          <p:grpSpPr>
            <a:xfrm>
              <a:off x="3751277" y="3571828"/>
              <a:ext cx="1315555" cy="1385020"/>
              <a:chOff x="5669417" y="5572112"/>
              <a:chExt cx="3108989" cy="2926333"/>
            </a:xfrm>
          </p:grpSpPr>
          <p:grpSp>
            <p:nvGrpSpPr>
              <p:cNvPr id="49" name="Group 48">
                <a:extLst>
                  <a:ext uri="{FF2B5EF4-FFF2-40B4-BE49-F238E27FC236}">
                    <a16:creationId xmlns:a16="http://schemas.microsoft.com/office/drawing/2014/main" id="{223043A0-BCCD-9382-ED95-94A4080A9CF3}"/>
                  </a:ext>
                </a:extLst>
              </p:cNvPr>
              <p:cNvGrpSpPr/>
              <p:nvPr/>
            </p:nvGrpSpPr>
            <p:grpSpPr>
              <a:xfrm>
                <a:off x="5669417" y="5572112"/>
                <a:ext cx="3108989" cy="2926333"/>
                <a:chOff x="-7561338" y="9701580"/>
                <a:chExt cx="3108989" cy="2926333"/>
              </a:xfrm>
            </p:grpSpPr>
            <p:grpSp>
              <p:nvGrpSpPr>
                <p:cNvPr id="51" name="Group 50">
                  <a:extLst>
                    <a:ext uri="{FF2B5EF4-FFF2-40B4-BE49-F238E27FC236}">
                      <a16:creationId xmlns:a16="http://schemas.microsoft.com/office/drawing/2014/main" id="{F32A2752-4742-A182-017F-C3B63998E23F}"/>
                    </a:ext>
                  </a:extLst>
                </p:cNvPr>
                <p:cNvGrpSpPr/>
                <p:nvPr/>
              </p:nvGrpSpPr>
              <p:grpSpPr>
                <a:xfrm>
                  <a:off x="-7561338" y="9701580"/>
                  <a:ext cx="3108989" cy="2926333"/>
                  <a:chOff x="-9306871" y="6728215"/>
                  <a:chExt cx="2075890" cy="2324100"/>
                </a:xfrm>
              </p:grpSpPr>
              <p:grpSp>
                <p:nvGrpSpPr>
                  <p:cNvPr id="53" name="Group 52">
                    <a:extLst>
                      <a:ext uri="{FF2B5EF4-FFF2-40B4-BE49-F238E27FC236}">
                        <a16:creationId xmlns:a16="http://schemas.microsoft.com/office/drawing/2014/main" id="{5F8852AD-C7EA-8A3D-7AC8-3E2F2179407B}"/>
                      </a:ext>
                    </a:extLst>
                  </p:cNvPr>
                  <p:cNvGrpSpPr/>
                  <p:nvPr/>
                </p:nvGrpSpPr>
                <p:grpSpPr>
                  <a:xfrm>
                    <a:off x="-9306871" y="6728215"/>
                    <a:ext cx="2075890" cy="2324100"/>
                    <a:chOff x="8915866" y="2228850"/>
                    <a:chExt cx="2075890" cy="2324100"/>
                  </a:xfrm>
                </p:grpSpPr>
                <p:sp>
                  <p:nvSpPr>
                    <p:cNvPr id="55" name="Freeform: Shape 54">
                      <a:extLst>
                        <a:ext uri="{FF2B5EF4-FFF2-40B4-BE49-F238E27FC236}">
                          <a16:creationId xmlns:a16="http://schemas.microsoft.com/office/drawing/2014/main" id="{4B39D776-11E7-1E2F-CD22-72955C4DF1A9}"/>
                        </a:ext>
                      </a:extLst>
                    </p:cNvPr>
                    <p:cNvSpPr/>
                    <p:nvPr/>
                  </p:nvSpPr>
                  <p:spPr>
                    <a:xfrm>
                      <a:off x="8915866" y="2228850"/>
                      <a:ext cx="2075890" cy="2324100"/>
                    </a:xfrm>
                    <a:custGeom>
                      <a:avLst/>
                      <a:gdLst>
                        <a:gd name="connsiteX0" fmla="*/ 1584912 w 1679638"/>
                        <a:gd name="connsiteY0" fmla="*/ 400509 h 1880470"/>
                        <a:gd name="connsiteX1" fmla="*/ 934259 w 1679638"/>
                        <a:gd name="connsiteY1" fmla="*/ 25319 h 1880470"/>
                        <a:gd name="connsiteX2" fmla="*/ 745093 w 1679638"/>
                        <a:gd name="connsiteY2" fmla="*/ 25319 h 1880470"/>
                        <a:gd name="connsiteX3" fmla="*/ 94440 w 1679638"/>
                        <a:gd name="connsiteY3" fmla="*/ 400509 h 1880470"/>
                        <a:gd name="connsiteX4" fmla="*/ -48 w 1679638"/>
                        <a:gd name="connsiteY4" fmla="*/ 564243 h 1880470"/>
                        <a:gd name="connsiteX5" fmla="*/ -48 w 1679638"/>
                        <a:gd name="connsiteY5" fmla="*/ 1315576 h 1880470"/>
                        <a:gd name="connsiteX6" fmla="*/ 94535 w 1679638"/>
                        <a:gd name="connsiteY6" fmla="*/ 1479405 h 1880470"/>
                        <a:gd name="connsiteX7" fmla="*/ 745188 w 1679638"/>
                        <a:gd name="connsiteY7" fmla="*/ 1855072 h 1880470"/>
                        <a:gd name="connsiteX8" fmla="*/ 934355 w 1679638"/>
                        <a:gd name="connsiteY8" fmla="*/ 1855072 h 1880470"/>
                        <a:gd name="connsiteX9" fmla="*/ 1585007 w 1679638"/>
                        <a:gd name="connsiteY9" fmla="*/ 1479405 h 1880470"/>
                        <a:gd name="connsiteX10" fmla="*/ 1679591 w 1679638"/>
                        <a:gd name="connsiteY10" fmla="*/ 1315576 h 1880470"/>
                        <a:gd name="connsiteX11" fmla="*/ 1679591 w 1679638"/>
                        <a:gd name="connsiteY11" fmla="*/ 564243 h 1880470"/>
                        <a:gd name="connsiteX12" fmla="*/ 1584912 w 1679638"/>
                        <a:gd name="connsiteY12" fmla="*/ 400509 h 1880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9638" h="1880470">
                          <a:moveTo>
                            <a:pt x="1584912" y="400509"/>
                          </a:moveTo>
                          <a:lnTo>
                            <a:pt x="934259" y="25319"/>
                          </a:lnTo>
                          <a:cubicBezTo>
                            <a:pt x="875738" y="-8492"/>
                            <a:pt x="803614" y="-8492"/>
                            <a:pt x="745093" y="25319"/>
                          </a:cubicBezTo>
                          <a:lnTo>
                            <a:pt x="94440" y="400509"/>
                          </a:lnTo>
                          <a:cubicBezTo>
                            <a:pt x="35961" y="434294"/>
                            <a:pt x="-56" y="496706"/>
                            <a:pt x="-48" y="564243"/>
                          </a:cubicBezTo>
                          <a:lnTo>
                            <a:pt x="-48" y="1315576"/>
                          </a:lnTo>
                          <a:cubicBezTo>
                            <a:pt x="-31" y="1383155"/>
                            <a:pt x="36019" y="1445601"/>
                            <a:pt x="94535" y="1479405"/>
                          </a:cubicBezTo>
                          <a:lnTo>
                            <a:pt x="745188" y="1855072"/>
                          </a:lnTo>
                          <a:cubicBezTo>
                            <a:pt x="803710" y="1888885"/>
                            <a:pt x="875833" y="1888885"/>
                            <a:pt x="934355" y="1855072"/>
                          </a:cubicBezTo>
                          <a:lnTo>
                            <a:pt x="1585007" y="1479405"/>
                          </a:lnTo>
                          <a:cubicBezTo>
                            <a:pt x="1643548" y="1445630"/>
                            <a:pt x="1679610" y="1383165"/>
                            <a:pt x="1679591" y="1315576"/>
                          </a:cubicBezTo>
                          <a:lnTo>
                            <a:pt x="1679591" y="564243"/>
                          </a:lnTo>
                          <a:cubicBezTo>
                            <a:pt x="1679600" y="496657"/>
                            <a:pt x="1643491" y="434217"/>
                            <a:pt x="1584912" y="400509"/>
                          </a:cubicBezTo>
                          <a:close/>
                        </a:path>
                      </a:pathLst>
                    </a:custGeom>
                    <a:solidFill>
                      <a:srgbClr val="FFFDBB"/>
                    </a:solid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rgbClr val="000000"/>
                        </a:solidFill>
                        <a:effectLst/>
                        <a:uLnTx/>
                        <a:uFillTx/>
                      </a:endParaRPr>
                    </a:p>
                  </p:txBody>
                </p:sp>
                <p:sp>
                  <p:nvSpPr>
                    <p:cNvPr id="56" name="Freeform: Shape 55">
                      <a:extLst>
                        <a:ext uri="{FF2B5EF4-FFF2-40B4-BE49-F238E27FC236}">
                          <a16:creationId xmlns:a16="http://schemas.microsoft.com/office/drawing/2014/main" id="{B205BFE1-5704-3825-7EC3-FB1F6A856546}"/>
                        </a:ext>
                      </a:extLst>
                    </p:cNvPr>
                    <p:cNvSpPr/>
                    <p:nvPr/>
                  </p:nvSpPr>
                  <p:spPr>
                    <a:xfrm>
                      <a:off x="8915866" y="2228850"/>
                      <a:ext cx="2075773" cy="888819"/>
                    </a:xfrm>
                    <a:custGeom>
                      <a:avLst/>
                      <a:gdLst>
                        <a:gd name="connsiteX0" fmla="*/ 1679495 w 1679543"/>
                        <a:gd name="connsiteY0" fmla="*/ 719120 h 719159"/>
                        <a:gd name="connsiteX1" fmla="*/ 1679495 w 1679543"/>
                        <a:gd name="connsiteY1" fmla="*/ 564243 h 719159"/>
                        <a:gd name="connsiteX2" fmla="*/ 1584912 w 1679543"/>
                        <a:gd name="connsiteY2" fmla="*/ 400509 h 719159"/>
                        <a:gd name="connsiteX3" fmla="*/ 934259 w 1679543"/>
                        <a:gd name="connsiteY3" fmla="*/ 25319 h 719159"/>
                        <a:gd name="connsiteX4" fmla="*/ 745093 w 1679543"/>
                        <a:gd name="connsiteY4" fmla="*/ 25319 h 719159"/>
                        <a:gd name="connsiteX5" fmla="*/ 94440 w 1679543"/>
                        <a:gd name="connsiteY5" fmla="*/ 400509 h 719159"/>
                        <a:gd name="connsiteX6" fmla="*/ -48 w 1679543"/>
                        <a:gd name="connsiteY6" fmla="*/ 564243 h 719159"/>
                        <a:gd name="connsiteX7" fmla="*/ -48 w 1679543"/>
                        <a:gd name="connsiteY7" fmla="*/ 719120 h 719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79543" h="719159">
                          <a:moveTo>
                            <a:pt x="1679495" y="719120"/>
                          </a:moveTo>
                          <a:lnTo>
                            <a:pt x="1679495" y="564243"/>
                          </a:lnTo>
                          <a:cubicBezTo>
                            <a:pt x="1679524" y="496677"/>
                            <a:pt x="1643453" y="434241"/>
                            <a:pt x="1584912" y="400509"/>
                          </a:cubicBezTo>
                          <a:lnTo>
                            <a:pt x="934259" y="25319"/>
                          </a:lnTo>
                          <a:cubicBezTo>
                            <a:pt x="875738" y="-8492"/>
                            <a:pt x="803614" y="-8492"/>
                            <a:pt x="745093" y="25319"/>
                          </a:cubicBezTo>
                          <a:lnTo>
                            <a:pt x="94440" y="400509"/>
                          </a:lnTo>
                          <a:cubicBezTo>
                            <a:pt x="35961" y="434294"/>
                            <a:pt x="-56" y="496706"/>
                            <a:pt x="-48" y="564243"/>
                          </a:cubicBezTo>
                          <a:lnTo>
                            <a:pt x="-48" y="719120"/>
                          </a:lnTo>
                          <a:close/>
                        </a:path>
                      </a:pathLst>
                    </a:custGeom>
                    <a:solidFill>
                      <a:srgbClr val="FFFF00"/>
                    </a:solid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rgbClr val="000000"/>
                        </a:solidFill>
                        <a:effectLst/>
                        <a:uLnTx/>
                        <a:uFillTx/>
                      </a:endParaRPr>
                    </a:p>
                  </p:txBody>
                </p:sp>
              </p:grpSp>
              <p:sp>
                <p:nvSpPr>
                  <p:cNvPr id="54" name="Freeform: Shape 53">
                    <a:extLst>
                      <a:ext uri="{FF2B5EF4-FFF2-40B4-BE49-F238E27FC236}">
                        <a16:creationId xmlns:a16="http://schemas.microsoft.com/office/drawing/2014/main" id="{A5FC40B3-5DC6-3234-F2EA-CCB7C24D63B8}"/>
                      </a:ext>
                    </a:extLst>
                  </p:cNvPr>
                  <p:cNvSpPr/>
                  <p:nvPr/>
                </p:nvSpPr>
                <p:spPr>
                  <a:xfrm>
                    <a:off x="-8717325" y="6872109"/>
                    <a:ext cx="896562" cy="1003878"/>
                  </a:xfrm>
                  <a:custGeom>
                    <a:avLst/>
                    <a:gdLst>
                      <a:gd name="connsiteX0" fmla="*/ -48 w 725424"/>
                      <a:gd name="connsiteY0" fmla="*/ 243591 h 812255"/>
                      <a:gd name="connsiteX1" fmla="*/ -48 w 725424"/>
                      <a:gd name="connsiteY1" fmla="*/ 568584 h 812255"/>
                      <a:gd name="connsiteX2" fmla="*/ 40814 w 725424"/>
                      <a:gd name="connsiteY2" fmla="*/ 639354 h 812255"/>
                      <a:gd name="connsiteX3" fmla="*/ 321802 w 725424"/>
                      <a:gd name="connsiteY3" fmla="*/ 801279 h 812255"/>
                      <a:gd name="connsiteX4" fmla="*/ 403526 w 725424"/>
                      <a:gd name="connsiteY4" fmla="*/ 801279 h 812255"/>
                      <a:gd name="connsiteX5" fmla="*/ 684514 w 725424"/>
                      <a:gd name="connsiteY5" fmla="*/ 639354 h 812255"/>
                      <a:gd name="connsiteX6" fmla="*/ 725376 w 725424"/>
                      <a:gd name="connsiteY6" fmla="*/ 568584 h 812255"/>
                      <a:gd name="connsiteX7" fmla="*/ 725376 w 725424"/>
                      <a:gd name="connsiteY7" fmla="*/ 243591 h 812255"/>
                      <a:gd name="connsiteX8" fmla="*/ 684990 w 725424"/>
                      <a:gd name="connsiteY8" fmla="*/ 172820 h 812255"/>
                      <a:gd name="connsiteX9" fmla="*/ 404003 w 725424"/>
                      <a:gd name="connsiteY9" fmla="*/ 10895 h 812255"/>
                      <a:gd name="connsiteX10" fmla="*/ 322278 w 725424"/>
                      <a:gd name="connsiteY10" fmla="*/ 10895 h 812255"/>
                      <a:gd name="connsiteX11" fmla="*/ 41290 w 725424"/>
                      <a:gd name="connsiteY11" fmla="*/ 172820 h 812255"/>
                      <a:gd name="connsiteX12" fmla="*/ -48 w 725424"/>
                      <a:gd name="connsiteY12" fmla="*/ 243591 h 8122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25424" h="812255">
                        <a:moveTo>
                          <a:pt x="-48" y="243591"/>
                        </a:moveTo>
                        <a:lnTo>
                          <a:pt x="-48" y="568584"/>
                        </a:lnTo>
                        <a:cubicBezTo>
                          <a:pt x="-7" y="597768"/>
                          <a:pt x="15559" y="624724"/>
                          <a:pt x="40814" y="639354"/>
                        </a:cubicBezTo>
                        <a:lnTo>
                          <a:pt x="321802" y="801279"/>
                        </a:lnTo>
                        <a:cubicBezTo>
                          <a:pt x="347091" y="815862"/>
                          <a:pt x="378237" y="815862"/>
                          <a:pt x="403526" y="801279"/>
                        </a:cubicBezTo>
                        <a:lnTo>
                          <a:pt x="684514" y="639354"/>
                        </a:lnTo>
                        <a:cubicBezTo>
                          <a:pt x="709803" y="624753"/>
                          <a:pt x="725376" y="597778"/>
                          <a:pt x="725376" y="568584"/>
                        </a:cubicBezTo>
                        <a:lnTo>
                          <a:pt x="725376" y="243591"/>
                        </a:lnTo>
                        <a:cubicBezTo>
                          <a:pt x="725471" y="214493"/>
                          <a:pt x="710088" y="187538"/>
                          <a:pt x="684990" y="172820"/>
                        </a:cubicBezTo>
                        <a:lnTo>
                          <a:pt x="404003" y="10895"/>
                        </a:lnTo>
                        <a:cubicBezTo>
                          <a:pt x="378714" y="-3684"/>
                          <a:pt x="347567" y="-3684"/>
                          <a:pt x="322278" y="10895"/>
                        </a:cubicBezTo>
                        <a:lnTo>
                          <a:pt x="41290" y="172820"/>
                        </a:lnTo>
                        <a:cubicBezTo>
                          <a:pt x="15852" y="187326"/>
                          <a:pt x="91" y="214307"/>
                          <a:pt x="-48" y="243591"/>
                        </a:cubicBezTo>
                        <a:close/>
                      </a:path>
                    </a:pathLst>
                  </a:custGeom>
                  <a:solidFill>
                    <a:srgbClr val="FFFFFF"/>
                  </a:solid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rgbClr val="000000"/>
                      </a:solidFill>
                      <a:effectLst/>
                      <a:uLnTx/>
                      <a:uFillTx/>
                    </a:endParaRPr>
                  </a:p>
                </p:txBody>
              </p:sp>
            </p:grpSp>
            <p:sp>
              <p:nvSpPr>
                <p:cNvPr id="52" name="TextBox 51">
                  <a:extLst>
                    <a:ext uri="{FF2B5EF4-FFF2-40B4-BE49-F238E27FC236}">
                      <a16:creationId xmlns:a16="http://schemas.microsoft.com/office/drawing/2014/main" id="{8D3EF225-4A99-A058-745B-029D3F29E47D}"/>
                    </a:ext>
                  </a:extLst>
                </p:cNvPr>
                <p:cNvSpPr txBox="1"/>
                <p:nvPr/>
              </p:nvSpPr>
              <p:spPr>
                <a:xfrm>
                  <a:off x="-7217200" y="11037692"/>
                  <a:ext cx="2420355" cy="1213950"/>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srgbClr val="000000"/>
                      </a:solidFill>
                      <a:effectLst/>
                      <a:uLnTx/>
                      <a:uFillTx/>
                      <a:latin typeface="+mj-lt"/>
                    </a:rPr>
                    <a:t>Data</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srgbClr val="000000"/>
                      </a:solidFill>
                      <a:effectLst/>
                      <a:uLnTx/>
                      <a:uFillTx/>
                      <a:latin typeface="+mj-lt"/>
                    </a:rPr>
                    <a:t>Science</a:t>
                  </a:r>
                  <a:endParaRPr kumimoji="0" lang="en-NL" sz="1600" b="1" i="0" u="none" strike="noStrike" kern="0" cap="none" spc="0" normalizeH="0" baseline="0" noProof="0" dirty="0">
                    <a:ln>
                      <a:noFill/>
                    </a:ln>
                    <a:solidFill>
                      <a:srgbClr val="000000"/>
                    </a:solidFill>
                    <a:effectLst/>
                    <a:uLnTx/>
                    <a:uFillTx/>
                    <a:latin typeface="+mj-lt"/>
                  </a:endParaRPr>
                </a:p>
              </p:txBody>
            </p:sp>
          </p:grpSp>
          <p:pic>
            <p:nvPicPr>
              <p:cNvPr id="50" name="Picture 49" descr="A picture containing athletic game, sport, tennis&#10;&#10;Description automatically generated">
                <a:extLst>
                  <a:ext uri="{FF2B5EF4-FFF2-40B4-BE49-F238E27FC236}">
                    <a16:creationId xmlns:a16="http://schemas.microsoft.com/office/drawing/2014/main" id="{1C04EB10-AAED-6AC9-2F8B-A6A1A2A81226}"/>
                  </a:ext>
                </a:extLst>
              </p:cNvPr>
              <p:cNvPicPr>
                <a:picLocks noChangeAspect="1"/>
              </p:cNvPicPr>
              <p:nvPr/>
            </p:nvPicPr>
            <p:blipFill>
              <a:blip r:embed="rId8"/>
              <a:stretch>
                <a:fillRect/>
              </a:stretch>
            </p:blipFill>
            <p:spPr>
              <a:xfrm>
                <a:off x="6724292" y="5889844"/>
                <a:ext cx="941035" cy="941035"/>
              </a:xfrm>
              <a:prstGeom prst="rect">
                <a:avLst/>
              </a:prstGeom>
            </p:spPr>
          </p:pic>
        </p:grpSp>
        <p:grpSp>
          <p:nvGrpSpPr>
            <p:cNvPr id="40" name="Group 39">
              <a:extLst>
                <a:ext uri="{FF2B5EF4-FFF2-40B4-BE49-F238E27FC236}">
                  <a16:creationId xmlns:a16="http://schemas.microsoft.com/office/drawing/2014/main" id="{7334F767-CA9D-0054-1C4A-7A63F17EF9E5}"/>
                </a:ext>
              </a:extLst>
            </p:cNvPr>
            <p:cNvGrpSpPr/>
            <p:nvPr/>
          </p:nvGrpSpPr>
          <p:grpSpPr>
            <a:xfrm>
              <a:off x="5252766" y="3572953"/>
              <a:ext cx="1401346" cy="1344479"/>
              <a:chOff x="12783968" y="4485066"/>
              <a:chExt cx="3862625" cy="3699516"/>
            </a:xfrm>
          </p:grpSpPr>
          <p:grpSp>
            <p:nvGrpSpPr>
              <p:cNvPr id="41" name="Group 40">
                <a:extLst>
                  <a:ext uri="{FF2B5EF4-FFF2-40B4-BE49-F238E27FC236}">
                    <a16:creationId xmlns:a16="http://schemas.microsoft.com/office/drawing/2014/main" id="{10640CC3-10B1-BBE4-A9EE-91F550C1ACB9}"/>
                  </a:ext>
                </a:extLst>
              </p:cNvPr>
              <p:cNvGrpSpPr/>
              <p:nvPr/>
            </p:nvGrpSpPr>
            <p:grpSpPr>
              <a:xfrm>
                <a:off x="12783968" y="4485066"/>
                <a:ext cx="3862625" cy="3699516"/>
                <a:chOff x="-9206250" y="6100308"/>
                <a:chExt cx="3108991" cy="2926333"/>
              </a:xfrm>
            </p:grpSpPr>
            <p:grpSp>
              <p:nvGrpSpPr>
                <p:cNvPr id="43" name="Group 42">
                  <a:extLst>
                    <a:ext uri="{FF2B5EF4-FFF2-40B4-BE49-F238E27FC236}">
                      <a16:creationId xmlns:a16="http://schemas.microsoft.com/office/drawing/2014/main" id="{BD66F6B8-54DF-9DEF-DC27-4A2F92D5082B}"/>
                    </a:ext>
                  </a:extLst>
                </p:cNvPr>
                <p:cNvGrpSpPr/>
                <p:nvPr/>
              </p:nvGrpSpPr>
              <p:grpSpPr>
                <a:xfrm>
                  <a:off x="-9206250" y="6100308"/>
                  <a:ext cx="3108991" cy="2926333"/>
                  <a:chOff x="-9306871" y="6728214"/>
                  <a:chExt cx="2075891" cy="2324100"/>
                </a:xfrm>
              </p:grpSpPr>
              <p:grpSp>
                <p:nvGrpSpPr>
                  <p:cNvPr id="45" name="Group 44">
                    <a:extLst>
                      <a:ext uri="{FF2B5EF4-FFF2-40B4-BE49-F238E27FC236}">
                        <a16:creationId xmlns:a16="http://schemas.microsoft.com/office/drawing/2014/main" id="{5AC5062B-B352-50AA-F222-4BD7B6952B0D}"/>
                      </a:ext>
                    </a:extLst>
                  </p:cNvPr>
                  <p:cNvGrpSpPr/>
                  <p:nvPr/>
                </p:nvGrpSpPr>
                <p:grpSpPr>
                  <a:xfrm>
                    <a:off x="-9306871" y="6728214"/>
                    <a:ext cx="2075891" cy="2324100"/>
                    <a:chOff x="8915866" y="2228849"/>
                    <a:chExt cx="2075891" cy="2324100"/>
                  </a:xfrm>
                </p:grpSpPr>
                <p:sp>
                  <p:nvSpPr>
                    <p:cNvPr id="47" name="Freeform: Shape 46">
                      <a:extLst>
                        <a:ext uri="{FF2B5EF4-FFF2-40B4-BE49-F238E27FC236}">
                          <a16:creationId xmlns:a16="http://schemas.microsoft.com/office/drawing/2014/main" id="{1D930F72-6C74-92F1-16F9-31958B3F31BB}"/>
                        </a:ext>
                      </a:extLst>
                    </p:cNvPr>
                    <p:cNvSpPr/>
                    <p:nvPr/>
                  </p:nvSpPr>
                  <p:spPr>
                    <a:xfrm>
                      <a:off x="8915867" y="2228849"/>
                      <a:ext cx="2075890" cy="2324100"/>
                    </a:xfrm>
                    <a:custGeom>
                      <a:avLst/>
                      <a:gdLst>
                        <a:gd name="connsiteX0" fmla="*/ 1584912 w 1679638"/>
                        <a:gd name="connsiteY0" fmla="*/ 400509 h 1880470"/>
                        <a:gd name="connsiteX1" fmla="*/ 934259 w 1679638"/>
                        <a:gd name="connsiteY1" fmla="*/ 25319 h 1880470"/>
                        <a:gd name="connsiteX2" fmla="*/ 745093 w 1679638"/>
                        <a:gd name="connsiteY2" fmla="*/ 25319 h 1880470"/>
                        <a:gd name="connsiteX3" fmla="*/ 94440 w 1679638"/>
                        <a:gd name="connsiteY3" fmla="*/ 400509 h 1880470"/>
                        <a:gd name="connsiteX4" fmla="*/ -48 w 1679638"/>
                        <a:gd name="connsiteY4" fmla="*/ 564243 h 1880470"/>
                        <a:gd name="connsiteX5" fmla="*/ -48 w 1679638"/>
                        <a:gd name="connsiteY5" fmla="*/ 1315576 h 1880470"/>
                        <a:gd name="connsiteX6" fmla="*/ 94535 w 1679638"/>
                        <a:gd name="connsiteY6" fmla="*/ 1479405 h 1880470"/>
                        <a:gd name="connsiteX7" fmla="*/ 745188 w 1679638"/>
                        <a:gd name="connsiteY7" fmla="*/ 1855072 h 1880470"/>
                        <a:gd name="connsiteX8" fmla="*/ 934355 w 1679638"/>
                        <a:gd name="connsiteY8" fmla="*/ 1855072 h 1880470"/>
                        <a:gd name="connsiteX9" fmla="*/ 1585007 w 1679638"/>
                        <a:gd name="connsiteY9" fmla="*/ 1479405 h 1880470"/>
                        <a:gd name="connsiteX10" fmla="*/ 1679591 w 1679638"/>
                        <a:gd name="connsiteY10" fmla="*/ 1315576 h 1880470"/>
                        <a:gd name="connsiteX11" fmla="*/ 1679591 w 1679638"/>
                        <a:gd name="connsiteY11" fmla="*/ 564243 h 1880470"/>
                        <a:gd name="connsiteX12" fmla="*/ 1584912 w 1679638"/>
                        <a:gd name="connsiteY12" fmla="*/ 400509 h 1880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9638" h="1880470">
                          <a:moveTo>
                            <a:pt x="1584912" y="400509"/>
                          </a:moveTo>
                          <a:lnTo>
                            <a:pt x="934259" y="25319"/>
                          </a:lnTo>
                          <a:cubicBezTo>
                            <a:pt x="875738" y="-8492"/>
                            <a:pt x="803614" y="-8492"/>
                            <a:pt x="745093" y="25319"/>
                          </a:cubicBezTo>
                          <a:lnTo>
                            <a:pt x="94440" y="400509"/>
                          </a:lnTo>
                          <a:cubicBezTo>
                            <a:pt x="35961" y="434294"/>
                            <a:pt x="-56" y="496706"/>
                            <a:pt x="-48" y="564243"/>
                          </a:cubicBezTo>
                          <a:lnTo>
                            <a:pt x="-48" y="1315576"/>
                          </a:lnTo>
                          <a:cubicBezTo>
                            <a:pt x="-31" y="1383155"/>
                            <a:pt x="36019" y="1445601"/>
                            <a:pt x="94535" y="1479405"/>
                          </a:cubicBezTo>
                          <a:lnTo>
                            <a:pt x="745188" y="1855072"/>
                          </a:lnTo>
                          <a:cubicBezTo>
                            <a:pt x="803710" y="1888885"/>
                            <a:pt x="875833" y="1888885"/>
                            <a:pt x="934355" y="1855072"/>
                          </a:cubicBezTo>
                          <a:lnTo>
                            <a:pt x="1585007" y="1479405"/>
                          </a:lnTo>
                          <a:cubicBezTo>
                            <a:pt x="1643548" y="1445630"/>
                            <a:pt x="1679610" y="1383165"/>
                            <a:pt x="1679591" y="1315576"/>
                          </a:cubicBezTo>
                          <a:lnTo>
                            <a:pt x="1679591" y="564243"/>
                          </a:lnTo>
                          <a:cubicBezTo>
                            <a:pt x="1679600" y="496657"/>
                            <a:pt x="1643491" y="434217"/>
                            <a:pt x="1584912" y="400509"/>
                          </a:cubicBezTo>
                          <a:close/>
                        </a:path>
                      </a:pathLst>
                    </a:custGeom>
                    <a:solidFill>
                      <a:schemeClr val="accent3">
                        <a:lumMod val="40000"/>
                        <a:lumOff val="60000"/>
                      </a:schemeClr>
                    </a:solidFill>
                    <a:ln w="9525" cap="flat">
                      <a:noFill/>
                      <a:prstDash val="solid"/>
                      <a:miter/>
                    </a:ln>
                    <a:effectLst>
                      <a:outerShdw blurRad="50800" dist="50800" dir="5400000" sx="1000" sy="1000" algn="ctr" rotWithShape="0">
                        <a:srgbClr val="000000">
                          <a:alpha val="43137"/>
                        </a:srgbClr>
                      </a:outerShdw>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rgbClr val="000000"/>
                        </a:solidFill>
                        <a:effectLst/>
                        <a:uLnTx/>
                        <a:uFillTx/>
                      </a:endParaRPr>
                    </a:p>
                  </p:txBody>
                </p:sp>
                <p:sp>
                  <p:nvSpPr>
                    <p:cNvPr id="48" name="Freeform: Shape 47">
                      <a:extLst>
                        <a:ext uri="{FF2B5EF4-FFF2-40B4-BE49-F238E27FC236}">
                          <a16:creationId xmlns:a16="http://schemas.microsoft.com/office/drawing/2014/main" id="{EB2813E0-9C63-BF7A-3C97-72E50EA2AA0A}"/>
                        </a:ext>
                      </a:extLst>
                    </p:cNvPr>
                    <p:cNvSpPr/>
                    <p:nvPr/>
                  </p:nvSpPr>
                  <p:spPr>
                    <a:xfrm>
                      <a:off x="8915866" y="2228850"/>
                      <a:ext cx="2075773" cy="888819"/>
                    </a:xfrm>
                    <a:custGeom>
                      <a:avLst/>
                      <a:gdLst>
                        <a:gd name="connsiteX0" fmla="*/ 1679495 w 1679543"/>
                        <a:gd name="connsiteY0" fmla="*/ 719120 h 719159"/>
                        <a:gd name="connsiteX1" fmla="*/ 1679495 w 1679543"/>
                        <a:gd name="connsiteY1" fmla="*/ 564243 h 719159"/>
                        <a:gd name="connsiteX2" fmla="*/ 1584912 w 1679543"/>
                        <a:gd name="connsiteY2" fmla="*/ 400509 h 719159"/>
                        <a:gd name="connsiteX3" fmla="*/ 934259 w 1679543"/>
                        <a:gd name="connsiteY3" fmla="*/ 25319 h 719159"/>
                        <a:gd name="connsiteX4" fmla="*/ 745093 w 1679543"/>
                        <a:gd name="connsiteY4" fmla="*/ 25319 h 719159"/>
                        <a:gd name="connsiteX5" fmla="*/ 94440 w 1679543"/>
                        <a:gd name="connsiteY5" fmla="*/ 400509 h 719159"/>
                        <a:gd name="connsiteX6" fmla="*/ -48 w 1679543"/>
                        <a:gd name="connsiteY6" fmla="*/ 564243 h 719159"/>
                        <a:gd name="connsiteX7" fmla="*/ -48 w 1679543"/>
                        <a:gd name="connsiteY7" fmla="*/ 719120 h 719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79543" h="719159">
                          <a:moveTo>
                            <a:pt x="1679495" y="719120"/>
                          </a:moveTo>
                          <a:lnTo>
                            <a:pt x="1679495" y="564243"/>
                          </a:lnTo>
                          <a:cubicBezTo>
                            <a:pt x="1679524" y="496677"/>
                            <a:pt x="1643453" y="434241"/>
                            <a:pt x="1584912" y="400509"/>
                          </a:cubicBezTo>
                          <a:lnTo>
                            <a:pt x="934259" y="25319"/>
                          </a:lnTo>
                          <a:cubicBezTo>
                            <a:pt x="875738" y="-8492"/>
                            <a:pt x="803614" y="-8492"/>
                            <a:pt x="745093" y="25319"/>
                          </a:cubicBezTo>
                          <a:lnTo>
                            <a:pt x="94440" y="400509"/>
                          </a:lnTo>
                          <a:cubicBezTo>
                            <a:pt x="35961" y="434294"/>
                            <a:pt x="-56" y="496706"/>
                            <a:pt x="-48" y="564243"/>
                          </a:cubicBezTo>
                          <a:lnTo>
                            <a:pt x="-48" y="719120"/>
                          </a:lnTo>
                          <a:close/>
                        </a:path>
                      </a:pathLst>
                    </a:custGeom>
                    <a:solidFill>
                      <a:schemeClr val="accent3">
                        <a:lumMod val="75000"/>
                      </a:schemeClr>
                    </a:solid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rgbClr val="000000"/>
                        </a:solidFill>
                        <a:effectLst/>
                        <a:uLnTx/>
                        <a:uFillTx/>
                      </a:endParaRPr>
                    </a:p>
                  </p:txBody>
                </p:sp>
              </p:grpSp>
              <p:sp>
                <p:nvSpPr>
                  <p:cNvPr id="46" name="Freeform: Shape 45">
                    <a:extLst>
                      <a:ext uri="{FF2B5EF4-FFF2-40B4-BE49-F238E27FC236}">
                        <a16:creationId xmlns:a16="http://schemas.microsoft.com/office/drawing/2014/main" id="{E234C1C7-5FBA-D9CB-9D3D-613AFF6DC8A7}"/>
                      </a:ext>
                    </a:extLst>
                  </p:cNvPr>
                  <p:cNvSpPr/>
                  <p:nvPr/>
                </p:nvSpPr>
                <p:spPr>
                  <a:xfrm>
                    <a:off x="-8717325" y="6872109"/>
                    <a:ext cx="896562" cy="1003878"/>
                  </a:xfrm>
                  <a:custGeom>
                    <a:avLst/>
                    <a:gdLst>
                      <a:gd name="connsiteX0" fmla="*/ -48 w 725424"/>
                      <a:gd name="connsiteY0" fmla="*/ 243591 h 812255"/>
                      <a:gd name="connsiteX1" fmla="*/ -48 w 725424"/>
                      <a:gd name="connsiteY1" fmla="*/ 568584 h 812255"/>
                      <a:gd name="connsiteX2" fmla="*/ 40814 w 725424"/>
                      <a:gd name="connsiteY2" fmla="*/ 639354 h 812255"/>
                      <a:gd name="connsiteX3" fmla="*/ 321802 w 725424"/>
                      <a:gd name="connsiteY3" fmla="*/ 801279 h 812255"/>
                      <a:gd name="connsiteX4" fmla="*/ 403526 w 725424"/>
                      <a:gd name="connsiteY4" fmla="*/ 801279 h 812255"/>
                      <a:gd name="connsiteX5" fmla="*/ 684514 w 725424"/>
                      <a:gd name="connsiteY5" fmla="*/ 639354 h 812255"/>
                      <a:gd name="connsiteX6" fmla="*/ 725376 w 725424"/>
                      <a:gd name="connsiteY6" fmla="*/ 568584 h 812255"/>
                      <a:gd name="connsiteX7" fmla="*/ 725376 w 725424"/>
                      <a:gd name="connsiteY7" fmla="*/ 243591 h 812255"/>
                      <a:gd name="connsiteX8" fmla="*/ 684990 w 725424"/>
                      <a:gd name="connsiteY8" fmla="*/ 172820 h 812255"/>
                      <a:gd name="connsiteX9" fmla="*/ 404003 w 725424"/>
                      <a:gd name="connsiteY9" fmla="*/ 10895 h 812255"/>
                      <a:gd name="connsiteX10" fmla="*/ 322278 w 725424"/>
                      <a:gd name="connsiteY10" fmla="*/ 10895 h 812255"/>
                      <a:gd name="connsiteX11" fmla="*/ 41290 w 725424"/>
                      <a:gd name="connsiteY11" fmla="*/ 172820 h 812255"/>
                      <a:gd name="connsiteX12" fmla="*/ -48 w 725424"/>
                      <a:gd name="connsiteY12" fmla="*/ 243591 h 8122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25424" h="812255">
                        <a:moveTo>
                          <a:pt x="-48" y="243591"/>
                        </a:moveTo>
                        <a:lnTo>
                          <a:pt x="-48" y="568584"/>
                        </a:lnTo>
                        <a:cubicBezTo>
                          <a:pt x="-7" y="597768"/>
                          <a:pt x="15559" y="624724"/>
                          <a:pt x="40814" y="639354"/>
                        </a:cubicBezTo>
                        <a:lnTo>
                          <a:pt x="321802" y="801279"/>
                        </a:lnTo>
                        <a:cubicBezTo>
                          <a:pt x="347091" y="815862"/>
                          <a:pt x="378237" y="815862"/>
                          <a:pt x="403526" y="801279"/>
                        </a:cubicBezTo>
                        <a:lnTo>
                          <a:pt x="684514" y="639354"/>
                        </a:lnTo>
                        <a:cubicBezTo>
                          <a:pt x="709803" y="624753"/>
                          <a:pt x="725376" y="597778"/>
                          <a:pt x="725376" y="568584"/>
                        </a:cubicBezTo>
                        <a:lnTo>
                          <a:pt x="725376" y="243591"/>
                        </a:lnTo>
                        <a:cubicBezTo>
                          <a:pt x="725471" y="214493"/>
                          <a:pt x="710088" y="187538"/>
                          <a:pt x="684990" y="172820"/>
                        </a:cubicBezTo>
                        <a:lnTo>
                          <a:pt x="404003" y="10895"/>
                        </a:lnTo>
                        <a:cubicBezTo>
                          <a:pt x="378714" y="-3684"/>
                          <a:pt x="347567" y="-3684"/>
                          <a:pt x="322278" y="10895"/>
                        </a:cubicBezTo>
                        <a:lnTo>
                          <a:pt x="41290" y="172820"/>
                        </a:lnTo>
                        <a:cubicBezTo>
                          <a:pt x="15852" y="187326"/>
                          <a:pt x="91" y="214307"/>
                          <a:pt x="-48" y="243591"/>
                        </a:cubicBezTo>
                        <a:close/>
                      </a:path>
                    </a:pathLst>
                  </a:custGeom>
                  <a:solidFill>
                    <a:srgbClr val="FFFFFF"/>
                  </a:solid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rgbClr val="000000"/>
                      </a:solidFill>
                      <a:effectLst/>
                      <a:uLnTx/>
                      <a:uFillTx/>
                    </a:endParaRPr>
                  </a:p>
                </p:txBody>
              </p:sp>
            </p:grpSp>
            <p:sp>
              <p:nvSpPr>
                <p:cNvPr id="44" name="TextBox 43">
                  <a:extLst>
                    <a:ext uri="{FF2B5EF4-FFF2-40B4-BE49-F238E27FC236}">
                      <a16:creationId xmlns:a16="http://schemas.microsoft.com/office/drawing/2014/main" id="{B3B5F553-0401-68E8-1ACB-99C912D3BE78}"/>
                    </a:ext>
                  </a:extLst>
                </p:cNvPr>
                <p:cNvSpPr txBox="1"/>
                <p:nvPr/>
              </p:nvSpPr>
              <p:spPr>
                <a:xfrm>
                  <a:off x="-9098278" y="7467901"/>
                  <a:ext cx="2960651" cy="1250555"/>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srgbClr val="000000"/>
                      </a:solidFill>
                      <a:effectLst/>
                      <a:uLnTx/>
                      <a:uFillTx/>
                      <a:latin typeface="+mj-lt"/>
                    </a:rPr>
                    <a:t>Digital</a:t>
                  </a:r>
                </a:p>
                <a:p>
                  <a:pPr marL="0" marR="0" lvl="0" indent="0" algn="ctr" defTabSz="914400" eaLnBrk="1" fontAlgn="auto" latinLnBrk="0" hangingPunct="1">
                    <a:lnSpc>
                      <a:spcPct val="100000"/>
                    </a:lnSpc>
                    <a:spcBef>
                      <a:spcPts val="0"/>
                    </a:spcBef>
                    <a:spcAft>
                      <a:spcPts val="0"/>
                    </a:spcAft>
                    <a:buClrTx/>
                    <a:buSzTx/>
                    <a:buFontTx/>
                    <a:buNone/>
                    <a:tabLst/>
                    <a:defRPr/>
                  </a:pPr>
                  <a:r>
                    <a:rPr lang="en-US" sz="1600" b="1" kern="0" dirty="0">
                      <a:solidFill>
                        <a:srgbClr val="000000"/>
                      </a:solidFill>
                      <a:latin typeface="+mj-lt"/>
                    </a:rPr>
                    <a:t>Services</a:t>
                  </a:r>
                  <a:endParaRPr kumimoji="0" lang="en-NL" sz="1600" b="1" i="0" u="none" strike="noStrike" kern="0" cap="none" spc="0" normalizeH="0" baseline="0" noProof="0" dirty="0">
                    <a:ln>
                      <a:noFill/>
                    </a:ln>
                    <a:solidFill>
                      <a:srgbClr val="000000"/>
                    </a:solidFill>
                    <a:effectLst/>
                    <a:uLnTx/>
                    <a:uFillTx/>
                    <a:latin typeface="+mj-lt"/>
                  </a:endParaRPr>
                </a:p>
              </p:txBody>
            </p:sp>
          </p:grpSp>
          <p:pic>
            <p:nvPicPr>
              <p:cNvPr id="42" name="Picture 41" descr="Icon&#10;&#10;Description automatically generated">
                <a:extLst>
                  <a:ext uri="{FF2B5EF4-FFF2-40B4-BE49-F238E27FC236}">
                    <a16:creationId xmlns:a16="http://schemas.microsoft.com/office/drawing/2014/main" id="{6B448ACC-0B4F-EE8E-D760-AA6E2D498373}"/>
                  </a:ext>
                </a:extLst>
              </p:cNvPr>
              <p:cNvPicPr>
                <a:picLocks noChangeAspect="1"/>
              </p:cNvPicPr>
              <p:nvPr/>
            </p:nvPicPr>
            <p:blipFill>
              <a:blip r:embed="rId9"/>
              <a:stretch>
                <a:fillRect/>
              </a:stretch>
            </p:blipFill>
            <p:spPr>
              <a:xfrm>
                <a:off x="14095282" y="4809694"/>
                <a:ext cx="1237054" cy="1237054"/>
              </a:xfrm>
              <a:prstGeom prst="rect">
                <a:avLst/>
              </a:prstGeom>
            </p:spPr>
          </p:pic>
        </p:grpSp>
      </p:grpSp>
      <p:sp>
        <p:nvSpPr>
          <p:cNvPr id="33" name="Rounded Rectangle 8">
            <a:extLst>
              <a:ext uri="{FF2B5EF4-FFF2-40B4-BE49-F238E27FC236}">
                <a16:creationId xmlns:a16="http://schemas.microsoft.com/office/drawing/2014/main" id="{35EE48BC-1645-665D-DD59-BAF37420A315}"/>
              </a:ext>
            </a:extLst>
          </p:cNvPr>
          <p:cNvSpPr/>
          <p:nvPr/>
        </p:nvSpPr>
        <p:spPr>
          <a:xfrm>
            <a:off x="1470471" y="5469089"/>
            <a:ext cx="9251056" cy="518747"/>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bIns="0" rtlCol="0" anchor="ctr"/>
          <a:lstStyle/>
          <a:p>
            <a:pPr algn="ctr"/>
            <a:r>
              <a:rPr lang="en-US" sz="2000" dirty="0">
                <a:solidFill>
                  <a:schemeClr val="tx1"/>
                </a:solidFill>
              </a:rPr>
              <a:t>We need to study and analyze end-to-end energy consumption of applications. </a:t>
            </a:r>
          </a:p>
        </p:txBody>
      </p:sp>
      <p:sp>
        <p:nvSpPr>
          <p:cNvPr id="3" name="TextBox 2">
            <a:extLst>
              <a:ext uri="{FF2B5EF4-FFF2-40B4-BE49-F238E27FC236}">
                <a16:creationId xmlns:a16="http://schemas.microsoft.com/office/drawing/2014/main" id="{151DF785-5917-122C-95FE-D5B2A7A62EF1}"/>
              </a:ext>
            </a:extLst>
          </p:cNvPr>
          <p:cNvSpPr txBox="1"/>
          <p:nvPr/>
        </p:nvSpPr>
        <p:spPr>
          <a:xfrm>
            <a:off x="954514" y="2095919"/>
            <a:ext cx="4697068" cy="2862322"/>
          </a:xfrm>
          <a:prstGeom prst="rect">
            <a:avLst/>
          </a:prstGeom>
          <a:noFill/>
        </p:spPr>
        <p:txBody>
          <a:bodyPr wrap="square" rtlCol="0">
            <a:spAutoFit/>
          </a:bodyPr>
          <a:lstStyle/>
          <a:p>
            <a:pPr marL="285750" indent="-285750">
              <a:buFont typeface="Arial" panose="020B0604020202020204" pitchFamily="34" charset="0"/>
              <a:buChar char="•"/>
            </a:pPr>
            <a:r>
              <a:rPr lang="en-US" sz="2000" b="1" dirty="0">
                <a:cs typeface="Biome Light" panose="020B0303030204020804" pitchFamily="34" charset="0"/>
              </a:rPr>
              <a:t>Digital services</a:t>
            </a:r>
            <a:r>
              <a:rPr lang="en-US" sz="2000" dirty="0">
                <a:cs typeface="Biome Light" panose="020B0303030204020804" pitchFamily="34" charset="0"/>
              </a:rPr>
              <a:t> become essential part of our lives.</a:t>
            </a:r>
          </a:p>
          <a:p>
            <a:pPr marL="285750" indent="-285750">
              <a:spcBef>
                <a:spcPts val="1200"/>
              </a:spcBef>
              <a:buFont typeface="Arial" panose="020B0604020202020204" pitchFamily="34" charset="0"/>
              <a:buChar char="•"/>
            </a:pPr>
            <a:r>
              <a:rPr lang="en-US" sz="2000" dirty="0">
                <a:cs typeface="Biome Light" panose="020B0303030204020804" pitchFamily="34" charset="0"/>
              </a:rPr>
              <a:t>Significant </a:t>
            </a:r>
            <a:r>
              <a:rPr lang="en-US" sz="2000" b="1" dirty="0">
                <a:cs typeface="Biome Light" panose="020B0303030204020804" pitchFamily="34" charset="0"/>
              </a:rPr>
              <a:t>energy cost</a:t>
            </a:r>
          </a:p>
          <a:p>
            <a:pPr marL="742950" lvl="1" indent="-285750" algn="just">
              <a:buFont typeface="Arial" panose="020B0604020202020204" pitchFamily="34" charset="0"/>
              <a:buChar char="•"/>
            </a:pPr>
            <a:r>
              <a:rPr lang="en-US" sz="2000" dirty="0">
                <a:cs typeface="Biome Light" panose="020B0303030204020804" pitchFamily="34" charset="0"/>
              </a:rPr>
              <a:t>A mid-size datacenter = Small town.</a:t>
            </a:r>
          </a:p>
          <a:p>
            <a:pPr marL="742950" lvl="1" indent="-285750" algn="just">
              <a:buFont typeface="Arial" panose="020B0604020202020204" pitchFamily="34" charset="0"/>
              <a:buChar char="•"/>
            </a:pPr>
            <a:r>
              <a:rPr lang="en-US" sz="2000" dirty="0">
                <a:cs typeface="Biome Light" panose="020B0303030204020804" pitchFamily="34" charset="0"/>
              </a:rPr>
              <a:t>ICT sector </a:t>
            </a:r>
            <a:r>
              <a:rPr lang="en-US" sz="2000" dirty="0"/>
              <a:t>→ </a:t>
            </a:r>
            <a:r>
              <a:rPr lang="en-US" sz="2000" b="1" dirty="0">
                <a:cs typeface="Biome Light" panose="020B0303030204020804" pitchFamily="34" charset="0"/>
              </a:rPr>
              <a:t>21%</a:t>
            </a:r>
            <a:r>
              <a:rPr lang="en-US" sz="2000" dirty="0">
                <a:cs typeface="Biome Light" panose="020B0303030204020804" pitchFamily="34" charset="0"/>
              </a:rPr>
              <a:t> of the global energy consumption by 2030.</a:t>
            </a:r>
          </a:p>
          <a:p>
            <a:pPr marL="285750" indent="-285750">
              <a:buFont typeface="Arial" panose="020B0604020202020204" pitchFamily="34" charset="0"/>
              <a:buChar char="•"/>
            </a:pPr>
            <a:endParaRPr lang="en-US" sz="1600" dirty="0">
              <a:cs typeface="Biome Light" panose="020B0303030204020804" pitchFamily="34" charset="0"/>
            </a:endParaRPr>
          </a:p>
          <a:p>
            <a:pPr marL="285750" indent="-285750">
              <a:buFont typeface="Arial" panose="020B0604020202020204" pitchFamily="34" charset="0"/>
              <a:buChar char="•"/>
            </a:pPr>
            <a:endParaRPr lang="en-US" sz="1600" dirty="0">
              <a:cs typeface="Biome Light" panose="020B0303030204020804" pitchFamily="34" charset="0"/>
            </a:endParaRPr>
          </a:p>
          <a:p>
            <a:pPr algn="ctr"/>
            <a:endParaRPr lang="en-NL" dirty="0"/>
          </a:p>
        </p:txBody>
      </p:sp>
      <p:sp>
        <p:nvSpPr>
          <p:cNvPr id="5" name="Rectangle 4">
            <a:extLst>
              <a:ext uri="{FF2B5EF4-FFF2-40B4-BE49-F238E27FC236}">
                <a16:creationId xmlns:a16="http://schemas.microsoft.com/office/drawing/2014/main" id="{95CE4D69-E7B0-A529-A7FC-39A6D5B1E2F0}"/>
              </a:ext>
            </a:extLst>
          </p:cNvPr>
          <p:cNvSpPr/>
          <p:nvPr/>
        </p:nvSpPr>
        <p:spPr>
          <a:xfrm>
            <a:off x="0" y="6272107"/>
            <a:ext cx="12192000" cy="585893"/>
          </a:xfrm>
          <a:prstGeom prst="rect">
            <a:avLst/>
          </a:prstGeom>
          <a:solidFill>
            <a:srgbClr val="F5FAEA"/>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endParaRPr lang="en-NL" dirty="0"/>
          </a:p>
        </p:txBody>
      </p:sp>
      <p:sp>
        <p:nvSpPr>
          <p:cNvPr id="6" name="Slide Number Placeholder 47">
            <a:extLst>
              <a:ext uri="{FF2B5EF4-FFF2-40B4-BE49-F238E27FC236}">
                <a16:creationId xmlns:a16="http://schemas.microsoft.com/office/drawing/2014/main" id="{42794B47-8B0F-6DBC-7685-68CC3A71D114}"/>
              </a:ext>
            </a:extLst>
          </p:cNvPr>
          <p:cNvSpPr>
            <a:spLocks noGrp="1"/>
          </p:cNvSpPr>
          <p:nvPr>
            <p:ph type="sldNum" sz="quarter" idx="12"/>
          </p:nvPr>
        </p:nvSpPr>
        <p:spPr>
          <a:xfrm>
            <a:off x="10499667" y="6429239"/>
            <a:ext cx="1312025" cy="365125"/>
          </a:xfrm>
        </p:spPr>
        <p:txBody>
          <a:bodyPr/>
          <a:lstStyle/>
          <a:p>
            <a:fld id="{4FAB73BC-B049-4115-A692-8D63A059BFB8}" type="slidenum">
              <a:rPr lang="en-US" smtClean="0">
                <a:solidFill>
                  <a:schemeClr val="tx1"/>
                </a:solidFill>
              </a:rPr>
              <a:t>2</a:t>
            </a:fld>
            <a:endParaRPr lang="en-US" dirty="0">
              <a:solidFill>
                <a:schemeClr val="tx1"/>
              </a:solidFill>
            </a:endParaRPr>
          </a:p>
        </p:txBody>
      </p:sp>
      <p:grpSp>
        <p:nvGrpSpPr>
          <p:cNvPr id="7" name="Group 6">
            <a:extLst>
              <a:ext uri="{FF2B5EF4-FFF2-40B4-BE49-F238E27FC236}">
                <a16:creationId xmlns:a16="http://schemas.microsoft.com/office/drawing/2014/main" id="{F7BAFD21-A02A-2913-6C07-994780F94169}"/>
              </a:ext>
            </a:extLst>
          </p:cNvPr>
          <p:cNvGrpSpPr/>
          <p:nvPr/>
        </p:nvGrpSpPr>
        <p:grpSpPr>
          <a:xfrm>
            <a:off x="303109" y="6303671"/>
            <a:ext cx="11162356" cy="517970"/>
            <a:chOff x="303109" y="6303671"/>
            <a:chExt cx="11162356" cy="517970"/>
          </a:xfrm>
        </p:grpSpPr>
        <p:grpSp>
          <p:nvGrpSpPr>
            <p:cNvPr id="8" name="Group 7">
              <a:extLst>
                <a:ext uri="{FF2B5EF4-FFF2-40B4-BE49-F238E27FC236}">
                  <a16:creationId xmlns:a16="http://schemas.microsoft.com/office/drawing/2014/main" id="{AFDD4909-6EB7-42FD-5532-3B9AFEC5562B}"/>
                </a:ext>
              </a:extLst>
            </p:cNvPr>
            <p:cNvGrpSpPr/>
            <p:nvPr/>
          </p:nvGrpSpPr>
          <p:grpSpPr>
            <a:xfrm>
              <a:off x="303109" y="6305017"/>
              <a:ext cx="11162356" cy="515545"/>
              <a:chOff x="580815" y="6345655"/>
              <a:chExt cx="11162356" cy="515545"/>
            </a:xfrm>
          </p:grpSpPr>
          <p:grpSp>
            <p:nvGrpSpPr>
              <p:cNvPr id="16" name="Group 15">
                <a:extLst>
                  <a:ext uri="{FF2B5EF4-FFF2-40B4-BE49-F238E27FC236}">
                    <a16:creationId xmlns:a16="http://schemas.microsoft.com/office/drawing/2014/main" id="{FCEDF628-5878-015A-1FB5-40E83D6C30E1}"/>
                  </a:ext>
                </a:extLst>
              </p:cNvPr>
              <p:cNvGrpSpPr/>
              <p:nvPr/>
            </p:nvGrpSpPr>
            <p:grpSpPr>
              <a:xfrm>
                <a:off x="1630029" y="6345886"/>
                <a:ext cx="10113142" cy="515314"/>
                <a:chOff x="2711037" y="6334845"/>
                <a:chExt cx="10113142" cy="515314"/>
              </a:xfrm>
            </p:grpSpPr>
            <p:grpSp>
              <p:nvGrpSpPr>
                <p:cNvPr id="20" name="Group 19">
                  <a:extLst>
                    <a:ext uri="{FF2B5EF4-FFF2-40B4-BE49-F238E27FC236}">
                      <a16:creationId xmlns:a16="http://schemas.microsoft.com/office/drawing/2014/main" id="{584597B0-0E0C-76D6-BB30-A82F5BBA3DFA}"/>
                    </a:ext>
                  </a:extLst>
                </p:cNvPr>
                <p:cNvGrpSpPr/>
                <p:nvPr/>
              </p:nvGrpSpPr>
              <p:grpSpPr>
                <a:xfrm>
                  <a:off x="2711037" y="6335960"/>
                  <a:ext cx="1326465" cy="512345"/>
                  <a:chOff x="1083685" y="0"/>
                  <a:chExt cx="1562026" cy="512345"/>
                </a:xfrm>
                <a:solidFill>
                  <a:schemeClr val="accent1">
                    <a:lumMod val="20000"/>
                    <a:lumOff val="80000"/>
                  </a:schemeClr>
                </a:solidFill>
              </p:grpSpPr>
              <p:sp>
                <p:nvSpPr>
                  <p:cNvPr id="101" name="Arrow: Chevron 100">
                    <a:extLst>
                      <a:ext uri="{FF2B5EF4-FFF2-40B4-BE49-F238E27FC236}">
                        <a16:creationId xmlns:a16="http://schemas.microsoft.com/office/drawing/2014/main" id="{19B9D81D-A178-E41D-1806-E683B031FC99}"/>
                      </a:ext>
                    </a:extLst>
                  </p:cNvPr>
                  <p:cNvSpPr/>
                  <p:nvPr/>
                </p:nvSpPr>
                <p:spPr>
                  <a:xfrm>
                    <a:off x="1083685" y="0"/>
                    <a:ext cx="1562026" cy="512345"/>
                  </a:xfrm>
                  <a:prstGeom prst="chevron">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NL"/>
                  </a:p>
                </p:txBody>
              </p:sp>
              <p:sp>
                <p:nvSpPr>
                  <p:cNvPr id="102" name="Arrow: Chevron 6">
                    <a:extLst>
                      <a:ext uri="{FF2B5EF4-FFF2-40B4-BE49-F238E27FC236}">
                        <a16:creationId xmlns:a16="http://schemas.microsoft.com/office/drawing/2014/main" id="{62CEF228-C70E-37E2-8F9C-168098AA4512}"/>
                      </a:ext>
                    </a:extLst>
                  </p:cNvPr>
                  <p:cNvSpPr txBox="1"/>
                  <p:nvPr/>
                </p:nvSpPr>
                <p:spPr>
                  <a:xfrm>
                    <a:off x="1409674" y="38183"/>
                    <a:ext cx="956913" cy="385860"/>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800" kern="1200" dirty="0">
                        <a:solidFill>
                          <a:schemeClr val="tx1"/>
                        </a:solidFill>
                      </a:rPr>
                      <a:t>Simulation</a:t>
                    </a:r>
                  </a:p>
                  <a:p>
                    <a:pPr marL="0" lvl="0" indent="0" algn="ctr" defTabSz="533400">
                      <a:lnSpc>
                        <a:spcPct val="90000"/>
                      </a:lnSpc>
                      <a:spcBef>
                        <a:spcPct val="0"/>
                      </a:spcBef>
                      <a:spcAft>
                        <a:spcPct val="35000"/>
                      </a:spcAft>
                      <a:buNone/>
                    </a:pPr>
                    <a:r>
                      <a:rPr lang="en-US" sz="800" dirty="0">
                        <a:solidFill>
                          <a:schemeClr val="tx1"/>
                        </a:solidFill>
                      </a:rPr>
                      <a:t>Framework</a:t>
                    </a:r>
                    <a:endParaRPr lang="en-US" sz="800" kern="1200" dirty="0">
                      <a:solidFill>
                        <a:schemeClr val="tx1"/>
                      </a:solidFill>
                    </a:endParaRPr>
                  </a:p>
                </p:txBody>
              </p:sp>
            </p:grpSp>
            <p:grpSp>
              <p:nvGrpSpPr>
                <p:cNvPr id="21" name="Group 20">
                  <a:extLst>
                    <a:ext uri="{FF2B5EF4-FFF2-40B4-BE49-F238E27FC236}">
                      <a16:creationId xmlns:a16="http://schemas.microsoft.com/office/drawing/2014/main" id="{028A16F4-5AE1-3A8E-81B8-97EAF6ABDA21}"/>
                    </a:ext>
                  </a:extLst>
                </p:cNvPr>
                <p:cNvGrpSpPr/>
                <p:nvPr/>
              </p:nvGrpSpPr>
              <p:grpSpPr>
                <a:xfrm>
                  <a:off x="3828030" y="6335959"/>
                  <a:ext cx="1326462" cy="512345"/>
                  <a:chOff x="2399035" y="-1"/>
                  <a:chExt cx="1562026" cy="512345"/>
                </a:xfrm>
                <a:solidFill>
                  <a:schemeClr val="accent1">
                    <a:lumMod val="20000"/>
                    <a:lumOff val="80000"/>
                  </a:schemeClr>
                </a:solidFill>
              </p:grpSpPr>
              <p:sp>
                <p:nvSpPr>
                  <p:cNvPr id="99" name="Arrow: Chevron 98">
                    <a:extLst>
                      <a:ext uri="{FF2B5EF4-FFF2-40B4-BE49-F238E27FC236}">
                        <a16:creationId xmlns:a16="http://schemas.microsoft.com/office/drawing/2014/main" id="{F5F4C6D7-EE75-B974-9D7F-6B78E8FD79C7}"/>
                      </a:ext>
                    </a:extLst>
                  </p:cNvPr>
                  <p:cNvSpPr/>
                  <p:nvPr/>
                </p:nvSpPr>
                <p:spPr>
                  <a:xfrm>
                    <a:off x="2399035" y="-1"/>
                    <a:ext cx="1562026" cy="512345"/>
                  </a:xfrm>
                  <a:prstGeom prst="chevron">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NL"/>
                  </a:p>
                </p:txBody>
              </p:sp>
              <p:sp>
                <p:nvSpPr>
                  <p:cNvPr id="100" name="Arrow: Chevron 8">
                    <a:extLst>
                      <a:ext uri="{FF2B5EF4-FFF2-40B4-BE49-F238E27FC236}">
                        <a16:creationId xmlns:a16="http://schemas.microsoft.com/office/drawing/2014/main" id="{122265C2-3D61-94B2-651B-93F1B9868F78}"/>
                      </a:ext>
                    </a:extLst>
                  </p:cNvPr>
                  <p:cNvSpPr txBox="1"/>
                  <p:nvPr/>
                </p:nvSpPr>
                <p:spPr>
                  <a:xfrm>
                    <a:off x="2750717" y="61863"/>
                    <a:ext cx="931221" cy="396541"/>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800" kern="1200" dirty="0">
                        <a:solidFill>
                          <a:schemeClr val="tx1"/>
                        </a:solidFill>
                      </a:rPr>
                      <a:t>Application</a:t>
                    </a:r>
                  </a:p>
                  <a:p>
                    <a:pPr marL="0" lvl="0" indent="0" algn="ctr" defTabSz="533400">
                      <a:lnSpc>
                        <a:spcPct val="90000"/>
                      </a:lnSpc>
                      <a:spcBef>
                        <a:spcPct val="0"/>
                      </a:spcBef>
                      <a:spcAft>
                        <a:spcPct val="35000"/>
                      </a:spcAft>
                      <a:buNone/>
                    </a:pPr>
                    <a:r>
                      <a:rPr lang="en-US" sz="800" kern="1200" dirty="0">
                        <a:solidFill>
                          <a:schemeClr val="tx1"/>
                        </a:solidFill>
                      </a:rPr>
                      <a:t> Case-Study</a:t>
                    </a:r>
                  </a:p>
                </p:txBody>
              </p:sp>
            </p:grpSp>
            <p:grpSp>
              <p:nvGrpSpPr>
                <p:cNvPr id="22" name="Group 21">
                  <a:extLst>
                    <a:ext uri="{FF2B5EF4-FFF2-40B4-BE49-F238E27FC236}">
                      <a16:creationId xmlns:a16="http://schemas.microsoft.com/office/drawing/2014/main" id="{2306D622-ABED-2C07-623A-7400B093F65A}"/>
                    </a:ext>
                  </a:extLst>
                </p:cNvPr>
                <p:cNvGrpSpPr/>
                <p:nvPr/>
              </p:nvGrpSpPr>
              <p:grpSpPr>
                <a:xfrm>
                  <a:off x="4947293" y="6335960"/>
                  <a:ext cx="1326462" cy="512345"/>
                  <a:chOff x="3717067" y="0"/>
                  <a:chExt cx="1562025" cy="512345"/>
                </a:xfrm>
                <a:solidFill>
                  <a:schemeClr val="accent1">
                    <a:lumMod val="20000"/>
                    <a:lumOff val="80000"/>
                  </a:schemeClr>
                </a:solidFill>
              </p:grpSpPr>
              <p:sp>
                <p:nvSpPr>
                  <p:cNvPr id="32" name="Arrow: Chevron 31">
                    <a:extLst>
                      <a:ext uri="{FF2B5EF4-FFF2-40B4-BE49-F238E27FC236}">
                        <a16:creationId xmlns:a16="http://schemas.microsoft.com/office/drawing/2014/main" id="{8AD518D3-5F52-78DB-2A30-65F1C31D35EC}"/>
                      </a:ext>
                    </a:extLst>
                  </p:cNvPr>
                  <p:cNvSpPr/>
                  <p:nvPr/>
                </p:nvSpPr>
                <p:spPr>
                  <a:xfrm>
                    <a:off x="3717067" y="0"/>
                    <a:ext cx="1562025" cy="512345"/>
                  </a:xfrm>
                  <a:prstGeom prst="chevron">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NL" dirty="0"/>
                  </a:p>
                </p:txBody>
              </p:sp>
              <p:sp>
                <p:nvSpPr>
                  <p:cNvPr id="98" name="Arrow: Chevron 10">
                    <a:extLst>
                      <a:ext uri="{FF2B5EF4-FFF2-40B4-BE49-F238E27FC236}">
                        <a16:creationId xmlns:a16="http://schemas.microsoft.com/office/drawing/2014/main" id="{44035625-879E-CAAD-2B8D-024C7416224E}"/>
                      </a:ext>
                    </a:extLst>
                  </p:cNvPr>
                  <p:cNvSpPr txBox="1"/>
                  <p:nvPr/>
                </p:nvSpPr>
                <p:spPr>
                  <a:xfrm>
                    <a:off x="4011291" y="53939"/>
                    <a:ext cx="884745" cy="40446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800" kern="1200" dirty="0">
                        <a:solidFill>
                          <a:schemeClr val="tx1"/>
                        </a:solidFill>
                      </a:rPr>
                      <a:t>Continuum</a:t>
                    </a:r>
                  </a:p>
                  <a:p>
                    <a:pPr marL="0" lvl="0" indent="0" algn="ctr" defTabSz="533400">
                      <a:lnSpc>
                        <a:spcPct val="90000"/>
                      </a:lnSpc>
                      <a:spcBef>
                        <a:spcPct val="0"/>
                      </a:spcBef>
                      <a:spcAft>
                        <a:spcPct val="35000"/>
                      </a:spcAft>
                      <a:buNone/>
                    </a:pPr>
                    <a:r>
                      <a:rPr lang="en-US" sz="800" dirty="0">
                        <a:solidFill>
                          <a:schemeClr val="tx1"/>
                        </a:solidFill>
                      </a:rPr>
                      <a:t>Architecture</a:t>
                    </a:r>
                    <a:endParaRPr lang="en-US" sz="800" kern="1200" dirty="0">
                      <a:solidFill>
                        <a:schemeClr val="tx1"/>
                      </a:solidFill>
                    </a:endParaRPr>
                  </a:p>
                </p:txBody>
              </p:sp>
            </p:grpSp>
            <p:grpSp>
              <p:nvGrpSpPr>
                <p:cNvPr id="23" name="Group 22">
                  <a:extLst>
                    <a:ext uri="{FF2B5EF4-FFF2-40B4-BE49-F238E27FC236}">
                      <a16:creationId xmlns:a16="http://schemas.microsoft.com/office/drawing/2014/main" id="{88CA40AF-FEA7-46CC-0404-48418A43DDE3}"/>
                    </a:ext>
                  </a:extLst>
                </p:cNvPr>
                <p:cNvGrpSpPr/>
                <p:nvPr/>
              </p:nvGrpSpPr>
              <p:grpSpPr>
                <a:xfrm>
                  <a:off x="6069873" y="6337814"/>
                  <a:ext cx="1326462" cy="512345"/>
                  <a:chOff x="5039005" y="1854"/>
                  <a:chExt cx="1562025" cy="512345"/>
                </a:xfrm>
                <a:solidFill>
                  <a:schemeClr val="accent1">
                    <a:lumMod val="20000"/>
                    <a:lumOff val="80000"/>
                  </a:schemeClr>
                </a:solidFill>
              </p:grpSpPr>
              <p:sp>
                <p:nvSpPr>
                  <p:cNvPr id="30" name="Arrow: Chevron 29">
                    <a:extLst>
                      <a:ext uri="{FF2B5EF4-FFF2-40B4-BE49-F238E27FC236}">
                        <a16:creationId xmlns:a16="http://schemas.microsoft.com/office/drawing/2014/main" id="{1AD56698-AA53-4916-E5A5-3EF8D9CDFCA3}"/>
                      </a:ext>
                    </a:extLst>
                  </p:cNvPr>
                  <p:cNvSpPr/>
                  <p:nvPr/>
                </p:nvSpPr>
                <p:spPr>
                  <a:xfrm>
                    <a:off x="5039005" y="1854"/>
                    <a:ext cx="1562025" cy="512345"/>
                  </a:xfrm>
                  <a:prstGeom prst="chevron">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NL" dirty="0"/>
                  </a:p>
                </p:txBody>
              </p:sp>
              <p:sp>
                <p:nvSpPr>
                  <p:cNvPr id="31" name="Arrow: Chevron 12">
                    <a:extLst>
                      <a:ext uri="{FF2B5EF4-FFF2-40B4-BE49-F238E27FC236}">
                        <a16:creationId xmlns:a16="http://schemas.microsoft.com/office/drawing/2014/main" id="{B8064173-A3C7-43EA-EBC7-E6B527A15339}"/>
                      </a:ext>
                    </a:extLst>
                  </p:cNvPr>
                  <p:cNvSpPr txBox="1"/>
                  <p:nvPr/>
                </p:nvSpPr>
                <p:spPr>
                  <a:xfrm>
                    <a:off x="5358631" y="55090"/>
                    <a:ext cx="947315" cy="396541"/>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800" kern="1200" dirty="0">
                        <a:solidFill>
                          <a:schemeClr val="tx1"/>
                        </a:solidFill>
                      </a:rPr>
                      <a:t>Experimental</a:t>
                    </a:r>
                  </a:p>
                  <a:p>
                    <a:pPr marL="0" lvl="0" indent="0" algn="ctr" defTabSz="533400">
                      <a:lnSpc>
                        <a:spcPct val="90000"/>
                      </a:lnSpc>
                      <a:spcBef>
                        <a:spcPct val="0"/>
                      </a:spcBef>
                      <a:spcAft>
                        <a:spcPct val="35000"/>
                      </a:spcAft>
                      <a:buNone/>
                    </a:pPr>
                    <a:r>
                      <a:rPr lang="en-US" sz="800" kern="1200" dirty="0">
                        <a:solidFill>
                          <a:schemeClr val="tx1"/>
                        </a:solidFill>
                      </a:rPr>
                      <a:t> Scenarios</a:t>
                    </a:r>
                  </a:p>
                </p:txBody>
              </p:sp>
            </p:grpSp>
            <p:grpSp>
              <p:nvGrpSpPr>
                <p:cNvPr id="24" name="Group 23">
                  <a:extLst>
                    <a:ext uri="{FF2B5EF4-FFF2-40B4-BE49-F238E27FC236}">
                      <a16:creationId xmlns:a16="http://schemas.microsoft.com/office/drawing/2014/main" id="{C8DD27A1-6EF3-0E2F-8856-20EE4C1A01D7}"/>
                    </a:ext>
                  </a:extLst>
                </p:cNvPr>
                <p:cNvGrpSpPr/>
                <p:nvPr/>
              </p:nvGrpSpPr>
              <p:grpSpPr>
                <a:xfrm>
                  <a:off x="7192684" y="6335960"/>
                  <a:ext cx="1261096" cy="512345"/>
                  <a:chOff x="6361209" y="0"/>
                  <a:chExt cx="1485051" cy="512345"/>
                </a:xfrm>
                <a:solidFill>
                  <a:schemeClr val="accent1">
                    <a:lumMod val="20000"/>
                    <a:lumOff val="80000"/>
                  </a:schemeClr>
                </a:solidFill>
              </p:grpSpPr>
              <p:sp>
                <p:nvSpPr>
                  <p:cNvPr id="28" name="Arrow: Chevron 27">
                    <a:extLst>
                      <a:ext uri="{FF2B5EF4-FFF2-40B4-BE49-F238E27FC236}">
                        <a16:creationId xmlns:a16="http://schemas.microsoft.com/office/drawing/2014/main" id="{DA13602C-5A6A-A47B-0315-BD8C9647A8D2}"/>
                      </a:ext>
                    </a:extLst>
                  </p:cNvPr>
                  <p:cNvSpPr/>
                  <p:nvPr/>
                </p:nvSpPr>
                <p:spPr>
                  <a:xfrm>
                    <a:off x="6361209" y="0"/>
                    <a:ext cx="1485051" cy="512345"/>
                  </a:xfrm>
                  <a:prstGeom prst="chevron">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NL"/>
                  </a:p>
                </p:txBody>
              </p:sp>
              <p:sp>
                <p:nvSpPr>
                  <p:cNvPr id="29" name="Arrow: Chevron 14">
                    <a:extLst>
                      <a:ext uri="{FF2B5EF4-FFF2-40B4-BE49-F238E27FC236}">
                        <a16:creationId xmlns:a16="http://schemas.microsoft.com/office/drawing/2014/main" id="{C3B8786D-44BE-F3BA-5FC3-6333680C8A05}"/>
                      </a:ext>
                    </a:extLst>
                  </p:cNvPr>
                  <p:cNvSpPr txBox="1"/>
                  <p:nvPr/>
                </p:nvSpPr>
                <p:spPr>
                  <a:xfrm>
                    <a:off x="6664463" y="61863"/>
                    <a:ext cx="898644" cy="366504"/>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800" dirty="0">
                        <a:solidFill>
                          <a:schemeClr val="tx1"/>
                        </a:solidFill>
                      </a:rPr>
                      <a:t>Simulation</a:t>
                    </a:r>
                  </a:p>
                  <a:p>
                    <a:pPr marL="0" lvl="0" indent="0" algn="ctr" defTabSz="533400">
                      <a:lnSpc>
                        <a:spcPct val="90000"/>
                      </a:lnSpc>
                      <a:spcBef>
                        <a:spcPct val="0"/>
                      </a:spcBef>
                      <a:spcAft>
                        <a:spcPct val="35000"/>
                      </a:spcAft>
                      <a:buNone/>
                    </a:pPr>
                    <a:r>
                      <a:rPr lang="en-US" sz="800" dirty="0">
                        <a:solidFill>
                          <a:schemeClr val="tx1"/>
                        </a:solidFill>
                      </a:rPr>
                      <a:t> Results</a:t>
                    </a:r>
                    <a:endParaRPr lang="en-US" sz="800" kern="1200" dirty="0">
                      <a:solidFill>
                        <a:schemeClr val="tx1"/>
                      </a:solidFill>
                    </a:endParaRPr>
                  </a:p>
                </p:txBody>
              </p:sp>
            </p:grpSp>
            <p:grpSp>
              <p:nvGrpSpPr>
                <p:cNvPr id="25" name="Group 24">
                  <a:extLst>
                    <a:ext uri="{FF2B5EF4-FFF2-40B4-BE49-F238E27FC236}">
                      <a16:creationId xmlns:a16="http://schemas.microsoft.com/office/drawing/2014/main" id="{577B66BE-FE05-6437-9D7F-4A176D1955C7}"/>
                    </a:ext>
                  </a:extLst>
                </p:cNvPr>
                <p:cNvGrpSpPr/>
                <p:nvPr/>
              </p:nvGrpSpPr>
              <p:grpSpPr>
                <a:xfrm>
                  <a:off x="11497717" y="6334845"/>
                  <a:ext cx="1326462" cy="512345"/>
                  <a:chOff x="11430768" y="-1115"/>
                  <a:chExt cx="1562025" cy="512345"/>
                </a:xfrm>
                <a:solidFill>
                  <a:schemeClr val="accent1">
                    <a:lumMod val="20000"/>
                    <a:lumOff val="80000"/>
                  </a:schemeClr>
                </a:solidFill>
              </p:grpSpPr>
              <p:sp>
                <p:nvSpPr>
                  <p:cNvPr id="26" name="Arrow: Chevron 25">
                    <a:extLst>
                      <a:ext uri="{FF2B5EF4-FFF2-40B4-BE49-F238E27FC236}">
                        <a16:creationId xmlns:a16="http://schemas.microsoft.com/office/drawing/2014/main" id="{434A9CF1-63C0-BB29-11BF-485929A480CE}"/>
                      </a:ext>
                    </a:extLst>
                  </p:cNvPr>
                  <p:cNvSpPr/>
                  <p:nvPr/>
                </p:nvSpPr>
                <p:spPr>
                  <a:xfrm>
                    <a:off x="11430768" y="-1115"/>
                    <a:ext cx="1562025" cy="512345"/>
                  </a:xfrm>
                  <a:prstGeom prst="chevron">
                    <a:avLst/>
                  </a:prstGeom>
                  <a:solidFill>
                    <a:schemeClr val="accent1">
                      <a:lumMod val="20000"/>
                      <a:lumOff val="8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NL"/>
                  </a:p>
                </p:txBody>
              </p:sp>
              <p:sp>
                <p:nvSpPr>
                  <p:cNvPr id="27" name="Arrow: Chevron 16">
                    <a:extLst>
                      <a:ext uri="{FF2B5EF4-FFF2-40B4-BE49-F238E27FC236}">
                        <a16:creationId xmlns:a16="http://schemas.microsoft.com/office/drawing/2014/main" id="{DC01E802-4703-36B1-2AC3-8F89052E9C29}"/>
                      </a:ext>
                    </a:extLst>
                  </p:cNvPr>
                  <p:cNvSpPr txBox="1"/>
                  <p:nvPr/>
                </p:nvSpPr>
                <p:spPr>
                  <a:xfrm>
                    <a:off x="11842637" y="76283"/>
                    <a:ext cx="900377" cy="374429"/>
                  </a:xfrm>
                  <a:prstGeom prst="rect">
                    <a:avLst/>
                  </a:prstGeom>
                  <a:solidFill>
                    <a:schemeClr val="accent1">
                      <a:lumMod val="20000"/>
                      <a:lumOff val="80000"/>
                    </a:schemeClr>
                  </a:solidFill>
                </p:spPr>
                <p:style>
                  <a:lnRef idx="0">
                    <a:scrgbClr r="0" g="0" b="0"/>
                  </a:lnRef>
                  <a:fillRef idx="0">
                    <a:scrgbClr r="0" g="0" b="0"/>
                  </a:fillRef>
                  <a:effectRef idx="0">
                    <a:scrgbClr r="0" g="0" b="0"/>
                  </a:effectRef>
                  <a:fontRef idx="minor">
                    <a:schemeClr val="lt1"/>
                  </a:fontRef>
                </p:style>
                <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800" kern="1200" dirty="0">
                        <a:solidFill>
                          <a:schemeClr val="accent1">
                            <a:lumMod val="50000"/>
                          </a:schemeClr>
                        </a:solidFill>
                      </a:rPr>
                      <a:t>Conclusion and Future Work</a:t>
                    </a:r>
                    <a:endParaRPr lang="en-US" sz="700" kern="1200" dirty="0">
                      <a:solidFill>
                        <a:schemeClr val="accent1">
                          <a:lumMod val="50000"/>
                        </a:schemeClr>
                      </a:solidFill>
                    </a:endParaRPr>
                  </a:p>
                </p:txBody>
              </p:sp>
            </p:grpSp>
          </p:grpSp>
          <p:grpSp>
            <p:nvGrpSpPr>
              <p:cNvPr id="17" name="Group 16">
                <a:extLst>
                  <a:ext uri="{FF2B5EF4-FFF2-40B4-BE49-F238E27FC236}">
                    <a16:creationId xmlns:a16="http://schemas.microsoft.com/office/drawing/2014/main" id="{A1D09B86-B788-402A-9A70-EA9FA3B4F091}"/>
                  </a:ext>
                </a:extLst>
              </p:cNvPr>
              <p:cNvGrpSpPr/>
              <p:nvPr/>
            </p:nvGrpSpPr>
            <p:grpSpPr>
              <a:xfrm>
                <a:off x="580815" y="6345655"/>
                <a:ext cx="1251956" cy="512345"/>
                <a:chOff x="1869440" y="6335959"/>
                <a:chExt cx="1251956" cy="512345"/>
              </a:xfrm>
            </p:grpSpPr>
            <p:sp>
              <p:nvSpPr>
                <p:cNvPr id="18" name="Arrow: Chevron 17">
                  <a:extLst>
                    <a:ext uri="{FF2B5EF4-FFF2-40B4-BE49-F238E27FC236}">
                      <a16:creationId xmlns:a16="http://schemas.microsoft.com/office/drawing/2014/main" id="{B1898548-E11A-AC47-C51A-9E2AC8016E9F}"/>
                    </a:ext>
                  </a:extLst>
                </p:cNvPr>
                <p:cNvSpPr/>
                <p:nvPr/>
              </p:nvSpPr>
              <p:spPr>
                <a:xfrm>
                  <a:off x="1869440" y="6335959"/>
                  <a:ext cx="1251956" cy="512345"/>
                </a:xfrm>
                <a:prstGeom prst="chevron">
                  <a:avLst/>
                </a:prstGeom>
                <a:solidFill>
                  <a:schemeClr val="accent1">
                    <a:lumMod val="75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NL" dirty="0"/>
                </a:p>
              </p:txBody>
            </p:sp>
            <p:sp>
              <p:nvSpPr>
                <p:cNvPr id="19" name="Arrow: Chevron 6">
                  <a:extLst>
                    <a:ext uri="{FF2B5EF4-FFF2-40B4-BE49-F238E27FC236}">
                      <a16:creationId xmlns:a16="http://schemas.microsoft.com/office/drawing/2014/main" id="{894137CD-FF56-BDAC-A8A2-2DF7DE52AF12}"/>
                    </a:ext>
                  </a:extLst>
                </p:cNvPr>
                <p:cNvSpPr txBox="1"/>
                <p:nvPr/>
              </p:nvSpPr>
              <p:spPr>
                <a:xfrm>
                  <a:off x="2167466" y="6389898"/>
                  <a:ext cx="736387" cy="404466"/>
                </a:xfrm>
                <a:prstGeom prst="rect">
                  <a:avLst/>
                </a:prstGeom>
                <a:solidFill>
                  <a:schemeClr val="accent1">
                    <a:lumMod val="75000"/>
                  </a:schemeClr>
                </a:solidFill>
              </p:spPr>
              <p:style>
                <a:lnRef idx="0">
                  <a:scrgbClr r="0" g="0" b="0"/>
                </a:lnRef>
                <a:fillRef idx="0">
                  <a:scrgbClr r="0" g="0" b="0"/>
                </a:fillRef>
                <a:effectRef idx="0">
                  <a:scrgbClr r="0" g="0" b="0"/>
                </a:effectRef>
                <a:fontRef idx="minor">
                  <a:schemeClr val="lt1"/>
                </a:fontRef>
              </p:style>
              <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800" b="1" kern="1200" dirty="0">
                      <a:solidFill>
                        <a:schemeClr val="bg1"/>
                      </a:solidFill>
                    </a:rPr>
                    <a:t>Introduction</a:t>
                  </a:r>
                </a:p>
              </p:txBody>
            </p:sp>
          </p:grpSp>
        </p:grpSp>
        <p:sp>
          <p:nvSpPr>
            <p:cNvPr id="9" name="Arrow: Chevron 8">
              <a:extLst>
                <a:ext uri="{FF2B5EF4-FFF2-40B4-BE49-F238E27FC236}">
                  <a16:creationId xmlns:a16="http://schemas.microsoft.com/office/drawing/2014/main" id="{CC2C104D-4E1B-7141-7A4B-15BE19219DD4}"/>
                </a:ext>
              </a:extLst>
            </p:cNvPr>
            <p:cNvSpPr/>
            <p:nvPr/>
          </p:nvSpPr>
          <p:spPr>
            <a:xfrm>
              <a:off x="6886317" y="6305017"/>
              <a:ext cx="1326462" cy="512345"/>
            </a:xfrm>
            <a:prstGeom prst="chevron">
              <a:avLst/>
            </a:prstGeom>
            <a:solidFill>
              <a:schemeClr val="accent1">
                <a:lumMod val="20000"/>
                <a:lumOff val="8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NL" dirty="0"/>
            </a:p>
          </p:txBody>
        </p:sp>
        <p:sp>
          <p:nvSpPr>
            <p:cNvPr id="10" name="Arrow: Chevron 6">
              <a:extLst>
                <a:ext uri="{FF2B5EF4-FFF2-40B4-BE49-F238E27FC236}">
                  <a16:creationId xmlns:a16="http://schemas.microsoft.com/office/drawing/2014/main" id="{4A263C66-5A5F-E6B0-DE97-1F209150CBFB}"/>
                </a:ext>
              </a:extLst>
            </p:cNvPr>
            <p:cNvSpPr txBox="1"/>
            <p:nvPr/>
          </p:nvSpPr>
          <p:spPr>
            <a:xfrm>
              <a:off x="7162766" y="6345947"/>
              <a:ext cx="812605" cy="385860"/>
            </a:xfrm>
            <a:prstGeom prst="rect">
              <a:avLst/>
            </a:prstGeom>
            <a:solidFill>
              <a:schemeClr val="accent1">
                <a:lumMod val="20000"/>
                <a:lumOff val="80000"/>
              </a:schemeClr>
            </a:solidFill>
          </p:spPr>
          <p:style>
            <a:lnRef idx="0">
              <a:scrgbClr r="0" g="0" b="0"/>
            </a:lnRef>
            <a:fillRef idx="0">
              <a:scrgbClr r="0" g="0" b="0"/>
            </a:fillRef>
            <a:effectRef idx="0">
              <a:scrgbClr r="0" g="0" b="0"/>
            </a:effectRef>
            <a:fontRef idx="minor">
              <a:schemeClr val="lt1"/>
            </a:fontRef>
          </p:style>
          <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800" kern="1200" dirty="0">
                  <a:solidFill>
                    <a:schemeClr val="tx1"/>
                  </a:solidFill>
                </a:rPr>
                <a:t>Network</a:t>
              </a:r>
            </a:p>
            <a:p>
              <a:pPr marL="0" lvl="0" indent="0" algn="ctr" defTabSz="533400">
                <a:lnSpc>
                  <a:spcPct val="90000"/>
                </a:lnSpc>
                <a:spcBef>
                  <a:spcPct val="0"/>
                </a:spcBef>
                <a:spcAft>
                  <a:spcPct val="35000"/>
                </a:spcAft>
                <a:buNone/>
              </a:pPr>
              <a:r>
                <a:rPr lang="en-US" sz="800" kern="1200" dirty="0">
                  <a:solidFill>
                    <a:schemeClr val="tx1"/>
                  </a:solidFill>
                </a:rPr>
                <a:t>Energy Modeling</a:t>
              </a:r>
            </a:p>
          </p:txBody>
        </p:sp>
        <p:sp>
          <p:nvSpPr>
            <p:cNvPr id="11" name="Arrow: Chevron 10">
              <a:extLst>
                <a:ext uri="{FF2B5EF4-FFF2-40B4-BE49-F238E27FC236}">
                  <a16:creationId xmlns:a16="http://schemas.microsoft.com/office/drawing/2014/main" id="{5B490366-60A1-1A59-CC00-6979F4B1DA8F}"/>
                </a:ext>
              </a:extLst>
            </p:cNvPr>
            <p:cNvSpPr/>
            <p:nvPr/>
          </p:nvSpPr>
          <p:spPr>
            <a:xfrm>
              <a:off x="8015189" y="6309296"/>
              <a:ext cx="1266984" cy="512345"/>
            </a:xfrm>
            <a:prstGeom prst="chevron">
              <a:avLst/>
            </a:prstGeom>
            <a:solidFill>
              <a:schemeClr val="accent1">
                <a:lumMod val="20000"/>
                <a:lumOff val="8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NL" dirty="0"/>
            </a:p>
          </p:txBody>
        </p:sp>
        <p:sp>
          <p:nvSpPr>
            <p:cNvPr id="13" name="Arrow: Chevron 6">
              <a:extLst>
                <a:ext uri="{FF2B5EF4-FFF2-40B4-BE49-F238E27FC236}">
                  <a16:creationId xmlns:a16="http://schemas.microsoft.com/office/drawing/2014/main" id="{02E27553-DCAE-011E-034B-0A5BCD71D220}"/>
                </a:ext>
              </a:extLst>
            </p:cNvPr>
            <p:cNvSpPr txBox="1"/>
            <p:nvPr/>
          </p:nvSpPr>
          <p:spPr>
            <a:xfrm>
              <a:off x="8340278" y="6366615"/>
              <a:ext cx="724355" cy="385860"/>
            </a:xfrm>
            <a:prstGeom prst="rect">
              <a:avLst/>
            </a:prstGeom>
            <a:solidFill>
              <a:schemeClr val="accent1">
                <a:lumMod val="20000"/>
                <a:lumOff val="80000"/>
              </a:schemeClr>
            </a:solidFill>
          </p:spPr>
          <p:style>
            <a:lnRef idx="0">
              <a:scrgbClr r="0" g="0" b="0"/>
            </a:lnRef>
            <a:fillRef idx="0">
              <a:scrgbClr r="0" g="0" b="0"/>
            </a:fillRef>
            <a:effectRef idx="0">
              <a:scrgbClr r="0" g="0" b="0"/>
            </a:effectRef>
            <a:fontRef idx="minor">
              <a:schemeClr val="lt1"/>
            </a:fontRef>
          </p:style>
          <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800" dirty="0">
                  <a:solidFill>
                    <a:schemeClr val="tx1"/>
                  </a:solidFill>
                </a:rPr>
                <a:t>Multi</a:t>
              </a:r>
            </a:p>
            <a:p>
              <a:pPr marL="0" lvl="0" indent="0" algn="ctr" defTabSz="533400">
                <a:lnSpc>
                  <a:spcPct val="90000"/>
                </a:lnSpc>
                <a:spcBef>
                  <a:spcPct val="0"/>
                </a:spcBef>
                <a:spcAft>
                  <a:spcPct val="35000"/>
                </a:spcAft>
                <a:buNone/>
              </a:pPr>
              <a:r>
                <a:rPr lang="en-US" sz="800" kern="1200" dirty="0">
                  <a:solidFill>
                    <a:schemeClr val="tx1"/>
                  </a:solidFill>
                </a:rPr>
                <a:t>Application</a:t>
              </a:r>
            </a:p>
          </p:txBody>
        </p:sp>
        <p:sp>
          <p:nvSpPr>
            <p:cNvPr id="14" name="Arrow: Chevron 13">
              <a:extLst>
                <a:ext uri="{FF2B5EF4-FFF2-40B4-BE49-F238E27FC236}">
                  <a16:creationId xmlns:a16="http://schemas.microsoft.com/office/drawing/2014/main" id="{A2DEFC13-2C06-645D-DA9D-2417B43B1A56}"/>
                </a:ext>
              </a:extLst>
            </p:cNvPr>
            <p:cNvSpPr/>
            <p:nvPr/>
          </p:nvSpPr>
          <p:spPr>
            <a:xfrm>
              <a:off x="9076381" y="6303671"/>
              <a:ext cx="1266984" cy="512345"/>
            </a:xfrm>
            <a:prstGeom prst="chevron">
              <a:avLst/>
            </a:prstGeom>
            <a:solidFill>
              <a:schemeClr val="accent1">
                <a:lumMod val="20000"/>
                <a:lumOff val="8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NL"/>
            </a:p>
          </p:txBody>
        </p:sp>
        <p:sp>
          <p:nvSpPr>
            <p:cNvPr id="15" name="Arrow: Chevron 14">
              <a:extLst>
                <a:ext uri="{FF2B5EF4-FFF2-40B4-BE49-F238E27FC236}">
                  <a16:creationId xmlns:a16="http://schemas.microsoft.com/office/drawing/2014/main" id="{5F975665-50A2-293A-87F4-39AF966453B7}"/>
                </a:ext>
              </a:extLst>
            </p:cNvPr>
            <p:cNvSpPr txBox="1"/>
            <p:nvPr/>
          </p:nvSpPr>
          <p:spPr>
            <a:xfrm>
              <a:off x="9408165" y="6365534"/>
              <a:ext cx="672252" cy="366504"/>
            </a:xfrm>
            <a:prstGeom prst="rect">
              <a:avLst/>
            </a:prstGeom>
            <a:solidFill>
              <a:schemeClr val="accent1">
                <a:lumMod val="20000"/>
                <a:lumOff val="80000"/>
              </a:schemeClr>
            </a:solidFill>
          </p:spPr>
          <p:style>
            <a:lnRef idx="0">
              <a:scrgbClr r="0" g="0" b="0"/>
            </a:lnRef>
            <a:fillRef idx="0">
              <a:scrgbClr r="0" g="0" b="0"/>
            </a:fillRef>
            <a:effectRef idx="0">
              <a:scrgbClr r="0" g="0" b="0"/>
            </a:effectRef>
            <a:fontRef idx="minor">
              <a:schemeClr val="lt1"/>
            </a:fontRef>
          </p:style>
          <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800" dirty="0">
                  <a:solidFill>
                    <a:schemeClr val="tx1"/>
                  </a:solidFill>
                </a:rPr>
                <a:t>Simulation</a:t>
              </a:r>
            </a:p>
            <a:p>
              <a:pPr marL="0" lvl="0" indent="0" algn="ctr" defTabSz="533400">
                <a:lnSpc>
                  <a:spcPct val="90000"/>
                </a:lnSpc>
                <a:spcBef>
                  <a:spcPct val="0"/>
                </a:spcBef>
                <a:spcAft>
                  <a:spcPct val="35000"/>
                </a:spcAft>
                <a:buNone/>
              </a:pPr>
              <a:r>
                <a:rPr lang="en-US" sz="800" dirty="0">
                  <a:solidFill>
                    <a:schemeClr val="tx1"/>
                  </a:solidFill>
                </a:rPr>
                <a:t> Results</a:t>
              </a:r>
              <a:endParaRPr lang="en-US" sz="800" kern="1200" dirty="0">
                <a:solidFill>
                  <a:schemeClr val="tx1"/>
                </a:solidFill>
              </a:endParaRPr>
            </a:p>
          </p:txBody>
        </p:sp>
      </p:grpSp>
    </p:spTree>
    <p:extLst>
      <p:ext uri="{BB962C8B-B14F-4D97-AF65-F5344CB8AC3E}">
        <p14:creationId xmlns:p14="http://schemas.microsoft.com/office/powerpoint/2010/main" val="17169662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p:cTn id="7" dur="500" fill="hold"/>
                                        <p:tgtEl>
                                          <p:spTgt spid="33"/>
                                        </p:tgtEl>
                                        <p:attrNameLst>
                                          <p:attrName>ppt_w</p:attrName>
                                        </p:attrNameLst>
                                      </p:cBhvr>
                                      <p:tavLst>
                                        <p:tav tm="0">
                                          <p:val>
                                            <p:fltVal val="0"/>
                                          </p:val>
                                        </p:tav>
                                        <p:tav tm="100000">
                                          <p:val>
                                            <p:strVal val="#ppt_w"/>
                                          </p:val>
                                        </p:tav>
                                      </p:tavLst>
                                    </p:anim>
                                    <p:anim calcmode="lin" valueType="num">
                                      <p:cBhvr>
                                        <p:cTn id="8" dur="500" fill="hold"/>
                                        <p:tgtEl>
                                          <p:spTgt spid="33"/>
                                        </p:tgtEl>
                                        <p:attrNameLst>
                                          <p:attrName>ppt_h</p:attrName>
                                        </p:attrNameLst>
                                      </p:cBhvr>
                                      <p:tavLst>
                                        <p:tav tm="0">
                                          <p:val>
                                            <p:fltVal val="0"/>
                                          </p:val>
                                        </p:tav>
                                        <p:tav tm="100000">
                                          <p:val>
                                            <p:strVal val="#ppt_h"/>
                                          </p:val>
                                        </p:tav>
                                      </p:tavLst>
                                    </p:anim>
                                    <p:animEffect transition="in" filter="fade">
                                      <p:cBhvr>
                                        <p:cTn id="9"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5A9491-1361-4C38-E5DE-D8C136D9DF09}"/>
              </a:ext>
            </a:extLst>
          </p:cNvPr>
          <p:cNvSpPr>
            <a:spLocks noGrp="1"/>
          </p:cNvSpPr>
          <p:nvPr>
            <p:ph type="title"/>
          </p:nvPr>
        </p:nvSpPr>
        <p:spPr>
          <a:xfrm>
            <a:off x="838200" y="318943"/>
            <a:ext cx="10515600" cy="1325563"/>
          </a:xfrm>
        </p:spPr>
        <p:txBody>
          <a:bodyPr>
            <a:normAutofit/>
          </a:bodyPr>
          <a:lstStyle/>
          <a:p>
            <a:r>
              <a:rPr lang="en-US" sz="4000" dirty="0"/>
              <a:t>Multi Applications experimental results</a:t>
            </a:r>
            <a:endParaRPr lang="en-NL" sz="4000" dirty="0"/>
          </a:p>
        </p:txBody>
      </p:sp>
      <p:sp>
        <p:nvSpPr>
          <p:cNvPr id="48" name="Slide Number Placeholder 47">
            <a:extLst>
              <a:ext uri="{FF2B5EF4-FFF2-40B4-BE49-F238E27FC236}">
                <a16:creationId xmlns:a16="http://schemas.microsoft.com/office/drawing/2014/main" id="{68C811B4-CDD9-8A2F-EEC3-01E4387F3283}"/>
              </a:ext>
            </a:extLst>
          </p:cNvPr>
          <p:cNvSpPr>
            <a:spLocks noGrp="1"/>
          </p:cNvSpPr>
          <p:nvPr>
            <p:ph type="sldNum" sz="quarter" idx="12"/>
          </p:nvPr>
        </p:nvSpPr>
        <p:spPr>
          <a:xfrm>
            <a:off x="10499667" y="6429239"/>
            <a:ext cx="1312025" cy="365125"/>
          </a:xfrm>
        </p:spPr>
        <p:txBody>
          <a:bodyPr/>
          <a:lstStyle/>
          <a:p>
            <a:fld id="{4FAB73BC-B049-4115-A692-8D63A059BFB8}" type="slidenum">
              <a:rPr lang="en-US" smtClean="0">
                <a:solidFill>
                  <a:schemeClr val="tx1"/>
                </a:solidFill>
              </a:rPr>
              <a:t>20</a:t>
            </a:fld>
            <a:endParaRPr lang="en-US" dirty="0">
              <a:solidFill>
                <a:schemeClr val="tx1"/>
              </a:solidFill>
            </a:endParaRPr>
          </a:p>
        </p:txBody>
      </p:sp>
      <p:graphicFrame>
        <p:nvGraphicFramePr>
          <p:cNvPr id="3" name="Content Placeholder 8">
            <a:extLst>
              <a:ext uri="{FF2B5EF4-FFF2-40B4-BE49-F238E27FC236}">
                <a16:creationId xmlns:a16="http://schemas.microsoft.com/office/drawing/2014/main" id="{A51C1711-D135-1968-1DA8-C619F8B7D314}"/>
              </a:ext>
            </a:extLst>
          </p:cNvPr>
          <p:cNvGraphicFramePr>
            <a:graphicFrameLocks/>
          </p:cNvGraphicFramePr>
          <p:nvPr>
            <p:extLst>
              <p:ext uri="{D42A27DB-BD31-4B8C-83A1-F6EECF244321}">
                <p14:modId xmlns:p14="http://schemas.microsoft.com/office/powerpoint/2010/main" val="3848479910"/>
              </p:ext>
            </p:extLst>
          </p:nvPr>
        </p:nvGraphicFramePr>
        <p:xfrm>
          <a:off x="653468" y="1551726"/>
          <a:ext cx="5095240" cy="4625237"/>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 name="Content Placeholder 3">
            <a:extLst>
              <a:ext uri="{FF2B5EF4-FFF2-40B4-BE49-F238E27FC236}">
                <a16:creationId xmlns:a16="http://schemas.microsoft.com/office/drawing/2014/main" id="{E3BBFAAB-37BB-56B3-60CB-50D830613C65}"/>
              </a:ext>
            </a:extLst>
          </p:cNvPr>
          <p:cNvGraphicFramePr>
            <a:graphicFrameLocks/>
          </p:cNvGraphicFramePr>
          <p:nvPr>
            <p:extLst>
              <p:ext uri="{D42A27DB-BD31-4B8C-83A1-F6EECF244321}">
                <p14:modId xmlns:p14="http://schemas.microsoft.com/office/powerpoint/2010/main" val="338746754"/>
              </p:ext>
            </p:extLst>
          </p:nvPr>
        </p:nvGraphicFramePr>
        <p:xfrm>
          <a:off x="6121763" y="1661050"/>
          <a:ext cx="5095241" cy="4515913"/>
        </p:xfrm>
        <a:graphic>
          <a:graphicData uri="http://schemas.openxmlformats.org/drawingml/2006/chart">
            <c:chart xmlns:c="http://schemas.openxmlformats.org/drawingml/2006/chart" xmlns:r="http://schemas.openxmlformats.org/officeDocument/2006/relationships" r:id="rId4"/>
          </a:graphicData>
        </a:graphic>
      </p:graphicFrame>
      <p:sp>
        <p:nvSpPr>
          <p:cNvPr id="6" name="Rectangle 5">
            <a:extLst>
              <a:ext uri="{FF2B5EF4-FFF2-40B4-BE49-F238E27FC236}">
                <a16:creationId xmlns:a16="http://schemas.microsoft.com/office/drawing/2014/main" id="{C5781E97-283C-D074-B63E-2C4487FC98B5}"/>
              </a:ext>
            </a:extLst>
          </p:cNvPr>
          <p:cNvSpPr/>
          <p:nvPr/>
        </p:nvSpPr>
        <p:spPr>
          <a:xfrm>
            <a:off x="0" y="6272107"/>
            <a:ext cx="12192000" cy="585893"/>
          </a:xfrm>
          <a:prstGeom prst="rect">
            <a:avLst/>
          </a:prstGeom>
          <a:solidFill>
            <a:srgbClr val="F5FAEA"/>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endParaRPr lang="en-NL" dirty="0"/>
          </a:p>
        </p:txBody>
      </p:sp>
      <p:sp>
        <p:nvSpPr>
          <p:cNvPr id="7" name="Slide Number Placeholder 47">
            <a:extLst>
              <a:ext uri="{FF2B5EF4-FFF2-40B4-BE49-F238E27FC236}">
                <a16:creationId xmlns:a16="http://schemas.microsoft.com/office/drawing/2014/main" id="{5DD73EA1-456B-8F51-D98B-E8CA0F040966}"/>
              </a:ext>
            </a:extLst>
          </p:cNvPr>
          <p:cNvSpPr txBox="1">
            <a:spLocks/>
          </p:cNvSpPr>
          <p:nvPr/>
        </p:nvSpPr>
        <p:spPr>
          <a:xfrm>
            <a:off x="10499667" y="6429239"/>
            <a:ext cx="1312025"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4FAB73BC-B049-4115-A692-8D63A059BFB8}" type="slidenum">
              <a:rPr lang="en-US" smtClean="0">
                <a:solidFill>
                  <a:schemeClr val="tx1"/>
                </a:solidFill>
              </a:rPr>
              <a:pPr/>
              <a:t>20</a:t>
            </a:fld>
            <a:endParaRPr lang="en-US" dirty="0">
              <a:solidFill>
                <a:schemeClr val="tx1"/>
              </a:solidFill>
            </a:endParaRPr>
          </a:p>
        </p:txBody>
      </p:sp>
      <p:grpSp>
        <p:nvGrpSpPr>
          <p:cNvPr id="63" name="Group 62">
            <a:extLst>
              <a:ext uri="{FF2B5EF4-FFF2-40B4-BE49-F238E27FC236}">
                <a16:creationId xmlns:a16="http://schemas.microsoft.com/office/drawing/2014/main" id="{01006512-0C2A-A550-5784-4F550C6D0C72}"/>
              </a:ext>
            </a:extLst>
          </p:cNvPr>
          <p:cNvGrpSpPr/>
          <p:nvPr/>
        </p:nvGrpSpPr>
        <p:grpSpPr>
          <a:xfrm>
            <a:off x="303109" y="6303671"/>
            <a:ext cx="11162356" cy="517970"/>
            <a:chOff x="303109" y="6303671"/>
            <a:chExt cx="11162356" cy="517970"/>
          </a:xfrm>
        </p:grpSpPr>
        <p:grpSp>
          <p:nvGrpSpPr>
            <p:cNvPr id="64" name="Group 63">
              <a:extLst>
                <a:ext uri="{FF2B5EF4-FFF2-40B4-BE49-F238E27FC236}">
                  <a16:creationId xmlns:a16="http://schemas.microsoft.com/office/drawing/2014/main" id="{3F0FC2D9-7B08-3AD6-C2C0-82BA77F8880D}"/>
                </a:ext>
              </a:extLst>
            </p:cNvPr>
            <p:cNvGrpSpPr/>
            <p:nvPr/>
          </p:nvGrpSpPr>
          <p:grpSpPr>
            <a:xfrm>
              <a:off x="303109" y="6305017"/>
              <a:ext cx="11162356" cy="515545"/>
              <a:chOff x="580815" y="6345655"/>
              <a:chExt cx="11162356" cy="515545"/>
            </a:xfrm>
          </p:grpSpPr>
          <p:grpSp>
            <p:nvGrpSpPr>
              <p:cNvPr id="71" name="Group 70">
                <a:extLst>
                  <a:ext uri="{FF2B5EF4-FFF2-40B4-BE49-F238E27FC236}">
                    <a16:creationId xmlns:a16="http://schemas.microsoft.com/office/drawing/2014/main" id="{E2F041B2-540C-003D-1DB8-FC0FA2ED48DD}"/>
                  </a:ext>
                </a:extLst>
              </p:cNvPr>
              <p:cNvGrpSpPr/>
              <p:nvPr/>
            </p:nvGrpSpPr>
            <p:grpSpPr>
              <a:xfrm>
                <a:off x="1630029" y="6345886"/>
                <a:ext cx="10113142" cy="515314"/>
                <a:chOff x="2711037" y="6334845"/>
                <a:chExt cx="10113142" cy="515314"/>
              </a:xfrm>
            </p:grpSpPr>
            <p:grpSp>
              <p:nvGrpSpPr>
                <p:cNvPr id="75" name="Group 74">
                  <a:extLst>
                    <a:ext uri="{FF2B5EF4-FFF2-40B4-BE49-F238E27FC236}">
                      <a16:creationId xmlns:a16="http://schemas.microsoft.com/office/drawing/2014/main" id="{84720560-B3BB-37F5-0D04-8A9254DA7464}"/>
                    </a:ext>
                  </a:extLst>
                </p:cNvPr>
                <p:cNvGrpSpPr/>
                <p:nvPr/>
              </p:nvGrpSpPr>
              <p:grpSpPr>
                <a:xfrm>
                  <a:off x="2711037" y="6335960"/>
                  <a:ext cx="1326465" cy="512345"/>
                  <a:chOff x="1083685" y="0"/>
                  <a:chExt cx="1562026" cy="512345"/>
                </a:xfrm>
                <a:solidFill>
                  <a:schemeClr val="accent1">
                    <a:lumMod val="20000"/>
                    <a:lumOff val="80000"/>
                  </a:schemeClr>
                </a:solidFill>
              </p:grpSpPr>
              <p:sp>
                <p:nvSpPr>
                  <p:cNvPr id="91" name="Arrow: Chevron 90">
                    <a:extLst>
                      <a:ext uri="{FF2B5EF4-FFF2-40B4-BE49-F238E27FC236}">
                        <a16:creationId xmlns:a16="http://schemas.microsoft.com/office/drawing/2014/main" id="{3E3E9584-8937-F8D0-FBC7-1C344CEA1A53}"/>
                      </a:ext>
                    </a:extLst>
                  </p:cNvPr>
                  <p:cNvSpPr/>
                  <p:nvPr/>
                </p:nvSpPr>
                <p:spPr>
                  <a:xfrm>
                    <a:off x="1083685" y="0"/>
                    <a:ext cx="1562026" cy="512345"/>
                  </a:xfrm>
                  <a:prstGeom prst="chevron">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NL"/>
                  </a:p>
                </p:txBody>
              </p:sp>
              <p:sp>
                <p:nvSpPr>
                  <p:cNvPr id="92" name="Arrow: Chevron 6">
                    <a:extLst>
                      <a:ext uri="{FF2B5EF4-FFF2-40B4-BE49-F238E27FC236}">
                        <a16:creationId xmlns:a16="http://schemas.microsoft.com/office/drawing/2014/main" id="{BD85C159-5A08-9DAD-112F-D9EC1F3979E5}"/>
                      </a:ext>
                    </a:extLst>
                  </p:cNvPr>
                  <p:cNvSpPr txBox="1"/>
                  <p:nvPr/>
                </p:nvSpPr>
                <p:spPr>
                  <a:xfrm>
                    <a:off x="1409674" y="38183"/>
                    <a:ext cx="956913" cy="385860"/>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800" kern="1200" dirty="0">
                        <a:solidFill>
                          <a:schemeClr val="tx1"/>
                        </a:solidFill>
                      </a:rPr>
                      <a:t>Simulation</a:t>
                    </a:r>
                  </a:p>
                  <a:p>
                    <a:pPr marL="0" lvl="0" indent="0" algn="ctr" defTabSz="533400">
                      <a:lnSpc>
                        <a:spcPct val="90000"/>
                      </a:lnSpc>
                      <a:spcBef>
                        <a:spcPct val="0"/>
                      </a:spcBef>
                      <a:spcAft>
                        <a:spcPct val="35000"/>
                      </a:spcAft>
                      <a:buNone/>
                    </a:pPr>
                    <a:r>
                      <a:rPr lang="en-US" sz="800" dirty="0">
                        <a:solidFill>
                          <a:schemeClr val="tx1"/>
                        </a:solidFill>
                      </a:rPr>
                      <a:t>Framework</a:t>
                    </a:r>
                    <a:endParaRPr lang="en-US" sz="800" kern="1200" dirty="0">
                      <a:solidFill>
                        <a:schemeClr val="tx1"/>
                      </a:solidFill>
                    </a:endParaRPr>
                  </a:p>
                </p:txBody>
              </p:sp>
            </p:grpSp>
            <p:grpSp>
              <p:nvGrpSpPr>
                <p:cNvPr id="76" name="Group 75">
                  <a:extLst>
                    <a:ext uri="{FF2B5EF4-FFF2-40B4-BE49-F238E27FC236}">
                      <a16:creationId xmlns:a16="http://schemas.microsoft.com/office/drawing/2014/main" id="{D5551629-E0E4-003D-E55D-18E7614622E7}"/>
                    </a:ext>
                  </a:extLst>
                </p:cNvPr>
                <p:cNvGrpSpPr/>
                <p:nvPr/>
              </p:nvGrpSpPr>
              <p:grpSpPr>
                <a:xfrm>
                  <a:off x="3828030" y="6335959"/>
                  <a:ext cx="1326462" cy="512345"/>
                  <a:chOff x="2399035" y="-1"/>
                  <a:chExt cx="1562026" cy="512345"/>
                </a:xfrm>
                <a:solidFill>
                  <a:schemeClr val="accent1">
                    <a:lumMod val="20000"/>
                    <a:lumOff val="80000"/>
                  </a:schemeClr>
                </a:solidFill>
              </p:grpSpPr>
              <p:sp>
                <p:nvSpPr>
                  <p:cNvPr id="89" name="Arrow: Chevron 88">
                    <a:extLst>
                      <a:ext uri="{FF2B5EF4-FFF2-40B4-BE49-F238E27FC236}">
                        <a16:creationId xmlns:a16="http://schemas.microsoft.com/office/drawing/2014/main" id="{290BB707-4E1D-117B-ECEE-D3873CA8D9F9}"/>
                      </a:ext>
                    </a:extLst>
                  </p:cNvPr>
                  <p:cNvSpPr/>
                  <p:nvPr/>
                </p:nvSpPr>
                <p:spPr>
                  <a:xfrm>
                    <a:off x="2399035" y="-1"/>
                    <a:ext cx="1562026" cy="512345"/>
                  </a:xfrm>
                  <a:prstGeom prst="chevron">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NL"/>
                  </a:p>
                </p:txBody>
              </p:sp>
              <p:sp>
                <p:nvSpPr>
                  <p:cNvPr id="90" name="Arrow: Chevron 8">
                    <a:extLst>
                      <a:ext uri="{FF2B5EF4-FFF2-40B4-BE49-F238E27FC236}">
                        <a16:creationId xmlns:a16="http://schemas.microsoft.com/office/drawing/2014/main" id="{D64AD98C-ECEE-4EB9-D21E-7E066F139BEC}"/>
                      </a:ext>
                    </a:extLst>
                  </p:cNvPr>
                  <p:cNvSpPr txBox="1"/>
                  <p:nvPr/>
                </p:nvSpPr>
                <p:spPr>
                  <a:xfrm>
                    <a:off x="2750717" y="61863"/>
                    <a:ext cx="931221" cy="396541"/>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800" kern="1200" dirty="0">
                        <a:solidFill>
                          <a:schemeClr val="tx1"/>
                        </a:solidFill>
                      </a:rPr>
                      <a:t>Application</a:t>
                    </a:r>
                  </a:p>
                  <a:p>
                    <a:pPr marL="0" lvl="0" indent="0" algn="ctr" defTabSz="533400">
                      <a:lnSpc>
                        <a:spcPct val="90000"/>
                      </a:lnSpc>
                      <a:spcBef>
                        <a:spcPct val="0"/>
                      </a:spcBef>
                      <a:spcAft>
                        <a:spcPct val="35000"/>
                      </a:spcAft>
                      <a:buNone/>
                    </a:pPr>
                    <a:r>
                      <a:rPr lang="en-US" sz="800" kern="1200" dirty="0">
                        <a:solidFill>
                          <a:schemeClr val="tx1"/>
                        </a:solidFill>
                      </a:rPr>
                      <a:t> Case-Study</a:t>
                    </a:r>
                  </a:p>
                </p:txBody>
              </p:sp>
            </p:grpSp>
            <p:grpSp>
              <p:nvGrpSpPr>
                <p:cNvPr id="77" name="Group 76">
                  <a:extLst>
                    <a:ext uri="{FF2B5EF4-FFF2-40B4-BE49-F238E27FC236}">
                      <a16:creationId xmlns:a16="http://schemas.microsoft.com/office/drawing/2014/main" id="{CB3994C7-CB9B-9435-64B5-FBC1ABB4F7CC}"/>
                    </a:ext>
                  </a:extLst>
                </p:cNvPr>
                <p:cNvGrpSpPr/>
                <p:nvPr/>
              </p:nvGrpSpPr>
              <p:grpSpPr>
                <a:xfrm>
                  <a:off x="4947293" y="6335960"/>
                  <a:ext cx="1326462" cy="512345"/>
                  <a:chOff x="3717067" y="0"/>
                  <a:chExt cx="1562025" cy="512345"/>
                </a:xfrm>
                <a:solidFill>
                  <a:schemeClr val="accent1">
                    <a:lumMod val="20000"/>
                    <a:lumOff val="80000"/>
                  </a:schemeClr>
                </a:solidFill>
              </p:grpSpPr>
              <p:sp>
                <p:nvSpPr>
                  <p:cNvPr id="87" name="Arrow: Chevron 86">
                    <a:extLst>
                      <a:ext uri="{FF2B5EF4-FFF2-40B4-BE49-F238E27FC236}">
                        <a16:creationId xmlns:a16="http://schemas.microsoft.com/office/drawing/2014/main" id="{255D3DC7-D695-C07B-DA2D-6AA32B184685}"/>
                      </a:ext>
                    </a:extLst>
                  </p:cNvPr>
                  <p:cNvSpPr/>
                  <p:nvPr/>
                </p:nvSpPr>
                <p:spPr>
                  <a:xfrm>
                    <a:off x="3717067" y="0"/>
                    <a:ext cx="1562025" cy="512345"/>
                  </a:xfrm>
                  <a:prstGeom prst="chevron">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NL" dirty="0"/>
                  </a:p>
                </p:txBody>
              </p:sp>
              <p:sp>
                <p:nvSpPr>
                  <p:cNvPr id="88" name="Arrow: Chevron 10">
                    <a:extLst>
                      <a:ext uri="{FF2B5EF4-FFF2-40B4-BE49-F238E27FC236}">
                        <a16:creationId xmlns:a16="http://schemas.microsoft.com/office/drawing/2014/main" id="{94E577CF-AE70-1962-4645-75ACCA35DFA4}"/>
                      </a:ext>
                    </a:extLst>
                  </p:cNvPr>
                  <p:cNvSpPr txBox="1"/>
                  <p:nvPr/>
                </p:nvSpPr>
                <p:spPr>
                  <a:xfrm>
                    <a:off x="4011291" y="53939"/>
                    <a:ext cx="884745" cy="40446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800" kern="1200" dirty="0">
                        <a:solidFill>
                          <a:schemeClr val="tx1"/>
                        </a:solidFill>
                      </a:rPr>
                      <a:t>Continuum</a:t>
                    </a:r>
                  </a:p>
                  <a:p>
                    <a:pPr marL="0" lvl="0" indent="0" algn="ctr" defTabSz="533400">
                      <a:lnSpc>
                        <a:spcPct val="90000"/>
                      </a:lnSpc>
                      <a:spcBef>
                        <a:spcPct val="0"/>
                      </a:spcBef>
                      <a:spcAft>
                        <a:spcPct val="35000"/>
                      </a:spcAft>
                      <a:buNone/>
                    </a:pPr>
                    <a:r>
                      <a:rPr lang="en-US" sz="800" dirty="0">
                        <a:solidFill>
                          <a:schemeClr val="tx1"/>
                        </a:solidFill>
                      </a:rPr>
                      <a:t>Architecture</a:t>
                    </a:r>
                    <a:endParaRPr lang="en-US" sz="800" kern="1200" dirty="0">
                      <a:solidFill>
                        <a:schemeClr val="tx1"/>
                      </a:solidFill>
                    </a:endParaRPr>
                  </a:p>
                </p:txBody>
              </p:sp>
            </p:grpSp>
            <p:grpSp>
              <p:nvGrpSpPr>
                <p:cNvPr id="78" name="Group 77">
                  <a:extLst>
                    <a:ext uri="{FF2B5EF4-FFF2-40B4-BE49-F238E27FC236}">
                      <a16:creationId xmlns:a16="http://schemas.microsoft.com/office/drawing/2014/main" id="{FD4B5254-8718-FF7C-37AD-7F0ED7FD0EB3}"/>
                    </a:ext>
                  </a:extLst>
                </p:cNvPr>
                <p:cNvGrpSpPr/>
                <p:nvPr/>
              </p:nvGrpSpPr>
              <p:grpSpPr>
                <a:xfrm>
                  <a:off x="6069873" y="6337814"/>
                  <a:ext cx="1326462" cy="512345"/>
                  <a:chOff x="5039005" y="1854"/>
                  <a:chExt cx="1562025" cy="512345"/>
                </a:xfrm>
                <a:solidFill>
                  <a:schemeClr val="accent1">
                    <a:lumMod val="20000"/>
                    <a:lumOff val="80000"/>
                  </a:schemeClr>
                </a:solidFill>
              </p:grpSpPr>
              <p:sp>
                <p:nvSpPr>
                  <p:cNvPr id="85" name="Arrow: Chevron 84">
                    <a:extLst>
                      <a:ext uri="{FF2B5EF4-FFF2-40B4-BE49-F238E27FC236}">
                        <a16:creationId xmlns:a16="http://schemas.microsoft.com/office/drawing/2014/main" id="{899493AA-B147-60AF-F59B-431AEBD1240B}"/>
                      </a:ext>
                    </a:extLst>
                  </p:cNvPr>
                  <p:cNvSpPr/>
                  <p:nvPr/>
                </p:nvSpPr>
                <p:spPr>
                  <a:xfrm>
                    <a:off x="5039005" y="1854"/>
                    <a:ext cx="1562025" cy="512345"/>
                  </a:xfrm>
                  <a:prstGeom prst="chevron">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NL" dirty="0"/>
                  </a:p>
                </p:txBody>
              </p:sp>
              <p:sp>
                <p:nvSpPr>
                  <p:cNvPr id="86" name="Arrow: Chevron 12">
                    <a:extLst>
                      <a:ext uri="{FF2B5EF4-FFF2-40B4-BE49-F238E27FC236}">
                        <a16:creationId xmlns:a16="http://schemas.microsoft.com/office/drawing/2014/main" id="{11B5F2AE-8B25-2CB5-5CC2-6B3F8A5FB3B7}"/>
                      </a:ext>
                    </a:extLst>
                  </p:cNvPr>
                  <p:cNvSpPr txBox="1"/>
                  <p:nvPr/>
                </p:nvSpPr>
                <p:spPr>
                  <a:xfrm>
                    <a:off x="5358631" y="55090"/>
                    <a:ext cx="947315" cy="396541"/>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800" kern="1200" dirty="0">
                        <a:solidFill>
                          <a:schemeClr val="tx1"/>
                        </a:solidFill>
                      </a:rPr>
                      <a:t>Experimental</a:t>
                    </a:r>
                  </a:p>
                  <a:p>
                    <a:pPr marL="0" lvl="0" indent="0" algn="ctr" defTabSz="533400">
                      <a:lnSpc>
                        <a:spcPct val="90000"/>
                      </a:lnSpc>
                      <a:spcBef>
                        <a:spcPct val="0"/>
                      </a:spcBef>
                      <a:spcAft>
                        <a:spcPct val="35000"/>
                      </a:spcAft>
                      <a:buNone/>
                    </a:pPr>
                    <a:r>
                      <a:rPr lang="en-US" sz="800" kern="1200" dirty="0">
                        <a:solidFill>
                          <a:schemeClr val="tx1"/>
                        </a:solidFill>
                      </a:rPr>
                      <a:t> Scenarios</a:t>
                    </a:r>
                  </a:p>
                </p:txBody>
              </p:sp>
            </p:grpSp>
            <p:grpSp>
              <p:nvGrpSpPr>
                <p:cNvPr id="79" name="Group 78">
                  <a:extLst>
                    <a:ext uri="{FF2B5EF4-FFF2-40B4-BE49-F238E27FC236}">
                      <a16:creationId xmlns:a16="http://schemas.microsoft.com/office/drawing/2014/main" id="{08EA15D4-BB1A-8214-3BAC-342D3A711E0C}"/>
                    </a:ext>
                  </a:extLst>
                </p:cNvPr>
                <p:cNvGrpSpPr/>
                <p:nvPr/>
              </p:nvGrpSpPr>
              <p:grpSpPr>
                <a:xfrm>
                  <a:off x="7192684" y="6335960"/>
                  <a:ext cx="1261096" cy="512345"/>
                  <a:chOff x="6361209" y="0"/>
                  <a:chExt cx="1485051" cy="512345"/>
                </a:xfrm>
                <a:solidFill>
                  <a:schemeClr val="accent1">
                    <a:lumMod val="20000"/>
                    <a:lumOff val="80000"/>
                  </a:schemeClr>
                </a:solidFill>
              </p:grpSpPr>
              <p:sp>
                <p:nvSpPr>
                  <p:cNvPr id="83" name="Arrow: Chevron 82">
                    <a:extLst>
                      <a:ext uri="{FF2B5EF4-FFF2-40B4-BE49-F238E27FC236}">
                        <a16:creationId xmlns:a16="http://schemas.microsoft.com/office/drawing/2014/main" id="{2F92421A-5E2B-5E5D-E144-495D58DC940C}"/>
                      </a:ext>
                    </a:extLst>
                  </p:cNvPr>
                  <p:cNvSpPr/>
                  <p:nvPr/>
                </p:nvSpPr>
                <p:spPr>
                  <a:xfrm>
                    <a:off x="6361209" y="0"/>
                    <a:ext cx="1485051" cy="512345"/>
                  </a:xfrm>
                  <a:prstGeom prst="chevron">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NL"/>
                  </a:p>
                </p:txBody>
              </p:sp>
              <p:sp>
                <p:nvSpPr>
                  <p:cNvPr id="84" name="Arrow: Chevron 14">
                    <a:extLst>
                      <a:ext uri="{FF2B5EF4-FFF2-40B4-BE49-F238E27FC236}">
                        <a16:creationId xmlns:a16="http://schemas.microsoft.com/office/drawing/2014/main" id="{74450A24-E2A9-9583-9BA7-34E7CF80C07E}"/>
                      </a:ext>
                    </a:extLst>
                  </p:cNvPr>
                  <p:cNvSpPr txBox="1"/>
                  <p:nvPr/>
                </p:nvSpPr>
                <p:spPr>
                  <a:xfrm>
                    <a:off x="6664463" y="61863"/>
                    <a:ext cx="898644" cy="366504"/>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800" dirty="0">
                        <a:solidFill>
                          <a:schemeClr val="tx1"/>
                        </a:solidFill>
                      </a:rPr>
                      <a:t>Simulation</a:t>
                    </a:r>
                  </a:p>
                  <a:p>
                    <a:pPr marL="0" lvl="0" indent="0" algn="ctr" defTabSz="533400">
                      <a:lnSpc>
                        <a:spcPct val="90000"/>
                      </a:lnSpc>
                      <a:spcBef>
                        <a:spcPct val="0"/>
                      </a:spcBef>
                      <a:spcAft>
                        <a:spcPct val="35000"/>
                      </a:spcAft>
                      <a:buNone/>
                    </a:pPr>
                    <a:r>
                      <a:rPr lang="en-US" sz="800" dirty="0">
                        <a:solidFill>
                          <a:schemeClr val="tx1"/>
                        </a:solidFill>
                      </a:rPr>
                      <a:t> Results</a:t>
                    </a:r>
                    <a:endParaRPr lang="en-US" sz="800" kern="1200" dirty="0">
                      <a:solidFill>
                        <a:schemeClr val="tx1"/>
                      </a:solidFill>
                    </a:endParaRPr>
                  </a:p>
                </p:txBody>
              </p:sp>
            </p:grpSp>
            <p:grpSp>
              <p:nvGrpSpPr>
                <p:cNvPr id="80" name="Group 79">
                  <a:extLst>
                    <a:ext uri="{FF2B5EF4-FFF2-40B4-BE49-F238E27FC236}">
                      <a16:creationId xmlns:a16="http://schemas.microsoft.com/office/drawing/2014/main" id="{C2BEDFB2-01AC-774C-966A-5B08A9A6C356}"/>
                    </a:ext>
                  </a:extLst>
                </p:cNvPr>
                <p:cNvGrpSpPr/>
                <p:nvPr/>
              </p:nvGrpSpPr>
              <p:grpSpPr>
                <a:xfrm>
                  <a:off x="11497717" y="6334845"/>
                  <a:ext cx="1326462" cy="512345"/>
                  <a:chOff x="11430768" y="-1115"/>
                  <a:chExt cx="1562025" cy="512345"/>
                </a:xfrm>
                <a:solidFill>
                  <a:schemeClr val="accent1">
                    <a:lumMod val="20000"/>
                    <a:lumOff val="80000"/>
                  </a:schemeClr>
                </a:solidFill>
              </p:grpSpPr>
              <p:sp>
                <p:nvSpPr>
                  <p:cNvPr id="81" name="Arrow: Chevron 80">
                    <a:extLst>
                      <a:ext uri="{FF2B5EF4-FFF2-40B4-BE49-F238E27FC236}">
                        <a16:creationId xmlns:a16="http://schemas.microsoft.com/office/drawing/2014/main" id="{22410063-FF9B-AF03-6B1A-99A3BA9B9E04}"/>
                      </a:ext>
                    </a:extLst>
                  </p:cNvPr>
                  <p:cNvSpPr/>
                  <p:nvPr/>
                </p:nvSpPr>
                <p:spPr>
                  <a:xfrm>
                    <a:off x="11430768" y="-1115"/>
                    <a:ext cx="1562025" cy="512345"/>
                  </a:xfrm>
                  <a:prstGeom prst="chevron">
                    <a:avLst/>
                  </a:prstGeom>
                  <a:solidFill>
                    <a:schemeClr val="accent1">
                      <a:lumMod val="20000"/>
                      <a:lumOff val="8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NL"/>
                  </a:p>
                </p:txBody>
              </p:sp>
              <p:sp>
                <p:nvSpPr>
                  <p:cNvPr id="82" name="Arrow: Chevron 16">
                    <a:extLst>
                      <a:ext uri="{FF2B5EF4-FFF2-40B4-BE49-F238E27FC236}">
                        <a16:creationId xmlns:a16="http://schemas.microsoft.com/office/drawing/2014/main" id="{A985CAB7-C1A0-9C32-3A54-C43B3ABD73E1}"/>
                      </a:ext>
                    </a:extLst>
                  </p:cNvPr>
                  <p:cNvSpPr txBox="1"/>
                  <p:nvPr/>
                </p:nvSpPr>
                <p:spPr>
                  <a:xfrm>
                    <a:off x="11842637" y="76283"/>
                    <a:ext cx="900377" cy="374429"/>
                  </a:xfrm>
                  <a:prstGeom prst="rect">
                    <a:avLst/>
                  </a:prstGeom>
                  <a:solidFill>
                    <a:schemeClr val="accent1">
                      <a:lumMod val="20000"/>
                      <a:lumOff val="80000"/>
                    </a:schemeClr>
                  </a:solidFill>
                </p:spPr>
                <p:style>
                  <a:lnRef idx="0">
                    <a:scrgbClr r="0" g="0" b="0"/>
                  </a:lnRef>
                  <a:fillRef idx="0">
                    <a:scrgbClr r="0" g="0" b="0"/>
                  </a:fillRef>
                  <a:effectRef idx="0">
                    <a:scrgbClr r="0" g="0" b="0"/>
                  </a:effectRef>
                  <a:fontRef idx="minor">
                    <a:schemeClr val="lt1"/>
                  </a:fontRef>
                </p:style>
                <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800" kern="1200" dirty="0">
                        <a:solidFill>
                          <a:schemeClr val="accent1">
                            <a:lumMod val="50000"/>
                          </a:schemeClr>
                        </a:solidFill>
                      </a:rPr>
                      <a:t>Conclusion and Future Work</a:t>
                    </a:r>
                    <a:endParaRPr lang="en-US" sz="700" kern="1200" dirty="0">
                      <a:solidFill>
                        <a:schemeClr val="accent1">
                          <a:lumMod val="50000"/>
                        </a:schemeClr>
                      </a:solidFill>
                    </a:endParaRPr>
                  </a:p>
                </p:txBody>
              </p:sp>
            </p:grpSp>
          </p:grpSp>
          <p:grpSp>
            <p:nvGrpSpPr>
              <p:cNvPr id="72" name="Group 71">
                <a:extLst>
                  <a:ext uri="{FF2B5EF4-FFF2-40B4-BE49-F238E27FC236}">
                    <a16:creationId xmlns:a16="http://schemas.microsoft.com/office/drawing/2014/main" id="{5C073F32-65DF-9D95-92B6-0D59E7AB818A}"/>
                  </a:ext>
                </a:extLst>
              </p:cNvPr>
              <p:cNvGrpSpPr/>
              <p:nvPr/>
            </p:nvGrpSpPr>
            <p:grpSpPr>
              <a:xfrm>
                <a:off x="580815" y="6345655"/>
                <a:ext cx="1251956" cy="512345"/>
                <a:chOff x="1869440" y="6335959"/>
                <a:chExt cx="1251956" cy="512345"/>
              </a:xfrm>
            </p:grpSpPr>
            <p:sp>
              <p:nvSpPr>
                <p:cNvPr id="73" name="Arrow: Chevron 72">
                  <a:extLst>
                    <a:ext uri="{FF2B5EF4-FFF2-40B4-BE49-F238E27FC236}">
                      <a16:creationId xmlns:a16="http://schemas.microsoft.com/office/drawing/2014/main" id="{31292C1A-4276-6C69-128F-9FCC61791650}"/>
                    </a:ext>
                  </a:extLst>
                </p:cNvPr>
                <p:cNvSpPr/>
                <p:nvPr/>
              </p:nvSpPr>
              <p:spPr>
                <a:xfrm>
                  <a:off x="1869440" y="6335959"/>
                  <a:ext cx="1251956" cy="512345"/>
                </a:xfrm>
                <a:prstGeom prst="chevron">
                  <a:avLst/>
                </a:prstGeom>
                <a:solidFill>
                  <a:schemeClr val="accent1">
                    <a:lumMod val="20000"/>
                    <a:lumOff val="8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NL" dirty="0"/>
                </a:p>
              </p:txBody>
            </p:sp>
            <p:sp>
              <p:nvSpPr>
                <p:cNvPr id="74" name="Arrow: Chevron 6">
                  <a:extLst>
                    <a:ext uri="{FF2B5EF4-FFF2-40B4-BE49-F238E27FC236}">
                      <a16:creationId xmlns:a16="http://schemas.microsoft.com/office/drawing/2014/main" id="{6A136E67-6415-692E-302F-C818D0A05211}"/>
                    </a:ext>
                  </a:extLst>
                </p:cNvPr>
                <p:cNvSpPr txBox="1"/>
                <p:nvPr/>
              </p:nvSpPr>
              <p:spPr>
                <a:xfrm>
                  <a:off x="2167466" y="6389898"/>
                  <a:ext cx="736387" cy="404466"/>
                </a:xfrm>
                <a:prstGeom prst="rect">
                  <a:avLst/>
                </a:prstGeom>
                <a:solidFill>
                  <a:schemeClr val="accent1">
                    <a:lumMod val="20000"/>
                    <a:lumOff val="80000"/>
                  </a:schemeClr>
                </a:solidFill>
              </p:spPr>
              <p:style>
                <a:lnRef idx="0">
                  <a:scrgbClr r="0" g="0" b="0"/>
                </a:lnRef>
                <a:fillRef idx="0">
                  <a:scrgbClr r="0" g="0" b="0"/>
                </a:fillRef>
                <a:effectRef idx="0">
                  <a:scrgbClr r="0" g="0" b="0"/>
                </a:effectRef>
                <a:fontRef idx="minor">
                  <a:schemeClr val="lt1"/>
                </a:fontRef>
              </p:style>
              <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800" kern="1200" dirty="0">
                      <a:solidFill>
                        <a:schemeClr val="tx1"/>
                      </a:solidFill>
                    </a:rPr>
                    <a:t>Introduction</a:t>
                  </a:r>
                </a:p>
              </p:txBody>
            </p:sp>
          </p:grpSp>
        </p:grpSp>
        <p:sp>
          <p:nvSpPr>
            <p:cNvPr id="65" name="Arrow: Chevron 64">
              <a:extLst>
                <a:ext uri="{FF2B5EF4-FFF2-40B4-BE49-F238E27FC236}">
                  <a16:creationId xmlns:a16="http://schemas.microsoft.com/office/drawing/2014/main" id="{1CA9557E-8302-BF28-F419-D644A5693B68}"/>
                </a:ext>
              </a:extLst>
            </p:cNvPr>
            <p:cNvSpPr/>
            <p:nvPr/>
          </p:nvSpPr>
          <p:spPr>
            <a:xfrm>
              <a:off x="6886317" y="6305017"/>
              <a:ext cx="1326462" cy="512345"/>
            </a:xfrm>
            <a:prstGeom prst="chevron">
              <a:avLst/>
            </a:prstGeom>
            <a:solidFill>
              <a:schemeClr val="accent1">
                <a:lumMod val="20000"/>
                <a:lumOff val="8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NL" dirty="0"/>
            </a:p>
          </p:txBody>
        </p:sp>
        <p:sp>
          <p:nvSpPr>
            <p:cNvPr id="66" name="Arrow: Chevron 6">
              <a:extLst>
                <a:ext uri="{FF2B5EF4-FFF2-40B4-BE49-F238E27FC236}">
                  <a16:creationId xmlns:a16="http://schemas.microsoft.com/office/drawing/2014/main" id="{116D09B8-D1BA-2317-785A-3AEAE0A532D0}"/>
                </a:ext>
              </a:extLst>
            </p:cNvPr>
            <p:cNvSpPr txBox="1"/>
            <p:nvPr/>
          </p:nvSpPr>
          <p:spPr>
            <a:xfrm>
              <a:off x="7162766" y="6345947"/>
              <a:ext cx="812605" cy="385860"/>
            </a:xfrm>
            <a:prstGeom prst="rect">
              <a:avLst/>
            </a:prstGeom>
            <a:solidFill>
              <a:schemeClr val="accent1">
                <a:lumMod val="20000"/>
                <a:lumOff val="80000"/>
              </a:schemeClr>
            </a:solidFill>
          </p:spPr>
          <p:style>
            <a:lnRef idx="0">
              <a:scrgbClr r="0" g="0" b="0"/>
            </a:lnRef>
            <a:fillRef idx="0">
              <a:scrgbClr r="0" g="0" b="0"/>
            </a:fillRef>
            <a:effectRef idx="0">
              <a:scrgbClr r="0" g="0" b="0"/>
            </a:effectRef>
            <a:fontRef idx="minor">
              <a:schemeClr val="lt1"/>
            </a:fontRef>
          </p:style>
          <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800" kern="1200" dirty="0">
                  <a:solidFill>
                    <a:schemeClr val="tx1"/>
                  </a:solidFill>
                </a:rPr>
                <a:t>Network</a:t>
              </a:r>
            </a:p>
            <a:p>
              <a:pPr marL="0" lvl="0" indent="0" algn="ctr" defTabSz="533400">
                <a:lnSpc>
                  <a:spcPct val="90000"/>
                </a:lnSpc>
                <a:spcBef>
                  <a:spcPct val="0"/>
                </a:spcBef>
                <a:spcAft>
                  <a:spcPct val="35000"/>
                </a:spcAft>
                <a:buNone/>
              </a:pPr>
              <a:r>
                <a:rPr lang="en-US" sz="800" kern="1200" dirty="0">
                  <a:solidFill>
                    <a:schemeClr val="tx1"/>
                  </a:solidFill>
                </a:rPr>
                <a:t>Energy Modeling</a:t>
              </a:r>
            </a:p>
          </p:txBody>
        </p:sp>
        <p:sp>
          <p:nvSpPr>
            <p:cNvPr id="67" name="Arrow: Chevron 66">
              <a:extLst>
                <a:ext uri="{FF2B5EF4-FFF2-40B4-BE49-F238E27FC236}">
                  <a16:creationId xmlns:a16="http://schemas.microsoft.com/office/drawing/2014/main" id="{17A34EF9-5865-5F48-54A6-4C6E18C5B6AD}"/>
                </a:ext>
              </a:extLst>
            </p:cNvPr>
            <p:cNvSpPr/>
            <p:nvPr/>
          </p:nvSpPr>
          <p:spPr>
            <a:xfrm>
              <a:off x="8015189" y="6309296"/>
              <a:ext cx="1266984" cy="512345"/>
            </a:xfrm>
            <a:prstGeom prst="chevron">
              <a:avLst/>
            </a:prstGeom>
            <a:solidFill>
              <a:schemeClr val="accent1">
                <a:lumMod val="20000"/>
                <a:lumOff val="8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NL" dirty="0"/>
            </a:p>
          </p:txBody>
        </p:sp>
        <p:sp>
          <p:nvSpPr>
            <p:cNvPr id="68" name="Arrow: Chevron 6">
              <a:extLst>
                <a:ext uri="{FF2B5EF4-FFF2-40B4-BE49-F238E27FC236}">
                  <a16:creationId xmlns:a16="http://schemas.microsoft.com/office/drawing/2014/main" id="{F8991A3A-2C57-7700-472D-B83A7213753B}"/>
                </a:ext>
              </a:extLst>
            </p:cNvPr>
            <p:cNvSpPr txBox="1"/>
            <p:nvPr/>
          </p:nvSpPr>
          <p:spPr>
            <a:xfrm>
              <a:off x="8340278" y="6366615"/>
              <a:ext cx="724355" cy="385860"/>
            </a:xfrm>
            <a:prstGeom prst="rect">
              <a:avLst/>
            </a:prstGeom>
            <a:solidFill>
              <a:schemeClr val="accent1">
                <a:lumMod val="20000"/>
                <a:lumOff val="80000"/>
              </a:schemeClr>
            </a:solidFill>
          </p:spPr>
          <p:style>
            <a:lnRef idx="0">
              <a:scrgbClr r="0" g="0" b="0"/>
            </a:lnRef>
            <a:fillRef idx="0">
              <a:scrgbClr r="0" g="0" b="0"/>
            </a:fillRef>
            <a:effectRef idx="0">
              <a:scrgbClr r="0" g="0" b="0"/>
            </a:effectRef>
            <a:fontRef idx="minor">
              <a:schemeClr val="lt1"/>
            </a:fontRef>
          </p:style>
          <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800" dirty="0">
                  <a:solidFill>
                    <a:schemeClr val="tx1"/>
                  </a:solidFill>
                </a:rPr>
                <a:t>Multi</a:t>
              </a:r>
            </a:p>
            <a:p>
              <a:pPr marL="0" lvl="0" indent="0" algn="ctr" defTabSz="533400">
                <a:lnSpc>
                  <a:spcPct val="90000"/>
                </a:lnSpc>
                <a:spcBef>
                  <a:spcPct val="0"/>
                </a:spcBef>
                <a:spcAft>
                  <a:spcPct val="35000"/>
                </a:spcAft>
                <a:buNone/>
              </a:pPr>
              <a:r>
                <a:rPr lang="en-US" sz="800" kern="1200" dirty="0">
                  <a:solidFill>
                    <a:schemeClr val="tx1"/>
                  </a:solidFill>
                </a:rPr>
                <a:t>Application</a:t>
              </a:r>
            </a:p>
          </p:txBody>
        </p:sp>
        <p:sp>
          <p:nvSpPr>
            <p:cNvPr id="69" name="Arrow: Chevron 68">
              <a:extLst>
                <a:ext uri="{FF2B5EF4-FFF2-40B4-BE49-F238E27FC236}">
                  <a16:creationId xmlns:a16="http://schemas.microsoft.com/office/drawing/2014/main" id="{1CA432EF-95BB-998D-41A4-C5AE2FD8A502}"/>
                </a:ext>
              </a:extLst>
            </p:cNvPr>
            <p:cNvSpPr/>
            <p:nvPr/>
          </p:nvSpPr>
          <p:spPr>
            <a:xfrm>
              <a:off x="9076381" y="6303671"/>
              <a:ext cx="1266984" cy="512345"/>
            </a:xfrm>
            <a:prstGeom prst="chevron">
              <a:avLst/>
            </a:prstGeom>
            <a:solidFill>
              <a:schemeClr val="accent1">
                <a:lumMod val="75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NL"/>
            </a:p>
          </p:txBody>
        </p:sp>
        <p:sp>
          <p:nvSpPr>
            <p:cNvPr id="70" name="Arrow: Chevron 14">
              <a:extLst>
                <a:ext uri="{FF2B5EF4-FFF2-40B4-BE49-F238E27FC236}">
                  <a16:creationId xmlns:a16="http://schemas.microsoft.com/office/drawing/2014/main" id="{D842DEA6-C675-5256-AD4B-10A7BDEFC376}"/>
                </a:ext>
              </a:extLst>
            </p:cNvPr>
            <p:cNvSpPr txBox="1"/>
            <p:nvPr/>
          </p:nvSpPr>
          <p:spPr>
            <a:xfrm>
              <a:off x="9408165" y="6365534"/>
              <a:ext cx="672252" cy="366504"/>
            </a:xfrm>
            <a:prstGeom prst="rect">
              <a:avLst/>
            </a:prstGeom>
            <a:solidFill>
              <a:schemeClr val="accent1">
                <a:lumMod val="75000"/>
              </a:schemeClr>
            </a:solidFill>
          </p:spPr>
          <p:style>
            <a:lnRef idx="0">
              <a:scrgbClr r="0" g="0" b="0"/>
            </a:lnRef>
            <a:fillRef idx="0">
              <a:scrgbClr r="0" g="0" b="0"/>
            </a:fillRef>
            <a:effectRef idx="0">
              <a:scrgbClr r="0" g="0" b="0"/>
            </a:effectRef>
            <a:fontRef idx="minor">
              <a:schemeClr val="lt1"/>
            </a:fontRef>
          </p:style>
          <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800" b="1" dirty="0">
                  <a:solidFill>
                    <a:schemeClr val="bg1"/>
                  </a:solidFill>
                </a:rPr>
                <a:t>Simulation</a:t>
              </a:r>
            </a:p>
            <a:p>
              <a:pPr marL="0" lvl="0" indent="0" algn="ctr" defTabSz="533400">
                <a:lnSpc>
                  <a:spcPct val="90000"/>
                </a:lnSpc>
                <a:spcBef>
                  <a:spcPct val="0"/>
                </a:spcBef>
                <a:spcAft>
                  <a:spcPct val="35000"/>
                </a:spcAft>
                <a:buNone/>
              </a:pPr>
              <a:r>
                <a:rPr lang="en-US" sz="800" b="1" dirty="0">
                  <a:solidFill>
                    <a:schemeClr val="bg1"/>
                  </a:solidFill>
                </a:rPr>
                <a:t> Results</a:t>
              </a:r>
              <a:endParaRPr lang="en-US" sz="800" b="1" kern="1200" dirty="0">
                <a:solidFill>
                  <a:schemeClr val="bg1"/>
                </a:solidFill>
              </a:endParaRPr>
            </a:p>
          </p:txBody>
        </p:sp>
      </p:grpSp>
      <p:grpSp>
        <p:nvGrpSpPr>
          <p:cNvPr id="93" name="Group 92">
            <a:extLst>
              <a:ext uri="{FF2B5EF4-FFF2-40B4-BE49-F238E27FC236}">
                <a16:creationId xmlns:a16="http://schemas.microsoft.com/office/drawing/2014/main" id="{242B16CE-99C5-7766-E4FC-3E90DB4B6FAD}"/>
              </a:ext>
            </a:extLst>
          </p:cNvPr>
          <p:cNvGrpSpPr/>
          <p:nvPr/>
        </p:nvGrpSpPr>
        <p:grpSpPr>
          <a:xfrm>
            <a:off x="1296406" y="1608510"/>
            <a:ext cx="4452303" cy="4578786"/>
            <a:chOff x="9034934" y="1531745"/>
            <a:chExt cx="3428021" cy="3137188"/>
          </a:xfrm>
        </p:grpSpPr>
        <p:sp>
          <p:nvSpPr>
            <p:cNvPr id="94" name="TextBox 93">
              <a:extLst>
                <a:ext uri="{FF2B5EF4-FFF2-40B4-BE49-F238E27FC236}">
                  <a16:creationId xmlns:a16="http://schemas.microsoft.com/office/drawing/2014/main" id="{09DA24A5-228C-937C-4B58-CB947D1BE965}"/>
                </a:ext>
              </a:extLst>
            </p:cNvPr>
            <p:cNvSpPr txBox="1"/>
            <p:nvPr/>
          </p:nvSpPr>
          <p:spPr>
            <a:xfrm>
              <a:off x="9347854" y="4207268"/>
              <a:ext cx="2799549" cy="461665"/>
            </a:xfrm>
            <a:prstGeom prst="rect">
              <a:avLst/>
            </a:prstGeom>
            <a:noFill/>
          </p:spPr>
          <p:txBody>
            <a:bodyPr wrap="square" rtlCol="0">
              <a:spAutoFit/>
            </a:bodyPr>
            <a:lstStyle/>
            <a:p>
              <a:r>
                <a:rPr lang="en-US" sz="1200" dirty="0"/>
                <a:t>Delay of surveillance application in different scenarios</a:t>
              </a:r>
              <a:endParaRPr lang="en-NL" sz="1200" dirty="0"/>
            </a:p>
          </p:txBody>
        </p:sp>
        <p:graphicFrame>
          <p:nvGraphicFramePr>
            <p:cNvPr id="95" name="Chart 94">
              <a:extLst>
                <a:ext uri="{FF2B5EF4-FFF2-40B4-BE49-F238E27FC236}">
                  <a16:creationId xmlns:a16="http://schemas.microsoft.com/office/drawing/2014/main" id="{BD7CF9C8-E91E-A9B9-52AC-5D4A91112E15}"/>
                </a:ext>
              </a:extLst>
            </p:cNvPr>
            <p:cNvGraphicFramePr>
              <a:graphicFrameLocks/>
            </p:cNvGraphicFramePr>
            <p:nvPr>
              <p:extLst>
                <p:ext uri="{D42A27DB-BD31-4B8C-83A1-F6EECF244321}">
                  <p14:modId xmlns:p14="http://schemas.microsoft.com/office/powerpoint/2010/main" val="1224371676"/>
                </p:ext>
              </p:extLst>
            </p:nvPr>
          </p:nvGraphicFramePr>
          <p:xfrm>
            <a:off x="9034934" y="1531745"/>
            <a:ext cx="3428021" cy="2703277"/>
          </p:xfrm>
          <a:graphic>
            <a:graphicData uri="http://schemas.openxmlformats.org/drawingml/2006/chart">
              <c:chart xmlns:c="http://schemas.openxmlformats.org/drawingml/2006/chart" xmlns:r="http://schemas.openxmlformats.org/officeDocument/2006/relationships" r:id="rId5"/>
            </a:graphicData>
          </a:graphic>
        </p:graphicFrame>
      </p:grpSp>
    </p:spTree>
    <p:extLst>
      <p:ext uri="{BB962C8B-B14F-4D97-AF65-F5344CB8AC3E}">
        <p14:creationId xmlns:p14="http://schemas.microsoft.com/office/powerpoint/2010/main" val="650596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hidden"/>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AsOne/>
      </p:bldGraphic>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171DAB6-6427-0EF5-D21E-7553BEEAC61B}"/>
              </a:ext>
            </a:extLst>
          </p:cNvPr>
          <p:cNvSpPr txBox="1"/>
          <p:nvPr/>
        </p:nvSpPr>
        <p:spPr>
          <a:xfrm>
            <a:off x="838200" y="1804231"/>
            <a:ext cx="10889117" cy="1231106"/>
          </a:xfrm>
          <a:prstGeom prst="rect">
            <a:avLst/>
          </a:prstGeom>
          <a:noFill/>
        </p:spPr>
        <p:txBody>
          <a:bodyPr wrap="square" rtlCol="0">
            <a:spAutoFit/>
          </a:bodyPr>
          <a:lstStyle/>
          <a:p>
            <a:pPr marL="285750" indent="-285750">
              <a:buFont typeface="Arial" panose="020B0604020202020204" pitchFamily="34" charset="0"/>
              <a:buChar char="•"/>
            </a:pPr>
            <a:r>
              <a:rPr lang="en-US" dirty="0"/>
              <a:t>Both computation and networking energy</a:t>
            </a:r>
          </a:p>
          <a:p>
            <a:pPr marL="285750" indent="-285750">
              <a:buFont typeface="Arial" panose="020B0604020202020204" pitchFamily="34" charset="0"/>
              <a:buChar char="•"/>
            </a:pPr>
            <a:r>
              <a:rPr lang="en-US" dirty="0"/>
              <a:t>We designed experiments to study the energy consumption of applications</a:t>
            </a:r>
          </a:p>
          <a:p>
            <a:pPr marL="742950" lvl="1" indent="-285750">
              <a:buFont typeface="Arial" panose="020B0604020202020204" pitchFamily="34" charset="0"/>
              <a:buChar char="•"/>
            </a:pPr>
            <a:r>
              <a:rPr lang="en-US" dirty="0"/>
              <a:t>Effect of multi application</a:t>
            </a:r>
          </a:p>
          <a:p>
            <a:pPr algn="just"/>
            <a:endParaRPr lang="en-US" sz="2000" dirty="0">
              <a:solidFill>
                <a:srgbClr val="374151"/>
              </a:solidFill>
              <a:latin typeface="Söhne"/>
            </a:endParaRPr>
          </a:p>
        </p:txBody>
      </p:sp>
      <p:sp>
        <p:nvSpPr>
          <p:cNvPr id="4" name="Rectangle 3">
            <a:extLst>
              <a:ext uri="{FF2B5EF4-FFF2-40B4-BE49-F238E27FC236}">
                <a16:creationId xmlns:a16="http://schemas.microsoft.com/office/drawing/2014/main" id="{51A88FCB-EC05-E404-CECD-2BD5E690E219}"/>
              </a:ext>
            </a:extLst>
          </p:cNvPr>
          <p:cNvSpPr/>
          <p:nvPr/>
        </p:nvSpPr>
        <p:spPr>
          <a:xfrm>
            <a:off x="0" y="6272107"/>
            <a:ext cx="12192000" cy="585893"/>
          </a:xfrm>
          <a:prstGeom prst="rect">
            <a:avLst/>
          </a:prstGeom>
          <a:solidFill>
            <a:srgbClr val="F5FAEA"/>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endParaRPr lang="en-NL" dirty="0"/>
          </a:p>
        </p:txBody>
      </p:sp>
      <p:sp>
        <p:nvSpPr>
          <p:cNvPr id="2" name="Title 1">
            <a:extLst>
              <a:ext uri="{FF2B5EF4-FFF2-40B4-BE49-F238E27FC236}">
                <a16:creationId xmlns:a16="http://schemas.microsoft.com/office/drawing/2014/main" id="{1E5A9491-1361-4C38-E5DE-D8C136D9DF09}"/>
              </a:ext>
            </a:extLst>
          </p:cNvPr>
          <p:cNvSpPr>
            <a:spLocks noGrp="1"/>
          </p:cNvSpPr>
          <p:nvPr>
            <p:ph type="title"/>
          </p:nvPr>
        </p:nvSpPr>
        <p:spPr>
          <a:xfrm>
            <a:off x="838200" y="318943"/>
            <a:ext cx="10515600" cy="1325563"/>
          </a:xfrm>
        </p:spPr>
        <p:txBody>
          <a:bodyPr>
            <a:normAutofit/>
          </a:bodyPr>
          <a:lstStyle/>
          <a:p>
            <a:r>
              <a:rPr lang="en-US" sz="4000" dirty="0"/>
              <a:t>Conclusion and discussion</a:t>
            </a:r>
            <a:endParaRPr lang="en-NL" sz="4000" dirty="0"/>
          </a:p>
        </p:txBody>
      </p:sp>
      <p:sp>
        <p:nvSpPr>
          <p:cNvPr id="48" name="Slide Number Placeholder 47">
            <a:extLst>
              <a:ext uri="{FF2B5EF4-FFF2-40B4-BE49-F238E27FC236}">
                <a16:creationId xmlns:a16="http://schemas.microsoft.com/office/drawing/2014/main" id="{68C811B4-CDD9-8A2F-EEC3-01E4387F3283}"/>
              </a:ext>
            </a:extLst>
          </p:cNvPr>
          <p:cNvSpPr>
            <a:spLocks noGrp="1"/>
          </p:cNvSpPr>
          <p:nvPr>
            <p:ph type="sldNum" sz="quarter" idx="12"/>
          </p:nvPr>
        </p:nvSpPr>
        <p:spPr>
          <a:xfrm>
            <a:off x="10499667" y="6429239"/>
            <a:ext cx="1312025" cy="365125"/>
          </a:xfrm>
        </p:spPr>
        <p:txBody>
          <a:bodyPr/>
          <a:lstStyle/>
          <a:p>
            <a:fld id="{4FAB73BC-B049-4115-A692-8D63A059BFB8}" type="slidenum">
              <a:rPr lang="en-US" smtClean="0">
                <a:solidFill>
                  <a:schemeClr val="tx1"/>
                </a:solidFill>
              </a:rPr>
              <a:t>21</a:t>
            </a:fld>
            <a:endParaRPr lang="en-US" dirty="0">
              <a:solidFill>
                <a:schemeClr val="tx1"/>
              </a:solidFill>
            </a:endParaRPr>
          </a:p>
        </p:txBody>
      </p:sp>
      <p:sp>
        <p:nvSpPr>
          <p:cNvPr id="9" name="TextBox 8">
            <a:extLst>
              <a:ext uri="{FF2B5EF4-FFF2-40B4-BE49-F238E27FC236}">
                <a16:creationId xmlns:a16="http://schemas.microsoft.com/office/drawing/2014/main" id="{48B67849-9BD9-FAC9-7FD7-913FC303401D}"/>
              </a:ext>
            </a:extLst>
          </p:cNvPr>
          <p:cNvSpPr txBox="1"/>
          <p:nvPr/>
        </p:nvSpPr>
        <p:spPr>
          <a:xfrm>
            <a:off x="922575" y="3679480"/>
            <a:ext cx="10889117" cy="1200329"/>
          </a:xfrm>
          <a:prstGeom prst="rect">
            <a:avLst/>
          </a:prstGeom>
          <a:noFill/>
        </p:spPr>
        <p:txBody>
          <a:bodyPr wrap="square" rtlCol="0">
            <a:spAutoFit/>
          </a:bodyPr>
          <a:lstStyle/>
          <a:p>
            <a:pPr marL="285750" indent="-285750">
              <a:buFont typeface="Arial" panose="020B0604020202020204" pitchFamily="34" charset="0"/>
              <a:buChar char="•"/>
            </a:pPr>
            <a:r>
              <a:rPr lang="en-US" dirty="0"/>
              <a:t>Future directions</a:t>
            </a:r>
          </a:p>
          <a:p>
            <a:pPr marL="742950" lvl="1" indent="-285750">
              <a:buFont typeface="Arial" panose="020B0604020202020204" pitchFamily="34" charset="0"/>
              <a:buChar char="•"/>
            </a:pPr>
            <a:r>
              <a:rPr lang="en-US" dirty="0"/>
              <a:t>Considering other possible mapping scenarios of multi application</a:t>
            </a:r>
          </a:p>
          <a:p>
            <a:pPr marL="742950" lvl="1" indent="-285750">
              <a:buFont typeface="Arial" panose="020B0604020202020204" pitchFamily="34" charset="0"/>
              <a:buChar char="•"/>
            </a:pPr>
            <a:r>
              <a:rPr lang="en-US" dirty="0"/>
              <a:t>Exploring attribution policies of energy consumption</a:t>
            </a:r>
          </a:p>
          <a:p>
            <a:pPr marL="742950" lvl="1" indent="-285750">
              <a:buFont typeface="Arial" panose="020B0604020202020204" pitchFamily="34" charset="0"/>
              <a:buChar char="•"/>
            </a:pPr>
            <a:r>
              <a:rPr lang="en-US" dirty="0"/>
              <a:t>Calibration</a:t>
            </a:r>
            <a:endParaRPr lang="en-US" sz="2000" dirty="0">
              <a:solidFill>
                <a:srgbClr val="374151"/>
              </a:solidFill>
              <a:latin typeface="Söhne"/>
            </a:endParaRPr>
          </a:p>
        </p:txBody>
      </p:sp>
      <p:grpSp>
        <p:nvGrpSpPr>
          <p:cNvPr id="24" name="Group 23">
            <a:extLst>
              <a:ext uri="{FF2B5EF4-FFF2-40B4-BE49-F238E27FC236}">
                <a16:creationId xmlns:a16="http://schemas.microsoft.com/office/drawing/2014/main" id="{6775732D-6EFE-B7EA-E3A7-5F6A1CEC8059}"/>
              </a:ext>
            </a:extLst>
          </p:cNvPr>
          <p:cNvGrpSpPr/>
          <p:nvPr/>
        </p:nvGrpSpPr>
        <p:grpSpPr>
          <a:xfrm>
            <a:off x="303109" y="6303671"/>
            <a:ext cx="11162356" cy="517970"/>
            <a:chOff x="303109" y="6303671"/>
            <a:chExt cx="11162356" cy="517970"/>
          </a:xfrm>
        </p:grpSpPr>
        <p:grpSp>
          <p:nvGrpSpPr>
            <p:cNvPr id="22" name="Group 21">
              <a:extLst>
                <a:ext uri="{FF2B5EF4-FFF2-40B4-BE49-F238E27FC236}">
                  <a16:creationId xmlns:a16="http://schemas.microsoft.com/office/drawing/2014/main" id="{B2E7E58C-046A-AB90-FC5A-A720FF2C5AF5}"/>
                </a:ext>
              </a:extLst>
            </p:cNvPr>
            <p:cNvGrpSpPr/>
            <p:nvPr/>
          </p:nvGrpSpPr>
          <p:grpSpPr>
            <a:xfrm>
              <a:off x="303109" y="6305017"/>
              <a:ext cx="11162356" cy="515545"/>
              <a:chOff x="580815" y="6345655"/>
              <a:chExt cx="11162356" cy="515545"/>
            </a:xfrm>
          </p:grpSpPr>
          <p:grpSp>
            <p:nvGrpSpPr>
              <p:cNvPr id="21" name="Group 20">
                <a:extLst>
                  <a:ext uri="{FF2B5EF4-FFF2-40B4-BE49-F238E27FC236}">
                    <a16:creationId xmlns:a16="http://schemas.microsoft.com/office/drawing/2014/main" id="{A0C7086E-100B-426D-2A48-175EBB76736D}"/>
                  </a:ext>
                </a:extLst>
              </p:cNvPr>
              <p:cNvGrpSpPr/>
              <p:nvPr/>
            </p:nvGrpSpPr>
            <p:grpSpPr>
              <a:xfrm>
                <a:off x="1630029" y="6345886"/>
                <a:ext cx="10113142" cy="515314"/>
                <a:chOff x="2711037" y="6334845"/>
                <a:chExt cx="10113142" cy="515314"/>
              </a:xfrm>
            </p:grpSpPr>
            <p:grpSp>
              <p:nvGrpSpPr>
                <p:cNvPr id="30" name="Group 29">
                  <a:extLst>
                    <a:ext uri="{FF2B5EF4-FFF2-40B4-BE49-F238E27FC236}">
                      <a16:creationId xmlns:a16="http://schemas.microsoft.com/office/drawing/2014/main" id="{CE2D8DF1-EB3D-C197-FBD8-1716DBFB56B9}"/>
                    </a:ext>
                  </a:extLst>
                </p:cNvPr>
                <p:cNvGrpSpPr/>
                <p:nvPr/>
              </p:nvGrpSpPr>
              <p:grpSpPr>
                <a:xfrm>
                  <a:off x="2711037" y="6335960"/>
                  <a:ext cx="1326465" cy="512345"/>
                  <a:chOff x="1083685" y="0"/>
                  <a:chExt cx="1562026" cy="512345"/>
                </a:xfrm>
                <a:solidFill>
                  <a:schemeClr val="accent1">
                    <a:lumMod val="20000"/>
                    <a:lumOff val="80000"/>
                  </a:schemeClr>
                </a:solidFill>
              </p:grpSpPr>
              <p:sp>
                <p:nvSpPr>
                  <p:cNvPr id="46" name="Arrow: Chevron 45">
                    <a:extLst>
                      <a:ext uri="{FF2B5EF4-FFF2-40B4-BE49-F238E27FC236}">
                        <a16:creationId xmlns:a16="http://schemas.microsoft.com/office/drawing/2014/main" id="{15F87733-A833-2C96-FEFB-8ECB897A4D1E}"/>
                      </a:ext>
                    </a:extLst>
                  </p:cNvPr>
                  <p:cNvSpPr/>
                  <p:nvPr/>
                </p:nvSpPr>
                <p:spPr>
                  <a:xfrm>
                    <a:off x="1083685" y="0"/>
                    <a:ext cx="1562026" cy="512345"/>
                  </a:xfrm>
                  <a:prstGeom prst="chevron">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NL"/>
                  </a:p>
                </p:txBody>
              </p:sp>
              <p:sp>
                <p:nvSpPr>
                  <p:cNvPr id="47" name="Arrow: Chevron 6">
                    <a:extLst>
                      <a:ext uri="{FF2B5EF4-FFF2-40B4-BE49-F238E27FC236}">
                        <a16:creationId xmlns:a16="http://schemas.microsoft.com/office/drawing/2014/main" id="{55480B33-C67C-9E8B-6949-C333C7B28657}"/>
                      </a:ext>
                    </a:extLst>
                  </p:cNvPr>
                  <p:cNvSpPr txBox="1"/>
                  <p:nvPr/>
                </p:nvSpPr>
                <p:spPr>
                  <a:xfrm>
                    <a:off x="1409674" y="38183"/>
                    <a:ext cx="956913" cy="385860"/>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800" kern="1200" dirty="0">
                        <a:solidFill>
                          <a:schemeClr val="tx1"/>
                        </a:solidFill>
                      </a:rPr>
                      <a:t>Simulation</a:t>
                    </a:r>
                  </a:p>
                  <a:p>
                    <a:pPr marL="0" lvl="0" indent="0" algn="ctr" defTabSz="533400">
                      <a:lnSpc>
                        <a:spcPct val="90000"/>
                      </a:lnSpc>
                      <a:spcBef>
                        <a:spcPct val="0"/>
                      </a:spcBef>
                      <a:spcAft>
                        <a:spcPct val="35000"/>
                      </a:spcAft>
                      <a:buNone/>
                    </a:pPr>
                    <a:r>
                      <a:rPr lang="en-US" sz="800" dirty="0">
                        <a:solidFill>
                          <a:schemeClr val="tx1"/>
                        </a:solidFill>
                      </a:rPr>
                      <a:t>Framework</a:t>
                    </a:r>
                    <a:endParaRPr lang="en-US" sz="800" kern="1200" dirty="0">
                      <a:solidFill>
                        <a:schemeClr val="tx1"/>
                      </a:solidFill>
                    </a:endParaRPr>
                  </a:p>
                </p:txBody>
              </p:sp>
            </p:grpSp>
            <p:grpSp>
              <p:nvGrpSpPr>
                <p:cNvPr id="31" name="Group 30">
                  <a:extLst>
                    <a:ext uri="{FF2B5EF4-FFF2-40B4-BE49-F238E27FC236}">
                      <a16:creationId xmlns:a16="http://schemas.microsoft.com/office/drawing/2014/main" id="{3C97897B-9C6C-1475-09D6-92C03F844433}"/>
                    </a:ext>
                  </a:extLst>
                </p:cNvPr>
                <p:cNvGrpSpPr/>
                <p:nvPr/>
              </p:nvGrpSpPr>
              <p:grpSpPr>
                <a:xfrm>
                  <a:off x="3828030" y="6335959"/>
                  <a:ext cx="1326462" cy="512345"/>
                  <a:chOff x="2399035" y="-1"/>
                  <a:chExt cx="1562026" cy="512345"/>
                </a:xfrm>
                <a:solidFill>
                  <a:schemeClr val="accent1">
                    <a:lumMod val="20000"/>
                    <a:lumOff val="80000"/>
                  </a:schemeClr>
                </a:solidFill>
              </p:grpSpPr>
              <p:sp>
                <p:nvSpPr>
                  <p:cNvPr id="44" name="Arrow: Chevron 43">
                    <a:extLst>
                      <a:ext uri="{FF2B5EF4-FFF2-40B4-BE49-F238E27FC236}">
                        <a16:creationId xmlns:a16="http://schemas.microsoft.com/office/drawing/2014/main" id="{F2F4825A-30CD-B4A2-BB69-CF0B86370366}"/>
                      </a:ext>
                    </a:extLst>
                  </p:cNvPr>
                  <p:cNvSpPr/>
                  <p:nvPr/>
                </p:nvSpPr>
                <p:spPr>
                  <a:xfrm>
                    <a:off x="2399035" y="-1"/>
                    <a:ext cx="1562026" cy="512345"/>
                  </a:xfrm>
                  <a:prstGeom prst="chevron">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NL"/>
                  </a:p>
                </p:txBody>
              </p:sp>
              <p:sp>
                <p:nvSpPr>
                  <p:cNvPr id="45" name="Arrow: Chevron 8">
                    <a:extLst>
                      <a:ext uri="{FF2B5EF4-FFF2-40B4-BE49-F238E27FC236}">
                        <a16:creationId xmlns:a16="http://schemas.microsoft.com/office/drawing/2014/main" id="{7299BE94-5054-8EE5-80D7-063CBB0CDBDC}"/>
                      </a:ext>
                    </a:extLst>
                  </p:cNvPr>
                  <p:cNvSpPr txBox="1"/>
                  <p:nvPr/>
                </p:nvSpPr>
                <p:spPr>
                  <a:xfrm>
                    <a:off x="2750717" y="61863"/>
                    <a:ext cx="931221" cy="396541"/>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800" kern="1200" dirty="0">
                        <a:solidFill>
                          <a:schemeClr val="tx1"/>
                        </a:solidFill>
                      </a:rPr>
                      <a:t>Application</a:t>
                    </a:r>
                  </a:p>
                  <a:p>
                    <a:pPr marL="0" lvl="0" indent="0" algn="ctr" defTabSz="533400">
                      <a:lnSpc>
                        <a:spcPct val="90000"/>
                      </a:lnSpc>
                      <a:spcBef>
                        <a:spcPct val="0"/>
                      </a:spcBef>
                      <a:spcAft>
                        <a:spcPct val="35000"/>
                      </a:spcAft>
                      <a:buNone/>
                    </a:pPr>
                    <a:r>
                      <a:rPr lang="en-US" sz="800" kern="1200" dirty="0">
                        <a:solidFill>
                          <a:schemeClr val="tx1"/>
                        </a:solidFill>
                      </a:rPr>
                      <a:t> Case-Study</a:t>
                    </a:r>
                  </a:p>
                </p:txBody>
              </p:sp>
            </p:grpSp>
            <p:grpSp>
              <p:nvGrpSpPr>
                <p:cNvPr id="32" name="Group 31">
                  <a:extLst>
                    <a:ext uri="{FF2B5EF4-FFF2-40B4-BE49-F238E27FC236}">
                      <a16:creationId xmlns:a16="http://schemas.microsoft.com/office/drawing/2014/main" id="{4B8E4FE9-A6E7-B330-D8C3-F0C3045A0827}"/>
                    </a:ext>
                  </a:extLst>
                </p:cNvPr>
                <p:cNvGrpSpPr/>
                <p:nvPr/>
              </p:nvGrpSpPr>
              <p:grpSpPr>
                <a:xfrm>
                  <a:off x="4947293" y="6335960"/>
                  <a:ext cx="1326462" cy="512345"/>
                  <a:chOff x="3717067" y="0"/>
                  <a:chExt cx="1562025" cy="512345"/>
                </a:xfrm>
                <a:solidFill>
                  <a:schemeClr val="accent1">
                    <a:lumMod val="20000"/>
                    <a:lumOff val="80000"/>
                  </a:schemeClr>
                </a:solidFill>
              </p:grpSpPr>
              <p:sp>
                <p:nvSpPr>
                  <p:cNvPr id="42" name="Arrow: Chevron 41">
                    <a:extLst>
                      <a:ext uri="{FF2B5EF4-FFF2-40B4-BE49-F238E27FC236}">
                        <a16:creationId xmlns:a16="http://schemas.microsoft.com/office/drawing/2014/main" id="{63F974F0-C8B9-62C1-73C1-FE725ADB1EB7}"/>
                      </a:ext>
                    </a:extLst>
                  </p:cNvPr>
                  <p:cNvSpPr/>
                  <p:nvPr/>
                </p:nvSpPr>
                <p:spPr>
                  <a:xfrm>
                    <a:off x="3717067" y="0"/>
                    <a:ext cx="1562025" cy="512345"/>
                  </a:xfrm>
                  <a:prstGeom prst="chevron">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NL" dirty="0"/>
                  </a:p>
                </p:txBody>
              </p:sp>
              <p:sp>
                <p:nvSpPr>
                  <p:cNvPr id="43" name="Arrow: Chevron 10">
                    <a:extLst>
                      <a:ext uri="{FF2B5EF4-FFF2-40B4-BE49-F238E27FC236}">
                        <a16:creationId xmlns:a16="http://schemas.microsoft.com/office/drawing/2014/main" id="{8507B0FE-BAE3-287F-8C49-3A595D31E98D}"/>
                      </a:ext>
                    </a:extLst>
                  </p:cNvPr>
                  <p:cNvSpPr txBox="1"/>
                  <p:nvPr/>
                </p:nvSpPr>
                <p:spPr>
                  <a:xfrm>
                    <a:off x="4011291" y="53939"/>
                    <a:ext cx="884745" cy="40446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800" kern="1200" dirty="0">
                        <a:solidFill>
                          <a:schemeClr val="tx1"/>
                        </a:solidFill>
                      </a:rPr>
                      <a:t>Continuum</a:t>
                    </a:r>
                  </a:p>
                  <a:p>
                    <a:pPr marL="0" lvl="0" indent="0" algn="ctr" defTabSz="533400">
                      <a:lnSpc>
                        <a:spcPct val="90000"/>
                      </a:lnSpc>
                      <a:spcBef>
                        <a:spcPct val="0"/>
                      </a:spcBef>
                      <a:spcAft>
                        <a:spcPct val="35000"/>
                      </a:spcAft>
                      <a:buNone/>
                    </a:pPr>
                    <a:r>
                      <a:rPr lang="en-US" sz="800" dirty="0">
                        <a:solidFill>
                          <a:schemeClr val="tx1"/>
                        </a:solidFill>
                      </a:rPr>
                      <a:t>Architecture</a:t>
                    </a:r>
                    <a:endParaRPr lang="en-US" sz="800" kern="1200" dirty="0">
                      <a:solidFill>
                        <a:schemeClr val="tx1"/>
                      </a:solidFill>
                    </a:endParaRPr>
                  </a:p>
                </p:txBody>
              </p:sp>
            </p:grpSp>
            <p:grpSp>
              <p:nvGrpSpPr>
                <p:cNvPr id="33" name="Group 32">
                  <a:extLst>
                    <a:ext uri="{FF2B5EF4-FFF2-40B4-BE49-F238E27FC236}">
                      <a16:creationId xmlns:a16="http://schemas.microsoft.com/office/drawing/2014/main" id="{880BB951-14DE-99D1-E1A5-B840CA41BFF2}"/>
                    </a:ext>
                  </a:extLst>
                </p:cNvPr>
                <p:cNvGrpSpPr/>
                <p:nvPr/>
              </p:nvGrpSpPr>
              <p:grpSpPr>
                <a:xfrm>
                  <a:off x="6069873" y="6337814"/>
                  <a:ext cx="1326462" cy="512345"/>
                  <a:chOff x="5039005" y="1854"/>
                  <a:chExt cx="1562025" cy="512345"/>
                </a:xfrm>
                <a:solidFill>
                  <a:schemeClr val="accent1">
                    <a:lumMod val="20000"/>
                    <a:lumOff val="80000"/>
                  </a:schemeClr>
                </a:solidFill>
              </p:grpSpPr>
              <p:sp>
                <p:nvSpPr>
                  <p:cNvPr id="40" name="Arrow: Chevron 39">
                    <a:extLst>
                      <a:ext uri="{FF2B5EF4-FFF2-40B4-BE49-F238E27FC236}">
                        <a16:creationId xmlns:a16="http://schemas.microsoft.com/office/drawing/2014/main" id="{6D106F99-A8B8-C20D-2F18-8F65456E3FE9}"/>
                      </a:ext>
                    </a:extLst>
                  </p:cNvPr>
                  <p:cNvSpPr/>
                  <p:nvPr/>
                </p:nvSpPr>
                <p:spPr>
                  <a:xfrm>
                    <a:off x="5039005" y="1854"/>
                    <a:ext cx="1562025" cy="512345"/>
                  </a:xfrm>
                  <a:prstGeom prst="chevron">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NL" dirty="0"/>
                  </a:p>
                </p:txBody>
              </p:sp>
              <p:sp>
                <p:nvSpPr>
                  <p:cNvPr id="41" name="Arrow: Chevron 12">
                    <a:extLst>
                      <a:ext uri="{FF2B5EF4-FFF2-40B4-BE49-F238E27FC236}">
                        <a16:creationId xmlns:a16="http://schemas.microsoft.com/office/drawing/2014/main" id="{3CDD3AEC-CF7A-7D62-9266-6F67FAA684E0}"/>
                      </a:ext>
                    </a:extLst>
                  </p:cNvPr>
                  <p:cNvSpPr txBox="1"/>
                  <p:nvPr/>
                </p:nvSpPr>
                <p:spPr>
                  <a:xfrm>
                    <a:off x="5358631" y="55090"/>
                    <a:ext cx="947315" cy="396541"/>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800" kern="1200" dirty="0">
                        <a:solidFill>
                          <a:schemeClr val="tx1"/>
                        </a:solidFill>
                      </a:rPr>
                      <a:t>Experimental</a:t>
                    </a:r>
                  </a:p>
                  <a:p>
                    <a:pPr marL="0" lvl="0" indent="0" algn="ctr" defTabSz="533400">
                      <a:lnSpc>
                        <a:spcPct val="90000"/>
                      </a:lnSpc>
                      <a:spcBef>
                        <a:spcPct val="0"/>
                      </a:spcBef>
                      <a:spcAft>
                        <a:spcPct val="35000"/>
                      </a:spcAft>
                      <a:buNone/>
                    </a:pPr>
                    <a:r>
                      <a:rPr lang="en-US" sz="800" kern="1200" dirty="0">
                        <a:solidFill>
                          <a:schemeClr val="tx1"/>
                        </a:solidFill>
                      </a:rPr>
                      <a:t> Scenarios</a:t>
                    </a:r>
                  </a:p>
                </p:txBody>
              </p:sp>
            </p:grpSp>
            <p:grpSp>
              <p:nvGrpSpPr>
                <p:cNvPr id="34" name="Group 33">
                  <a:extLst>
                    <a:ext uri="{FF2B5EF4-FFF2-40B4-BE49-F238E27FC236}">
                      <a16:creationId xmlns:a16="http://schemas.microsoft.com/office/drawing/2014/main" id="{71BC44AF-C22C-48E8-E259-5EDD661D6D53}"/>
                    </a:ext>
                  </a:extLst>
                </p:cNvPr>
                <p:cNvGrpSpPr/>
                <p:nvPr/>
              </p:nvGrpSpPr>
              <p:grpSpPr>
                <a:xfrm>
                  <a:off x="7192684" y="6335960"/>
                  <a:ext cx="1261096" cy="512345"/>
                  <a:chOff x="6361209" y="0"/>
                  <a:chExt cx="1485051" cy="512345"/>
                </a:xfrm>
                <a:solidFill>
                  <a:schemeClr val="accent1">
                    <a:lumMod val="20000"/>
                    <a:lumOff val="80000"/>
                  </a:schemeClr>
                </a:solidFill>
              </p:grpSpPr>
              <p:sp>
                <p:nvSpPr>
                  <p:cNvPr id="38" name="Arrow: Chevron 37">
                    <a:extLst>
                      <a:ext uri="{FF2B5EF4-FFF2-40B4-BE49-F238E27FC236}">
                        <a16:creationId xmlns:a16="http://schemas.microsoft.com/office/drawing/2014/main" id="{29F7511C-D850-485D-9E10-F1042A881F92}"/>
                      </a:ext>
                    </a:extLst>
                  </p:cNvPr>
                  <p:cNvSpPr/>
                  <p:nvPr/>
                </p:nvSpPr>
                <p:spPr>
                  <a:xfrm>
                    <a:off x="6361209" y="0"/>
                    <a:ext cx="1485051" cy="512345"/>
                  </a:xfrm>
                  <a:prstGeom prst="chevron">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NL"/>
                  </a:p>
                </p:txBody>
              </p:sp>
              <p:sp>
                <p:nvSpPr>
                  <p:cNvPr id="39" name="Arrow: Chevron 14">
                    <a:extLst>
                      <a:ext uri="{FF2B5EF4-FFF2-40B4-BE49-F238E27FC236}">
                        <a16:creationId xmlns:a16="http://schemas.microsoft.com/office/drawing/2014/main" id="{BAFFC981-F88B-E0B1-F2DC-9CC6F232393B}"/>
                      </a:ext>
                    </a:extLst>
                  </p:cNvPr>
                  <p:cNvSpPr txBox="1"/>
                  <p:nvPr/>
                </p:nvSpPr>
                <p:spPr>
                  <a:xfrm>
                    <a:off x="6664463" y="61863"/>
                    <a:ext cx="898644" cy="366504"/>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800" dirty="0">
                        <a:solidFill>
                          <a:schemeClr val="tx1"/>
                        </a:solidFill>
                      </a:rPr>
                      <a:t>Simulation</a:t>
                    </a:r>
                  </a:p>
                  <a:p>
                    <a:pPr marL="0" lvl="0" indent="0" algn="ctr" defTabSz="533400">
                      <a:lnSpc>
                        <a:spcPct val="90000"/>
                      </a:lnSpc>
                      <a:spcBef>
                        <a:spcPct val="0"/>
                      </a:spcBef>
                      <a:spcAft>
                        <a:spcPct val="35000"/>
                      </a:spcAft>
                      <a:buNone/>
                    </a:pPr>
                    <a:r>
                      <a:rPr lang="en-US" sz="800" dirty="0">
                        <a:solidFill>
                          <a:schemeClr val="tx1"/>
                        </a:solidFill>
                      </a:rPr>
                      <a:t> Results</a:t>
                    </a:r>
                    <a:endParaRPr lang="en-US" sz="800" kern="1200" dirty="0">
                      <a:solidFill>
                        <a:schemeClr val="tx1"/>
                      </a:solidFill>
                    </a:endParaRPr>
                  </a:p>
                </p:txBody>
              </p:sp>
            </p:grpSp>
            <p:grpSp>
              <p:nvGrpSpPr>
                <p:cNvPr id="35" name="Group 34">
                  <a:extLst>
                    <a:ext uri="{FF2B5EF4-FFF2-40B4-BE49-F238E27FC236}">
                      <a16:creationId xmlns:a16="http://schemas.microsoft.com/office/drawing/2014/main" id="{38F77614-ACB9-1CB5-6A85-1C53D9B6B82C}"/>
                    </a:ext>
                  </a:extLst>
                </p:cNvPr>
                <p:cNvGrpSpPr/>
                <p:nvPr/>
              </p:nvGrpSpPr>
              <p:grpSpPr>
                <a:xfrm>
                  <a:off x="11497717" y="6334845"/>
                  <a:ext cx="1326462" cy="512345"/>
                  <a:chOff x="11430768" y="-1115"/>
                  <a:chExt cx="1562025" cy="512345"/>
                </a:xfrm>
                <a:solidFill>
                  <a:schemeClr val="accent1">
                    <a:lumMod val="20000"/>
                    <a:lumOff val="80000"/>
                  </a:schemeClr>
                </a:solidFill>
              </p:grpSpPr>
              <p:sp>
                <p:nvSpPr>
                  <p:cNvPr id="36" name="Arrow: Chevron 35">
                    <a:extLst>
                      <a:ext uri="{FF2B5EF4-FFF2-40B4-BE49-F238E27FC236}">
                        <a16:creationId xmlns:a16="http://schemas.microsoft.com/office/drawing/2014/main" id="{EF0B86CC-86C6-FF84-0254-23EB8BC70099}"/>
                      </a:ext>
                    </a:extLst>
                  </p:cNvPr>
                  <p:cNvSpPr/>
                  <p:nvPr/>
                </p:nvSpPr>
                <p:spPr>
                  <a:xfrm>
                    <a:off x="11430768" y="-1115"/>
                    <a:ext cx="1562025" cy="512345"/>
                  </a:xfrm>
                  <a:prstGeom prst="chevron">
                    <a:avLst/>
                  </a:prstGeom>
                  <a:solidFill>
                    <a:schemeClr val="accent1">
                      <a:lumMod val="75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NL"/>
                  </a:p>
                </p:txBody>
              </p:sp>
              <p:sp>
                <p:nvSpPr>
                  <p:cNvPr id="37" name="Arrow: Chevron 16">
                    <a:extLst>
                      <a:ext uri="{FF2B5EF4-FFF2-40B4-BE49-F238E27FC236}">
                        <a16:creationId xmlns:a16="http://schemas.microsoft.com/office/drawing/2014/main" id="{E77C5EBB-C94D-DD90-AC4D-A0B11FD8F2B6}"/>
                      </a:ext>
                    </a:extLst>
                  </p:cNvPr>
                  <p:cNvSpPr txBox="1"/>
                  <p:nvPr/>
                </p:nvSpPr>
                <p:spPr>
                  <a:xfrm>
                    <a:off x="11842637" y="76283"/>
                    <a:ext cx="900377" cy="374429"/>
                  </a:xfrm>
                  <a:prstGeom prst="rect">
                    <a:avLst/>
                  </a:prstGeom>
                  <a:solidFill>
                    <a:schemeClr val="accent1">
                      <a:lumMod val="75000"/>
                    </a:schemeClr>
                  </a:solidFill>
                </p:spPr>
                <p:style>
                  <a:lnRef idx="0">
                    <a:scrgbClr r="0" g="0" b="0"/>
                  </a:lnRef>
                  <a:fillRef idx="0">
                    <a:scrgbClr r="0" g="0" b="0"/>
                  </a:fillRef>
                  <a:effectRef idx="0">
                    <a:scrgbClr r="0" g="0" b="0"/>
                  </a:effectRef>
                  <a:fontRef idx="minor">
                    <a:schemeClr val="lt1"/>
                  </a:fontRef>
                </p:style>
                <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800" b="1" kern="1200" dirty="0">
                        <a:solidFill>
                          <a:schemeClr val="bg1"/>
                        </a:solidFill>
                      </a:rPr>
                      <a:t>Conclusion and Future Work</a:t>
                    </a:r>
                    <a:endParaRPr lang="en-US" sz="700" b="1" kern="1200" dirty="0">
                      <a:solidFill>
                        <a:schemeClr val="bg1"/>
                      </a:solidFill>
                    </a:endParaRPr>
                  </a:p>
                </p:txBody>
              </p:sp>
            </p:grpSp>
          </p:grpSp>
          <p:grpSp>
            <p:nvGrpSpPr>
              <p:cNvPr id="20" name="Group 19">
                <a:extLst>
                  <a:ext uri="{FF2B5EF4-FFF2-40B4-BE49-F238E27FC236}">
                    <a16:creationId xmlns:a16="http://schemas.microsoft.com/office/drawing/2014/main" id="{B8EE0272-9806-B58E-6A41-177326565265}"/>
                  </a:ext>
                </a:extLst>
              </p:cNvPr>
              <p:cNvGrpSpPr/>
              <p:nvPr/>
            </p:nvGrpSpPr>
            <p:grpSpPr>
              <a:xfrm>
                <a:off x="580815" y="6345655"/>
                <a:ext cx="1251956" cy="512345"/>
                <a:chOff x="1869440" y="6335959"/>
                <a:chExt cx="1251956" cy="512345"/>
              </a:xfrm>
            </p:grpSpPr>
            <p:sp>
              <p:nvSpPr>
                <p:cNvPr id="28" name="Arrow: Chevron 27">
                  <a:extLst>
                    <a:ext uri="{FF2B5EF4-FFF2-40B4-BE49-F238E27FC236}">
                      <a16:creationId xmlns:a16="http://schemas.microsoft.com/office/drawing/2014/main" id="{329AABC5-F2DB-3155-5860-FDC3B202A1B4}"/>
                    </a:ext>
                  </a:extLst>
                </p:cNvPr>
                <p:cNvSpPr/>
                <p:nvPr/>
              </p:nvSpPr>
              <p:spPr>
                <a:xfrm>
                  <a:off x="1869440" y="6335959"/>
                  <a:ext cx="1251956" cy="512345"/>
                </a:xfrm>
                <a:prstGeom prst="chevron">
                  <a:avLst/>
                </a:prstGeom>
                <a:solidFill>
                  <a:schemeClr val="accent1">
                    <a:lumMod val="20000"/>
                    <a:lumOff val="8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NL" dirty="0"/>
                </a:p>
              </p:txBody>
            </p:sp>
            <p:sp>
              <p:nvSpPr>
                <p:cNvPr id="29" name="Arrow: Chevron 6">
                  <a:extLst>
                    <a:ext uri="{FF2B5EF4-FFF2-40B4-BE49-F238E27FC236}">
                      <a16:creationId xmlns:a16="http://schemas.microsoft.com/office/drawing/2014/main" id="{6BC69F53-1481-84F3-670F-8F7C60921283}"/>
                    </a:ext>
                  </a:extLst>
                </p:cNvPr>
                <p:cNvSpPr txBox="1"/>
                <p:nvPr/>
              </p:nvSpPr>
              <p:spPr>
                <a:xfrm>
                  <a:off x="2167466" y="6389898"/>
                  <a:ext cx="736387" cy="404466"/>
                </a:xfrm>
                <a:prstGeom prst="rect">
                  <a:avLst/>
                </a:prstGeom>
                <a:solidFill>
                  <a:schemeClr val="accent1">
                    <a:lumMod val="20000"/>
                    <a:lumOff val="80000"/>
                  </a:schemeClr>
                </a:solidFill>
              </p:spPr>
              <p:style>
                <a:lnRef idx="0">
                  <a:scrgbClr r="0" g="0" b="0"/>
                </a:lnRef>
                <a:fillRef idx="0">
                  <a:scrgbClr r="0" g="0" b="0"/>
                </a:fillRef>
                <a:effectRef idx="0">
                  <a:scrgbClr r="0" g="0" b="0"/>
                </a:effectRef>
                <a:fontRef idx="minor">
                  <a:schemeClr val="lt1"/>
                </a:fontRef>
              </p:style>
              <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800" kern="1200" dirty="0">
                      <a:solidFill>
                        <a:schemeClr val="tx1"/>
                      </a:solidFill>
                    </a:rPr>
                    <a:t>Introduction</a:t>
                  </a:r>
                </a:p>
              </p:txBody>
            </p:sp>
          </p:grpSp>
        </p:grpSp>
        <p:sp>
          <p:nvSpPr>
            <p:cNvPr id="14" name="Arrow: Chevron 13">
              <a:extLst>
                <a:ext uri="{FF2B5EF4-FFF2-40B4-BE49-F238E27FC236}">
                  <a16:creationId xmlns:a16="http://schemas.microsoft.com/office/drawing/2014/main" id="{B025821B-106C-E848-0854-5EF51BF37FD5}"/>
                </a:ext>
              </a:extLst>
            </p:cNvPr>
            <p:cNvSpPr/>
            <p:nvPr/>
          </p:nvSpPr>
          <p:spPr>
            <a:xfrm>
              <a:off x="6886317" y="6305017"/>
              <a:ext cx="1326462" cy="512345"/>
            </a:xfrm>
            <a:prstGeom prst="chevron">
              <a:avLst/>
            </a:prstGeom>
            <a:solidFill>
              <a:schemeClr val="accent1">
                <a:lumMod val="20000"/>
                <a:lumOff val="8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NL" dirty="0"/>
            </a:p>
          </p:txBody>
        </p:sp>
        <p:sp>
          <p:nvSpPr>
            <p:cNvPr id="15" name="Arrow: Chevron 6">
              <a:extLst>
                <a:ext uri="{FF2B5EF4-FFF2-40B4-BE49-F238E27FC236}">
                  <a16:creationId xmlns:a16="http://schemas.microsoft.com/office/drawing/2014/main" id="{694FE5A0-E238-5DA8-5921-366F14F6E6F9}"/>
                </a:ext>
              </a:extLst>
            </p:cNvPr>
            <p:cNvSpPr txBox="1"/>
            <p:nvPr/>
          </p:nvSpPr>
          <p:spPr>
            <a:xfrm>
              <a:off x="7162766" y="6345947"/>
              <a:ext cx="812605" cy="385860"/>
            </a:xfrm>
            <a:prstGeom prst="rect">
              <a:avLst/>
            </a:prstGeom>
            <a:solidFill>
              <a:schemeClr val="accent1">
                <a:lumMod val="20000"/>
                <a:lumOff val="80000"/>
              </a:schemeClr>
            </a:solidFill>
          </p:spPr>
          <p:style>
            <a:lnRef idx="0">
              <a:scrgbClr r="0" g="0" b="0"/>
            </a:lnRef>
            <a:fillRef idx="0">
              <a:scrgbClr r="0" g="0" b="0"/>
            </a:fillRef>
            <a:effectRef idx="0">
              <a:scrgbClr r="0" g="0" b="0"/>
            </a:effectRef>
            <a:fontRef idx="minor">
              <a:schemeClr val="lt1"/>
            </a:fontRef>
          </p:style>
          <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800" kern="1200" dirty="0">
                  <a:solidFill>
                    <a:schemeClr val="tx1"/>
                  </a:solidFill>
                </a:rPr>
                <a:t>Network</a:t>
              </a:r>
            </a:p>
            <a:p>
              <a:pPr marL="0" lvl="0" indent="0" algn="ctr" defTabSz="533400">
                <a:lnSpc>
                  <a:spcPct val="90000"/>
                </a:lnSpc>
                <a:spcBef>
                  <a:spcPct val="0"/>
                </a:spcBef>
                <a:spcAft>
                  <a:spcPct val="35000"/>
                </a:spcAft>
                <a:buNone/>
              </a:pPr>
              <a:r>
                <a:rPr lang="en-US" sz="800" kern="1200" dirty="0">
                  <a:solidFill>
                    <a:schemeClr val="tx1"/>
                  </a:solidFill>
                </a:rPr>
                <a:t>Energy Modeling</a:t>
              </a:r>
            </a:p>
          </p:txBody>
        </p:sp>
        <p:sp>
          <p:nvSpPr>
            <p:cNvPr id="16" name="Arrow: Chevron 15">
              <a:extLst>
                <a:ext uri="{FF2B5EF4-FFF2-40B4-BE49-F238E27FC236}">
                  <a16:creationId xmlns:a16="http://schemas.microsoft.com/office/drawing/2014/main" id="{2CBEFB81-3E92-E1C3-1A99-E32A68376A14}"/>
                </a:ext>
              </a:extLst>
            </p:cNvPr>
            <p:cNvSpPr/>
            <p:nvPr/>
          </p:nvSpPr>
          <p:spPr>
            <a:xfrm>
              <a:off x="8015189" y="6309296"/>
              <a:ext cx="1266984" cy="512345"/>
            </a:xfrm>
            <a:prstGeom prst="chevron">
              <a:avLst/>
            </a:prstGeom>
            <a:solidFill>
              <a:schemeClr val="accent1">
                <a:lumMod val="20000"/>
                <a:lumOff val="8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NL" dirty="0"/>
            </a:p>
          </p:txBody>
        </p:sp>
        <p:sp>
          <p:nvSpPr>
            <p:cNvPr id="17" name="Arrow: Chevron 6">
              <a:extLst>
                <a:ext uri="{FF2B5EF4-FFF2-40B4-BE49-F238E27FC236}">
                  <a16:creationId xmlns:a16="http://schemas.microsoft.com/office/drawing/2014/main" id="{A0F9A169-876C-7C99-E673-2A5CABEB3904}"/>
                </a:ext>
              </a:extLst>
            </p:cNvPr>
            <p:cNvSpPr txBox="1"/>
            <p:nvPr/>
          </p:nvSpPr>
          <p:spPr>
            <a:xfrm>
              <a:off x="8340278" y="6366615"/>
              <a:ext cx="724355" cy="385860"/>
            </a:xfrm>
            <a:prstGeom prst="rect">
              <a:avLst/>
            </a:prstGeom>
            <a:solidFill>
              <a:schemeClr val="accent1">
                <a:lumMod val="20000"/>
                <a:lumOff val="80000"/>
              </a:schemeClr>
            </a:solidFill>
          </p:spPr>
          <p:style>
            <a:lnRef idx="0">
              <a:scrgbClr r="0" g="0" b="0"/>
            </a:lnRef>
            <a:fillRef idx="0">
              <a:scrgbClr r="0" g="0" b="0"/>
            </a:fillRef>
            <a:effectRef idx="0">
              <a:scrgbClr r="0" g="0" b="0"/>
            </a:effectRef>
            <a:fontRef idx="minor">
              <a:schemeClr val="lt1"/>
            </a:fontRef>
          </p:style>
          <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800" dirty="0">
                  <a:solidFill>
                    <a:schemeClr val="tx1"/>
                  </a:solidFill>
                </a:rPr>
                <a:t>Multi</a:t>
              </a:r>
            </a:p>
            <a:p>
              <a:pPr marL="0" lvl="0" indent="0" algn="ctr" defTabSz="533400">
                <a:lnSpc>
                  <a:spcPct val="90000"/>
                </a:lnSpc>
                <a:spcBef>
                  <a:spcPct val="0"/>
                </a:spcBef>
                <a:spcAft>
                  <a:spcPct val="35000"/>
                </a:spcAft>
                <a:buNone/>
              </a:pPr>
              <a:r>
                <a:rPr lang="en-US" sz="800" kern="1200" dirty="0">
                  <a:solidFill>
                    <a:schemeClr val="tx1"/>
                  </a:solidFill>
                </a:rPr>
                <a:t>Application</a:t>
              </a:r>
            </a:p>
          </p:txBody>
        </p:sp>
        <p:sp>
          <p:nvSpPr>
            <p:cNvPr id="18" name="Arrow: Chevron 17">
              <a:extLst>
                <a:ext uri="{FF2B5EF4-FFF2-40B4-BE49-F238E27FC236}">
                  <a16:creationId xmlns:a16="http://schemas.microsoft.com/office/drawing/2014/main" id="{D3C98B75-10C7-DE30-07F6-FA3EFCF3C3C3}"/>
                </a:ext>
              </a:extLst>
            </p:cNvPr>
            <p:cNvSpPr/>
            <p:nvPr/>
          </p:nvSpPr>
          <p:spPr>
            <a:xfrm>
              <a:off x="9076381" y="6303671"/>
              <a:ext cx="1266984" cy="512345"/>
            </a:xfrm>
            <a:prstGeom prst="chevron">
              <a:avLst/>
            </a:prstGeom>
            <a:solidFill>
              <a:schemeClr val="accent1">
                <a:lumMod val="20000"/>
                <a:lumOff val="8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NL"/>
            </a:p>
          </p:txBody>
        </p:sp>
        <p:sp>
          <p:nvSpPr>
            <p:cNvPr id="19" name="Arrow: Chevron 14">
              <a:extLst>
                <a:ext uri="{FF2B5EF4-FFF2-40B4-BE49-F238E27FC236}">
                  <a16:creationId xmlns:a16="http://schemas.microsoft.com/office/drawing/2014/main" id="{F1AB68E3-D3E1-4A75-3172-118D50F8BA8C}"/>
                </a:ext>
              </a:extLst>
            </p:cNvPr>
            <p:cNvSpPr txBox="1"/>
            <p:nvPr/>
          </p:nvSpPr>
          <p:spPr>
            <a:xfrm>
              <a:off x="9408165" y="6365534"/>
              <a:ext cx="672252" cy="366504"/>
            </a:xfrm>
            <a:prstGeom prst="rect">
              <a:avLst/>
            </a:prstGeom>
            <a:solidFill>
              <a:schemeClr val="accent1">
                <a:lumMod val="20000"/>
                <a:lumOff val="80000"/>
              </a:schemeClr>
            </a:solidFill>
          </p:spPr>
          <p:style>
            <a:lnRef idx="0">
              <a:scrgbClr r="0" g="0" b="0"/>
            </a:lnRef>
            <a:fillRef idx="0">
              <a:scrgbClr r="0" g="0" b="0"/>
            </a:fillRef>
            <a:effectRef idx="0">
              <a:scrgbClr r="0" g="0" b="0"/>
            </a:effectRef>
            <a:fontRef idx="minor">
              <a:schemeClr val="lt1"/>
            </a:fontRef>
          </p:style>
          <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800" dirty="0">
                  <a:solidFill>
                    <a:schemeClr val="tx1"/>
                  </a:solidFill>
                </a:rPr>
                <a:t>Simulation</a:t>
              </a:r>
            </a:p>
            <a:p>
              <a:pPr marL="0" lvl="0" indent="0" algn="ctr" defTabSz="533400">
                <a:lnSpc>
                  <a:spcPct val="90000"/>
                </a:lnSpc>
                <a:spcBef>
                  <a:spcPct val="0"/>
                </a:spcBef>
                <a:spcAft>
                  <a:spcPct val="35000"/>
                </a:spcAft>
                <a:buNone/>
              </a:pPr>
              <a:r>
                <a:rPr lang="en-US" sz="800" dirty="0">
                  <a:solidFill>
                    <a:schemeClr val="tx1"/>
                  </a:solidFill>
                </a:rPr>
                <a:t> Results</a:t>
              </a:r>
              <a:endParaRPr lang="en-US" sz="800" kern="1200" dirty="0">
                <a:solidFill>
                  <a:schemeClr val="tx1"/>
                </a:solidFill>
              </a:endParaRPr>
            </a:p>
          </p:txBody>
        </p:sp>
      </p:grpSp>
    </p:spTree>
    <p:extLst>
      <p:ext uri="{BB962C8B-B14F-4D97-AF65-F5344CB8AC3E}">
        <p14:creationId xmlns:p14="http://schemas.microsoft.com/office/powerpoint/2010/main" val="21114256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A92300D-20CD-36A4-1DD7-4EBC8BBB2B31}"/>
              </a:ext>
            </a:extLst>
          </p:cNvPr>
          <p:cNvSpPr/>
          <p:nvPr/>
        </p:nvSpPr>
        <p:spPr>
          <a:xfrm>
            <a:off x="0" y="6335959"/>
            <a:ext cx="12192000" cy="512345"/>
          </a:xfrm>
          <a:prstGeom prst="rect">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 name="Title 1">
            <a:extLst>
              <a:ext uri="{FF2B5EF4-FFF2-40B4-BE49-F238E27FC236}">
                <a16:creationId xmlns:a16="http://schemas.microsoft.com/office/drawing/2014/main" id="{E3E851B9-1DE8-1952-11AF-4E3289B4A8AC}"/>
              </a:ext>
            </a:extLst>
          </p:cNvPr>
          <p:cNvSpPr>
            <a:spLocks noGrp="1"/>
          </p:cNvSpPr>
          <p:nvPr>
            <p:ph type="title"/>
          </p:nvPr>
        </p:nvSpPr>
        <p:spPr/>
        <p:txBody>
          <a:bodyPr>
            <a:normAutofit/>
          </a:bodyPr>
          <a:lstStyle/>
          <a:p>
            <a:r>
              <a:rPr lang="en-US" sz="4000" dirty="0"/>
              <a:t>References</a:t>
            </a:r>
            <a:endParaRPr lang="en-NL" sz="4000" dirty="0"/>
          </a:p>
        </p:txBody>
      </p:sp>
      <p:sp>
        <p:nvSpPr>
          <p:cNvPr id="4" name="Content Placeholder 3">
            <a:extLst>
              <a:ext uri="{FF2B5EF4-FFF2-40B4-BE49-F238E27FC236}">
                <a16:creationId xmlns:a16="http://schemas.microsoft.com/office/drawing/2014/main" id="{E3E6A539-D897-C8AF-C111-4C0675DB67B4}"/>
              </a:ext>
            </a:extLst>
          </p:cNvPr>
          <p:cNvSpPr>
            <a:spLocks noGrp="1"/>
          </p:cNvSpPr>
          <p:nvPr>
            <p:ph idx="1"/>
          </p:nvPr>
        </p:nvSpPr>
        <p:spPr/>
        <p:txBody>
          <a:bodyPr/>
          <a:lstStyle/>
          <a:p>
            <a:pPr marL="0" indent="0" algn="l" rtl="0">
              <a:buNone/>
            </a:pPr>
            <a:r>
              <a:rPr lang="en-US" sz="1600" b="0" i="0" dirty="0">
                <a:effectLst/>
              </a:rPr>
              <a:t>[1]. H. Gupta, A. Vahid Dastjerdi, S. K. Ghosh, and R. Buyya. ifogsim: A toolkit for</a:t>
            </a:r>
            <a:r>
              <a:rPr lang="en-US" sz="1600" dirty="0"/>
              <a:t> </a:t>
            </a:r>
            <a:r>
              <a:rPr lang="en-US" sz="1600" b="0" i="0" dirty="0">
                <a:effectLst/>
              </a:rPr>
              <a:t>modeling and simulation of resource management techniques in the internet of</a:t>
            </a:r>
            <a:r>
              <a:rPr lang="en-US" sz="1600" dirty="0"/>
              <a:t> </a:t>
            </a:r>
            <a:r>
              <a:rPr lang="en-US" sz="1600" b="0" i="0" dirty="0">
                <a:effectLst/>
              </a:rPr>
              <a:t>things, edge and fog computing environments. Software: Practice and Experience,</a:t>
            </a:r>
            <a:r>
              <a:rPr lang="en-US" sz="1600" dirty="0"/>
              <a:t> </a:t>
            </a:r>
            <a:r>
              <a:rPr lang="en-US" sz="1600" b="0" i="0" dirty="0">
                <a:effectLst/>
              </a:rPr>
              <a:t>47(9):1275–1296, 2017.</a:t>
            </a:r>
          </a:p>
          <a:p>
            <a:pPr marL="0" indent="0" algn="l" rtl="0">
              <a:buNone/>
            </a:pPr>
            <a:r>
              <a:rPr lang="en-US" sz="1600" dirty="0"/>
              <a:t>[2]. </a:t>
            </a:r>
            <a:r>
              <a:rPr lang="en-US" sz="1600" b="0" i="0" dirty="0">
                <a:effectLst/>
              </a:rPr>
              <a:t>R. N. Calheiros, R. Ranjan, A. Beloglazov, C. A. De Rose, and R. Buyya. Cloudsim: a toolkit for modeling and simulation of cloud computing environments and evaluation of resource provisioning algorithms. Software: Practice and experience, 41 (1):23–50, 2011.</a:t>
            </a:r>
          </a:p>
          <a:p>
            <a:pPr marL="0" indent="0" algn="l" rtl="0">
              <a:buNone/>
            </a:pPr>
            <a:r>
              <a:rPr lang="en-US" sz="1600" dirty="0"/>
              <a:t>[3]. </a:t>
            </a:r>
            <a:r>
              <a:rPr lang="en-US" sz="1600" b="0" i="0" dirty="0">
                <a:effectLst/>
              </a:rPr>
              <a:t>E. Ahvar, A.-C. Orgerie, and A. Lebre. Estimating energy consumption of cloud, fog, and edge computing infrastructures. IEEE Transactions on Sustainable Computing, 7(2):277–288, 2019.</a:t>
            </a:r>
          </a:p>
          <a:p>
            <a:pPr marL="0" indent="0">
              <a:buNone/>
            </a:pPr>
            <a:r>
              <a:rPr lang="en-US" sz="1600" dirty="0"/>
              <a:t>[4].Jalali, Fatemeh, et al. "Fog computing may help to save energy in cloud computing." IEEE Journal on Selected Areas in Communications 34.5 (2016): 1728-1739.</a:t>
            </a:r>
            <a:endParaRPr lang="en-NL" sz="1600" dirty="0"/>
          </a:p>
        </p:txBody>
      </p:sp>
      <p:sp>
        <p:nvSpPr>
          <p:cNvPr id="3" name="Slide Number Placeholder 2">
            <a:extLst>
              <a:ext uri="{FF2B5EF4-FFF2-40B4-BE49-F238E27FC236}">
                <a16:creationId xmlns:a16="http://schemas.microsoft.com/office/drawing/2014/main" id="{55E94962-93BD-4664-A6EF-DA68543EC343}"/>
              </a:ext>
            </a:extLst>
          </p:cNvPr>
          <p:cNvSpPr>
            <a:spLocks noGrp="1"/>
          </p:cNvSpPr>
          <p:nvPr>
            <p:ph type="sldNum" sz="quarter" idx="12"/>
          </p:nvPr>
        </p:nvSpPr>
        <p:spPr/>
        <p:txBody>
          <a:bodyPr/>
          <a:lstStyle/>
          <a:p>
            <a:fld id="{4FAB73BC-B049-4115-A692-8D63A059BFB8}" type="slidenum">
              <a:rPr lang="en-US" smtClean="0">
                <a:solidFill>
                  <a:schemeClr val="tx1"/>
                </a:solidFill>
              </a:rPr>
              <a:t>22</a:t>
            </a:fld>
            <a:endParaRPr lang="en-US" dirty="0">
              <a:solidFill>
                <a:schemeClr val="tx1"/>
              </a:solidFill>
            </a:endParaRPr>
          </a:p>
        </p:txBody>
      </p:sp>
    </p:spTree>
    <p:extLst>
      <p:ext uri="{BB962C8B-B14F-4D97-AF65-F5344CB8AC3E}">
        <p14:creationId xmlns:p14="http://schemas.microsoft.com/office/powerpoint/2010/main" val="12088669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F84A25-458A-DBCD-80CC-A73E84050399}"/>
              </a:ext>
            </a:extLst>
          </p:cNvPr>
          <p:cNvSpPr>
            <a:spLocks noGrp="1"/>
          </p:cNvSpPr>
          <p:nvPr>
            <p:ph type="title"/>
          </p:nvPr>
        </p:nvSpPr>
        <p:spPr>
          <a:xfrm>
            <a:off x="800570" y="167569"/>
            <a:ext cx="10515600" cy="1325563"/>
          </a:xfrm>
        </p:spPr>
        <p:txBody>
          <a:bodyPr/>
          <a:lstStyle/>
          <a:p>
            <a:r>
              <a:rPr lang="en-US" dirty="0"/>
              <a:t>Energy Calculation (Backup)</a:t>
            </a:r>
          </a:p>
        </p:txBody>
      </p:sp>
      <p:cxnSp>
        <p:nvCxnSpPr>
          <p:cNvPr id="5" name="Straight Arrow Connector 4">
            <a:extLst>
              <a:ext uri="{FF2B5EF4-FFF2-40B4-BE49-F238E27FC236}">
                <a16:creationId xmlns:a16="http://schemas.microsoft.com/office/drawing/2014/main" id="{BADD12E2-DA95-1837-2333-640D971BE3C3}"/>
              </a:ext>
            </a:extLst>
          </p:cNvPr>
          <p:cNvCxnSpPr/>
          <p:nvPr/>
        </p:nvCxnSpPr>
        <p:spPr>
          <a:xfrm flipV="1">
            <a:off x="897467" y="3782719"/>
            <a:ext cx="5618103" cy="26339"/>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grpSp>
        <p:nvGrpSpPr>
          <p:cNvPr id="12" name="Group 11">
            <a:extLst>
              <a:ext uri="{FF2B5EF4-FFF2-40B4-BE49-F238E27FC236}">
                <a16:creationId xmlns:a16="http://schemas.microsoft.com/office/drawing/2014/main" id="{CC4D0008-708F-5686-DDA2-963EA3A8E7F1}"/>
              </a:ext>
            </a:extLst>
          </p:cNvPr>
          <p:cNvGrpSpPr/>
          <p:nvPr/>
        </p:nvGrpSpPr>
        <p:grpSpPr>
          <a:xfrm>
            <a:off x="896056" y="2507074"/>
            <a:ext cx="787870" cy="1249185"/>
            <a:chOff x="905463" y="2582333"/>
            <a:chExt cx="787870" cy="1249185"/>
          </a:xfrm>
        </p:grpSpPr>
        <p:cxnSp>
          <p:nvCxnSpPr>
            <p:cNvPr id="6" name="Straight Arrow Connector 5">
              <a:extLst>
                <a:ext uri="{FF2B5EF4-FFF2-40B4-BE49-F238E27FC236}">
                  <a16:creationId xmlns:a16="http://schemas.microsoft.com/office/drawing/2014/main" id="{75599E53-A118-EDD3-906F-4884ADD36CD7}"/>
                </a:ext>
              </a:extLst>
            </p:cNvPr>
            <p:cNvCxnSpPr/>
            <p:nvPr/>
          </p:nvCxnSpPr>
          <p:spPr>
            <a:xfrm>
              <a:off x="1294342" y="2898304"/>
              <a:ext cx="20697" cy="933214"/>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11" name="TextBox 10">
              <a:extLst>
                <a:ext uri="{FF2B5EF4-FFF2-40B4-BE49-F238E27FC236}">
                  <a16:creationId xmlns:a16="http://schemas.microsoft.com/office/drawing/2014/main" id="{D573C7AF-E64A-5554-4CBA-81B3FAE17218}"/>
                </a:ext>
              </a:extLst>
            </p:cNvPr>
            <p:cNvSpPr txBox="1"/>
            <p:nvPr/>
          </p:nvSpPr>
          <p:spPr>
            <a:xfrm>
              <a:off x="905463" y="2582333"/>
              <a:ext cx="78787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dirty="0"/>
                <a:t>event</a:t>
              </a:r>
              <a:r>
                <a:rPr lang="en-US" sz="1400" baseline="-25000" dirty="0"/>
                <a:t>1</a:t>
              </a:r>
            </a:p>
          </p:txBody>
        </p:sp>
      </p:grpSp>
      <p:grpSp>
        <p:nvGrpSpPr>
          <p:cNvPr id="13" name="Group 12">
            <a:extLst>
              <a:ext uri="{FF2B5EF4-FFF2-40B4-BE49-F238E27FC236}">
                <a16:creationId xmlns:a16="http://schemas.microsoft.com/office/drawing/2014/main" id="{7F8BAD69-291C-94F1-B9F0-DEFE7532089B}"/>
              </a:ext>
            </a:extLst>
          </p:cNvPr>
          <p:cNvGrpSpPr/>
          <p:nvPr/>
        </p:nvGrpSpPr>
        <p:grpSpPr>
          <a:xfrm>
            <a:off x="1987315" y="2507074"/>
            <a:ext cx="787870" cy="1249185"/>
            <a:chOff x="905463" y="2582333"/>
            <a:chExt cx="787870" cy="1249185"/>
          </a:xfrm>
        </p:grpSpPr>
        <p:cxnSp>
          <p:nvCxnSpPr>
            <p:cNvPr id="14" name="Straight Arrow Connector 13">
              <a:extLst>
                <a:ext uri="{FF2B5EF4-FFF2-40B4-BE49-F238E27FC236}">
                  <a16:creationId xmlns:a16="http://schemas.microsoft.com/office/drawing/2014/main" id="{FDB7A663-DDEF-E6A5-0120-D2AA32B84672}"/>
                </a:ext>
              </a:extLst>
            </p:cNvPr>
            <p:cNvCxnSpPr>
              <a:cxnSpLocks/>
            </p:cNvCxnSpPr>
            <p:nvPr/>
          </p:nvCxnSpPr>
          <p:spPr>
            <a:xfrm>
              <a:off x="1294342" y="2898304"/>
              <a:ext cx="20697" cy="933214"/>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15" name="TextBox 14">
              <a:extLst>
                <a:ext uri="{FF2B5EF4-FFF2-40B4-BE49-F238E27FC236}">
                  <a16:creationId xmlns:a16="http://schemas.microsoft.com/office/drawing/2014/main" id="{2A80CBA0-E149-5AC9-5B4B-D92AF263DCE4}"/>
                </a:ext>
              </a:extLst>
            </p:cNvPr>
            <p:cNvSpPr txBox="1"/>
            <p:nvPr/>
          </p:nvSpPr>
          <p:spPr>
            <a:xfrm>
              <a:off x="905463" y="2582333"/>
              <a:ext cx="78787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dirty="0"/>
                <a:t>event</a:t>
              </a:r>
              <a:r>
                <a:rPr lang="en-US" sz="1400" baseline="-25000" dirty="0"/>
                <a:t>2</a:t>
              </a:r>
            </a:p>
          </p:txBody>
        </p:sp>
      </p:grpSp>
      <p:grpSp>
        <p:nvGrpSpPr>
          <p:cNvPr id="16" name="Group 15">
            <a:extLst>
              <a:ext uri="{FF2B5EF4-FFF2-40B4-BE49-F238E27FC236}">
                <a16:creationId xmlns:a16="http://schemas.microsoft.com/office/drawing/2014/main" id="{BD931863-1DE6-586C-02C3-52CB71F29BD1}"/>
              </a:ext>
            </a:extLst>
          </p:cNvPr>
          <p:cNvGrpSpPr/>
          <p:nvPr/>
        </p:nvGrpSpPr>
        <p:grpSpPr>
          <a:xfrm>
            <a:off x="2777537" y="2507074"/>
            <a:ext cx="787870" cy="1249185"/>
            <a:chOff x="905463" y="2582333"/>
            <a:chExt cx="787870" cy="1249185"/>
          </a:xfrm>
        </p:grpSpPr>
        <p:cxnSp>
          <p:nvCxnSpPr>
            <p:cNvPr id="17" name="Straight Arrow Connector 16">
              <a:extLst>
                <a:ext uri="{FF2B5EF4-FFF2-40B4-BE49-F238E27FC236}">
                  <a16:creationId xmlns:a16="http://schemas.microsoft.com/office/drawing/2014/main" id="{A2398A5C-71BD-8F35-9B14-81B120F9E3DE}"/>
                </a:ext>
              </a:extLst>
            </p:cNvPr>
            <p:cNvCxnSpPr>
              <a:cxnSpLocks/>
            </p:cNvCxnSpPr>
            <p:nvPr/>
          </p:nvCxnSpPr>
          <p:spPr>
            <a:xfrm>
              <a:off x="1294342" y="2898304"/>
              <a:ext cx="20697" cy="933214"/>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18" name="TextBox 17">
              <a:extLst>
                <a:ext uri="{FF2B5EF4-FFF2-40B4-BE49-F238E27FC236}">
                  <a16:creationId xmlns:a16="http://schemas.microsoft.com/office/drawing/2014/main" id="{98D2252D-C6B3-E7D8-D61A-33D7B6FB00CF}"/>
                </a:ext>
              </a:extLst>
            </p:cNvPr>
            <p:cNvSpPr txBox="1"/>
            <p:nvPr/>
          </p:nvSpPr>
          <p:spPr>
            <a:xfrm>
              <a:off x="905463" y="2582333"/>
              <a:ext cx="78787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dirty="0"/>
                <a:t>event</a:t>
              </a:r>
              <a:r>
                <a:rPr lang="en-US" sz="1400" baseline="-25000" dirty="0"/>
                <a:t>3</a:t>
              </a:r>
            </a:p>
          </p:txBody>
        </p:sp>
      </p:grpSp>
      <p:grpSp>
        <p:nvGrpSpPr>
          <p:cNvPr id="19" name="Group 18">
            <a:extLst>
              <a:ext uri="{FF2B5EF4-FFF2-40B4-BE49-F238E27FC236}">
                <a16:creationId xmlns:a16="http://schemas.microsoft.com/office/drawing/2014/main" id="{9383E33C-3332-5400-6E7C-25E731749B00}"/>
              </a:ext>
            </a:extLst>
          </p:cNvPr>
          <p:cNvGrpSpPr/>
          <p:nvPr/>
        </p:nvGrpSpPr>
        <p:grpSpPr>
          <a:xfrm>
            <a:off x="4611981" y="2488258"/>
            <a:ext cx="787870" cy="1249185"/>
            <a:chOff x="905463" y="2582333"/>
            <a:chExt cx="787870" cy="1249185"/>
          </a:xfrm>
        </p:grpSpPr>
        <p:cxnSp>
          <p:nvCxnSpPr>
            <p:cNvPr id="20" name="Straight Arrow Connector 19">
              <a:extLst>
                <a:ext uri="{FF2B5EF4-FFF2-40B4-BE49-F238E27FC236}">
                  <a16:creationId xmlns:a16="http://schemas.microsoft.com/office/drawing/2014/main" id="{771FDA5D-8C2A-DA27-F47A-D2A631904FA7}"/>
                </a:ext>
              </a:extLst>
            </p:cNvPr>
            <p:cNvCxnSpPr>
              <a:cxnSpLocks/>
            </p:cNvCxnSpPr>
            <p:nvPr/>
          </p:nvCxnSpPr>
          <p:spPr>
            <a:xfrm>
              <a:off x="1294342" y="2898304"/>
              <a:ext cx="20697" cy="933214"/>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21" name="TextBox 20">
              <a:extLst>
                <a:ext uri="{FF2B5EF4-FFF2-40B4-BE49-F238E27FC236}">
                  <a16:creationId xmlns:a16="http://schemas.microsoft.com/office/drawing/2014/main" id="{AB03C11D-5246-E81F-1E37-DF699B6EE025}"/>
                </a:ext>
              </a:extLst>
            </p:cNvPr>
            <p:cNvSpPr txBox="1"/>
            <p:nvPr/>
          </p:nvSpPr>
          <p:spPr>
            <a:xfrm>
              <a:off x="905463" y="2582333"/>
              <a:ext cx="78787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dirty="0"/>
                <a:t>event</a:t>
              </a:r>
              <a:r>
                <a:rPr lang="en-US" sz="1400" baseline="-25000" dirty="0"/>
                <a:t>4</a:t>
              </a:r>
            </a:p>
          </p:txBody>
        </p:sp>
      </p:grpSp>
      <p:grpSp>
        <p:nvGrpSpPr>
          <p:cNvPr id="22" name="Group 21">
            <a:extLst>
              <a:ext uri="{FF2B5EF4-FFF2-40B4-BE49-F238E27FC236}">
                <a16:creationId xmlns:a16="http://schemas.microsoft.com/office/drawing/2014/main" id="{A24398A8-1C7A-5066-46B9-B347C09CFA46}"/>
              </a:ext>
            </a:extLst>
          </p:cNvPr>
          <p:cNvGrpSpPr/>
          <p:nvPr/>
        </p:nvGrpSpPr>
        <p:grpSpPr>
          <a:xfrm>
            <a:off x="5505685" y="2488258"/>
            <a:ext cx="787870" cy="1249185"/>
            <a:chOff x="905463" y="2582333"/>
            <a:chExt cx="787870" cy="1249185"/>
          </a:xfrm>
        </p:grpSpPr>
        <p:cxnSp>
          <p:nvCxnSpPr>
            <p:cNvPr id="23" name="Straight Arrow Connector 22">
              <a:extLst>
                <a:ext uri="{FF2B5EF4-FFF2-40B4-BE49-F238E27FC236}">
                  <a16:creationId xmlns:a16="http://schemas.microsoft.com/office/drawing/2014/main" id="{6A2F0077-0DFC-E738-FCE1-F76A2D3DA33B}"/>
                </a:ext>
              </a:extLst>
            </p:cNvPr>
            <p:cNvCxnSpPr>
              <a:cxnSpLocks/>
            </p:cNvCxnSpPr>
            <p:nvPr/>
          </p:nvCxnSpPr>
          <p:spPr>
            <a:xfrm>
              <a:off x="1294342" y="2898304"/>
              <a:ext cx="20697" cy="933214"/>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24" name="TextBox 23">
              <a:extLst>
                <a:ext uri="{FF2B5EF4-FFF2-40B4-BE49-F238E27FC236}">
                  <a16:creationId xmlns:a16="http://schemas.microsoft.com/office/drawing/2014/main" id="{3F35CFD2-6D1F-1AB9-A100-85ACBD8547DC}"/>
                </a:ext>
              </a:extLst>
            </p:cNvPr>
            <p:cNvSpPr txBox="1"/>
            <p:nvPr/>
          </p:nvSpPr>
          <p:spPr>
            <a:xfrm>
              <a:off x="905463" y="2582333"/>
              <a:ext cx="78787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dirty="0"/>
                <a:t>event</a:t>
              </a:r>
              <a:r>
                <a:rPr lang="en-US" sz="1400" baseline="-25000" dirty="0"/>
                <a:t>5</a:t>
              </a:r>
            </a:p>
          </p:txBody>
        </p:sp>
      </p:grpSp>
      <p:sp>
        <p:nvSpPr>
          <p:cNvPr id="28" name="TextBox 27">
            <a:extLst>
              <a:ext uri="{FF2B5EF4-FFF2-40B4-BE49-F238E27FC236}">
                <a16:creationId xmlns:a16="http://schemas.microsoft.com/office/drawing/2014/main" id="{F50CD55B-EA86-30D8-BABD-9C8D5D0311ED}"/>
              </a:ext>
            </a:extLst>
          </p:cNvPr>
          <p:cNvSpPr txBox="1"/>
          <p:nvPr/>
        </p:nvSpPr>
        <p:spPr>
          <a:xfrm>
            <a:off x="1611446" y="4101812"/>
            <a:ext cx="367350" cy="2539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50" dirty="0"/>
              <a:t>E</a:t>
            </a:r>
            <a:r>
              <a:rPr lang="en-US" sz="1050" baseline="-25000" dirty="0"/>
              <a:t>1</a:t>
            </a:r>
          </a:p>
        </p:txBody>
      </p:sp>
      <p:sp>
        <p:nvSpPr>
          <p:cNvPr id="31" name="TextBox 30">
            <a:extLst>
              <a:ext uri="{FF2B5EF4-FFF2-40B4-BE49-F238E27FC236}">
                <a16:creationId xmlns:a16="http://schemas.microsoft.com/office/drawing/2014/main" id="{6CAF8DD2-EB9D-58E8-51F0-6D0210DB0200}"/>
              </a:ext>
            </a:extLst>
          </p:cNvPr>
          <p:cNvSpPr txBox="1"/>
          <p:nvPr/>
        </p:nvSpPr>
        <p:spPr>
          <a:xfrm>
            <a:off x="2680883" y="4141091"/>
            <a:ext cx="524463" cy="2539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50" dirty="0"/>
              <a:t>E</a:t>
            </a:r>
            <a:r>
              <a:rPr lang="en-US" sz="1050" baseline="-25000" dirty="0"/>
              <a:t>2</a:t>
            </a:r>
          </a:p>
        </p:txBody>
      </p:sp>
      <p:sp>
        <p:nvSpPr>
          <p:cNvPr id="32" name="TextBox 31">
            <a:extLst>
              <a:ext uri="{FF2B5EF4-FFF2-40B4-BE49-F238E27FC236}">
                <a16:creationId xmlns:a16="http://schemas.microsoft.com/office/drawing/2014/main" id="{9D311DA7-C26B-DCF3-D729-9D80AE096F08}"/>
              </a:ext>
            </a:extLst>
          </p:cNvPr>
          <p:cNvSpPr txBox="1"/>
          <p:nvPr/>
        </p:nvSpPr>
        <p:spPr>
          <a:xfrm>
            <a:off x="3986963" y="4164659"/>
            <a:ext cx="524463"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dirty="0"/>
              <a:t>E</a:t>
            </a:r>
            <a:r>
              <a:rPr lang="en-US" sz="1100" baseline="-25000" dirty="0"/>
              <a:t>3</a:t>
            </a:r>
          </a:p>
        </p:txBody>
      </p:sp>
      <p:sp>
        <p:nvSpPr>
          <p:cNvPr id="33" name="TextBox 32">
            <a:extLst>
              <a:ext uri="{FF2B5EF4-FFF2-40B4-BE49-F238E27FC236}">
                <a16:creationId xmlns:a16="http://schemas.microsoft.com/office/drawing/2014/main" id="{5EF8101D-C0A8-E42A-A324-9600267419DD}"/>
              </a:ext>
            </a:extLst>
          </p:cNvPr>
          <p:cNvSpPr txBox="1"/>
          <p:nvPr/>
        </p:nvSpPr>
        <p:spPr>
          <a:xfrm>
            <a:off x="5307102" y="4164658"/>
            <a:ext cx="524463"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dirty="0"/>
              <a:t>E</a:t>
            </a:r>
            <a:r>
              <a:rPr lang="en-US" sz="1100" baseline="-25000" dirty="0"/>
              <a:t>4</a:t>
            </a:r>
          </a:p>
        </p:txBody>
      </p:sp>
      <p:sp>
        <p:nvSpPr>
          <p:cNvPr id="34" name="Left Brace 33">
            <a:extLst>
              <a:ext uri="{FF2B5EF4-FFF2-40B4-BE49-F238E27FC236}">
                <a16:creationId xmlns:a16="http://schemas.microsoft.com/office/drawing/2014/main" id="{AD10933A-873E-FC75-F67F-C03DC22123D2}"/>
              </a:ext>
            </a:extLst>
          </p:cNvPr>
          <p:cNvSpPr/>
          <p:nvPr/>
        </p:nvSpPr>
        <p:spPr>
          <a:xfrm rot="16200000">
            <a:off x="1707445" y="3429001"/>
            <a:ext cx="235183" cy="1128886"/>
          </a:xfrm>
          <a:prstGeom prst="leftBrace">
            <a:avLst/>
          </a:prstGeom>
          <a:noFill/>
          <a:ln>
            <a:solidFill>
              <a:schemeClr val="accent6">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5" name="Left Brace 34">
            <a:extLst>
              <a:ext uri="{FF2B5EF4-FFF2-40B4-BE49-F238E27FC236}">
                <a16:creationId xmlns:a16="http://schemas.microsoft.com/office/drawing/2014/main" id="{11C31641-1695-7EEE-3835-FB40D90DCBCE}"/>
              </a:ext>
            </a:extLst>
          </p:cNvPr>
          <p:cNvSpPr/>
          <p:nvPr/>
        </p:nvSpPr>
        <p:spPr>
          <a:xfrm rot="16200000">
            <a:off x="2699926" y="3593631"/>
            <a:ext cx="244591" cy="827848"/>
          </a:xfrm>
          <a:prstGeom prst="leftBrace">
            <a:avLst/>
          </a:prstGeom>
          <a:noFill/>
          <a:ln>
            <a:solidFill>
              <a:schemeClr val="accent6">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6" name="Left Brace 35">
            <a:extLst>
              <a:ext uri="{FF2B5EF4-FFF2-40B4-BE49-F238E27FC236}">
                <a16:creationId xmlns:a16="http://schemas.microsoft.com/office/drawing/2014/main" id="{B7B3C8D4-54CE-5A83-599D-C7843B40CB86}"/>
              </a:ext>
            </a:extLst>
          </p:cNvPr>
          <p:cNvSpPr/>
          <p:nvPr/>
        </p:nvSpPr>
        <p:spPr>
          <a:xfrm rot="16200000">
            <a:off x="5291666" y="3560703"/>
            <a:ext cx="319851" cy="893702"/>
          </a:xfrm>
          <a:prstGeom prst="leftBrace">
            <a:avLst/>
          </a:prstGeom>
          <a:noFill/>
          <a:ln>
            <a:solidFill>
              <a:schemeClr val="accent6">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7" name="Left Brace 36">
            <a:extLst>
              <a:ext uri="{FF2B5EF4-FFF2-40B4-BE49-F238E27FC236}">
                <a16:creationId xmlns:a16="http://schemas.microsoft.com/office/drawing/2014/main" id="{85D548DC-4FC0-3382-6CAC-E5B86DD81AF9}"/>
              </a:ext>
            </a:extLst>
          </p:cNvPr>
          <p:cNvSpPr/>
          <p:nvPr/>
        </p:nvSpPr>
        <p:spPr>
          <a:xfrm rot="16200000">
            <a:off x="3974628" y="3146778"/>
            <a:ext cx="291626" cy="1749777"/>
          </a:xfrm>
          <a:prstGeom prst="leftBrace">
            <a:avLst/>
          </a:prstGeom>
          <a:noFill/>
          <a:ln>
            <a:solidFill>
              <a:schemeClr val="accent6">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44" name="Group 43">
            <a:extLst>
              <a:ext uri="{FF2B5EF4-FFF2-40B4-BE49-F238E27FC236}">
                <a16:creationId xmlns:a16="http://schemas.microsoft.com/office/drawing/2014/main" id="{4B7AF761-9FC0-9879-097E-2C6B9E6EBDA2}"/>
              </a:ext>
            </a:extLst>
          </p:cNvPr>
          <p:cNvGrpSpPr/>
          <p:nvPr/>
        </p:nvGrpSpPr>
        <p:grpSpPr>
          <a:xfrm>
            <a:off x="8003597" y="2182152"/>
            <a:ext cx="2699183" cy="2315740"/>
            <a:chOff x="6895483" y="3263006"/>
            <a:chExt cx="4008735" cy="3350556"/>
          </a:xfrm>
        </p:grpSpPr>
        <p:sp>
          <p:nvSpPr>
            <p:cNvPr id="39" name="Rectangle: Rounded Corners 38">
              <a:extLst>
                <a:ext uri="{FF2B5EF4-FFF2-40B4-BE49-F238E27FC236}">
                  <a16:creationId xmlns:a16="http://schemas.microsoft.com/office/drawing/2014/main" id="{E6CC0A4D-1A2F-7636-1073-D9DB96C74506}"/>
                </a:ext>
              </a:extLst>
            </p:cNvPr>
            <p:cNvSpPr/>
            <p:nvPr/>
          </p:nvSpPr>
          <p:spPr>
            <a:xfrm>
              <a:off x="6895483" y="3263006"/>
              <a:ext cx="3966899" cy="3350556"/>
            </a:xfrm>
            <a:prstGeom prst="roundRect">
              <a:avLst/>
            </a:prstGeom>
            <a:solidFill>
              <a:schemeClr val="tx2">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dirty="0">
                  <a:solidFill>
                    <a:schemeClr val="tx1"/>
                  </a:solidFill>
                </a:rPr>
                <a:t>Device(Cloud)</a:t>
              </a:r>
              <a:endParaRPr lang="en-US" dirty="0">
                <a:solidFill>
                  <a:schemeClr val="tx1"/>
                </a:solidFill>
              </a:endParaRPr>
            </a:p>
            <a:p>
              <a:pPr algn="ctr"/>
              <a:endParaRPr lang="en-US" b="1" dirty="0">
                <a:solidFill>
                  <a:schemeClr val="tx1"/>
                </a:solidFill>
              </a:endParaRPr>
            </a:p>
            <a:p>
              <a:pPr algn="ctr"/>
              <a:endParaRPr lang="en-US" b="1" dirty="0">
                <a:solidFill>
                  <a:schemeClr val="tx1"/>
                </a:solidFill>
              </a:endParaRPr>
            </a:p>
            <a:p>
              <a:pPr algn="ctr"/>
              <a:endParaRPr lang="en-US" b="1" dirty="0">
                <a:solidFill>
                  <a:schemeClr val="tx1"/>
                </a:solidFill>
              </a:endParaRPr>
            </a:p>
            <a:p>
              <a:pPr algn="ctr"/>
              <a:endParaRPr lang="en-US" b="1" dirty="0">
                <a:solidFill>
                  <a:schemeClr val="tx1"/>
                </a:solidFill>
              </a:endParaRPr>
            </a:p>
            <a:p>
              <a:pPr algn="ctr"/>
              <a:endParaRPr lang="en-US" b="1" dirty="0">
                <a:solidFill>
                  <a:schemeClr val="tx1"/>
                </a:solidFill>
              </a:endParaRPr>
            </a:p>
            <a:p>
              <a:pPr algn="ctr"/>
              <a:endParaRPr lang="en-US" b="1" dirty="0">
                <a:solidFill>
                  <a:schemeClr val="tx1"/>
                </a:solidFill>
              </a:endParaRPr>
            </a:p>
            <a:p>
              <a:pPr algn="ctr"/>
              <a:endParaRPr lang="en-US" b="1" dirty="0">
                <a:solidFill>
                  <a:schemeClr val="tx1"/>
                </a:solidFill>
              </a:endParaRPr>
            </a:p>
            <a:p>
              <a:pPr algn="ctr"/>
              <a:endParaRPr lang="en-US" b="1" dirty="0">
                <a:solidFill>
                  <a:schemeClr val="tx1"/>
                </a:solidFill>
              </a:endParaRPr>
            </a:p>
            <a:p>
              <a:pPr algn="ctr"/>
              <a:endParaRPr lang="en-US" b="1" dirty="0">
                <a:solidFill>
                  <a:schemeClr val="tx1"/>
                </a:solidFill>
              </a:endParaRPr>
            </a:p>
            <a:p>
              <a:pPr algn="ctr"/>
              <a:endParaRPr lang="en-US" b="1" dirty="0">
                <a:solidFill>
                  <a:schemeClr val="tx1"/>
                </a:solidFill>
              </a:endParaRPr>
            </a:p>
          </p:txBody>
        </p:sp>
        <p:sp>
          <p:nvSpPr>
            <p:cNvPr id="40" name="Rectangle 39">
              <a:extLst>
                <a:ext uri="{FF2B5EF4-FFF2-40B4-BE49-F238E27FC236}">
                  <a16:creationId xmlns:a16="http://schemas.microsoft.com/office/drawing/2014/main" id="{3553ECCF-43E6-55C1-E0FD-1D7A8F2C066E}"/>
                </a:ext>
              </a:extLst>
            </p:cNvPr>
            <p:cNvSpPr/>
            <p:nvPr/>
          </p:nvSpPr>
          <p:spPr>
            <a:xfrm>
              <a:off x="7196604" y="3700369"/>
              <a:ext cx="3377606" cy="2420469"/>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dirty="0">
                  <a:solidFill>
                    <a:schemeClr val="tx1"/>
                  </a:solidFill>
                </a:rPr>
                <a:t>Host</a:t>
              </a:r>
            </a:p>
            <a:p>
              <a:pPr algn="ctr"/>
              <a:endParaRPr lang="en-US" b="1" dirty="0">
                <a:solidFill>
                  <a:schemeClr val="tx1"/>
                </a:solidFill>
              </a:endParaRPr>
            </a:p>
            <a:p>
              <a:pPr algn="ctr"/>
              <a:endParaRPr lang="en-US" b="1" dirty="0">
                <a:solidFill>
                  <a:schemeClr val="tx1"/>
                </a:solidFill>
              </a:endParaRPr>
            </a:p>
            <a:p>
              <a:pPr algn="ctr"/>
              <a:endParaRPr lang="en-US" b="1" dirty="0">
                <a:solidFill>
                  <a:schemeClr val="tx1"/>
                </a:solidFill>
              </a:endParaRPr>
            </a:p>
            <a:p>
              <a:pPr algn="ctr"/>
              <a:endParaRPr lang="en-US" b="1" dirty="0">
                <a:solidFill>
                  <a:schemeClr val="tx1"/>
                </a:solidFill>
              </a:endParaRPr>
            </a:p>
            <a:p>
              <a:pPr algn="ctr"/>
              <a:endParaRPr lang="en-US" b="1" dirty="0">
                <a:solidFill>
                  <a:schemeClr val="tx1"/>
                </a:solidFill>
              </a:endParaRPr>
            </a:p>
            <a:p>
              <a:pPr algn="ctr"/>
              <a:endParaRPr lang="en-US" b="1" dirty="0">
                <a:solidFill>
                  <a:schemeClr val="tx1"/>
                </a:solidFill>
              </a:endParaRPr>
            </a:p>
            <a:p>
              <a:pPr algn="ctr"/>
              <a:endParaRPr lang="en-US" b="1" dirty="0">
                <a:solidFill>
                  <a:schemeClr val="tx1"/>
                </a:solidFill>
              </a:endParaRPr>
            </a:p>
          </p:txBody>
        </p:sp>
        <p:sp>
          <p:nvSpPr>
            <p:cNvPr id="41" name="Rectangle: Rounded Corners 40">
              <a:extLst>
                <a:ext uri="{FF2B5EF4-FFF2-40B4-BE49-F238E27FC236}">
                  <a16:creationId xmlns:a16="http://schemas.microsoft.com/office/drawing/2014/main" id="{4B7E7954-BFFE-D10B-71F9-4BEA7DC9B61A}"/>
                </a:ext>
              </a:extLst>
            </p:cNvPr>
            <p:cNvSpPr/>
            <p:nvPr/>
          </p:nvSpPr>
          <p:spPr>
            <a:xfrm>
              <a:off x="7342602" y="3966510"/>
              <a:ext cx="960583" cy="1895771"/>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200" b="1" dirty="0">
                  <a:solidFill>
                    <a:schemeClr val="tx1"/>
                  </a:solidFill>
                </a:rPr>
                <a:t>VM1</a:t>
              </a:r>
            </a:p>
            <a:p>
              <a:pPr algn="ctr"/>
              <a:endParaRPr lang="en-US" b="1" dirty="0">
                <a:solidFill>
                  <a:schemeClr val="tx1"/>
                </a:solidFill>
              </a:endParaRPr>
            </a:p>
            <a:p>
              <a:pPr algn="ctr"/>
              <a:endParaRPr lang="en-US" b="1" dirty="0">
                <a:solidFill>
                  <a:schemeClr val="tx1"/>
                </a:solidFill>
              </a:endParaRPr>
            </a:p>
            <a:p>
              <a:pPr algn="ctr"/>
              <a:endParaRPr lang="en-US" b="1" dirty="0">
                <a:solidFill>
                  <a:schemeClr val="tx1"/>
                </a:solidFill>
              </a:endParaRPr>
            </a:p>
            <a:p>
              <a:pPr algn="ctr"/>
              <a:endParaRPr lang="en-US" b="1" dirty="0">
                <a:solidFill>
                  <a:schemeClr val="tx1"/>
                </a:solidFill>
              </a:endParaRPr>
            </a:p>
          </p:txBody>
        </p:sp>
        <p:sp>
          <p:nvSpPr>
            <p:cNvPr id="42" name="Rectangle: Rounded Corners 41">
              <a:extLst>
                <a:ext uri="{FF2B5EF4-FFF2-40B4-BE49-F238E27FC236}">
                  <a16:creationId xmlns:a16="http://schemas.microsoft.com/office/drawing/2014/main" id="{E7367133-FACC-4C04-46BA-46FEB64845AD}"/>
                </a:ext>
              </a:extLst>
            </p:cNvPr>
            <p:cNvSpPr/>
            <p:nvPr/>
          </p:nvSpPr>
          <p:spPr>
            <a:xfrm>
              <a:off x="8415242" y="3966508"/>
              <a:ext cx="1011837" cy="1895771"/>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200" b="1" dirty="0">
                  <a:solidFill>
                    <a:schemeClr val="tx1"/>
                  </a:solidFill>
                </a:rPr>
                <a:t>VM2</a:t>
              </a:r>
            </a:p>
            <a:p>
              <a:pPr algn="ctr"/>
              <a:endParaRPr lang="en-US" b="1" dirty="0">
                <a:solidFill>
                  <a:schemeClr val="tx1"/>
                </a:solidFill>
              </a:endParaRPr>
            </a:p>
            <a:p>
              <a:pPr algn="ctr"/>
              <a:endParaRPr lang="en-US" b="1" dirty="0">
                <a:solidFill>
                  <a:schemeClr val="tx1"/>
                </a:solidFill>
              </a:endParaRPr>
            </a:p>
            <a:p>
              <a:pPr algn="ctr"/>
              <a:endParaRPr lang="en-US" b="1" dirty="0">
                <a:solidFill>
                  <a:schemeClr val="tx1"/>
                </a:solidFill>
              </a:endParaRPr>
            </a:p>
            <a:p>
              <a:pPr algn="ctr"/>
              <a:endParaRPr lang="en-US" b="1" dirty="0">
                <a:solidFill>
                  <a:schemeClr val="tx1"/>
                </a:solidFill>
              </a:endParaRPr>
            </a:p>
          </p:txBody>
        </p:sp>
        <p:sp>
          <p:nvSpPr>
            <p:cNvPr id="43" name="TextBox 42">
              <a:extLst>
                <a:ext uri="{FF2B5EF4-FFF2-40B4-BE49-F238E27FC236}">
                  <a16:creationId xmlns:a16="http://schemas.microsoft.com/office/drawing/2014/main" id="{2D747075-EEFD-5004-84A5-93851BE1D175}"/>
                </a:ext>
              </a:extLst>
            </p:cNvPr>
            <p:cNvSpPr txBox="1"/>
            <p:nvPr/>
          </p:nvSpPr>
          <p:spPr>
            <a:xfrm>
              <a:off x="9659619" y="4640580"/>
              <a:ext cx="1244599"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000" dirty="0"/>
                <a:t>…...</a:t>
              </a:r>
              <a:endParaRPr lang="en-US" dirty="0"/>
            </a:p>
          </p:txBody>
        </p:sp>
      </p:grpSp>
      <p:sp>
        <p:nvSpPr>
          <p:cNvPr id="46" name="TextBox 45">
            <a:extLst>
              <a:ext uri="{FF2B5EF4-FFF2-40B4-BE49-F238E27FC236}">
                <a16:creationId xmlns:a16="http://schemas.microsoft.com/office/drawing/2014/main" id="{F6F32C82-E2F6-AF59-4E18-EDAA2C67EA22}"/>
              </a:ext>
            </a:extLst>
          </p:cNvPr>
          <p:cNvSpPr txBox="1"/>
          <p:nvPr/>
        </p:nvSpPr>
        <p:spPr>
          <a:xfrm>
            <a:off x="6408796" y="3374907"/>
            <a:ext cx="81138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t>Time</a:t>
            </a:r>
          </a:p>
        </p:txBody>
      </p:sp>
      <p:grpSp>
        <p:nvGrpSpPr>
          <p:cNvPr id="49" name="Group 48">
            <a:extLst>
              <a:ext uri="{FF2B5EF4-FFF2-40B4-BE49-F238E27FC236}">
                <a16:creationId xmlns:a16="http://schemas.microsoft.com/office/drawing/2014/main" id="{71099BD7-75F3-AE54-7F75-86F59A1C92F8}"/>
              </a:ext>
            </a:extLst>
          </p:cNvPr>
          <p:cNvGrpSpPr/>
          <p:nvPr/>
        </p:nvGrpSpPr>
        <p:grpSpPr>
          <a:xfrm>
            <a:off x="953911" y="1902647"/>
            <a:ext cx="5511329" cy="400110"/>
            <a:chOff x="1104430" y="5110574"/>
            <a:chExt cx="5511329" cy="400110"/>
          </a:xfrm>
        </p:grpSpPr>
        <p:sp>
          <p:nvSpPr>
            <p:cNvPr id="47" name="TextBox 46">
              <a:extLst>
                <a:ext uri="{FF2B5EF4-FFF2-40B4-BE49-F238E27FC236}">
                  <a16:creationId xmlns:a16="http://schemas.microsoft.com/office/drawing/2014/main" id="{8DBF24F1-11F1-EC2A-AA5F-AC27223D2FE4}"/>
                </a:ext>
              </a:extLst>
            </p:cNvPr>
            <p:cNvSpPr txBox="1"/>
            <p:nvPr/>
          </p:nvSpPr>
          <p:spPr>
            <a:xfrm>
              <a:off x="1368777" y="5110574"/>
              <a:ext cx="5246982"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t>State of device do not change between events</a:t>
              </a:r>
            </a:p>
          </p:txBody>
        </p:sp>
        <p:pic>
          <p:nvPicPr>
            <p:cNvPr id="48" name="Graphic 48" descr="Warning outline">
              <a:extLst>
                <a:ext uri="{FF2B5EF4-FFF2-40B4-BE49-F238E27FC236}">
                  <a16:creationId xmlns:a16="http://schemas.microsoft.com/office/drawing/2014/main" id="{B3C18BBE-0BC4-C292-645A-8155481EEEC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04430" y="5135504"/>
              <a:ext cx="293512" cy="302919"/>
            </a:xfrm>
            <a:prstGeom prst="rect">
              <a:avLst/>
            </a:prstGeom>
          </p:spPr>
        </p:pic>
      </p:grpSp>
      <p:sp>
        <p:nvSpPr>
          <p:cNvPr id="50" name="TextBox 49">
            <a:extLst>
              <a:ext uri="{FF2B5EF4-FFF2-40B4-BE49-F238E27FC236}">
                <a16:creationId xmlns:a16="http://schemas.microsoft.com/office/drawing/2014/main" id="{D59AC0B7-8056-634B-DEEC-11B48B335781}"/>
              </a:ext>
            </a:extLst>
          </p:cNvPr>
          <p:cNvSpPr txBox="1"/>
          <p:nvPr/>
        </p:nvSpPr>
        <p:spPr>
          <a:xfrm>
            <a:off x="6300610" y="4787995"/>
            <a:ext cx="415101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Device Energy = E</a:t>
            </a:r>
            <a:r>
              <a:rPr lang="en-US" baseline="-25000" dirty="0"/>
              <a:t>1</a:t>
            </a:r>
            <a:r>
              <a:rPr lang="en-US" dirty="0"/>
              <a:t>+E</a:t>
            </a:r>
            <a:r>
              <a:rPr lang="en-US" baseline="-25000" dirty="0"/>
              <a:t>2</a:t>
            </a:r>
            <a:r>
              <a:rPr lang="en-US" dirty="0"/>
              <a:t>+</a:t>
            </a:r>
            <a:r>
              <a:rPr lang="en-US" dirty="0">
                <a:solidFill>
                  <a:srgbClr val="FF0000"/>
                </a:solidFill>
              </a:rPr>
              <a:t>E</a:t>
            </a:r>
            <a:r>
              <a:rPr lang="en-US" baseline="-25000" dirty="0">
                <a:solidFill>
                  <a:srgbClr val="FF0000"/>
                </a:solidFill>
              </a:rPr>
              <a:t>3</a:t>
            </a:r>
            <a:r>
              <a:rPr lang="en-US" dirty="0"/>
              <a:t>+ E</a:t>
            </a:r>
            <a:r>
              <a:rPr lang="en-US" baseline="-25000" dirty="0"/>
              <a:t>4</a:t>
            </a:r>
            <a:r>
              <a:rPr lang="en-US" dirty="0"/>
              <a:t>...</a:t>
            </a:r>
          </a:p>
        </p:txBody>
      </p:sp>
      <p:sp>
        <p:nvSpPr>
          <p:cNvPr id="51" name="TextBox 50">
            <a:extLst>
              <a:ext uri="{FF2B5EF4-FFF2-40B4-BE49-F238E27FC236}">
                <a16:creationId xmlns:a16="http://schemas.microsoft.com/office/drawing/2014/main" id="{9C966F6C-58A6-AB28-B2ED-CE933AC5E9A7}"/>
              </a:ext>
            </a:extLst>
          </p:cNvPr>
          <p:cNvSpPr txBox="1"/>
          <p:nvPr/>
        </p:nvSpPr>
        <p:spPr>
          <a:xfrm>
            <a:off x="6300610" y="5195019"/>
            <a:ext cx="415101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Application Energy = E</a:t>
            </a:r>
            <a:r>
              <a:rPr lang="en-US" baseline="-25000" dirty="0"/>
              <a:t>1</a:t>
            </a:r>
            <a:r>
              <a:rPr lang="en-US" dirty="0"/>
              <a:t>+E</a:t>
            </a:r>
            <a:r>
              <a:rPr lang="en-US" baseline="-25000" dirty="0"/>
              <a:t>2</a:t>
            </a:r>
            <a:r>
              <a:rPr lang="en-US" dirty="0"/>
              <a:t>+E</a:t>
            </a:r>
            <a:r>
              <a:rPr lang="en-US" baseline="-25000" dirty="0"/>
              <a:t>4</a:t>
            </a:r>
            <a:r>
              <a:rPr lang="en-US" dirty="0"/>
              <a:t>+ ...</a:t>
            </a:r>
          </a:p>
        </p:txBody>
      </p:sp>
      <p:sp>
        <p:nvSpPr>
          <p:cNvPr id="52" name="TextBox 51">
            <a:extLst>
              <a:ext uri="{FF2B5EF4-FFF2-40B4-BE49-F238E27FC236}">
                <a16:creationId xmlns:a16="http://schemas.microsoft.com/office/drawing/2014/main" id="{D7BCF0FE-3197-3F3C-5311-7AAA4845FC19}"/>
              </a:ext>
            </a:extLst>
          </p:cNvPr>
          <p:cNvSpPr txBox="1"/>
          <p:nvPr/>
        </p:nvSpPr>
        <p:spPr>
          <a:xfrm>
            <a:off x="3710324" y="2874883"/>
            <a:ext cx="98777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solidFill>
                  <a:srgbClr val="FF0000"/>
                </a:solidFill>
              </a:rPr>
              <a:t>Idle</a:t>
            </a:r>
          </a:p>
        </p:txBody>
      </p:sp>
      <p:sp>
        <p:nvSpPr>
          <p:cNvPr id="53" name="TextBox 52">
            <a:extLst>
              <a:ext uri="{FF2B5EF4-FFF2-40B4-BE49-F238E27FC236}">
                <a16:creationId xmlns:a16="http://schemas.microsoft.com/office/drawing/2014/main" id="{DCC4F89D-A7BB-9785-1732-4C87A128338C}"/>
              </a:ext>
            </a:extLst>
          </p:cNvPr>
          <p:cNvSpPr txBox="1"/>
          <p:nvPr/>
        </p:nvSpPr>
        <p:spPr>
          <a:xfrm>
            <a:off x="1554574" y="2920563"/>
            <a:ext cx="64675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200" dirty="0"/>
              <a:t>Task1</a:t>
            </a:r>
          </a:p>
        </p:txBody>
      </p:sp>
      <p:sp>
        <p:nvSpPr>
          <p:cNvPr id="54" name="TextBox 53">
            <a:extLst>
              <a:ext uri="{FF2B5EF4-FFF2-40B4-BE49-F238E27FC236}">
                <a16:creationId xmlns:a16="http://schemas.microsoft.com/office/drawing/2014/main" id="{4D07656F-570E-B1F8-A35B-EBD96C748E1D}"/>
              </a:ext>
            </a:extLst>
          </p:cNvPr>
          <p:cNvSpPr txBox="1"/>
          <p:nvPr/>
        </p:nvSpPr>
        <p:spPr>
          <a:xfrm>
            <a:off x="2496963" y="2828332"/>
            <a:ext cx="646759"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200" dirty="0"/>
              <a:t>Task</a:t>
            </a:r>
            <a:r>
              <a:rPr lang="en-US" sz="1200" baseline="-25000" dirty="0"/>
              <a:t>1</a:t>
            </a:r>
          </a:p>
          <a:p>
            <a:r>
              <a:rPr lang="en-US" sz="1200" dirty="0"/>
              <a:t>Task</a:t>
            </a:r>
            <a:r>
              <a:rPr lang="en-US" sz="1200" baseline="-25000" dirty="0"/>
              <a:t>2</a:t>
            </a:r>
          </a:p>
        </p:txBody>
      </p:sp>
      <p:sp>
        <p:nvSpPr>
          <p:cNvPr id="55" name="TextBox 54">
            <a:extLst>
              <a:ext uri="{FF2B5EF4-FFF2-40B4-BE49-F238E27FC236}">
                <a16:creationId xmlns:a16="http://schemas.microsoft.com/office/drawing/2014/main" id="{63B0360F-522E-47F5-3EC2-D184F09790BB}"/>
              </a:ext>
            </a:extLst>
          </p:cNvPr>
          <p:cNvSpPr txBox="1"/>
          <p:nvPr/>
        </p:nvSpPr>
        <p:spPr>
          <a:xfrm>
            <a:off x="5137245" y="2878084"/>
            <a:ext cx="64675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200" dirty="0"/>
              <a:t>Task</a:t>
            </a:r>
            <a:r>
              <a:rPr lang="en-US" sz="1200" baseline="-25000" dirty="0"/>
              <a:t>3</a:t>
            </a:r>
          </a:p>
        </p:txBody>
      </p:sp>
      <p:graphicFrame>
        <p:nvGraphicFramePr>
          <p:cNvPr id="56" name="Table 56">
            <a:extLst>
              <a:ext uri="{FF2B5EF4-FFF2-40B4-BE49-F238E27FC236}">
                <a16:creationId xmlns:a16="http://schemas.microsoft.com/office/drawing/2014/main" id="{031183E3-47EA-DE12-7C29-38CDB133AC93}"/>
              </a:ext>
            </a:extLst>
          </p:cNvPr>
          <p:cNvGraphicFramePr>
            <a:graphicFrameLocks noGrp="1"/>
          </p:cNvGraphicFramePr>
          <p:nvPr/>
        </p:nvGraphicFramePr>
        <p:xfrm>
          <a:off x="1883274" y="4605017"/>
          <a:ext cx="1888482" cy="426720"/>
        </p:xfrm>
        <a:graphic>
          <a:graphicData uri="http://schemas.openxmlformats.org/drawingml/2006/table">
            <a:tbl>
              <a:tblPr firstRow="1" bandRow="1">
                <a:tableStyleId>{5940675A-B579-460E-94D1-54222C63F5DA}</a:tableStyleId>
              </a:tblPr>
              <a:tblGrid>
                <a:gridCol w="629494">
                  <a:extLst>
                    <a:ext uri="{9D8B030D-6E8A-4147-A177-3AD203B41FA5}">
                      <a16:colId xmlns:a16="http://schemas.microsoft.com/office/drawing/2014/main" val="3552501289"/>
                    </a:ext>
                  </a:extLst>
                </a:gridCol>
                <a:gridCol w="629494">
                  <a:extLst>
                    <a:ext uri="{9D8B030D-6E8A-4147-A177-3AD203B41FA5}">
                      <a16:colId xmlns:a16="http://schemas.microsoft.com/office/drawing/2014/main" val="1360558992"/>
                    </a:ext>
                  </a:extLst>
                </a:gridCol>
                <a:gridCol w="629494">
                  <a:extLst>
                    <a:ext uri="{9D8B030D-6E8A-4147-A177-3AD203B41FA5}">
                      <a16:colId xmlns:a16="http://schemas.microsoft.com/office/drawing/2014/main" val="1004545562"/>
                    </a:ext>
                  </a:extLst>
                </a:gridCol>
              </a:tblGrid>
              <a:tr h="270584">
                <a:tc>
                  <a:txBody>
                    <a:bodyPr/>
                    <a:lstStyle/>
                    <a:p>
                      <a:r>
                        <a:rPr lang="en-US" sz="1100" dirty="0"/>
                        <a:t>E</a:t>
                      </a:r>
                      <a:r>
                        <a:rPr lang="en-US" sz="1100" baseline="-25000" dirty="0"/>
                        <a:t>Task1</a:t>
                      </a:r>
                    </a:p>
                    <a:p>
                      <a:pPr lvl="0" algn="ctr">
                        <a:buNone/>
                      </a:pPr>
                      <a:r>
                        <a:rPr lang="en-US" sz="1100" dirty="0"/>
                        <a:t>E</a:t>
                      </a:r>
                      <a:r>
                        <a:rPr lang="en-US" sz="1100" baseline="-25000" dirty="0"/>
                        <a:t>2</a:t>
                      </a:r>
                      <a:r>
                        <a:rPr lang="en-US" sz="1100" dirty="0"/>
                        <a:t> / 2</a:t>
                      </a:r>
                    </a:p>
                  </a:txBody>
                  <a:tcPr/>
                </a:tc>
                <a:tc>
                  <a:txBody>
                    <a:bodyPr/>
                    <a:lstStyle/>
                    <a:p>
                      <a:r>
                        <a:rPr lang="en-US" sz="1100" dirty="0"/>
                        <a:t>E</a:t>
                      </a:r>
                      <a:r>
                        <a:rPr lang="en-US" sz="1100" baseline="-25000" dirty="0"/>
                        <a:t>Task2</a:t>
                      </a:r>
                    </a:p>
                    <a:p>
                      <a:pPr lvl="0" algn="ctr">
                        <a:buNone/>
                      </a:pPr>
                      <a:r>
                        <a:rPr lang="en-US" sz="1100" dirty="0"/>
                        <a:t>E</a:t>
                      </a:r>
                      <a:r>
                        <a:rPr lang="en-US" sz="1100" baseline="-25000" dirty="0"/>
                        <a:t>2</a:t>
                      </a:r>
                      <a:r>
                        <a:rPr lang="en-US" sz="1100" dirty="0"/>
                        <a:t> / 2</a:t>
                      </a:r>
                    </a:p>
                  </a:txBody>
                  <a:tcPr/>
                </a:tc>
                <a:tc>
                  <a:txBody>
                    <a:bodyPr/>
                    <a:lstStyle/>
                    <a:p>
                      <a:r>
                        <a:rPr lang="en-US" sz="1100" dirty="0"/>
                        <a:t>E</a:t>
                      </a:r>
                      <a:r>
                        <a:rPr lang="en-US" sz="1100" baseline="-25000" dirty="0"/>
                        <a:t>Task3</a:t>
                      </a:r>
                    </a:p>
                    <a:p>
                      <a:pPr lvl="0" algn="ctr">
                        <a:buNone/>
                      </a:pPr>
                      <a:r>
                        <a:rPr lang="en-US" sz="1100" dirty="0"/>
                        <a:t>0</a:t>
                      </a:r>
                    </a:p>
                  </a:txBody>
                  <a:tcPr/>
                </a:tc>
                <a:extLst>
                  <a:ext uri="{0D108BD9-81ED-4DB2-BD59-A6C34878D82A}">
                    <a16:rowId xmlns:a16="http://schemas.microsoft.com/office/drawing/2014/main" val="3767888228"/>
                  </a:ext>
                </a:extLst>
              </a:tr>
            </a:tbl>
          </a:graphicData>
        </a:graphic>
      </p:graphicFrame>
      <p:cxnSp>
        <p:nvCxnSpPr>
          <p:cNvPr id="57" name="Straight Arrow Connector 56">
            <a:extLst>
              <a:ext uri="{FF2B5EF4-FFF2-40B4-BE49-F238E27FC236}">
                <a16:creationId xmlns:a16="http://schemas.microsoft.com/office/drawing/2014/main" id="{54444FFE-89A0-9BB2-9AAE-CFFC0EAEA3C2}"/>
              </a:ext>
            </a:extLst>
          </p:cNvPr>
          <p:cNvCxnSpPr/>
          <p:nvPr/>
        </p:nvCxnSpPr>
        <p:spPr>
          <a:xfrm flipH="1">
            <a:off x="1907311" y="3876087"/>
            <a:ext cx="513777" cy="692213"/>
          </a:xfrm>
          <a:prstGeom prst="straightConnector1">
            <a:avLst/>
          </a:prstGeom>
        </p:spPr>
        <p:style>
          <a:lnRef idx="1">
            <a:schemeClr val="dk1"/>
          </a:lnRef>
          <a:fillRef idx="0">
            <a:schemeClr val="dk1"/>
          </a:fillRef>
          <a:effectRef idx="0">
            <a:schemeClr val="dk1"/>
          </a:effectRef>
          <a:fontRef idx="minor">
            <a:schemeClr val="tx1"/>
          </a:fontRef>
        </p:style>
      </p:cxnSp>
      <p:cxnSp>
        <p:nvCxnSpPr>
          <p:cNvPr id="58" name="Straight Arrow Connector 57">
            <a:extLst>
              <a:ext uri="{FF2B5EF4-FFF2-40B4-BE49-F238E27FC236}">
                <a16:creationId xmlns:a16="http://schemas.microsoft.com/office/drawing/2014/main" id="{F5593D56-8FB6-6E57-B962-43DB7BB4CA8F}"/>
              </a:ext>
            </a:extLst>
          </p:cNvPr>
          <p:cNvCxnSpPr>
            <a:cxnSpLocks/>
          </p:cNvCxnSpPr>
          <p:nvPr/>
        </p:nvCxnSpPr>
        <p:spPr>
          <a:xfrm>
            <a:off x="3205008" y="3819643"/>
            <a:ext cx="555077" cy="748653"/>
          </a:xfrm>
          <a:prstGeom prst="straightConnector1">
            <a:avLst/>
          </a:prstGeom>
        </p:spPr>
        <p:style>
          <a:lnRef idx="1">
            <a:schemeClr val="dk1"/>
          </a:lnRef>
          <a:fillRef idx="0">
            <a:schemeClr val="dk1"/>
          </a:fillRef>
          <a:effectRef idx="0">
            <a:schemeClr val="dk1"/>
          </a:effectRef>
          <a:fontRef idx="minor">
            <a:schemeClr val="tx1"/>
          </a:fontRef>
        </p:style>
      </p:cxnSp>
      <p:sp>
        <p:nvSpPr>
          <p:cNvPr id="59" name="TextBox 58">
            <a:extLst>
              <a:ext uri="{FF2B5EF4-FFF2-40B4-BE49-F238E27FC236}">
                <a16:creationId xmlns:a16="http://schemas.microsoft.com/office/drawing/2014/main" id="{9B9553AD-077F-9276-7BA9-03BBEB1FAB25}"/>
              </a:ext>
            </a:extLst>
          </p:cNvPr>
          <p:cNvSpPr txBox="1"/>
          <p:nvPr/>
        </p:nvSpPr>
        <p:spPr>
          <a:xfrm>
            <a:off x="1257270" y="5215777"/>
            <a:ext cx="2689864"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a:t>Task</a:t>
            </a:r>
            <a:r>
              <a:rPr lang="en-US" sz="1400" baseline="-25000" dirty="0"/>
              <a:t>1</a:t>
            </a:r>
            <a:r>
              <a:rPr lang="en-US" sz="1400" dirty="0"/>
              <a:t> Energy = E</a:t>
            </a:r>
            <a:r>
              <a:rPr lang="en-US" sz="1400" baseline="-25000" dirty="0"/>
              <a:t>1</a:t>
            </a:r>
            <a:r>
              <a:rPr lang="en-US" sz="1400" dirty="0"/>
              <a:t>+E</a:t>
            </a:r>
            <a:r>
              <a:rPr lang="en-US" sz="1400" baseline="-25000" dirty="0"/>
              <a:t>2</a:t>
            </a:r>
            <a:r>
              <a:rPr lang="en-US" sz="1400" dirty="0"/>
              <a:t>/2</a:t>
            </a:r>
          </a:p>
        </p:txBody>
      </p:sp>
      <p:sp>
        <p:nvSpPr>
          <p:cNvPr id="61" name="TextBox 60">
            <a:extLst>
              <a:ext uri="{FF2B5EF4-FFF2-40B4-BE49-F238E27FC236}">
                <a16:creationId xmlns:a16="http://schemas.microsoft.com/office/drawing/2014/main" id="{98AB2291-8965-3CF1-FE17-E01D23D6EB80}"/>
              </a:ext>
            </a:extLst>
          </p:cNvPr>
          <p:cNvSpPr txBox="1"/>
          <p:nvPr/>
        </p:nvSpPr>
        <p:spPr>
          <a:xfrm>
            <a:off x="1257270" y="5522148"/>
            <a:ext cx="2689864"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a:t>Task</a:t>
            </a:r>
            <a:r>
              <a:rPr lang="en-US" sz="1400" baseline="-25000" dirty="0"/>
              <a:t>2</a:t>
            </a:r>
            <a:r>
              <a:rPr lang="en-US" sz="1400" dirty="0"/>
              <a:t> Energy = E</a:t>
            </a:r>
            <a:r>
              <a:rPr lang="en-US" sz="1400" baseline="-25000" dirty="0"/>
              <a:t>2</a:t>
            </a:r>
            <a:r>
              <a:rPr lang="en-US" sz="1400" dirty="0"/>
              <a:t>/2</a:t>
            </a:r>
          </a:p>
        </p:txBody>
      </p:sp>
      <p:sp>
        <p:nvSpPr>
          <p:cNvPr id="62" name="TextBox 61">
            <a:extLst>
              <a:ext uri="{FF2B5EF4-FFF2-40B4-BE49-F238E27FC236}">
                <a16:creationId xmlns:a16="http://schemas.microsoft.com/office/drawing/2014/main" id="{EF461A99-3BCA-D7B0-8B2B-EF453D6DC008}"/>
              </a:ext>
            </a:extLst>
          </p:cNvPr>
          <p:cNvSpPr txBox="1"/>
          <p:nvPr/>
        </p:nvSpPr>
        <p:spPr>
          <a:xfrm>
            <a:off x="1257270" y="5797096"/>
            <a:ext cx="2689864"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a:t>Task</a:t>
            </a:r>
            <a:r>
              <a:rPr lang="en-US" sz="1400" baseline="-25000" dirty="0"/>
              <a:t>3</a:t>
            </a:r>
            <a:r>
              <a:rPr lang="en-US" sz="1400" dirty="0"/>
              <a:t> Energy = E</a:t>
            </a:r>
            <a:r>
              <a:rPr lang="en-US" sz="1400" baseline="-25000" dirty="0"/>
              <a:t>4</a:t>
            </a:r>
            <a:endParaRPr lang="en-US" sz="1400" dirty="0"/>
          </a:p>
        </p:txBody>
      </p:sp>
      <p:cxnSp>
        <p:nvCxnSpPr>
          <p:cNvPr id="63" name="Straight Arrow Connector 62">
            <a:extLst>
              <a:ext uri="{FF2B5EF4-FFF2-40B4-BE49-F238E27FC236}">
                <a16:creationId xmlns:a16="http://schemas.microsoft.com/office/drawing/2014/main" id="{D63A028E-601D-A92B-873F-CAA5F6D77C0B}"/>
              </a:ext>
            </a:extLst>
          </p:cNvPr>
          <p:cNvCxnSpPr/>
          <p:nvPr/>
        </p:nvCxnSpPr>
        <p:spPr>
          <a:xfrm flipV="1">
            <a:off x="1349604" y="3556262"/>
            <a:ext cx="985101" cy="12569"/>
          </a:xfrm>
          <a:prstGeom prst="straightConnector1">
            <a:avLst/>
          </a:prstGeom>
          <a:ln>
            <a:headEnd type="triangle"/>
            <a:tailEnd type="triangle"/>
          </a:ln>
        </p:spPr>
        <p:style>
          <a:lnRef idx="1">
            <a:schemeClr val="accent2"/>
          </a:lnRef>
          <a:fillRef idx="0">
            <a:schemeClr val="accent2"/>
          </a:fillRef>
          <a:effectRef idx="0">
            <a:schemeClr val="accent2"/>
          </a:effectRef>
          <a:fontRef idx="minor">
            <a:schemeClr val="tx1"/>
          </a:fontRef>
        </p:style>
      </p:cxnSp>
      <p:sp>
        <p:nvSpPr>
          <p:cNvPr id="64" name="TextBox 63">
            <a:extLst>
              <a:ext uri="{FF2B5EF4-FFF2-40B4-BE49-F238E27FC236}">
                <a16:creationId xmlns:a16="http://schemas.microsoft.com/office/drawing/2014/main" id="{D3115855-7CAE-B5C7-DBF8-DC504C7917F9}"/>
              </a:ext>
            </a:extLst>
          </p:cNvPr>
          <p:cNvSpPr txBox="1"/>
          <p:nvPr/>
        </p:nvSpPr>
        <p:spPr>
          <a:xfrm>
            <a:off x="1642869" y="3371235"/>
            <a:ext cx="367350" cy="4154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050" dirty="0"/>
              <a:t>Δt</a:t>
            </a:r>
            <a:r>
              <a:rPr lang="en-US" sz="1050" baseline="-25000" dirty="0"/>
              <a:t>1</a:t>
            </a:r>
            <a:endParaRPr lang="en-US" sz="1050" dirty="0"/>
          </a:p>
          <a:p>
            <a:r>
              <a:rPr lang="en-US" sz="1050" dirty="0"/>
              <a:t>P</a:t>
            </a:r>
            <a:r>
              <a:rPr lang="en-US" sz="1050" baseline="-25000" dirty="0"/>
              <a:t>1</a:t>
            </a:r>
          </a:p>
        </p:txBody>
      </p:sp>
      <p:cxnSp>
        <p:nvCxnSpPr>
          <p:cNvPr id="65" name="Straight Arrow Connector 64">
            <a:extLst>
              <a:ext uri="{FF2B5EF4-FFF2-40B4-BE49-F238E27FC236}">
                <a16:creationId xmlns:a16="http://schemas.microsoft.com/office/drawing/2014/main" id="{A27D5E39-C4F1-0CF4-4444-7F3C9A1E82D4}"/>
              </a:ext>
            </a:extLst>
          </p:cNvPr>
          <p:cNvCxnSpPr>
            <a:cxnSpLocks/>
          </p:cNvCxnSpPr>
          <p:nvPr/>
        </p:nvCxnSpPr>
        <p:spPr>
          <a:xfrm flipV="1">
            <a:off x="2378696" y="3619106"/>
            <a:ext cx="788709" cy="12571"/>
          </a:xfrm>
          <a:prstGeom prst="straightConnector1">
            <a:avLst/>
          </a:prstGeom>
          <a:ln>
            <a:headEnd type="triangle"/>
            <a:tailEnd type="triangle"/>
          </a:ln>
        </p:spPr>
        <p:style>
          <a:lnRef idx="1">
            <a:schemeClr val="accent2"/>
          </a:lnRef>
          <a:fillRef idx="0">
            <a:schemeClr val="accent2"/>
          </a:fillRef>
          <a:effectRef idx="0">
            <a:schemeClr val="accent2"/>
          </a:effectRef>
          <a:fontRef idx="minor">
            <a:schemeClr val="tx1"/>
          </a:fontRef>
        </p:style>
      </p:cxnSp>
      <p:sp>
        <p:nvSpPr>
          <p:cNvPr id="66" name="TextBox 65">
            <a:extLst>
              <a:ext uri="{FF2B5EF4-FFF2-40B4-BE49-F238E27FC236}">
                <a16:creationId xmlns:a16="http://schemas.microsoft.com/office/drawing/2014/main" id="{FFE470EC-070E-EF97-5485-8687B6AB9A42}"/>
              </a:ext>
            </a:extLst>
          </p:cNvPr>
          <p:cNvSpPr txBox="1"/>
          <p:nvPr/>
        </p:nvSpPr>
        <p:spPr>
          <a:xfrm>
            <a:off x="2641605" y="3379091"/>
            <a:ext cx="524463" cy="4154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050" dirty="0"/>
              <a:t>Δt</a:t>
            </a:r>
            <a:r>
              <a:rPr lang="en-US" sz="1050" baseline="-25000" dirty="0"/>
              <a:t>2</a:t>
            </a:r>
            <a:endParaRPr lang="en-US" sz="1050" dirty="0"/>
          </a:p>
          <a:p>
            <a:r>
              <a:rPr lang="en-US" sz="1050" dirty="0"/>
              <a:t>P</a:t>
            </a:r>
            <a:r>
              <a:rPr lang="en-US" sz="1050" baseline="-25000" dirty="0"/>
              <a:t>2</a:t>
            </a:r>
          </a:p>
        </p:txBody>
      </p:sp>
      <p:cxnSp>
        <p:nvCxnSpPr>
          <p:cNvPr id="67" name="Straight Arrow Connector 66">
            <a:extLst>
              <a:ext uri="{FF2B5EF4-FFF2-40B4-BE49-F238E27FC236}">
                <a16:creationId xmlns:a16="http://schemas.microsoft.com/office/drawing/2014/main" id="{B0082ACD-4803-D183-FE0A-71478C5F0B4C}"/>
              </a:ext>
            </a:extLst>
          </p:cNvPr>
          <p:cNvCxnSpPr>
            <a:cxnSpLocks/>
          </p:cNvCxnSpPr>
          <p:nvPr/>
        </p:nvCxnSpPr>
        <p:spPr>
          <a:xfrm flipV="1">
            <a:off x="3234965" y="3634817"/>
            <a:ext cx="1692109" cy="4716"/>
          </a:xfrm>
          <a:prstGeom prst="straightConnector1">
            <a:avLst/>
          </a:prstGeom>
          <a:ln>
            <a:headEnd type="triangle"/>
            <a:tailEnd type="triangle"/>
          </a:ln>
        </p:spPr>
        <p:style>
          <a:lnRef idx="1">
            <a:schemeClr val="accent2"/>
          </a:lnRef>
          <a:fillRef idx="0">
            <a:schemeClr val="accent2"/>
          </a:fillRef>
          <a:effectRef idx="0">
            <a:schemeClr val="accent2"/>
          </a:effectRef>
          <a:fontRef idx="minor">
            <a:schemeClr val="tx1"/>
          </a:fontRef>
        </p:style>
      </p:cxnSp>
      <p:sp>
        <p:nvSpPr>
          <p:cNvPr id="68" name="TextBox 67">
            <a:extLst>
              <a:ext uri="{FF2B5EF4-FFF2-40B4-BE49-F238E27FC236}">
                <a16:creationId xmlns:a16="http://schemas.microsoft.com/office/drawing/2014/main" id="{A990A156-DEE6-E6E2-0D32-25ADC692B872}"/>
              </a:ext>
            </a:extLst>
          </p:cNvPr>
          <p:cNvSpPr txBox="1"/>
          <p:nvPr/>
        </p:nvSpPr>
        <p:spPr>
          <a:xfrm>
            <a:off x="3945646" y="3379091"/>
            <a:ext cx="524463" cy="4154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050" dirty="0"/>
              <a:t>Δt</a:t>
            </a:r>
            <a:r>
              <a:rPr lang="en-US" sz="1050" baseline="-25000" dirty="0"/>
              <a:t>3</a:t>
            </a:r>
            <a:endParaRPr lang="en-US" sz="1050" dirty="0"/>
          </a:p>
          <a:p>
            <a:r>
              <a:rPr lang="en-US" sz="1050" dirty="0"/>
              <a:t>P</a:t>
            </a:r>
            <a:r>
              <a:rPr lang="en-US" sz="1050" baseline="-25000" dirty="0"/>
              <a:t>3</a:t>
            </a:r>
          </a:p>
        </p:txBody>
      </p:sp>
      <p:cxnSp>
        <p:nvCxnSpPr>
          <p:cNvPr id="69" name="Straight Arrow Connector 68">
            <a:extLst>
              <a:ext uri="{FF2B5EF4-FFF2-40B4-BE49-F238E27FC236}">
                <a16:creationId xmlns:a16="http://schemas.microsoft.com/office/drawing/2014/main" id="{80B2DD8B-D944-C13B-505B-B11AB48DB499}"/>
              </a:ext>
            </a:extLst>
          </p:cNvPr>
          <p:cNvCxnSpPr>
            <a:cxnSpLocks/>
          </p:cNvCxnSpPr>
          <p:nvPr/>
        </p:nvCxnSpPr>
        <p:spPr>
          <a:xfrm flipV="1">
            <a:off x="5065336" y="3634817"/>
            <a:ext cx="788709" cy="12571"/>
          </a:xfrm>
          <a:prstGeom prst="straightConnector1">
            <a:avLst/>
          </a:prstGeom>
          <a:ln>
            <a:headEnd type="triangle"/>
            <a:tailEnd type="triangle"/>
          </a:ln>
        </p:spPr>
        <p:style>
          <a:lnRef idx="1">
            <a:schemeClr val="accent2"/>
          </a:lnRef>
          <a:fillRef idx="0">
            <a:schemeClr val="accent2"/>
          </a:fillRef>
          <a:effectRef idx="0">
            <a:schemeClr val="accent2"/>
          </a:effectRef>
          <a:fontRef idx="minor">
            <a:schemeClr val="tx1"/>
          </a:fontRef>
        </p:style>
      </p:cxnSp>
      <p:sp>
        <p:nvSpPr>
          <p:cNvPr id="70" name="TextBox 69">
            <a:extLst>
              <a:ext uri="{FF2B5EF4-FFF2-40B4-BE49-F238E27FC236}">
                <a16:creationId xmlns:a16="http://schemas.microsoft.com/office/drawing/2014/main" id="{12522CFC-3EBD-8812-2C06-5FF08F1CDE1F}"/>
              </a:ext>
            </a:extLst>
          </p:cNvPr>
          <p:cNvSpPr txBox="1"/>
          <p:nvPr/>
        </p:nvSpPr>
        <p:spPr>
          <a:xfrm>
            <a:off x="5328245" y="3394802"/>
            <a:ext cx="524463" cy="4154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050" dirty="0"/>
              <a:t>Δt</a:t>
            </a:r>
            <a:r>
              <a:rPr lang="en-US" sz="1050" baseline="-25000" dirty="0"/>
              <a:t>4</a:t>
            </a:r>
            <a:endParaRPr lang="en-US" sz="1050" dirty="0"/>
          </a:p>
          <a:p>
            <a:r>
              <a:rPr lang="en-US" sz="1050" dirty="0"/>
              <a:t>P</a:t>
            </a:r>
            <a:r>
              <a:rPr lang="en-US" sz="1050" baseline="-25000" dirty="0"/>
              <a:t>4</a:t>
            </a:r>
          </a:p>
        </p:txBody>
      </p:sp>
      <p:sp>
        <p:nvSpPr>
          <p:cNvPr id="3" name="Slide Number Placeholder 2">
            <a:extLst>
              <a:ext uri="{FF2B5EF4-FFF2-40B4-BE49-F238E27FC236}">
                <a16:creationId xmlns:a16="http://schemas.microsoft.com/office/drawing/2014/main" id="{8808222E-C30B-4C5E-4A5B-3C034DC6578F}"/>
              </a:ext>
            </a:extLst>
          </p:cNvPr>
          <p:cNvSpPr>
            <a:spLocks noGrp="1"/>
          </p:cNvSpPr>
          <p:nvPr>
            <p:ph type="sldNum" sz="quarter" idx="12"/>
          </p:nvPr>
        </p:nvSpPr>
        <p:spPr/>
        <p:txBody>
          <a:bodyPr/>
          <a:lstStyle/>
          <a:p>
            <a:fld id="{629637A9-119A-49DA-BD12-AAC58B377D80}" type="slidenum">
              <a:rPr lang="en-US" smtClean="0"/>
              <a:t>23</a:t>
            </a:fld>
            <a:endParaRPr lang="en-US" dirty="0"/>
          </a:p>
        </p:txBody>
      </p:sp>
      <p:sp>
        <p:nvSpPr>
          <p:cNvPr id="4" name="TextBox 3">
            <a:extLst>
              <a:ext uri="{FF2B5EF4-FFF2-40B4-BE49-F238E27FC236}">
                <a16:creationId xmlns:a16="http://schemas.microsoft.com/office/drawing/2014/main" id="{39173239-0CCC-FCA6-638A-24FE519D86AB}"/>
              </a:ext>
            </a:extLst>
          </p:cNvPr>
          <p:cNvSpPr txBox="1"/>
          <p:nvPr/>
        </p:nvSpPr>
        <p:spPr>
          <a:xfrm>
            <a:off x="6293555" y="5701500"/>
            <a:ext cx="415101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VM1 Energy = E</a:t>
            </a:r>
            <a:r>
              <a:rPr lang="en-US" baseline="-25000" dirty="0"/>
              <a:t>1</a:t>
            </a:r>
            <a:r>
              <a:rPr lang="en-US" dirty="0"/>
              <a:t>+E</a:t>
            </a:r>
            <a:r>
              <a:rPr lang="en-US" baseline="-25000" dirty="0"/>
              <a:t>4</a:t>
            </a:r>
            <a:r>
              <a:rPr lang="en-US" dirty="0"/>
              <a:t>+ ...</a:t>
            </a:r>
          </a:p>
        </p:txBody>
      </p:sp>
      <p:sp>
        <p:nvSpPr>
          <p:cNvPr id="7" name="TextBox 6">
            <a:extLst>
              <a:ext uri="{FF2B5EF4-FFF2-40B4-BE49-F238E27FC236}">
                <a16:creationId xmlns:a16="http://schemas.microsoft.com/office/drawing/2014/main" id="{19F39320-EAFC-AEC7-E034-EEBB8418F04F}"/>
              </a:ext>
            </a:extLst>
          </p:cNvPr>
          <p:cNvSpPr txBox="1"/>
          <p:nvPr/>
        </p:nvSpPr>
        <p:spPr>
          <a:xfrm>
            <a:off x="6293555" y="6152341"/>
            <a:ext cx="415101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VM2 Energy = E</a:t>
            </a:r>
            <a:r>
              <a:rPr lang="en-US" baseline="-25000" dirty="0"/>
              <a:t>2</a:t>
            </a:r>
            <a:r>
              <a:rPr lang="en-US" dirty="0"/>
              <a:t>+ ...</a:t>
            </a:r>
          </a:p>
        </p:txBody>
      </p:sp>
    </p:spTree>
    <p:extLst>
      <p:ext uri="{BB962C8B-B14F-4D97-AF65-F5344CB8AC3E}">
        <p14:creationId xmlns:p14="http://schemas.microsoft.com/office/powerpoint/2010/main" val="3286720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947DC8-CFDB-41F2-3415-D1FFBA4FF54B}"/>
              </a:ext>
            </a:extLst>
          </p:cNvPr>
          <p:cNvSpPr>
            <a:spLocks noGrp="1"/>
          </p:cNvSpPr>
          <p:nvPr>
            <p:ph type="title"/>
          </p:nvPr>
        </p:nvSpPr>
        <p:spPr>
          <a:xfrm>
            <a:off x="838200" y="185095"/>
            <a:ext cx="10515600" cy="1097280"/>
          </a:xfrm>
        </p:spPr>
        <p:txBody>
          <a:bodyPr>
            <a:normAutofit/>
          </a:bodyPr>
          <a:lstStyle/>
          <a:p>
            <a:r>
              <a:rPr lang="en-US" dirty="0"/>
              <a:t>First Model: ECOFEN Energy Model (Backup)</a:t>
            </a:r>
            <a:endParaRPr lang="en-NL" dirty="0"/>
          </a:p>
        </p:txBody>
      </p:sp>
      <p:pic>
        <p:nvPicPr>
          <p:cNvPr id="7" name="Picture 6" descr="A diagram of a router&#10;&#10;Description automatically generated">
            <a:extLst>
              <a:ext uri="{FF2B5EF4-FFF2-40B4-BE49-F238E27FC236}">
                <a16:creationId xmlns:a16="http://schemas.microsoft.com/office/drawing/2014/main" id="{7BED80B5-8117-023B-DD48-414148826C53}"/>
              </a:ext>
            </a:extLst>
          </p:cNvPr>
          <p:cNvPicPr>
            <a:picLocks noChangeAspect="1"/>
          </p:cNvPicPr>
          <p:nvPr/>
        </p:nvPicPr>
        <p:blipFill rotWithShape="1">
          <a:blip r:embed="rId2">
            <a:extLst>
              <a:ext uri="{28A0092B-C50C-407E-A947-70E740481C1C}">
                <a14:useLocalDpi xmlns:a14="http://schemas.microsoft.com/office/drawing/2010/main" val="0"/>
              </a:ext>
            </a:extLst>
          </a:blip>
          <a:srcRect t="10351"/>
          <a:stretch/>
        </p:blipFill>
        <p:spPr>
          <a:xfrm>
            <a:off x="2668291" y="1105788"/>
            <a:ext cx="5636375" cy="2217840"/>
          </a:xfrm>
          <a:prstGeom prst="rect">
            <a:avLst/>
          </a:prstGeom>
        </p:spPr>
      </p:pic>
      <p:pic>
        <p:nvPicPr>
          <p:cNvPr id="5" name="Content Placeholder 4" descr="A close-up of a computer code&#10;&#10;Description automatically generated">
            <a:extLst>
              <a:ext uri="{FF2B5EF4-FFF2-40B4-BE49-F238E27FC236}">
                <a16:creationId xmlns:a16="http://schemas.microsoft.com/office/drawing/2014/main" id="{8A2B69A9-6C3F-AFBF-2CF5-304025C20635}"/>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219967" y="3208149"/>
            <a:ext cx="8698626" cy="1692103"/>
          </a:xfrm>
        </p:spPr>
      </p:pic>
      <p:sp>
        <p:nvSpPr>
          <p:cNvPr id="4" name="Rectangle: Rounded Corners 3">
            <a:extLst>
              <a:ext uri="{FF2B5EF4-FFF2-40B4-BE49-F238E27FC236}">
                <a16:creationId xmlns:a16="http://schemas.microsoft.com/office/drawing/2014/main" id="{14A06513-2A3F-4768-A815-18FF543A6E09}"/>
              </a:ext>
            </a:extLst>
          </p:cNvPr>
          <p:cNvSpPr/>
          <p:nvPr/>
        </p:nvSpPr>
        <p:spPr>
          <a:xfrm>
            <a:off x="512657" y="4900253"/>
            <a:ext cx="4660427" cy="981351"/>
          </a:xfrm>
          <a:prstGeom prst="roundRect">
            <a:avLst/>
          </a:prstGeom>
          <a:solidFill>
            <a:schemeClr val="accent5">
              <a:lumMod val="20000"/>
              <a:lumOff val="80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We don’t have information about the hops between two nodes!</a:t>
            </a:r>
            <a:endParaRPr lang="en-NL" dirty="0">
              <a:solidFill>
                <a:schemeClr val="tx1"/>
              </a:solidFill>
            </a:endParaRPr>
          </a:p>
        </p:txBody>
      </p:sp>
      <p:sp>
        <p:nvSpPr>
          <p:cNvPr id="6" name="Rectangle: Rounded Corners 5">
            <a:extLst>
              <a:ext uri="{FF2B5EF4-FFF2-40B4-BE49-F238E27FC236}">
                <a16:creationId xmlns:a16="http://schemas.microsoft.com/office/drawing/2014/main" id="{0F47EF47-D866-291B-32C7-C5AEFBCEFB5C}"/>
              </a:ext>
            </a:extLst>
          </p:cNvPr>
          <p:cNvSpPr/>
          <p:nvPr/>
        </p:nvSpPr>
        <p:spPr>
          <a:xfrm>
            <a:off x="6404753" y="4900252"/>
            <a:ext cx="4660427" cy="981351"/>
          </a:xfrm>
          <a:prstGeom prst="roundRect">
            <a:avLst/>
          </a:prstGeom>
          <a:solidFill>
            <a:schemeClr val="accent1">
              <a:lumMod val="20000"/>
              <a:lumOff val="80000"/>
            </a:schemeClr>
          </a:solidFill>
          <a:ln>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First assumption: Only considering NICs of fog nodes and use the power parameters</a:t>
            </a:r>
            <a:endParaRPr lang="en-NL" dirty="0">
              <a:solidFill>
                <a:schemeClr val="tx1"/>
              </a:solidFill>
            </a:endParaRPr>
          </a:p>
        </p:txBody>
      </p:sp>
      <p:sp>
        <p:nvSpPr>
          <p:cNvPr id="8" name="Arrow: Right 7">
            <a:extLst>
              <a:ext uri="{FF2B5EF4-FFF2-40B4-BE49-F238E27FC236}">
                <a16:creationId xmlns:a16="http://schemas.microsoft.com/office/drawing/2014/main" id="{BCBE45DE-3DF3-1DB0-2202-409E5E548D44}"/>
              </a:ext>
            </a:extLst>
          </p:cNvPr>
          <p:cNvSpPr/>
          <p:nvPr/>
        </p:nvSpPr>
        <p:spPr>
          <a:xfrm>
            <a:off x="5569280" y="5153187"/>
            <a:ext cx="583547" cy="422438"/>
          </a:xfrm>
          <a:prstGeom prst="rightArrow">
            <a:avLst/>
          </a:prstGeom>
          <a:solidFill>
            <a:schemeClr val="bg1">
              <a:lumMod val="8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L" dirty="0"/>
          </a:p>
        </p:txBody>
      </p:sp>
    </p:spTree>
    <p:extLst>
      <p:ext uri="{BB962C8B-B14F-4D97-AF65-F5344CB8AC3E}">
        <p14:creationId xmlns:p14="http://schemas.microsoft.com/office/powerpoint/2010/main" val="3943554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7EE9F-2791-7E25-D2B1-807536891710}"/>
              </a:ext>
            </a:extLst>
          </p:cNvPr>
          <p:cNvSpPr>
            <a:spLocks noGrp="1"/>
          </p:cNvSpPr>
          <p:nvPr>
            <p:ph type="title"/>
          </p:nvPr>
        </p:nvSpPr>
        <p:spPr>
          <a:xfrm>
            <a:off x="838200" y="365126"/>
            <a:ext cx="10515600" cy="983228"/>
          </a:xfrm>
        </p:spPr>
        <p:txBody>
          <a:bodyPr>
            <a:noAutofit/>
          </a:bodyPr>
          <a:lstStyle/>
          <a:p>
            <a:r>
              <a:rPr lang="en-US" sz="4000" dirty="0"/>
              <a:t>Flow-based model for Shared equipment (Backup)</a:t>
            </a:r>
            <a:endParaRPr lang="en-NL" sz="4000" dirty="0"/>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F1AD524E-0ED7-CC8A-DAF6-4471E45CAD80}"/>
                  </a:ext>
                </a:extLst>
              </p:cNvPr>
              <p:cNvSpPr txBox="1"/>
              <p:nvPr/>
            </p:nvSpPr>
            <p:spPr>
              <a:xfrm>
                <a:off x="937647" y="2679002"/>
                <a:ext cx="9144619" cy="5671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𝐴𝑐𝑡𝑖𝑣𝑒</m:t>
                      </m:r>
                      <m:r>
                        <a:rPr lang="en-US" b="0" i="1" smtClean="0">
                          <a:latin typeface="Cambria Math" panose="02040503050406030204" pitchFamily="18" charset="0"/>
                        </a:rPr>
                        <m:t> </m:t>
                      </m:r>
                      <m:r>
                        <a:rPr lang="en-US" b="0" i="1" smtClean="0">
                          <a:latin typeface="Cambria Math" panose="02040503050406030204" pitchFamily="18" charset="0"/>
                        </a:rPr>
                        <m:t>𝑒𝑛𝑒𝑟𝑔𝑦</m:t>
                      </m:r>
                      <m:r>
                        <a:rPr lang="en-US" b="0" i="1" smtClean="0">
                          <a:latin typeface="Cambria Math" panose="02040503050406030204" pitchFamily="18" charset="0"/>
                        </a:rPr>
                        <m:t> </m:t>
                      </m:r>
                      <m:r>
                        <a:rPr lang="en-US" b="0" i="1" smtClean="0">
                          <a:latin typeface="Cambria Math" panose="02040503050406030204" pitchFamily="18" charset="0"/>
                        </a:rPr>
                        <m:t>𝑝𝑎𝑟𝑡</m:t>
                      </m:r>
                      <m:r>
                        <a:rPr lang="en-US" b="0" i="1" smtClean="0">
                          <a:latin typeface="Cambria Math" panose="02040503050406030204" pitchFamily="18" charset="0"/>
                        </a:rPr>
                        <m:t>=</m:t>
                      </m:r>
                      <m:r>
                        <a:rPr lang="en-US" b="0" i="1" smtClean="0">
                          <a:latin typeface="Cambria Math" panose="02040503050406030204" pitchFamily="18" charset="0"/>
                        </a:rPr>
                        <m:t>𝐷𝑎𝑡𝑎𝑆𝑖𝑧𝑒</m:t>
                      </m:r>
                      <m:r>
                        <a:rPr lang="en-US" b="0" i="1" smtClean="0">
                          <a:latin typeface="Cambria Math" panose="02040503050406030204" pitchFamily="18" charset="0"/>
                        </a:rPr>
                        <m:t>∗</m:t>
                      </m:r>
                      <m:r>
                        <a:rPr lang="en-US" b="0" i="1" smtClean="0">
                          <a:latin typeface="Cambria Math" panose="02040503050406030204" pitchFamily="18" charset="0"/>
                        </a:rPr>
                        <m:t>𝐸𝑛𝑒𝑟𝑔𝑦</m:t>
                      </m:r>
                      <m:r>
                        <a:rPr lang="en-US" b="0" i="1" smtClean="0">
                          <a:latin typeface="Cambria Math" panose="02040503050406030204" pitchFamily="18" charset="0"/>
                        </a:rPr>
                        <m:t> </m:t>
                      </m:r>
                      <m:r>
                        <a:rPr lang="en-US" b="0" i="1" smtClean="0">
                          <a:latin typeface="Cambria Math" panose="02040503050406030204" pitchFamily="18" charset="0"/>
                        </a:rPr>
                        <m:t>𝑝𝑒𝑟</m:t>
                      </m:r>
                      <m:r>
                        <a:rPr lang="en-US" b="0" i="1" smtClean="0">
                          <a:latin typeface="Cambria Math" panose="02040503050406030204" pitchFamily="18" charset="0"/>
                        </a:rPr>
                        <m:t> </m:t>
                      </m:r>
                      <m:r>
                        <a:rPr lang="en-US" b="0" i="1" smtClean="0">
                          <a:latin typeface="Cambria Math" panose="02040503050406030204" pitchFamily="18" charset="0"/>
                        </a:rPr>
                        <m:t>𝑏𝑖𝑡</m:t>
                      </m:r>
                      <m:r>
                        <a:rPr lang="en-US" b="0" i="1" smtClean="0">
                          <a:latin typeface="Cambria Math" panose="02040503050406030204" pitchFamily="18" charset="0"/>
                        </a:rPr>
                        <m:t>=</m:t>
                      </m:r>
                      <m:r>
                        <a:rPr lang="en-US" b="0" i="1" smtClean="0">
                          <a:latin typeface="Cambria Math" panose="02040503050406030204" pitchFamily="18" charset="0"/>
                        </a:rPr>
                        <m:t>𝐵𝑊</m:t>
                      </m:r>
                      <m:r>
                        <a:rPr lang="en-US" b="0" i="1" smtClean="0">
                          <a:latin typeface="Cambria Math" panose="02040503050406030204" pitchFamily="18" charset="0"/>
                        </a:rPr>
                        <m:t>∗</m:t>
                      </m:r>
                      <m:sSub>
                        <m:sSubPr>
                          <m:ctrlPr>
                            <a:rPr lang="pt-BR"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𝑖𝑛𝑡𝑒𝑟𝑣𝑎𝑙</m:t>
                          </m:r>
                        </m:sub>
                      </m:sSub>
                      <m:r>
                        <a:rPr lang="en-US" b="0" i="1" smtClean="0">
                          <a:latin typeface="Cambria Math" panose="02040503050406030204" pitchFamily="18" charset="0"/>
                        </a:rPr>
                        <m:t>∗</m:t>
                      </m:r>
                      <m:f>
                        <m:fPr>
                          <m:ctrlPr>
                            <a:rPr lang="pt-BR" b="0" i="1" smtClean="0">
                              <a:latin typeface="Cambria Math" panose="02040503050406030204" pitchFamily="18" charset="0"/>
                            </a:rPr>
                          </m:ctrlPr>
                        </m:fPr>
                        <m:num>
                          <m:sSub>
                            <m:sSubPr>
                              <m:ctrlPr>
                                <a:rPr lang="pt-BR" i="1">
                                  <a:latin typeface="Cambria Math" panose="02040503050406030204" pitchFamily="18" charset="0"/>
                                </a:rPr>
                              </m:ctrlPr>
                            </m:sSubPr>
                            <m:e>
                              <m:r>
                                <a:rPr lang="en-US" i="1">
                                  <a:latin typeface="Cambria Math" panose="02040503050406030204" pitchFamily="18" charset="0"/>
                                </a:rPr>
                                <m:t>𝑃𝑜𝑤𝑒𝑟</m:t>
                              </m:r>
                            </m:e>
                            <m:sub>
                              <m:r>
                                <a:rPr lang="en-US" i="1">
                                  <a:latin typeface="Cambria Math" panose="02040503050406030204" pitchFamily="18" charset="0"/>
                                </a:rPr>
                                <m:t>𝑚𝑎𝑥</m:t>
                              </m:r>
                            </m:sub>
                          </m:sSub>
                          <m:r>
                            <a:rPr lang="en-US" i="1">
                              <a:latin typeface="Cambria Math" panose="02040503050406030204" pitchFamily="18" charset="0"/>
                            </a:rPr>
                            <m:t>−</m:t>
                          </m:r>
                          <m:sSub>
                            <m:sSubPr>
                              <m:ctrlPr>
                                <a:rPr lang="pt-BR" i="1">
                                  <a:latin typeface="Cambria Math" panose="02040503050406030204" pitchFamily="18" charset="0"/>
                                </a:rPr>
                              </m:ctrlPr>
                            </m:sSubPr>
                            <m:e>
                              <m:r>
                                <a:rPr lang="en-US" i="1">
                                  <a:latin typeface="Cambria Math" panose="02040503050406030204" pitchFamily="18" charset="0"/>
                                </a:rPr>
                                <m:t>𝑃𝑜𝑤𝑒𝑟</m:t>
                              </m:r>
                            </m:e>
                            <m:sub>
                              <m:r>
                                <a:rPr lang="en-US" i="1">
                                  <a:latin typeface="Cambria Math" panose="02040503050406030204" pitchFamily="18" charset="0"/>
                                </a:rPr>
                                <m:t>𝑖𝑑𝑙𝑒</m:t>
                              </m:r>
                            </m:sub>
                          </m:sSub>
                        </m:num>
                        <m:den>
                          <m:r>
                            <a:rPr lang="en-US" b="0" i="1" smtClean="0">
                              <a:latin typeface="Cambria Math" panose="02040503050406030204" pitchFamily="18" charset="0"/>
                            </a:rPr>
                            <m:t>𝐴𝑔𝑔𝑟𝑒𝑔𝑎𝑡𝑒</m:t>
                          </m:r>
                          <m:r>
                            <a:rPr lang="en-US" b="0" i="1" smtClean="0">
                              <a:latin typeface="Cambria Math" panose="02040503050406030204" pitchFamily="18" charset="0"/>
                            </a:rPr>
                            <m:t> </m:t>
                          </m:r>
                          <m:r>
                            <a:rPr lang="en-US" b="0" i="1" smtClean="0">
                              <a:latin typeface="Cambria Math" panose="02040503050406030204" pitchFamily="18" charset="0"/>
                            </a:rPr>
                            <m:t>𝐵𝑊</m:t>
                          </m:r>
                        </m:den>
                      </m:f>
                    </m:oMath>
                  </m:oMathPara>
                </a14:m>
                <a:endParaRPr lang="en-NL" dirty="0"/>
              </a:p>
            </p:txBody>
          </p:sp>
        </mc:Choice>
        <mc:Fallback xmlns="">
          <p:sp>
            <p:nvSpPr>
              <p:cNvPr id="4" name="TextBox 3">
                <a:extLst>
                  <a:ext uri="{FF2B5EF4-FFF2-40B4-BE49-F238E27FC236}">
                    <a16:creationId xmlns:a16="http://schemas.microsoft.com/office/drawing/2014/main" id="{F1AD524E-0ED7-CC8A-DAF6-4471E45CAD80}"/>
                  </a:ext>
                </a:extLst>
              </p:cNvPr>
              <p:cNvSpPr txBox="1">
                <a:spLocks noRot="1" noChangeAspect="1" noMove="1" noResize="1" noEditPoints="1" noAdjustHandles="1" noChangeArrowheads="1" noChangeShapeType="1" noTextEdit="1"/>
              </p:cNvSpPr>
              <p:nvPr/>
            </p:nvSpPr>
            <p:spPr>
              <a:xfrm>
                <a:off x="937647" y="2679002"/>
                <a:ext cx="9144619" cy="567143"/>
              </a:xfrm>
              <a:prstGeom prst="rect">
                <a:avLst/>
              </a:prstGeom>
              <a:blipFill>
                <a:blip r:embed="rId2"/>
                <a:stretch>
                  <a:fillRect/>
                </a:stretch>
              </a:blipFill>
            </p:spPr>
            <p:txBody>
              <a:bodyPr/>
              <a:lstStyle/>
              <a:p>
                <a:r>
                  <a:rPr lang="en-NL">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87CA4B12-3277-B27C-4154-76E15C1F97DB}"/>
                  </a:ext>
                </a:extLst>
              </p:cNvPr>
              <p:cNvSpPr txBox="1"/>
              <p:nvPr/>
            </p:nvSpPr>
            <p:spPr>
              <a:xfrm>
                <a:off x="937647" y="3418446"/>
                <a:ext cx="7314503" cy="51866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𝐼𝑑𝑙𝑒</m:t>
                      </m:r>
                      <m:r>
                        <a:rPr lang="en-US" b="0" i="1" smtClean="0">
                          <a:latin typeface="Cambria Math" panose="02040503050406030204" pitchFamily="18" charset="0"/>
                        </a:rPr>
                        <m:t> </m:t>
                      </m:r>
                      <m:r>
                        <a:rPr lang="en-US" b="0" i="1" smtClean="0">
                          <a:latin typeface="Cambria Math" panose="02040503050406030204" pitchFamily="18" charset="0"/>
                        </a:rPr>
                        <m:t>𝑒𝑛𝑒𝑟𝑔𝑦</m:t>
                      </m:r>
                      <m:r>
                        <a:rPr lang="en-US" b="0" i="1" smtClean="0">
                          <a:latin typeface="Cambria Math" panose="02040503050406030204" pitchFamily="18" charset="0"/>
                        </a:rPr>
                        <m:t> </m:t>
                      </m:r>
                      <m:r>
                        <a:rPr lang="en-US" b="0" i="1" smtClean="0">
                          <a:latin typeface="Cambria Math" panose="02040503050406030204" pitchFamily="18" charset="0"/>
                        </a:rPr>
                        <m:t>𝑝𝑎𝑟𝑡</m:t>
                      </m:r>
                      <m:r>
                        <a:rPr lang="en-US" b="0" i="1" smtClean="0">
                          <a:latin typeface="Cambria Math" panose="02040503050406030204" pitchFamily="18" charset="0"/>
                        </a:rPr>
                        <m:t>=</m:t>
                      </m:r>
                      <m:r>
                        <a:rPr lang="en-US" b="0" i="1" smtClean="0">
                          <a:latin typeface="Cambria Math" panose="02040503050406030204" pitchFamily="18" charset="0"/>
                        </a:rPr>
                        <m:t>𝐷𝑎𝑡𝑎𝑆𝑖𝑧𝑒</m:t>
                      </m:r>
                      <m:r>
                        <a:rPr lang="en-US" b="0" i="1" smtClean="0">
                          <a:latin typeface="Cambria Math" panose="02040503050406030204" pitchFamily="18" charset="0"/>
                        </a:rPr>
                        <m:t>∗</m:t>
                      </m:r>
                      <m:f>
                        <m:fPr>
                          <m:ctrlPr>
                            <a:rPr lang="pt-BR" i="1">
                              <a:latin typeface="Cambria Math" panose="02040503050406030204" pitchFamily="18" charset="0"/>
                            </a:rPr>
                          </m:ctrlPr>
                        </m:fPr>
                        <m:num>
                          <m:sSub>
                            <m:sSubPr>
                              <m:ctrlPr>
                                <a:rPr lang="pt-BR" i="1">
                                  <a:latin typeface="Cambria Math" panose="02040503050406030204" pitchFamily="18" charset="0"/>
                                </a:rPr>
                              </m:ctrlPr>
                            </m:sSubPr>
                            <m:e>
                              <m:r>
                                <a:rPr lang="en-US" i="1">
                                  <a:latin typeface="Cambria Math" panose="02040503050406030204" pitchFamily="18" charset="0"/>
                                </a:rPr>
                                <m:t>𝑃𝑜𝑤𝑒𝑟</m:t>
                              </m:r>
                            </m:e>
                            <m:sub>
                              <m:r>
                                <a:rPr lang="en-US" i="1">
                                  <a:latin typeface="Cambria Math" panose="02040503050406030204" pitchFamily="18" charset="0"/>
                                </a:rPr>
                                <m:t>𝑖𝑑𝑙𝑒</m:t>
                              </m:r>
                            </m:sub>
                          </m:sSub>
                        </m:num>
                        <m:den>
                          <m:r>
                            <a:rPr lang="en-US" i="1">
                              <a:latin typeface="Cambria Math" panose="02040503050406030204" pitchFamily="18" charset="0"/>
                            </a:rPr>
                            <m:t>𝐴</m:t>
                          </m:r>
                          <m:r>
                            <a:rPr lang="en-US" b="0" i="1" smtClean="0">
                              <a:latin typeface="Cambria Math" panose="02040503050406030204" pitchFamily="18" charset="0"/>
                            </a:rPr>
                            <m:t>𝑐𝑡𝑖𝑣𝑒</m:t>
                          </m:r>
                          <m:r>
                            <a:rPr lang="en-US" i="1">
                              <a:latin typeface="Cambria Math" panose="02040503050406030204" pitchFamily="18" charset="0"/>
                            </a:rPr>
                            <m:t> </m:t>
                          </m:r>
                          <m:r>
                            <a:rPr lang="en-US" i="1">
                              <a:latin typeface="Cambria Math" panose="02040503050406030204" pitchFamily="18" charset="0"/>
                            </a:rPr>
                            <m:t>𝐵𝑊</m:t>
                          </m:r>
                        </m:den>
                      </m:f>
                      <m:r>
                        <a:rPr lang="en-US" b="0" i="1" smtClean="0">
                          <a:latin typeface="Cambria Math" panose="02040503050406030204" pitchFamily="18" charset="0"/>
                        </a:rPr>
                        <m:t>=</m:t>
                      </m:r>
                      <m:r>
                        <a:rPr lang="en-US" b="0" i="1" smtClean="0">
                          <a:latin typeface="Cambria Math" panose="02040503050406030204" pitchFamily="18" charset="0"/>
                        </a:rPr>
                        <m:t>𝐵𝑊</m:t>
                      </m:r>
                      <m:r>
                        <a:rPr lang="en-US" b="0" i="1" smtClean="0">
                          <a:latin typeface="Cambria Math" panose="02040503050406030204" pitchFamily="18" charset="0"/>
                        </a:rPr>
                        <m:t>∗</m:t>
                      </m:r>
                      <m:sSub>
                        <m:sSubPr>
                          <m:ctrlPr>
                            <a:rPr lang="pt-BR"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𝑖𝑛𝑡𝑒𝑟𝑣𝑎𝑙</m:t>
                          </m:r>
                        </m:sub>
                      </m:sSub>
                      <m:r>
                        <a:rPr lang="en-US" b="0" i="1" smtClean="0">
                          <a:latin typeface="Cambria Math" panose="02040503050406030204" pitchFamily="18" charset="0"/>
                        </a:rPr>
                        <m:t>∗</m:t>
                      </m:r>
                      <m:f>
                        <m:fPr>
                          <m:ctrlPr>
                            <a:rPr lang="pt-BR" b="0" i="1" smtClean="0">
                              <a:latin typeface="Cambria Math" panose="02040503050406030204" pitchFamily="18" charset="0"/>
                            </a:rPr>
                          </m:ctrlPr>
                        </m:fPr>
                        <m:num>
                          <m:sSub>
                            <m:sSubPr>
                              <m:ctrlPr>
                                <a:rPr lang="pt-BR" i="1">
                                  <a:latin typeface="Cambria Math" panose="02040503050406030204" pitchFamily="18" charset="0"/>
                                </a:rPr>
                              </m:ctrlPr>
                            </m:sSubPr>
                            <m:e>
                              <m:r>
                                <a:rPr lang="en-US" i="1">
                                  <a:latin typeface="Cambria Math" panose="02040503050406030204" pitchFamily="18" charset="0"/>
                                </a:rPr>
                                <m:t>𝑃𝑜𝑤𝑒𝑟</m:t>
                              </m:r>
                            </m:e>
                            <m:sub>
                              <m:r>
                                <a:rPr lang="en-US" i="1">
                                  <a:latin typeface="Cambria Math" panose="02040503050406030204" pitchFamily="18" charset="0"/>
                                </a:rPr>
                                <m:t>𝑖𝑑𝑙𝑒</m:t>
                              </m:r>
                            </m:sub>
                          </m:sSub>
                        </m:num>
                        <m:den>
                          <m:r>
                            <a:rPr lang="en-US" i="1">
                              <a:latin typeface="Cambria Math" panose="02040503050406030204" pitchFamily="18" charset="0"/>
                            </a:rPr>
                            <m:t>𝐴𝑐𝑡𝑖𝑣𝑒</m:t>
                          </m:r>
                          <m:r>
                            <a:rPr lang="en-US" i="1">
                              <a:latin typeface="Cambria Math" panose="02040503050406030204" pitchFamily="18" charset="0"/>
                            </a:rPr>
                            <m:t> </m:t>
                          </m:r>
                          <m:r>
                            <a:rPr lang="en-US" i="1">
                              <a:latin typeface="Cambria Math" panose="02040503050406030204" pitchFamily="18" charset="0"/>
                            </a:rPr>
                            <m:t>𝐵𝑊</m:t>
                          </m:r>
                        </m:den>
                      </m:f>
                    </m:oMath>
                  </m:oMathPara>
                </a14:m>
                <a:endParaRPr lang="en-NL" dirty="0"/>
              </a:p>
            </p:txBody>
          </p:sp>
        </mc:Choice>
        <mc:Fallback xmlns="">
          <p:sp>
            <p:nvSpPr>
              <p:cNvPr id="5" name="TextBox 4">
                <a:extLst>
                  <a:ext uri="{FF2B5EF4-FFF2-40B4-BE49-F238E27FC236}">
                    <a16:creationId xmlns:a16="http://schemas.microsoft.com/office/drawing/2014/main" id="{87CA4B12-3277-B27C-4154-76E15C1F97DB}"/>
                  </a:ext>
                </a:extLst>
              </p:cNvPr>
              <p:cNvSpPr txBox="1">
                <a:spLocks noRot="1" noChangeAspect="1" noMove="1" noResize="1" noEditPoints="1" noAdjustHandles="1" noChangeArrowheads="1" noChangeShapeType="1" noTextEdit="1"/>
              </p:cNvSpPr>
              <p:nvPr/>
            </p:nvSpPr>
            <p:spPr>
              <a:xfrm>
                <a:off x="937647" y="3418446"/>
                <a:ext cx="7314503" cy="518668"/>
              </a:xfrm>
              <a:prstGeom prst="rect">
                <a:avLst/>
              </a:prstGeom>
              <a:blipFill>
                <a:blip r:embed="rId3"/>
                <a:stretch>
                  <a:fillRect/>
                </a:stretch>
              </a:blipFill>
            </p:spPr>
            <p:txBody>
              <a:bodyPr/>
              <a:lstStyle/>
              <a:p>
                <a:r>
                  <a:rPr lang="en-NL">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5E87C774-E140-D201-EF97-DF787B12AC28}"/>
                  </a:ext>
                </a:extLst>
              </p:cNvPr>
              <p:cNvSpPr txBox="1"/>
              <p:nvPr/>
            </p:nvSpPr>
            <p:spPr>
              <a:xfrm>
                <a:off x="937646" y="4950395"/>
                <a:ext cx="9074257" cy="369332"/>
              </a:xfrm>
              <a:prstGeom prst="rect">
                <a:avLst/>
              </a:prstGeom>
              <a:noFill/>
            </p:spPr>
            <p:txBody>
              <a:bodyPr wrap="square" rtlCol="0">
                <a:spAutoFit/>
              </a:bodyPr>
              <a:lstStyle/>
              <a:p>
                <a14:m>
                  <m:oMath xmlns:m="http://schemas.openxmlformats.org/officeDocument/2006/math">
                    <m:r>
                      <a:rPr lang="en-US" b="0" i="1" smtClean="0">
                        <a:latin typeface="Cambria Math" panose="02040503050406030204" pitchFamily="18" charset="0"/>
                      </a:rPr>
                      <m:t>𝐴𝑔𝑔𝑟𝑒𝑔𝑎𝑡𝑒</m:t>
                    </m:r>
                    <m:r>
                      <a:rPr lang="en-US" b="0" i="1" smtClean="0">
                        <a:latin typeface="Cambria Math" panose="02040503050406030204" pitchFamily="18" charset="0"/>
                      </a:rPr>
                      <m:t> </m:t>
                    </m:r>
                    <m:r>
                      <a:rPr lang="en-US" b="0" i="1" smtClean="0">
                        <a:latin typeface="Cambria Math" panose="02040503050406030204" pitchFamily="18" charset="0"/>
                      </a:rPr>
                      <m:t>𝐵𝑊</m:t>
                    </m:r>
                    <m:r>
                      <a:rPr lang="en-US" b="0" i="0" smtClean="0">
                        <a:latin typeface="Cambria Math" panose="02040503050406030204" pitchFamily="18" charset="0"/>
                      </a:rPr>
                      <m:t>=</m:t>
                    </m:r>
                    <m:r>
                      <a:rPr lang="en-US" b="0" i="1" smtClean="0">
                        <a:latin typeface="Cambria Math" panose="02040503050406030204" pitchFamily="18" charset="0"/>
                      </a:rPr>
                      <m:t>𝑈𝑝𝑙𝑖𝑛𝑘</m:t>
                    </m:r>
                    <m:r>
                      <a:rPr lang="en-US" b="0" i="1" smtClean="0">
                        <a:latin typeface="Cambria Math" panose="02040503050406030204" pitchFamily="18" charset="0"/>
                      </a:rPr>
                      <m:t> </m:t>
                    </m:r>
                    <m:r>
                      <a:rPr lang="en-US" b="0" i="1" smtClean="0">
                        <a:latin typeface="Cambria Math" panose="02040503050406030204" pitchFamily="18" charset="0"/>
                      </a:rPr>
                      <m:t>𝐵𝑊</m:t>
                    </m:r>
                    <m:r>
                      <a:rPr lang="en-US" b="0" i="1" smtClean="0">
                        <a:latin typeface="Cambria Math" panose="02040503050406030204" pitchFamily="18" charset="0"/>
                      </a:rPr>
                      <m:t>+</m:t>
                    </m:r>
                  </m:oMath>
                </a14:m>
                <a:r>
                  <a:rPr lang="en-US" dirty="0"/>
                  <a:t> </a:t>
                </a:r>
                <a14:m>
                  <m:oMath xmlns:m="http://schemas.openxmlformats.org/officeDocument/2006/math">
                    <m:r>
                      <a:rPr lang="en-US" b="0" i="1" smtClean="0">
                        <a:latin typeface="Cambria Math" panose="02040503050406030204" pitchFamily="18" charset="0"/>
                      </a:rPr>
                      <m:t>𝐷𝑜𝑤𝑛</m:t>
                    </m:r>
                    <m:r>
                      <a:rPr lang="en-US" i="1">
                        <a:latin typeface="Cambria Math" panose="02040503050406030204" pitchFamily="18" charset="0"/>
                      </a:rPr>
                      <m:t>𝑙𝑖𝑛𝑘</m:t>
                    </m:r>
                    <m:r>
                      <a:rPr lang="en-US" i="1">
                        <a:latin typeface="Cambria Math" panose="02040503050406030204" pitchFamily="18" charset="0"/>
                      </a:rPr>
                      <m:t> </m:t>
                    </m:r>
                    <m:r>
                      <a:rPr lang="en-US" i="1">
                        <a:latin typeface="Cambria Math" panose="02040503050406030204" pitchFamily="18" charset="0"/>
                      </a:rPr>
                      <m:t>𝐵𝑊</m:t>
                    </m:r>
                  </m:oMath>
                </a14:m>
                <a:endParaRPr lang="en-NL" dirty="0"/>
              </a:p>
            </p:txBody>
          </p:sp>
        </mc:Choice>
        <mc:Fallback xmlns="">
          <p:sp>
            <p:nvSpPr>
              <p:cNvPr id="6" name="TextBox 5">
                <a:extLst>
                  <a:ext uri="{FF2B5EF4-FFF2-40B4-BE49-F238E27FC236}">
                    <a16:creationId xmlns:a16="http://schemas.microsoft.com/office/drawing/2014/main" id="{5E87C774-E140-D201-EF97-DF787B12AC28}"/>
                  </a:ext>
                </a:extLst>
              </p:cNvPr>
              <p:cNvSpPr txBox="1">
                <a:spLocks noRot="1" noChangeAspect="1" noMove="1" noResize="1" noEditPoints="1" noAdjustHandles="1" noChangeArrowheads="1" noChangeShapeType="1" noTextEdit="1"/>
              </p:cNvSpPr>
              <p:nvPr/>
            </p:nvSpPr>
            <p:spPr>
              <a:xfrm>
                <a:off x="937646" y="4950395"/>
                <a:ext cx="9074257" cy="369332"/>
              </a:xfrm>
              <a:prstGeom prst="rect">
                <a:avLst/>
              </a:prstGeom>
              <a:blipFill>
                <a:blip r:embed="rId4"/>
                <a:stretch>
                  <a:fillRect l="-202" b="-14754"/>
                </a:stretch>
              </a:blipFill>
            </p:spPr>
            <p:txBody>
              <a:bodyPr/>
              <a:lstStyle/>
              <a:p>
                <a:r>
                  <a:rPr lang="en-NL">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0DE3BABC-A849-4D8E-B773-F27655EF84F1}"/>
                  </a:ext>
                </a:extLst>
              </p:cNvPr>
              <p:cNvSpPr txBox="1"/>
              <p:nvPr/>
            </p:nvSpPr>
            <p:spPr>
              <a:xfrm>
                <a:off x="937647" y="5538523"/>
                <a:ext cx="9074257" cy="369332"/>
              </a:xfrm>
              <a:prstGeom prst="rect">
                <a:avLst/>
              </a:prstGeom>
              <a:noFill/>
            </p:spPr>
            <p:txBody>
              <a:bodyPr wrap="square" rtlCol="0">
                <a:spAutoFit/>
              </a:bodyPr>
              <a:lstStyle/>
              <a:p>
                <a14:m>
                  <m:oMath xmlns:m="http://schemas.openxmlformats.org/officeDocument/2006/math">
                    <m:r>
                      <a:rPr lang="en-US" b="0" i="1" smtClean="0">
                        <a:latin typeface="Cambria Math" panose="02040503050406030204" pitchFamily="18" charset="0"/>
                      </a:rPr>
                      <m:t>𝐴𝑐𝑡𝑖𝑣𝑒</m:t>
                    </m:r>
                    <m:r>
                      <a:rPr lang="en-US" b="0" i="1" smtClean="0">
                        <a:latin typeface="Cambria Math" panose="02040503050406030204" pitchFamily="18" charset="0"/>
                      </a:rPr>
                      <m:t> </m:t>
                    </m:r>
                    <m:r>
                      <a:rPr lang="en-US" b="0" i="1" smtClean="0">
                        <a:latin typeface="Cambria Math" panose="02040503050406030204" pitchFamily="18" charset="0"/>
                      </a:rPr>
                      <m:t>𝐵𝑊</m:t>
                    </m:r>
                    <m:r>
                      <a:rPr lang="en-US" b="0" i="0" smtClean="0">
                        <a:latin typeface="Cambria Math" panose="02040503050406030204" pitchFamily="18" charset="0"/>
                      </a:rPr>
                      <m:t>=</m:t>
                    </m:r>
                    <m:r>
                      <a:rPr lang="en-US" b="0" i="1" smtClean="0">
                        <a:latin typeface="Cambria Math" panose="02040503050406030204" pitchFamily="18" charset="0"/>
                      </a:rPr>
                      <m:t>𝑈𝑝𝑙𝑖𝑛𝑘</m:t>
                    </m:r>
                    <m:r>
                      <a:rPr lang="en-US" b="0" i="1" smtClean="0">
                        <a:latin typeface="Cambria Math" panose="02040503050406030204" pitchFamily="18" charset="0"/>
                      </a:rPr>
                      <m:t> </m:t>
                    </m:r>
                    <m:r>
                      <a:rPr lang="en-US" b="0" i="1" smtClean="0">
                        <a:latin typeface="Cambria Math" panose="02040503050406030204" pitchFamily="18" charset="0"/>
                      </a:rPr>
                      <m:t>𝐵𝑊</m:t>
                    </m:r>
                    <m:r>
                      <a:rPr lang="en-US" b="0" i="1" smtClean="0">
                        <a:latin typeface="Cambria Math" panose="02040503050406030204" pitchFamily="18" charset="0"/>
                      </a:rPr>
                      <m:t> </m:t>
                    </m:r>
                    <m:r>
                      <a:rPr lang="en-US" b="0" i="1" smtClean="0">
                        <a:latin typeface="Cambria Math" panose="02040503050406030204" pitchFamily="18" charset="0"/>
                      </a:rPr>
                      <m:t>𝑂𝑟</m:t>
                    </m:r>
                  </m:oMath>
                </a14:m>
                <a:r>
                  <a:rPr lang="en-US" dirty="0"/>
                  <a:t> </a:t>
                </a:r>
                <a14:m>
                  <m:oMath xmlns:m="http://schemas.openxmlformats.org/officeDocument/2006/math">
                    <m:r>
                      <a:rPr lang="en-US" b="0" i="1" smtClean="0">
                        <a:latin typeface="Cambria Math" panose="02040503050406030204" pitchFamily="18" charset="0"/>
                      </a:rPr>
                      <m:t>𝐷𝑜𝑤𝑛</m:t>
                    </m:r>
                    <m:r>
                      <a:rPr lang="en-US" i="1">
                        <a:latin typeface="Cambria Math" panose="02040503050406030204" pitchFamily="18" charset="0"/>
                      </a:rPr>
                      <m:t>𝑙𝑖𝑛𝑘</m:t>
                    </m:r>
                    <m:r>
                      <a:rPr lang="en-US" i="1">
                        <a:latin typeface="Cambria Math" panose="02040503050406030204" pitchFamily="18" charset="0"/>
                      </a:rPr>
                      <m:t> </m:t>
                    </m:r>
                    <m:r>
                      <a:rPr lang="en-US" i="1">
                        <a:latin typeface="Cambria Math" panose="02040503050406030204" pitchFamily="18" charset="0"/>
                      </a:rPr>
                      <m:t>𝐵𝑊</m:t>
                    </m:r>
                  </m:oMath>
                </a14:m>
                <a:endParaRPr lang="en-NL" dirty="0"/>
              </a:p>
            </p:txBody>
          </p:sp>
        </mc:Choice>
        <mc:Fallback xmlns="">
          <p:sp>
            <p:nvSpPr>
              <p:cNvPr id="7" name="TextBox 6">
                <a:extLst>
                  <a:ext uri="{FF2B5EF4-FFF2-40B4-BE49-F238E27FC236}">
                    <a16:creationId xmlns:a16="http://schemas.microsoft.com/office/drawing/2014/main" id="{0DE3BABC-A849-4D8E-B773-F27655EF84F1}"/>
                  </a:ext>
                </a:extLst>
              </p:cNvPr>
              <p:cNvSpPr txBox="1">
                <a:spLocks noRot="1" noChangeAspect="1" noMove="1" noResize="1" noEditPoints="1" noAdjustHandles="1" noChangeArrowheads="1" noChangeShapeType="1" noTextEdit="1"/>
              </p:cNvSpPr>
              <p:nvPr/>
            </p:nvSpPr>
            <p:spPr>
              <a:xfrm>
                <a:off x="937647" y="5538523"/>
                <a:ext cx="9074257" cy="369332"/>
              </a:xfrm>
              <a:prstGeom prst="rect">
                <a:avLst/>
              </a:prstGeom>
              <a:blipFill>
                <a:blip r:embed="rId5"/>
                <a:stretch>
                  <a:fillRect b="-15000"/>
                </a:stretch>
              </a:blipFill>
            </p:spPr>
            <p:txBody>
              <a:bodyPr/>
              <a:lstStyle/>
              <a:p>
                <a:r>
                  <a:rPr lang="en-NL">
                    <a:noFill/>
                  </a:rPr>
                  <a:t> </a:t>
                </a:r>
              </a:p>
            </p:txBody>
          </p:sp>
        </mc:Fallback>
      </mc:AlternateContent>
      <p:sp>
        <p:nvSpPr>
          <p:cNvPr id="8" name="TextBox 7">
            <a:extLst>
              <a:ext uri="{FF2B5EF4-FFF2-40B4-BE49-F238E27FC236}">
                <a16:creationId xmlns:a16="http://schemas.microsoft.com/office/drawing/2014/main" id="{4E3F0E37-A14D-1FC9-2E08-BE87F11EFDA3}"/>
              </a:ext>
            </a:extLst>
          </p:cNvPr>
          <p:cNvSpPr txBox="1"/>
          <p:nvPr/>
        </p:nvSpPr>
        <p:spPr>
          <a:xfrm>
            <a:off x="838200" y="1828800"/>
            <a:ext cx="10744200" cy="646331"/>
          </a:xfrm>
          <a:prstGeom prst="rect">
            <a:avLst/>
          </a:prstGeom>
          <a:noFill/>
        </p:spPr>
        <p:txBody>
          <a:bodyPr wrap="square" rtlCol="0">
            <a:spAutoFit/>
          </a:bodyPr>
          <a:lstStyle/>
          <a:p>
            <a:r>
              <a:rPr lang="en-US" dirty="0">
                <a:solidFill>
                  <a:srgbClr val="0070C0"/>
                </a:solidFill>
              </a:rPr>
              <a:t>Applications pay for </a:t>
            </a:r>
            <a:r>
              <a:rPr lang="en-US" b="1" dirty="0">
                <a:solidFill>
                  <a:srgbClr val="0070C0"/>
                </a:solidFill>
              </a:rPr>
              <a:t>active energy </a:t>
            </a:r>
            <a:r>
              <a:rPr lang="en-US" dirty="0">
                <a:solidFill>
                  <a:srgbClr val="0070C0"/>
                </a:solidFill>
              </a:rPr>
              <a:t>based on size of transferred data</a:t>
            </a:r>
          </a:p>
          <a:p>
            <a:r>
              <a:rPr lang="en-US" dirty="0">
                <a:solidFill>
                  <a:srgbClr val="0070C0"/>
                </a:solidFill>
              </a:rPr>
              <a:t>Applications pay for </a:t>
            </a:r>
            <a:r>
              <a:rPr lang="en-US" b="1" dirty="0">
                <a:solidFill>
                  <a:srgbClr val="0070C0"/>
                </a:solidFill>
              </a:rPr>
              <a:t>idle energy </a:t>
            </a:r>
            <a:r>
              <a:rPr lang="en-US" dirty="0">
                <a:solidFill>
                  <a:srgbClr val="0070C0"/>
                </a:solidFill>
              </a:rPr>
              <a:t>during their active time with their BWs ratio</a:t>
            </a:r>
            <a:endParaRPr lang="en-NL" dirty="0">
              <a:solidFill>
                <a:srgbClr val="0070C0"/>
              </a:solidFill>
            </a:endParaRPr>
          </a:p>
        </p:txBody>
      </p:sp>
    </p:spTree>
    <p:extLst>
      <p:ext uri="{BB962C8B-B14F-4D97-AF65-F5344CB8AC3E}">
        <p14:creationId xmlns:p14="http://schemas.microsoft.com/office/powerpoint/2010/main" val="25572579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08D22C-AC57-7C92-57E6-2A2974395611}"/>
              </a:ext>
            </a:extLst>
          </p:cNvPr>
          <p:cNvSpPr>
            <a:spLocks noGrp="1"/>
          </p:cNvSpPr>
          <p:nvPr>
            <p:ph type="title"/>
          </p:nvPr>
        </p:nvSpPr>
        <p:spPr>
          <a:xfrm>
            <a:off x="838200" y="365126"/>
            <a:ext cx="10515600" cy="890238"/>
          </a:xfrm>
        </p:spPr>
        <p:txBody>
          <a:bodyPr>
            <a:noAutofit/>
          </a:bodyPr>
          <a:lstStyle/>
          <a:p>
            <a:r>
              <a:rPr lang="en-US" sz="4400" dirty="0"/>
              <a:t>Time-based model for user equipment </a:t>
            </a:r>
            <a:r>
              <a:rPr lang="en-US" dirty="0"/>
              <a:t>(Backup)</a:t>
            </a:r>
            <a:endParaRPr lang="en-NL" sz="4400" dirty="0"/>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17526FDF-6C38-2845-70AA-DBB36EAEC9C2}"/>
                  </a:ext>
                </a:extLst>
              </p:cNvPr>
              <p:cNvSpPr txBox="1"/>
              <p:nvPr/>
            </p:nvSpPr>
            <p:spPr>
              <a:xfrm>
                <a:off x="935064" y="2924920"/>
                <a:ext cx="8213851" cy="67210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𝐴𝑐𝑡𝑖𝑣𝑒</m:t>
                      </m:r>
                      <m:r>
                        <a:rPr lang="en-US" b="0" i="1" smtClean="0">
                          <a:latin typeface="Cambria Math" panose="02040503050406030204" pitchFamily="18" charset="0"/>
                        </a:rPr>
                        <m:t> </m:t>
                      </m:r>
                      <m:r>
                        <a:rPr lang="en-US" b="0" i="1" smtClean="0">
                          <a:latin typeface="Cambria Math" panose="02040503050406030204" pitchFamily="18" charset="0"/>
                        </a:rPr>
                        <m:t>𝑒𝑛𝑒𝑟𝑔𝑦</m:t>
                      </m:r>
                      <m:r>
                        <a:rPr lang="en-US" b="0" i="1" smtClean="0">
                          <a:latin typeface="Cambria Math" panose="02040503050406030204" pitchFamily="18" charset="0"/>
                        </a:rPr>
                        <m:t> </m:t>
                      </m:r>
                      <m:r>
                        <a:rPr lang="en-US" b="0" i="1" smtClean="0">
                          <a:latin typeface="Cambria Math" panose="02040503050406030204" pitchFamily="18" charset="0"/>
                        </a:rPr>
                        <m:t>𝑝𝑎𝑟𝑡</m:t>
                      </m:r>
                      <m:r>
                        <a:rPr lang="pt-BR" b="0" i="1" smtClean="0">
                          <a:latin typeface="Cambria Math" panose="02040503050406030204" pitchFamily="18" charset="0"/>
                        </a:rPr>
                        <m:t>=</m:t>
                      </m:r>
                      <m:nary>
                        <m:naryPr>
                          <m:chr m:val="∑"/>
                          <m:supHide m:val="on"/>
                          <m:ctrlPr>
                            <a:rPr lang="pt-BR" b="0" i="1" smtClean="0">
                              <a:latin typeface="Cambria Math" panose="02040503050406030204" pitchFamily="18" charset="0"/>
                            </a:rPr>
                          </m:ctrlPr>
                        </m:naryPr>
                        <m:sub>
                          <m:argPr>
                            <m:argSz m:val="-1"/>
                          </m:argPr>
                          <m:r>
                            <m:rPr>
                              <m:brk m:alnAt="23"/>
                            </m:rPr>
                            <a:rPr lang="en-US" b="0" i="1" smtClean="0">
                              <a:latin typeface="Cambria Math" panose="02040503050406030204" pitchFamily="18" charset="0"/>
                            </a:rPr>
                            <m:t>𝐼</m:t>
                          </m:r>
                          <m:r>
                            <a:rPr lang="en-US" b="0" i="1" smtClean="0">
                              <a:latin typeface="Cambria Math" panose="02040503050406030204" pitchFamily="18" charset="0"/>
                            </a:rPr>
                            <m:t>𝑛𝑡𝑒𝑟𝑣𝑎𝑙𝑠</m:t>
                          </m:r>
                        </m:sub>
                        <m:sup/>
                        <m:e>
                          <m:d>
                            <m:dPr>
                              <m:ctrlPr>
                                <a:rPr lang="pt-BR" b="0" i="1" smtClean="0">
                                  <a:latin typeface="Cambria Math" panose="02040503050406030204" pitchFamily="18" charset="0"/>
                                </a:rPr>
                              </m:ctrlPr>
                            </m:dPr>
                            <m:e>
                              <m:sSub>
                                <m:sSubPr>
                                  <m:ctrlPr>
                                    <a:rPr lang="pt-BR" i="1">
                                      <a:latin typeface="Cambria Math" panose="02040503050406030204" pitchFamily="18" charset="0"/>
                                    </a:rPr>
                                  </m:ctrlPr>
                                </m:sSubPr>
                                <m:e>
                                  <m:r>
                                    <a:rPr lang="en-US" i="1">
                                      <a:latin typeface="Cambria Math" panose="02040503050406030204" pitchFamily="18" charset="0"/>
                                    </a:rPr>
                                    <m:t>𝑃𝑜𝑤𝑒𝑟</m:t>
                                  </m:r>
                                </m:e>
                                <m:sub>
                                  <m:r>
                                    <a:rPr lang="en-US" i="1">
                                      <a:latin typeface="Cambria Math" panose="02040503050406030204" pitchFamily="18" charset="0"/>
                                    </a:rPr>
                                    <m:t>𝑚𝑎𝑥</m:t>
                                  </m:r>
                                </m:sub>
                              </m:sSub>
                              <m:r>
                                <a:rPr lang="en-US" i="1">
                                  <a:latin typeface="Cambria Math" panose="02040503050406030204" pitchFamily="18" charset="0"/>
                                </a:rPr>
                                <m:t>−</m:t>
                              </m:r>
                              <m:sSub>
                                <m:sSubPr>
                                  <m:ctrlPr>
                                    <a:rPr lang="pt-BR" i="1">
                                      <a:latin typeface="Cambria Math" panose="02040503050406030204" pitchFamily="18" charset="0"/>
                                    </a:rPr>
                                  </m:ctrlPr>
                                </m:sSubPr>
                                <m:e>
                                  <m:r>
                                    <a:rPr lang="en-US" i="1">
                                      <a:latin typeface="Cambria Math" panose="02040503050406030204" pitchFamily="18" charset="0"/>
                                    </a:rPr>
                                    <m:t>𝑃𝑜𝑤𝑒𝑟</m:t>
                                  </m:r>
                                </m:e>
                                <m:sub>
                                  <m:r>
                                    <a:rPr lang="en-US" i="1">
                                      <a:latin typeface="Cambria Math" panose="02040503050406030204" pitchFamily="18" charset="0"/>
                                    </a:rPr>
                                    <m:t>𝑖𝑑𝑙𝑒</m:t>
                                  </m:r>
                                </m:sub>
                              </m:sSub>
                            </m:e>
                          </m:d>
                          <m:r>
                            <a:rPr lang="en-US" b="0" i="1" smtClean="0">
                              <a:latin typeface="Cambria Math" panose="02040503050406030204" pitchFamily="18" charset="0"/>
                            </a:rPr>
                            <m:t>∗</m:t>
                          </m:r>
                          <m:sSub>
                            <m:sSubPr>
                              <m:ctrlPr>
                                <a:rPr lang="pt-BR" i="1">
                                  <a:latin typeface="Cambria Math" panose="02040503050406030204" pitchFamily="18" charset="0"/>
                                </a:rPr>
                              </m:ctrlPr>
                            </m:sSubPr>
                            <m:e>
                              <m:r>
                                <a:rPr lang="en-US" i="1">
                                  <a:latin typeface="Cambria Math" panose="02040503050406030204" pitchFamily="18" charset="0"/>
                                </a:rPr>
                                <m:t>𝑡</m:t>
                              </m:r>
                            </m:e>
                            <m:sub>
                              <m:r>
                                <a:rPr lang="en-US" i="1">
                                  <a:latin typeface="Cambria Math" panose="02040503050406030204" pitchFamily="18" charset="0"/>
                                </a:rPr>
                                <m:t>𝑖𝑛𝑡𝑒𝑟𝑣𝑎𝑙</m:t>
                              </m:r>
                            </m:sub>
                          </m:sSub>
                        </m:e>
                      </m:nary>
                      <m:r>
                        <a:rPr lang="en-US" b="0" i="1" smtClean="0">
                          <a:latin typeface="Cambria Math" panose="02040503050406030204" pitchFamily="18" charset="0"/>
                        </a:rPr>
                        <m:t>∗</m:t>
                      </m:r>
                      <m:f>
                        <m:fPr>
                          <m:ctrlPr>
                            <a:rPr lang="pt-BR" b="0" i="1" smtClean="0">
                              <a:latin typeface="Cambria Math" panose="02040503050406030204" pitchFamily="18" charset="0"/>
                            </a:rPr>
                          </m:ctrlPr>
                        </m:fPr>
                        <m:num>
                          <m:r>
                            <a:rPr lang="en-US" b="0" i="1" smtClean="0">
                              <a:latin typeface="Cambria Math" panose="02040503050406030204" pitchFamily="18" charset="0"/>
                            </a:rPr>
                            <m:t>𝐵𝑊</m:t>
                          </m:r>
                        </m:num>
                        <m:den>
                          <m:r>
                            <a:rPr lang="en-US" b="0" i="1" smtClean="0">
                              <a:latin typeface="Cambria Math" panose="02040503050406030204" pitchFamily="18" charset="0"/>
                            </a:rPr>
                            <m:t>𝐴𝑔𝑔𝑟𝑒𝑔𝑎𝑡𝑒</m:t>
                          </m:r>
                          <m:r>
                            <a:rPr lang="en-US" b="0" i="1" smtClean="0">
                              <a:latin typeface="Cambria Math" panose="02040503050406030204" pitchFamily="18" charset="0"/>
                            </a:rPr>
                            <m:t> </m:t>
                          </m:r>
                          <m:r>
                            <a:rPr lang="en-US" b="0" i="1" smtClean="0">
                              <a:latin typeface="Cambria Math" panose="02040503050406030204" pitchFamily="18" charset="0"/>
                            </a:rPr>
                            <m:t>𝐵𝑊</m:t>
                          </m:r>
                        </m:den>
                      </m:f>
                    </m:oMath>
                  </m:oMathPara>
                </a14:m>
                <a:endParaRPr lang="en-NL" dirty="0"/>
              </a:p>
            </p:txBody>
          </p:sp>
        </mc:Choice>
        <mc:Fallback xmlns="">
          <p:sp>
            <p:nvSpPr>
              <p:cNvPr id="4" name="TextBox 3">
                <a:extLst>
                  <a:ext uri="{FF2B5EF4-FFF2-40B4-BE49-F238E27FC236}">
                    <a16:creationId xmlns:a16="http://schemas.microsoft.com/office/drawing/2014/main" id="{17526FDF-6C38-2845-70AA-DBB36EAEC9C2}"/>
                  </a:ext>
                </a:extLst>
              </p:cNvPr>
              <p:cNvSpPr txBox="1">
                <a:spLocks noRot="1" noChangeAspect="1" noMove="1" noResize="1" noEditPoints="1" noAdjustHandles="1" noChangeArrowheads="1" noChangeShapeType="1" noTextEdit="1"/>
              </p:cNvSpPr>
              <p:nvPr/>
            </p:nvSpPr>
            <p:spPr>
              <a:xfrm>
                <a:off x="935064" y="2924920"/>
                <a:ext cx="8213851" cy="672107"/>
              </a:xfrm>
              <a:prstGeom prst="rect">
                <a:avLst/>
              </a:prstGeom>
              <a:blipFill>
                <a:blip r:embed="rId2"/>
                <a:stretch>
                  <a:fillRect/>
                </a:stretch>
              </a:blipFill>
            </p:spPr>
            <p:txBody>
              <a:bodyPr/>
              <a:lstStyle/>
              <a:p>
                <a:r>
                  <a:rPr lang="en-NL">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A8B1E95B-5BD6-82C0-14C7-4D152CE5F3CF}"/>
                  </a:ext>
                </a:extLst>
              </p:cNvPr>
              <p:cNvSpPr txBox="1"/>
              <p:nvPr/>
            </p:nvSpPr>
            <p:spPr>
              <a:xfrm>
                <a:off x="935064" y="4046816"/>
                <a:ext cx="7989175" cy="67210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𝐼𝑑𝑙𝑒</m:t>
                      </m:r>
                      <m:r>
                        <a:rPr lang="en-US" b="0" i="1" smtClean="0">
                          <a:latin typeface="Cambria Math" panose="02040503050406030204" pitchFamily="18" charset="0"/>
                        </a:rPr>
                        <m:t> </m:t>
                      </m:r>
                      <m:r>
                        <a:rPr lang="en-US" b="0" i="1" smtClean="0">
                          <a:latin typeface="Cambria Math" panose="02040503050406030204" pitchFamily="18" charset="0"/>
                        </a:rPr>
                        <m:t>𝑒𝑛𝑒𝑟𝑔𝑦</m:t>
                      </m:r>
                      <m:r>
                        <a:rPr lang="en-US" b="0" i="1" smtClean="0">
                          <a:latin typeface="Cambria Math" panose="02040503050406030204" pitchFamily="18" charset="0"/>
                        </a:rPr>
                        <m:t> </m:t>
                      </m:r>
                      <m:r>
                        <a:rPr lang="en-US" b="0" i="1" smtClean="0">
                          <a:latin typeface="Cambria Math" panose="02040503050406030204" pitchFamily="18" charset="0"/>
                        </a:rPr>
                        <m:t>𝑝𝑎𝑟𝑡</m:t>
                      </m:r>
                      <m:r>
                        <a:rPr lang="pt-BR" b="0" i="1" smtClean="0">
                          <a:latin typeface="Cambria Math" panose="02040503050406030204" pitchFamily="18" charset="0"/>
                        </a:rPr>
                        <m:t>=</m:t>
                      </m:r>
                      <m:sSub>
                        <m:sSubPr>
                          <m:ctrlPr>
                            <a:rPr lang="pt-BR" i="1">
                              <a:latin typeface="Cambria Math" panose="02040503050406030204" pitchFamily="18" charset="0"/>
                            </a:rPr>
                          </m:ctrlPr>
                        </m:sSubPr>
                        <m:e>
                          <m:r>
                            <a:rPr lang="en-US" i="1">
                              <a:latin typeface="Cambria Math" panose="02040503050406030204" pitchFamily="18" charset="0"/>
                            </a:rPr>
                            <m:t>𝑃𝑜𝑤𝑒𝑟</m:t>
                          </m:r>
                        </m:e>
                        <m:sub>
                          <m:r>
                            <a:rPr lang="en-US" i="1">
                              <a:latin typeface="Cambria Math" panose="02040503050406030204" pitchFamily="18" charset="0"/>
                            </a:rPr>
                            <m:t>𝑖𝑑𝑙𝑒</m:t>
                          </m:r>
                        </m:sub>
                      </m:sSub>
                      <m:r>
                        <a:rPr lang="en-US" b="0" i="1" smtClean="0">
                          <a:latin typeface="Cambria Math" panose="02040503050406030204" pitchFamily="18" charset="0"/>
                        </a:rPr>
                        <m:t>∗</m:t>
                      </m:r>
                      <m:f>
                        <m:fPr>
                          <m:ctrlPr>
                            <a:rPr lang="pt-BR" i="1">
                              <a:latin typeface="Cambria Math" panose="02040503050406030204" pitchFamily="18" charset="0"/>
                            </a:rPr>
                          </m:ctrlPr>
                        </m:fPr>
                        <m:num>
                          <m:r>
                            <a:rPr lang="en-US" b="0" i="1" smtClean="0">
                              <a:latin typeface="Cambria Math" panose="02040503050406030204" pitchFamily="18" charset="0"/>
                            </a:rPr>
                            <m:t>𝑇𝑜𝑡𝑎𝑙</m:t>
                          </m:r>
                          <m:r>
                            <a:rPr lang="en-US" b="0" i="1" smtClean="0">
                              <a:latin typeface="Cambria Math" panose="02040503050406030204" pitchFamily="18" charset="0"/>
                            </a:rPr>
                            <m:t> </m:t>
                          </m:r>
                          <m:r>
                            <a:rPr lang="en-US" b="0" i="1" smtClean="0">
                              <a:latin typeface="Cambria Math" panose="02040503050406030204" pitchFamily="18" charset="0"/>
                            </a:rPr>
                            <m:t>𝑠𝑖𝑚𝑢𝑙𝑎𝑡𝑖𝑜𝑛</m:t>
                          </m:r>
                          <m:r>
                            <a:rPr lang="en-US" b="0" i="1" smtClean="0">
                              <a:latin typeface="Cambria Math" panose="02040503050406030204" pitchFamily="18" charset="0"/>
                            </a:rPr>
                            <m:t> </m:t>
                          </m:r>
                          <m:r>
                            <a:rPr lang="en-US" b="0" i="1" smtClean="0">
                              <a:latin typeface="Cambria Math" panose="02040503050406030204" pitchFamily="18" charset="0"/>
                            </a:rPr>
                            <m:t>𝑡𝑖𝑚𝑒</m:t>
                          </m:r>
                        </m:num>
                        <m:den>
                          <m:r>
                            <a:rPr lang="en-US" b="1" i="1" smtClean="0">
                              <a:solidFill>
                                <a:srgbClr val="7030A0"/>
                              </a:solidFill>
                              <a:latin typeface="Cambria Math" panose="02040503050406030204" pitchFamily="18" charset="0"/>
                            </a:rPr>
                            <m:t>𝑻𝒐𝒕𝒂𝒍</m:t>
                          </m:r>
                          <m:r>
                            <a:rPr lang="en-US" b="1" i="1" smtClean="0">
                              <a:solidFill>
                                <a:srgbClr val="7030A0"/>
                              </a:solidFill>
                              <a:latin typeface="Cambria Math" panose="02040503050406030204" pitchFamily="18" charset="0"/>
                            </a:rPr>
                            <m:t> </m:t>
                          </m:r>
                          <m:r>
                            <a:rPr lang="en-US" b="1" i="1" smtClean="0">
                              <a:solidFill>
                                <a:srgbClr val="7030A0"/>
                              </a:solidFill>
                              <a:latin typeface="Cambria Math" panose="02040503050406030204" pitchFamily="18" charset="0"/>
                            </a:rPr>
                            <m:t>𝑵𝑰𝑪</m:t>
                          </m:r>
                          <m:r>
                            <a:rPr lang="en-US" b="1" i="1" smtClean="0">
                              <a:solidFill>
                                <a:srgbClr val="7030A0"/>
                              </a:solidFill>
                              <a:latin typeface="Cambria Math" panose="02040503050406030204" pitchFamily="18" charset="0"/>
                            </a:rPr>
                            <m:t> </m:t>
                          </m:r>
                          <m:r>
                            <a:rPr lang="en-US" b="1" i="1" smtClean="0">
                              <a:solidFill>
                                <a:srgbClr val="7030A0"/>
                              </a:solidFill>
                              <a:latin typeface="Cambria Math" panose="02040503050406030204" pitchFamily="18" charset="0"/>
                            </a:rPr>
                            <m:t>𝒂𝒄𝒕𝒊𝒗𝒆</m:t>
                          </m:r>
                          <m:r>
                            <a:rPr lang="en-US" b="1" i="1" smtClean="0">
                              <a:solidFill>
                                <a:srgbClr val="7030A0"/>
                              </a:solidFill>
                              <a:latin typeface="Cambria Math" panose="02040503050406030204" pitchFamily="18" charset="0"/>
                            </a:rPr>
                            <m:t> </m:t>
                          </m:r>
                          <m:r>
                            <a:rPr lang="en-US" b="1" i="1" smtClean="0">
                              <a:solidFill>
                                <a:srgbClr val="7030A0"/>
                              </a:solidFill>
                              <a:latin typeface="Cambria Math" panose="02040503050406030204" pitchFamily="18" charset="0"/>
                            </a:rPr>
                            <m:t>𝒕𝒊𝒎𝒆</m:t>
                          </m:r>
                        </m:den>
                      </m:f>
                      <m:r>
                        <a:rPr lang="en-US" b="0" i="1" smtClean="0">
                          <a:latin typeface="Cambria Math" panose="02040503050406030204" pitchFamily="18" charset="0"/>
                        </a:rPr>
                        <m:t>∗</m:t>
                      </m:r>
                      <m:nary>
                        <m:naryPr>
                          <m:chr m:val="∑"/>
                          <m:supHide m:val="on"/>
                          <m:ctrlPr>
                            <a:rPr lang="pt-BR" b="0" i="1" smtClean="0">
                              <a:latin typeface="Cambria Math" panose="02040503050406030204" pitchFamily="18" charset="0"/>
                            </a:rPr>
                          </m:ctrlPr>
                        </m:naryPr>
                        <m:sub>
                          <m:argPr>
                            <m:argSz m:val="-1"/>
                          </m:argPr>
                          <m:r>
                            <m:rPr>
                              <m:brk m:alnAt="23"/>
                            </m:rPr>
                            <a:rPr lang="en-US" b="0" i="1" smtClean="0">
                              <a:latin typeface="Cambria Math" panose="02040503050406030204" pitchFamily="18" charset="0"/>
                            </a:rPr>
                            <m:t>𝐼</m:t>
                          </m:r>
                          <m:r>
                            <a:rPr lang="en-US" b="0" i="1" smtClean="0">
                              <a:latin typeface="Cambria Math" panose="02040503050406030204" pitchFamily="18" charset="0"/>
                            </a:rPr>
                            <m:t>𝑛𝑡𝑒𝑟𝑣𝑎𝑙𝑠</m:t>
                          </m:r>
                        </m:sub>
                        <m:sup/>
                        <m:e>
                          <m:f>
                            <m:fPr>
                              <m:ctrlPr>
                                <a:rPr lang="pt-BR" i="1">
                                  <a:latin typeface="Cambria Math" panose="02040503050406030204" pitchFamily="18" charset="0"/>
                                </a:rPr>
                              </m:ctrlPr>
                            </m:fPr>
                            <m:num>
                              <m:sSub>
                                <m:sSubPr>
                                  <m:ctrlPr>
                                    <a:rPr lang="pt-BR" i="1">
                                      <a:latin typeface="Cambria Math" panose="02040503050406030204" pitchFamily="18" charset="0"/>
                                    </a:rPr>
                                  </m:ctrlPr>
                                </m:sSubPr>
                                <m:e>
                                  <m:r>
                                    <a:rPr lang="en-US" i="1">
                                      <a:latin typeface="Cambria Math" panose="02040503050406030204" pitchFamily="18" charset="0"/>
                                    </a:rPr>
                                    <m:t>𝑡</m:t>
                                  </m:r>
                                </m:e>
                                <m:sub>
                                  <m:r>
                                    <a:rPr lang="en-US" i="1">
                                      <a:latin typeface="Cambria Math" panose="02040503050406030204" pitchFamily="18" charset="0"/>
                                    </a:rPr>
                                    <m:t>𝑖𝑛𝑡𝑒𝑟𝑣𝑎𝑙</m:t>
                                  </m:r>
                                </m:sub>
                              </m:sSub>
                              <m:r>
                                <a:rPr lang="en-US" i="1">
                                  <a:latin typeface="Cambria Math" panose="02040503050406030204" pitchFamily="18" charset="0"/>
                                </a:rPr>
                                <m:t>∗</m:t>
                              </m:r>
                              <m:r>
                                <a:rPr lang="en-US" b="1" i="1" smtClean="0">
                                  <a:solidFill>
                                    <a:srgbClr val="7030A0"/>
                                  </a:solidFill>
                                  <a:latin typeface="Cambria Math" panose="02040503050406030204" pitchFamily="18" charset="0"/>
                                </a:rPr>
                                <m:t>𝑩𝑾</m:t>
                              </m:r>
                            </m:num>
                            <m:den>
                              <m:r>
                                <a:rPr lang="en-US" b="1" i="1" smtClean="0">
                                  <a:solidFill>
                                    <a:srgbClr val="7030A0"/>
                                  </a:solidFill>
                                  <a:latin typeface="Cambria Math" panose="02040503050406030204" pitchFamily="18" charset="0"/>
                                </a:rPr>
                                <m:t>𝑨𝒄𝒕𝒊𝒗𝒆</m:t>
                              </m:r>
                              <m:r>
                                <a:rPr lang="en-US" b="1" i="1" smtClean="0">
                                  <a:solidFill>
                                    <a:srgbClr val="7030A0"/>
                                  </a:solidFill>
                                  <a:latin typeface="Cambria Math" panose="02040503050406030204" pitchFamily="18" charset="0"/>
                                </a:rPr>
                                <m:t> </m:t>
                              </m:r>
                              <m:r>
                                <a:rPr lang="en-US" b="1" i="1" smtClean="0">
                                  <a:solidFill>
                                    <a:srgbClr val="7030A0"/>
                                  </a:solidFill>
                                  <a:latin typeface="Cambria Math" panose="02040503050406030204" pitchFamily="18" charset="0"/>
                                </a:rPr>
                                <m:t>𝑩𝑾</m:t>
                              </m:r>
                            </m:den>
                          </m:f>
                        </m:e>
                      </m:nary>
                    </m:oMath>
                  </m:oMathPara>
                </a14:m>
                <a:endParaRPr lang="en-NL" dirty="0"/>
              </a:p>
            </p:txBody>
          </p:sp>
        </mc:Choice>
        <mc:Fallback xmlns="">
          <p:sp>
            <p:nvSpPr>
              <p:cNvPr id="5" name="TextBox 4">
                <a:extLst>
                  <a:ext uri="{FF2B5EF4-FFF2-40B4-BE49-F238E27FC236}">
                    <a16:creationId xmlns:a16="http://schemas.microsoft.com/office/drawing/2014/main" id="{A8B1E95B-5BD6-82C0-14C7-4D152CE5F3CF}"/>
                  </a:ext>
                </a:extLst>
              </p:cNvPr>
              <p:cNvSpPr txBox="1">
                <a:spLocks noRot="1" noChangeAspect="1" noMove="1" noResize="1" noEditPoints="1" noAdjustHandles="1" noChangeArrowheads="1" noChangeShapeType="1" noTextEdit="1"/>
              </p:cNvSpPr>
              <p:nvPr/>
            </p:nvSpPr>
            <p:spPr>
              <a:xfrm>
                <a:off x="935064" y="4046816"/>
                <a:ext cx="7989175" cy="672107"/>
              </a:xfrm>
              <a:prstGeom prst="rect">
                <a:avLst/>
              </a:prstGeom>
              <a:blipFill>
                <a:blip r:embed="rId3"/>
                <a:stretch>
                  <a:fillRect/>
                </a:stretch>
              </a:blipFill>
            </p:spPr>
            <p:txBody>
              <a:bodyPr/>
              <a:lstStyle/>
              <a:p>
                <a:r>
                  <a:rPr lang="en-NL">
                    <a:noFill/>
                  </a:rPr>
                  <a:t> </a:t>
                </a:r>
              </a:p>
            </p:txBody>
          </p:sp>
        </mc:Fallback>
      </mc:AlternateContent>
      <p:sp>
        <p:nvSpPr>
          <p:cNvPr id="6" name="TextBox 5">
            <a:extLst>
              <a:ext uri="{FF2B5EF4-FFF2-40B4-BE49-F238E27FC236}">
                <a16:creationId xmlns:a16="http://schemas.microsoft.com/office/drawing/2014/main" id="{9490A87E-2858-330A-D292-DDEDC548C809}"/>
              </a:ext>
            </a:extLst>
          </p:cNvPr>
          <p:cNvSpPr txBox="1"/>
          <p:nvPr/>
        </p:nvSpPr>
        <p:spPr>
          <a:xfrm>
            <a:off x="838200" y="1828800"/>
            <a:ext cx="10744200" cy="646331"/>
          </a:xfrm>
          <a:prstGeom prst="rect">
            <a:avLst/>
          </a:prstGeom>
          <a:noFill/>
        </p:spPr>
        <p:txBody>
          <a:bodyPr wrap="square" rtlCol="0">
            <a:spAutoFit/>
          </a:bodyPr>
          <a:lstStyle/>
          <a:p>
            <a:r>
              <a:rPr lang="en-US" dirty="0">
                <a:solidFill>
                  <a:srgbClr val="00B050"/>
                </a:solidFill>
              </a:rPr>
              <a:t>Applications pay for active energy during their active time with their BWs ratio</a:t>
            </a:r>
          </a:p>
          <a:p>
            <a:r>
              <a:rPr lang="en-US" dirty="0">
                <a:solidFill>
                  <a:srgbClr val="00B050"/>
                </a:solidFill>
              </a:rPr>
              <a:t>And pay for the </a:t>
            </a:r>
            <a:r>
              <a:rPr lang="en-US" b="1" dirty="0">
                <a:solidFill>
                  <a:srgbClr val="00B050"/>
                </a:solidFill>
              </a:rPr>
              <a:t>Total Idle power </a:t>
            </a:r>
            <a:r>
              <a:rPr lang="en-US" dirty="0">
                <a:solidFill>
                  <a:srgbClr val="00B050"/>
                </a:solidFill>
              </a:rPr>
              <a:t>of device with their BWs ratio</a:t>
            </a:r>
            <a:endParaRPr lang="en-NL" dirty="0">
              <a:solidFill>
                <a:srgbClr val="00B050"/>
              </a:solidFill>
            </a:endParaRPr>
          </a:p>
        </p:txBody>
      </p:sp>
    </p:spTree>
    <p:extLst>
      <p:ext uri="{BB962C8B-B14F-4D97-AF65-F5344CB8AC3E}">
        <p14:creationId xmlns:p14="http://schemas.microsoft.com/office/powerpoint/2010/main" val="34839272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DDE216-58B3-36A9-0B59-9207F91A5F06}"/>
              </a:ext>
            </a:extLst>
          </p:cNvPr>
          <p:cNvSpPr>
            <a:spLocks noGrp="1"/>
          </p:cNvSpPr>
          <p:nvPr>
            <p:ph type="title"/>
          </p:nvPr>
        </p:nvSpPr>
        <p:spPr/>
        <p:txBody>
          <a:bodyPr/>
          <a:lstStyle/>
          <a:p>
            <a:r>
              <a:rPr lang="en-US" dirty="0"/>
              <a:t>Networking models result (Backup)</a:t>
            </a:r>
            <a:endParaRPr lang="en-NL" dirty="0"/>
          </a:p>
        </p:txBody>
      </p:sp>
      <p:graphicFrame>
        <p:nvGraphicFramePr>
          <p:cNvPr id="4" name="Chart 3">
            <a:extLst>
              <a:ext uri="{FF2B5EF4-FFF2-40B4-BE49-F238E27FC236}">
                <a16:creationId xmlns:a16="http://schemas.microsoft.com/office/drawing/2014/main" id="{CE2D4D32-B66A-FB1D-5464-415505E11271}"/>
              </a:ext>
            </a:extLst>
          </p:cNvPr>
          <p:cNvGraphicFramePr>
            <a:graphicFrameLocks/>
          </p:cNvGraphicFramePr>
          <p:nvPr/>
        </p:nvGraphicFramePr>
        <p:xfrm>
          <a:off x="1676401" y="1647824"/>
          <a:ext cx="8028516" cy="471233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5496576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F75DE-8A44-4EC5-83C6-95BDDF10DFD9}"/>
              </a:ext>
            </a:extLst>
          </p:cNvPr>
          <p:cNvSpPr>
            <a:spLocks noGrp="1"/>
          </p:cNvSpPr>
          <p:nvPr>
            <p:ph type="title"/>
          </p:nvPr>
        </p:nvSpPr>
        <p:spPr>
          <a:xfrm>
            <a:off x="838200" y="323407"/>
            <a:ext cx="10515600" cy="1325563"/>
          </a:xfrm>
        </p:spPr>
        <p:txBody>
          <a:bodyPr>
            <a:normAutofit/>
          </a:bodyPr>
          <a:lstStyle/>
          <a:p>
            <a:r>
              <a:rPr lang="en-US" sz="4000" dirty="0"/>
              <a:t>Computational Continuum</a:t>
            </a:r>
          </a:p>
        </p:txBody>
      </p:sp>
      <p:grpSp>
        <p:nvGrpSpPr>
          <p:cNvPr id="14" name="Group 13">
            <a:extLst>
              <a:ext uri="{FF2B5EF4-FFF2-40B4-BE49-F238E27FC236}">
                <a16:creationId xmlns:a16="http://schemas.microsoft.com/office/drawing/2014/main" id="{CDB9B05F-AB02-6C27-BA75-68F74B4B7565}"/>
              </a:ext>
            </a:extLst>
          </p:cNvPr>
          <p:cNvGrpSpPr/>
          <p:nvPr/>
        </p:nvGrpSpPr>
        <p:grpSpPr>
          <a:xfrm>
            <a:off x="1290573" y="1744627"/>
            <a:ext cx="5652841" cy="3161011"/>
            <a:chOff x="5675590" y="15383350"/>
            <a:chExt cx="20649718" cy="10517853"/>
          </a:xfrm>
        </p:grpSpPr>
        <p:grpSp>
          <p:nvGrpSpPr>
            <p:cNvPr id="19" name="Group 18">
              <a:extLst>
                <a:ext uri="{FF2B5EF4-FFF2-40B4-BE49-F238E27FC236}">
                  <a16:creationId xmlns:a16="http://schemas.microsoft.com/office/drawing/2014/main" id="{49D97E40-90A0-B5CA-E72C-362C66A01341}"/>
                </a:ext>
              </a:extLst>
            </p:cNvPr>
            <p:cNvGrpSpPr/>
            <p:nvPr/>
          </p:nvGrpSpPr>
          <p:grpSpPr>
            <a:xfrm>
              <a:off x="5675590" y="15383350"/>
              <a:ext cx="20649718" cy="10517853"/>
              <a:chOff x="1348653" y="1352457"/>
              <a:chExt cx="9884576" cy="5073669"/>
            </a:xfrm>
          </p:grpSpPr>
          <p:grpSp>
            <p:nvGrpSpPr>
              <p:cNvPr id="23" name="Group 22">
                <a:extLst>
                  <a:ext uri="{FF2B5EF4-FFF2-40B4-BE49-F238E27FC236}">
                    <a16:creationId xmlns:a16="http://schemas.microsoft.com/office/drawing/2014/main" id="{83C1C309-CFF6-70FE-FD5D-AABA06EF70DE}"/>
                  </a:ext>
                </a:extLst>
              </p:cNvPr>
              <p:cNvGrpSpPr/>
              <p:nvPr/>
            </p:nvGrpSpPr>
            <p:grpSpPr>
              <a:xfrm>
                <a:off x="8246189" y="1352457"/>
                <a:ext cx="2987040" cy="3939491"/>
                <a:chOff x="8246189" y="1352457"/>
                <a:chExt cx="2987040" cy="3939491"/>
              </a:xfrm>
            </p:grpSpPr>
            <p:grpSp>
              <p:nvGrpSpPr>
                <p:cNvPr id="76" name="Group 75">
                  <a:extLst>
                    <a:ext uri="{FF2B5EF4-FFF2-40B4-BE49-F238E27FC236}">
                      <a16:creationId xmlns:a16="http://schemas.microsoft.com/office/drawing/2014/main" id="{05F13413-DF1B-4380-8161-7DE2AF262474}"/>
                    </a:ext>
                  </a:extLst>
                </p:cNvPr>
                <p:cNvGrpSpPr/>
                <p:nvPr/>
              </p:nvGrpSpPr>
              <p:grpSpPr>
                <a:xfrm>
                  <a:off x="8246189" y="1352457"/>
                  <a:ext cx="2987040" cy="3939491"/>
                  <a:chOff x="8246189" y="1352457"/>
                  <a:chExt cx="2987040" cy="3939491"/>
                </a:xfrm>
              </p:grpSpPr>
              <p:sp>
                <p:nvSpPr>
                  <p:cNvPr id="79" name="Rectangle: Rounded Corners 78">
                    <a:extLst>
                      <a:ext uri="{FF2B5EF4-FFF2-40B4-BE49-F238E27FC236}">
                        <a16:creationId xmlns:a16="http://schemas.microsoft.com/office/drawing/2014/main" id="{5A26273F-DCDA-8D99-034B-026619300680}"/>
                      </a:ext>
                    </a:extLst>
                  </p:cNvPr>
                  <p:cNvSpPr/>
                  <p:nvPr/>
                </p:nvSpPr>
                <p:spPr>
                  <a:xfrm>
                    <a:off x="8246189" y="1352457"/>
                    <a:ext cx="2987040" cy="3907303"/>
                  </a:xfrm>
                  <a:prstGeom prst="roundRect">
                    <a:avLst/>
                  </a:prstGeom>
                  <a:solidFill>
                    <a:schemeClr val="accent5">
                      <a:lumMod val="20000"/>
                      <a:lumOff val="80000"/>
                    </a:schemeClr>
                  </a:solidFill>
                  <a:ln w="12700">
                    <a:solidFill>
                      <a:schemeClr val="accent6">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80" name="Graphic 79" descr="Cloud outline">
                    <a:extLst>
                      <a:ext uri="{FF2B5EF4-FFF2-40B4-BE49-F238E27FC236}">
                        <a16:creationId xmlns:a16="http://schemas.microsoft.com/office/drawing/2014/main" id="{97C88549-A93B-6BB3-A6C4-6D95C4B7FBA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919713" y="3317473"/>
                    <a:ext cx="1811549" cy="1974475"/>
                  </a:xfrm>
                  <a:prstGeom prst="rect">
                    <a:avLst/>
                  </a:prstGeom>
                </p:spPr>
              </p:pic>
              <p:pic>
                <p:nvPicPr>
                  <p:cNvPr id="81" name="Graphic 80" descr="Server with solid fill">
                    <a:extLst>
                      <a:ext uri="{FF2B5EF4-FFF2-40B4-BE49-F238E27FC236}">
                        <a16:creationId xmlns:a16="http://schemas.microsoft.com/office/drawing/2014/main" id="{CA1D1BD4-6EA2-AD1E-78AF-069A00D4204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926081" y="1866763"/>
                    <a:ext cx="914400" cy="914400"/>
                  </a:xfrm>
                  <a:prstGeom prst="rect">
                    <a:avLst/>
                  </a:prstGeom>
                </p:spPr>
              </p:pic>
              <p:pic>
                <p:nvPicPr>
                  <p:cNvPr id="84" name="Graphic 83" descr="Server with solid fill">
                    <a:extLst>
                      <a:ext uri="{FF2B5EF4-FFF2-40B4-BE49-F238E27FC236}">
                        <a16:creationId xmlns:a16="http://schemas.microsoft.com/office/drawing/2014/main" id="{C9A14DE1-1CA4-22BA-611F-25FF4C75204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618934" y="1866763"/>
                    <a:ext cx="914400" cy="914400"/>
                  </a:xfrm>
                  <a:prstGeom prst="rect">
                    <a:avLst/>
                  </a:prstGeom>
                </p:spPr>
              </p:pic>
              <p:pic>
                <p:nvPicPr>
                  <p:cNvPr id="85" name="Graphic 84" descr="Server with solid fill">
                    <a:extLst>
                      <a:ext uri="{FF2B5EF4-FFF2-40B4-BE49-F238E27FC236}">
                        <a16:creationId xmlns:a16="http://schemas.microsoft.com/office/drawing/2014/main" id="{BD1416AF-AB2D-E3AA-8D27-7F7DA9A8B64F}"/>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282509" y="2152801"/>
                    <a:ext cx="914400" cy="914400"/>
                  </a:xfrm>
                  <a:prstGeom prst="rect">
                    <a:avLst/>
                  </a:prstGeom>
                </p:spPr>
              </p:pic>
              <p:cxnSp>
                <p:nvCxnSpPr>
                  <p:cNvPr id="86" name="Straight Arrow Connector 85">
                    <a:extLst>
                      <a:ext uri="{FF2B5EF4-FFF2-40B4-BE49-F238E27FC236}">
                        <a16:creationId xmlns:a16="http://schemas.microsoft.com/office/drawing/2014/main" id="{9E8DFE94-71E7-C2D4-25A3-D03AA748045C}"/>
                      </a:ext>
                    </a:extLst>
                  </p:cNvPr>
                  <p:cNvCxnSpPr>
                    <a:cxnSpLocks/>
                    <a:stCxn id="85" idx="2"/>
                  </p:cNvCxnSpPr>
                  <p:nvPr/>
                </p:nvCxnSpPr>
                <p:spPr>
                  <a:xfrm>
                    <a:off x="9739709" y="3067201"/>
                    <a:ext cx="0" cy="63353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pic>
              <p:nvPicPr>
                <p:cNvPr id="77" name="Graphic 76" descr="Server with solid fill">
                  <a:extLst>
                    <a:ext uri="{FF2B5EF4-FFF2-40B4-BE49-F238E27FC236}">
                      <a16:creationId xmlns:a16="http://schemas.microsoft.com/office/drawing/2014/main" id="{048B0EF5-563E-751A-D093-E45D98CE504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403452" y="4057547"/>
                  <a:ext cx="732322" cy="732322"/>
                </a:xfrm>
                <a:prstGeom prst="rect">
                  <a:avLst/>
                </a:prstGeom>
              </p:spPr>
            </p:pic>
          </p:grpSp>
          <p:grpSp>
            <p:nvGrpSpPr>
              <p:cNvPr id="25" name="Group 24">
                <a:extLst>
                  <a:ext uri="{FF2B5EF4-FFF2-40B4-BE49-F238E27FC236}">
                    <a16:creationId xmlns:a16="http://schemas.microsoft.com/office/drawing/2014/main" id="{ED9E9019-22ED-0B51-47FF-11F9C841FF75}"/>
                  </a:ext>
                </a:extLst>
              </p:cNvPr>
              <p:cNvGrpSpPr/>
              <p:nvPr/>
            </p:nvGrpSpPr>
            <p:grpSpPr>
              <a:xfrm>
                <a:off x="1351519" y="1352458"/>
                <a:ext cx="2987040" cy="4002765"/>
                <a:chOff x="1352073" y="1349641"/>
                <a:chExt cx="2987040" cy="4092487"/>
              </a:xfrm>
            </p:grpSpPr>
            <p:sp>
              <p:nvSpPr>
                <p:cNvPr id="56" name="Rectangle: Rounded Corners 55">
                  <a:extLst>
                    <a:ext uri="{FF2B5EF4-FFF2-40B4-BE49-F238E27FC236}">
                      <a16:creationId xmlns:a16="http://schemas.microsoft.com/office/drawing/2014/main" id="{BEAAE97F-F6A8-022D-B620-19FDE940D5A0}"/>
                    </a:ext>
                  </a:extLst>
                </p:cNvPr>
                <p:cNvSpPr/>
                <p:nvPr/>
              </p:nvSpPr>
              <p:spPr>
                <a:xfrm>
                  <a:off x="1352073" y="1349641"/>
                  <a:ext cx="2987040" cy="3994884"/>
                </a:xfrm>
                <a:prstGeom prst="roundRect">
                  <a:avLst/>
                </a:prstGeom>
                <a:solidFill>
                  <a:srgbClr val="F9E5CB"/>
                </a:solidFill>
                <a:ln w="12700">
                  <a:solidFill>
                    <a:srgbClr val="F1741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dirty="0"/>
                </a:p>
              </p:txBody>
            </p:sp>
            <p:pic>
              <p:nvPicPr>
                <p:cNvPr id="57" name="Graphic 56" descr="Computer outline">
                  <a:extLst>
                    <a:ext uri="{FF2B5EF4-FFF2-40B4-BE49-F238E27FC236}">
                      <a16:creationId xmlns:a16="http://schemas.microsoft.com/office/drawing/2014/main" id="{DD353285-1FEE-BE0F-5412-9B418D7FA6A4}"/>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111920" y="2782383"/>
                  <a:ext cx="914400" cy="914400"/>
                </a:xfrm>
                <a:prstGeom prst="rect">
                  <a:avLst/>
                </a:prstGeom>
              </p:spPr>
            </p:pic>
            <p:pic>
              <p:nvPicPr>
                <p:cNvPr id="59" name="Graphic 58" descr="Laptop outline">
                  <a:extLst>
                    <a:ext uri="{FF2B5EF4-FFF2-40B4-BE49-F238E27FC236}">
                      <a16:creationId xmlns:a16="http://schemas.microsoft.com/office/drawing/2014/main" id="{DD510431-580C-7892-1D77-C501BAACE876}"/>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3057389" y="4527728"/>
                  <a:ext cx="914400" cy="914400"/>
                </a:xfrm>
                <a:prstGeom prst="rect">
                  <a:avLst/>
                </a:prstGeom>
              </p:spPr>
            </p:pic>
            <p:pic>
              <p:nvPicPr>
                <p:cNvPr id="60" name="Graphic 59" descr="Online Network outline">
                  <a:extLst>
                    <a:ext uri="{FF2B5EF4-FFF2-40B4-BE49-F238E27FC236}">
                      <a16:creationId xmlns:a16="http://schemas.microsoft.com/office/drawing/2014/main" id="{CCCEE35E-BC38-AE98-EADA-1E90FC1349DC}"/>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3111920" y="3741155"/>
                  <a:ext cx="786573" cy="786573"/>
                </a:xfrm>
                <a:prstGeom prst="rect">
                  <a:avLst/>
                </a:prstGeom>
              </p:spPr>
            </p:pic>
            <p:pic>
              <p:nvPicPr>
                <p:cNvPr id="62" name="Graphic 61" descr="Selfie outline">
                  <a:extLst>
                    <a:ext uri="{FF2B5EF4-FFF2-40B4-BE49-F238E27FC236}">
                      <a16:creationId xmlns:a16="http://schemas.microsoft.com/office/drawing/2014/main" id="{7CE20BA3-3472-45EA-67C9-6B1E395E4E41}"/>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3087869" y="1631412"/>
                  <a:ext cx="914400" cy="914400"/>
                </a:xfrm>
                <a:prstGeom prst="rect">
                  <a:avLst/>
                </a:prstGeom>
              </p:spPr>
            </p:pic>
            <p:pic>
              <p:nvPicPr>
                <p:cNvPr id="63" name="Graphic 62" descr="Female Profile outline">
                  <a:extLst>
                    <a:ext uri="{FF2B5EF4-FFF2-40B4-BE49-F238E27FC236}">
                      <a16:creationId xmlns:a16="http://schemas.microsoft.com/office/drawing/2014/main" id="{25B69406-4830-009F-8027-26978B8D6F0C}"/>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1770632" y="1623513"/>
                  <a:ext cx="914400" cy="914400"/>
                </a:xfrm>
                <a:prstGeom prst="rect">
                  <a:avLst/>
                </a:prstGeom>
              </p:spPr>
            </p:pic>
            <p:pic>
              <p:nvPicPr>
                <p:cNvPr id="64" name="Graphic 63" descr="Male profile outline">
                  <a:extLst>
                    <a:ext uri="{FF2B5EF4-FFF2-40B4-BE49-F238E27FC236}">
                      <a16:creationId xmlns:a16="http://schemas.microsoft.com/office/drawing/2014/main" id="{A00BA52E-98B4-CE82-C060-3A2AE927B031}"/>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1770632" y="3954022"/>
                  <a:ext cx="914400" cy="914400"/>
                </a:xfrm>
                <a:prstGeom prst="rect">
                  <a:avLst/>
                </a:prstGeom>
              </p:spPr>
            </p:pic>
            <p:pic>
              <p:nvPicPr>
                <p:cNvPr id="65" name="Graphic 64" descr="School girl outline">
                  <a:extLst>
                    <a:ext uri="{FF2B5EF4-FFF2-40B4-BE49-F238E27FC236}">
                      <a16:creationId xmlns:a16="http://schemas.microsoft.com/office/drawing/2014/main" id="{9F5D3CB6-9783-0C36-3774-3C96BCC1850A}"/>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1770632" y="2786762"/>
                  <a:ext cx="914400" cy="914400"/>
                </a:xfrm>
                <a:prstGeom prst="rect">
                  <a:avLst/>
                </a:prstGeom>
              </p:spPr>
            </p:pic>
            <p:cxnSp>
              <p:nvCxnSpPr>
                <p:cNvPr id="66" name="Connector: Elbow 65">
                  <a:extLst>
                    <a:ext uri="{FF2B5EF4-FFF2-40B4-BE49-F238E27FC236}">
                      <a16:creationId xmlns:a16="http://schemas.microsoft.com/office/drawing/2014/main" id="{328EFDDA-2094-902E-7941-7C91540D0309}"/>
                    </a:ext>
                  </a:extLst>
                </p:cNvPr>
                <p:cNvCxnSpPr/>
                <p:nvPr/>
              </p:nvCxnSpPr>
              <p:spPr>
                <a:xfrm flipV="1">
                  <a:off x="2685032" y="4223289"/>
                  <a:ext cx="402837" cy="276777"/>
                </a:xfrm>
                <a:prstGeom prst="bentConnector3">
                  <a:avLst>
                    <a:gd name="adj1" fmla="val 5000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Connector: Elbow 67">
                  <a:extLst>
                    <a:ext uri="{FF2B5EF4-FFF2-40B4-BE49-F238E27FC236}">
                      <a16:creationId xmlns:a16="http://schemas.microsoft.com/office/drawing/2014/main" id="{AEAC0457-CD06-2F3F-AA3F-603BDF196B5B}"/>
                    </a:ext>
                  </a:extLst>
                </p:cNvPr>
                <p:cNvCxnSpPr>
                  <a:cxnSpLocks/>
                  <a:stCxn id="64" idx="3"/>
                  <a:endCxn id="59" idx="1"/>
                </p:cNvCxnSpPr>
                <p:nvPr/>
              </p:nvCxnSpPr>
              <p:spPr>
                <a:xfrm>
                  <a:off x="2685032" y="4411224"/>
                  <a:ext cx="372357" cy="573710"/>
                </a:xfrm>
                <a:prstGeom prst="bentConnector3">
                  <a:avLst>
                    <a:gd name="adj1" fmla="val 55457"/>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730047A7-7F86-5A71-59CA-8923B45A90EA}"/>
                    </a:ext>
                  </a:extLst>
                </p:cNvPr>
                <p:cNvCxnSpPr>
                  <a:stCxn id="63" idx="3"/>
                  <a:endCxn id="62" idx="1"/>
                </p:cNvCxnSpPr>
                <p:nvPr/>
              </p:nvCxnSpPr>
              <p:spPr>
                <a:xfrm>
                  <a:off x="2685032" y="2080713"/>
                  <a:ext cx="402837" cy="789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4" name="Straight Arrow Connector 73">
                  <a:extLst>
                    <a:ext uri="{FF2B5EF4-FFF2-40B4-BE49-F238E27FC236}">
                      <a16:creationId xmlns:a16="http://schemas.microsoft.com/office/drawing/2014/main" id="{F194EDFC-B2F6-64A9-C6E5-D4B6E863A267}"/>
                    </a:ext>
                  </a:extLst>
                </p:cNvPr>
                <p:cNvCxnSpPr>
                  <a:cxnSpLocks/>
                  <a:stCxn id="65" idx="3"/>
                  <a:endCxn id="57" idx="1"/>
                </p:cNvCxnSpPr>
                <p:nvPr/>
              </p:nvCxnSpPr>
              <p:spPr>
                <a:xfrm flipV="1">
                  <a:off x="2685032" y="3239583"/>
                  <a:ext cx="426888" cy="437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grpSp>
            <p:nvGrpSpPr>
              <p:cNvPr id="29" name="Group 28">
                <a:extLst>
                  <a:ext uri="{FF2B5EF4-FFF2-40B4-BE49-F238E27FC236}">
                    <a16:creationId xmlns:a16="http://schemas.microsoft.com/office/drawing/2014/main" id="{D878AC9B-417A-4B3F-D247-3047BD147B97}"/>
                  </a:ext>
                </a:extLst>
              </p:cNvPr>
              <p:cNvGrpSpPr/>
              <p:nvPr/>
            </p:nvGrpSpPr>
            <p:grpSpPr>
              <a:xfrm>
                <a:off x="3897939" y="1369708"/>
                <a:ext cx="3891050" cy="3890050"/>
                <a:chOff x="3897939" y="1352455"/>
                <a:chExt cx="3891050" cy="3890050"/>
              </a:xfrm>
            </p:grpSpPr>
            <p:sp>
              <p:nvSpPr>
                <p:cNvPr id="38" name="Rectangle: Rounded Corners 37">
                  <a:extLst>
                    <a:ext uri="{FF2B5EF4-FFF2-40B4-BE49-F238E27FC236}">
                      <a16:creationId xmlns:a16="http://schemas.microsoft.com/office/drawing/2014/main" id="{C3670CA9-F769-0D93-F053-64CBECF9938E}"/>
                    </a:ext>
                  </a:extLst>
                </p:cNvPr>
                <p:cNvSpPr/>
                <p:nvPr/>
              </p:nvSpPr>
              <p:spPr>
                <a:xfrm>
                  <a:off x="4801949" y="1352455"/>
                  <a:ext cx="2987040" cy="3890050"/>
                </a:xfrm>
                <a:prstGeom prst="roundRect">
                  <a:avLst/>
                </a:prstGeom>
                <a:solidFill>
                  <a:schemeClr val="accent1">
                    <a:lumMod val="20000"/>
                    <a:lumOff val="80000"/>
                  </a:schemeClr>
                </a:solidFill>
                <a:ln w="127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dirty="0"/>
                </a:p>
              </p:txBody>
            </p:sp>
            <p:pic>
              <p:nvPicPr>
                <p:cNvPr id="41" name="Graphic 40" descr="Cell Tower outline">
                  <a:extLst>
                    <a:ext uri="{FF2B5EF4-FFF2-40B4-BE49-F238E27FC236}">
                      <a16:creationId xmlns:a16="http://schemas.microsoft.com/office/drawing/2014/main" id="{0BDE219D-43E2-3AAE-5BA0-E7B5EC37BA99}"/>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5149651" y="1616379"/>
                  <a:ext cx="914400" cy="914400"/>
                </a:xfrm>
                <a:prstGeom prst="rect">
                  <a:avLst/>
                </a:prstGeom>
              </p:spPr>
            </p:pic>
            <p:pic>
              <p:nvPicPr>
                <p:cNvPr id="43" name="Graphic 42" descr="Wireless router outline">
                  <a:extLst>
                    <a:ext uri="{FF2B5EF4-FFF2-40B4-BE49-F238E27FC236}">
                      <a16:creationId xmlns:a16="http://schemas.microsoft.com/office/drawing/2014/main" id="{436422B9-D38F-E65F-B62D-973BBAE60DE8}"/>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a:off x="5149651" y="4227461"/>
                  <a:ext cx="914400" cy="914400"/>
                </a:xfrm>
                <a:prstGeom prst="rect">
                  <a:avLst/>
                </a:prstGeom>
              </p:spPr>
            </p:pic>
            <p:pic>
              <p:nvPicPr>
                <p:cNvPr id="45" name="Graphic 44" descr="Server outline">
                  <a:extLst>
                    <a:ext uri="{FF2B5EF4-FFF2-40B4-BE49-F238E27FC236}">
                      <a16:creationId xmlns:a16="http://schemas.microsoft.com/office/drawing/2014/main" id="{40F14719-B2A3-11CE-49FD-D94B1F12C7B7}"/>
                    </a:ext>
                  </a:extLst>
                </p:cNvPr>
                <p:cNvPicPr>
                  <a:picLocks noChangeAspect="1"/>
                </p:cNvPicPr>
                <p:nvPr/>
              </p:nvPicPr>
              <p:blipFill>
                <a:blip r:embed="rId25">
                  <a:extLst>
                    <a:ext uri="{96DAC541-7B7A-43D3-8B79-37D633B846F1}">
                      <asvg:svgBlip xmlns:asvg="http://schemas.microsoft.com/office/drawing/2016/SVG/main" r:embed="rId26"/>
                    </a:ext>
                  </a:extLst>
                </a:blip>
                <a:stretch>
                  <a:fillRect/>
                </a:stretch>
              </p:blipFill>
              <p:spPr>
                <a:xfrm>
                  <a:off x="6726445" y="3733742"/>
                  <a:ext cx="914400" cy="914400"/>
                </a:xfrm>
                <a:prstGeom prst="rect">
                  <a:avLst/>
                </a:prstGeom>
              </p:spPr>
            </p:pic>
            <p:pic>
              <p:nvPicPr>
                <p:cNvPr id="46" name="Graphic 45" descr="DVD player outline">
                  <a:extLst>
                    <a:ext uri="{FF2B5EF4-FFF2-40B4-BE49-F238E27FC236}">
                      <a16:creationId xmlns:a16="http://schemas.microsoft.com/office/drawing/2014/main" id="{1EEE52D2-2E7C-D1F0-011A-5D74E5A98B83}"/>
                    </a:ext>
                  </a:extLst>
                </p:cNvPr>
                <p:cNvPicPr>
                  <a:picLocks noChangeAspect="1"/>
                </p:cNvPicPr>
                <p:nvPr/>
              </p:nvPicPr>
              <p:blipFill>
                <a:blip r:embed="rId27">
                  <a:extLst>
                    <a:ext uri="{96DAC541-7B7A-43D3-8B79-37D633B846F1}">
                      <asvg:svgBlip xmlns:asvg="http://schemas.microsoft.com/office/drawing/2016/SVG/main" r:embed="rId28"/>
                    </a:ext>
                  </a:extLst>
                </a:blip>
                <a:stretch>
                  <a:fillRect/>
                </a:stretch>
              </p:blipFill>
              <p:spPr>
                <a:xfrm>
                  <a:off x="5646736" y="2762610"/>
                  <a:ext cx="914400" cy="914400"/>
                </a:xfrm>
                <a:prstGeom prst="rect">
                  <a:avLst/>
                </a:prstGeom>
              </p:spPr>
            </p:pic>
            <p:cxnSp>
              <p:nvCxnSpPr>
                <p:cNvPr id="47" name="Straight Arrow Connector 46">
                  <a:extLst>
                    <a:ext uri="{FF2B5EF4-FFF2-40B4-BE49-F238E27FC236}">
                      <a16:creationId xmlns:a16="http://schemas.microsoft.com/office/drawing/2014/main" id="{EF5D4A7D-DFFD-EA6E-8A9D-640E07F8607E}"/>
                    </a:ext>
                  </a:extLst>
                </p:cNvPr>
                <p:cNvCxnSpPr>
                  <a:cxnSpLocks/>
                  <a:endCxn id="41" idx="1"/>
                </p:cNvCxnSpPr>
                <p:nvPr/>
              </p:nvCxnSpPr>
              <p:spPr>
                <a:xfrm flipV="1">
                  <a:off x="4002269" y="2073580"/>
                  <a:ext cx="1147382" cy="12512"/>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8" name="Straight Arrow Connector 47">
                  <a:extLst>
                    <a:ext uri="{FF2B5EF4-FFF2-40B4-BE49-F238E27FC236}">
                      <a16:creationId xmlns:a16="http://schemas.microsoft.com/office/drawing/2014/main" id="{745735B6-1833-DF59-1788-2DE09C2701B2}"/>
                    </a:ext>
                  </a:extLst>
                </p:cNvPr>
                <p:cNvCxnSpPr>
                  <a:stCxn id="60" idx="3"/>
                </p:cNvCxnSpPr>
                <p:nvPr/>
              </p:nvCxnSpPr>
              <p:spPr>
                <a:xfrm>
                  <a:off x="3897939" y="4076208"/>
                  <a:ext cx="1251158" cy="630177"/>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9" name="Straight Arrow Connector 48">
                  <a:extLst>
                    <a:ext uri="{FF2B5EF4-FFF2-40B4-BE49-F238E27FC236}">
                      <a16:creationId xmlns:a16="http://schemas.microsoft.com/office/drawing/2014/main" id="{ED14D400-7A20-7E9A-FAFA-2DB9041B7449}"/>
                    </a:ext>
                  </a:extLst>
                </p:cNvPr>
                <p:cNvCxnSpPr>
                  <a:stCxn id="57" idx="3"/>
                  <a:endCxn id="41" idx="2"/>
                </p:cNvCxnSpPr>
                <p:nvPr/>
              </p:nvCxnSpPr>
              <p:spPr>
                <a:xfrm flipV="1">
                  <a:off x="4025766" y="2530779"/>
                  <a:ext cx="1581085" cy="652934"/>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51" name="Straight Arrow Connector 50">
                  <a:extLst>
                    <a:ext uri="{FF2B5EF4-FFF2-40B4-BE49-F238E27FC236}">
                      <a16:creationId xmlns:a16="http://schemas.microsoft.com/office/drawing/2014/main" id="{7D594FEB-2F90-05CA-096A-2F6B7338BC3D}"/>
                    </a:ext>
                  </a:extLst>
                </p:cNvPr>
                <p:cNvCxnSpPr>
                  <a:cxnSpLocks/>
                </p:cNvCxnSpPr>
                <p:nvPr/>
              </p:nvCxnSpPr>
              <p:spPr>
                <a:xfrm>
                  <a:off x="5930609" y="2430078"/>
                  <a:ext cx="219877" cy="60413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3" name="Straight Arrow Connector 52">
                  <a:extLst>
                    <a:ext uri="{FF2B5EF4-FFF2-40B4-BE49-F238E27FC236}">
                      <a16:creationId xmlns:a16="http://schemas.microsoft.com/office/drawing/2014/main" id="{420EF344-F34F-5959-F782-A72ED932B5DF}"/>
                    </a:ext>
                  </a:extLst>
                </p:cNvPr>
                <p:cNvCxnSpPr>
                  <a:stCxn id="43" idx="0"/>
                </p:cNvCxnSpPr>
                <p:nvPr/>
              </p:nvCxnSpPr>
              <p:spPr>
                <a:xfrm flipV="1">
                  <a:off x="5606851" y="3385078"/>
                  <a:ext cx="489149" cy="84238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5" name="Straight Arrow Connector 54">
                  <a:extLst>
                    <a:ext uri="{FF2B5EF4-FFF2-40B4-BE49-F238E27FC236}">
                      <a16:creationId xmlns:a16="http://schemas.microsoft.com/office/drawing/2014/main" id="{F3481CD9-809B-2711-BA02-B9F876D13DA0}"/>
                    </a:ext>
                  </a:extLst>
                </p:cNvPr>
                <p:cNvCxnSpPr>
                  <a:cxnSpLocks/>
                  <a:stCxn id="46" idx="3"/>
                  <a:endCxn id="45" idx="0"/>
                </p:cNvCxnSpPr>
                <p:nvPr/>
              </p:nvCxnSpPr>
              <p:spPr>
                <a:xfrm>
                  <a:off x="6561136" y="3219809"/>
                  <a:ext cx="622509" cy="51393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cxnSp>
            <p:nvCxnSpPr>
              <p:cNvPr id="33" name="Straight Connector 32">
                <a:extLst>
                  <a:ext uri="{FF2B5EF4-FFF2-40B4-BE49-F238E27FC236}">
                    <a16:creationId xmlns:a16="http://schemas.microsoft.com/office/drawing/2014/main" id="{9070AAFE-D5E8-184B-7F2B-51168C0E8794}"/>
                  </a:ext>
                </a:extLst>
              </p:cNvPr>
              <p:cNvCxnSpPr>
                <a:stCxn id="45" idx="3"/>
                <a:endCxn id="80" idx="1"/>
              </p:cNvCxnSpPr>
              <p:nvPr/>
            </p:nvCxnSpPr>
            <p:spPr>
              <a:xfrm>
                <a:off x="7640845" y="4208196"/>
                <a:ext cx="1278868" cy="96515"/>
              </a:xfrm>
              <a:prstGeom prst="line">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34" name="Arrow: Left-Right 33">
                <a:extLst>
                  <a:ext uri="{FF2B5EF4-FFF2-40B4-BE49-F238E27FC236}">
                    <a16:creationId xmlns:a16="http://schemas.microsoft.com/office/drawing/2014/main" id="{D6532C4B-F8E5-1867-331E-485766729F36}"/>
                  </a:ext>
                </a:extLst>
              </p:cNvPr>
              <p:cNvSpPr/>
              <p:nvPr/>
            </p:nvSpPr>
            <p:spPr>
              <a:xfrm>
                <a:off x="1348653" y="5334797"/>
                <a:ext cx="2987039" cy="1091278"/>
              </a:xfrm>
              <a:prstGeom prst="leftRightArrow">
                <a:avLst>
                  <a:gd name="adj1" fmla="val 64072"/>
                  <a:gd name="adj2" fmla="val 50000"/>
                </a:avLst>
              </a:prstGeom>
              <a:solidFill>
                <a:schemeClr val="bg1">
                  <a:lumMod val="9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Users and Devices</a:t>
                </a:r>
              </a:p>
              <a:p>
                <a:pPr algn="ctr"/>
                <a:r>
                  <a:rPr lang="en-US" sz="900" dirty="0">
                    <a:solidFill>
                      <a:schemeClr val="tx1"/>
                    </a:solidFill>
                  </a:rPr>
                  <a:t>(Data collection, aggregation)</a:t>
                </a:r>
                <a:endParaRPr lang="en-NL" sz="900" dirty="0">
                  <a:solidFill>
                    <a:schemeClr val="tx1"/>
                  </a:solidFill>
                </a:endParaRPr>
              </a:p>
            </p:txBody>
          </p:sp>
          <p:sp>
            <p:nvSpPr>
              <p:cNvPr id="35" name="Arrow: Left-Right 34">
                <a:extLst>
                  <a:ext uri="{FF2B5EF4-FFF2-40B4-BE49-F238E27FC236}">
                    <a16:creationId xmlns:a16="http://schemas.microsoft.com/office/drawing/2014/main" id="{B64A32B7-637D-8CDD-332C-72B0341CBAF4}"/>
                  </a:ext>
                </a:extLst>
              </p:cNvPr>
              <p:cNvSpPr/>
              <p:nvPr/>
            </p:nvSpPr>
            <p:spPr>
              <a:xfrm>
                <a:off x="4799084" y="5334848"/>
                <a:ext cx="2989903" cy="1091278"/>
              </a:xfrm>
              <a:prstGeom prst="leftRightArrow">
                <a:avLst>
                  <a:gd name="adj1" fmla="val 66887"/>
                  <a:gd name="adj2" fmla="val 50000"/>
                </a:avLst>
              </a:prstGeom>
              <a:solidFill>
                <a:schemeClr val="bg1">
                  <a:lumMod val="9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Fog nodes</a:t>
                </a:r>
              </a:p>
              <a:p>
                <a:pPr algn="ctr"/>
                <a:r>
                  <a:rPr lang="en-US" sz="900" dirty="0">
                    <a:solidFill>
                      <a:schemeClr val="tx1"/>
                    </a:solidFill>
                  </a:rPr>
                  <a:t>(Initial processing)</a:t>
                </a:r>
                <a:endParaRPr lang="en-NL" sz="900" dirty="0">
                  <a:solidFill>
                    <a:schemeClr val="tx1"/>
                  </a:solidFill>
                </a:endParaRPr>
              </a:p>
            </p:txBody>
          </p:sp>
        </p:grpSp>
        <p:sp>
          <p:nvSpPr>
            <p:cNvPr id="21" name="Arrow: Left-Right 20">
              <a:extLst>
                <a:ext uri="{FF2B5EF4-FFF2-40B4-BE49-F238E27FC236}">
                  <a16:creationId xmlns:a16="http://schemas.microsoft.com/office/drawing/2014/main" id="{E2020735-6384-F87B-DF83-1E3301C1B58F}"/>
                </a:ext>
              </a:extLst>
            </p:cNvPr>
            <p:cNvSpPr/>
            <p:nvPr/>
          </p:nvSpPr>
          <p:spPr>
            <a:xfrm>
              <a:off x="20085130" y="23662565"/>
              <a:ext cx="6240175" cy="2238638"/>
            </a:xfrm>
            <a:prstGeom prst="leftRightArrow">
              <a:avLst>
                <a:gd name="adj1" fmla="val 67085"/>
                <a:gd name="adj2" fmla="val 50000"/>
              </a:avLst>
            </a:prstGeom>
            <a:solidFill>
              <a:schemeClr val="bg1">
                <a:lumMod val="9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Data Center/ Cloud</a:t>
              </a:r>
            </a:p>
            <a:p>
              <a:pPr algn="ctr"/>
              <a:r>
                <a:rPr lang="en-US" sz="900" dirty="0">
                  <a:solidFill>
                    <a:schemeClr val="tx1"/>
                  </a:solidFill>
                </a:rPr>
                <a:t>(Heavy processing)</a:t>
              </a:r>
              <a:endParaRPr lang="en-NL" sz="900" dirty="0">
                <a:solidFill>
                  <a:schemeClr val="tx1"/>
                </a:solidFill>
              </a:endParaRPr>
            </a:p>
          </p:txBody>
        </p:sp>
      </p:grpSp>
      <p:sp>
        <p:nvSpPr>
          <p:cNvPr id="89" name="Content Placeholder 2">
            <a:extLst>
              <a:ext uri="{FF2B5EF4-FFF2-40B4-BE49-F238E27FC236}">
                <a16:creationId xmlns:a16="http://schemas.microsoft.com/office/drawing/2014/main" id="{126D0252-5B19-A2A1-C219-E28B546C71B9}"/>
              </a:ext>
            </a:extLst>
          </p:cNvPr>
          <p:cNvSpPr txBox="1">
            <a:spLocks/>
          </p:cNvSpPr>
          <p:nvPr/>
        </p:nvSpPr>
        <p:spPr>
          <a:xfrm>
            <a:off x="7550842" y="1911516"/>
            <a:ext cx="3594484" cy="3163515"/>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285750" indent="-285750">
              <a:buClr>
                <a:schemeClr val="tx1"/>
              </a:buClr>
              <a:buFont typeface="Arial" panose="020B0604020202020204" pitchFamily="34" charset="0"/>
              <a:buChar char="•"/>
            </a:pPr>
            <a:r>
              <a:rPr lang="en-US" b="1" dirty="0">
                <a:solidFill>
                  <a:schemeClr val="tx1"/>
                </a:solidFill>
                <a:cs typeface="Biome Light" panose="020B0303030204020804" pitchFamily="34" charset="0"/>
              </a:rPr>
              <a:t>Multiple layers</a:t>
            </a:r>
            <a:r>
              <a:rPr lang="en-US" dirty="0">
                <a:solidFill>
                  <a:schemeClr val="tx1"/>
                </a:solidFill>
                <a:cs typeface="Biome Light" panose="020B0303030204020804" pitchFamily="34" charset="0"/>
              </a:rPr>
              <a:t>, with specific computing infrastructures.</a:t>
            </a:r>
          </a:p>
          <a:p>
            <a:pPr marL="285750" indent="-285750">
              <a:buClrTx/>
              <a:buFont typeface="Arial" panose="020B0604020202020204" pitchFamily="34" charset="0"/>
              <a:buChar char="•"/>
            </a:pPr>
            <a:r>
              <a:rPr lang="en-US" b="1" dirty="0">
                <a:solidFill>
                  <a:schemeClr val="tx1"/>
                </a:solidFill>
                <a:cs typeface="Biome Light" panose="020B0303030204020804" pitchFamily="34" charset="0"/>
              </a:rPr>
              <a:t>Scheduling decisions</a:t>
            </a:r>
            <a:r>
              <a:rPr lang="en-US" dirty="0">
                <a:solidFill>
                  <a:schemeClr val="tx1"/>
                </a:solidFill>
                <a:cs typeface="Biome Light" panose="020B0303030204020804" pitchFamily="34" charset="0"/>
              </a:rPr>
              <a:t> impact </a:t>
            </a:r>
            <a:r>
              <a:rPr lang="en-US" b="1" dirty="0">
                <a:solidFill>
                  <a:schemeClr val="tx1"/>
                </a:solidFill>
                <a:cs typeface="Biome Light" panose="020B0303030204020804" pitchFamily="34" charset="0"/>
              </a:rPr>
              <a:t>QoS</a:t>
            </a:r>
            <a:r>
              <a:rPr lang="en-US" dirty="0">
                <a:solidFill>
                  <a:schemeClr val="tx1"/>
                </a:solidFill>
                <a:cs typeface="Biome Light" panose="020B0303030204020804" pitchFamily="34" charset="0"/>
              </a:rPr>
              <a:t> and </a:t>
            </a:r>
            <a:r>
              <a:rPr lang="en-US" b="1" dirty="0">
                <a:solidFill>
                  <a:schemeClr val="tx1"/>
                </a:solidFill>
                <a:cs typeface="Biome Light" panose="020B0303030204020804" pitchFamily="34" charset="0"/>
              </a:rPr>
              <a:t>energy consumption</a:t>
            </a:r>
            <a:r>
              <a:rPr lang="en-US" dirty="0">
                <a:solidFill>
                  <a:schemeClr val="tx1"/>
                </a:solidFill>
                <a:cs typeface="Biome Light" panose="020B0303030204020804" pitchFamily="34" charset="0"/>
              </a:rPr>
              <a:t>.</a:t>
            </a:r>
          </a:p>
          <a:p>
            <a:pPr marL="285750" indent="-285750">
              <a:buClrTx/>
              <a:buFont typeface="Arial" panose="020B0604020202020204" pitchFamily="34" charset="0"/>
              <a:buChar char="•"/>
            </a:pPr>
            <a:r>
              <a:rPr lang="en-US" dirty="0">
                <a:solidFill>
                  <a:schemeClr val="tx1"/>
                </a:solidFill>
                <a:cs typeface="Biome Light" panose="020B0303030204020804" pitchFamily="34" charset="0"/>
              </a:rPr>
              <a:t>Energy </a:t>
            </a:r>
            <a:r>
              <a:rPr lang="en-US" b="1" dirty="0">
                <a:solidFill>
                  <a:schemeClr val="tx1"/>
                </a:solidFill>
                <a:cs typeface="Biome Light" panose="020B0303030204020804" pitchFamily="34" charset="0"/>
              </a:rPr>
              <a:t>measurement</a:t>
            </a:r>
            <a:r>
              <a:rPr lang="en-US" dirty="0">
                <a:solidFill>
                  <a:schemeClr val="tx1"/>
                </a:solidFill>
                <a:cs typeface="Biome Light" panose="020B0303030204020804" pitchFamily="34" charset="0"/>
              </a:rPr>
              <a:t> is challenging.</a:t>
            </a:r>
          </a:p>
        </p:txBody>
      </p:sp>
      <p:sp>
        <p:nvSpPr>
          <p:cNvPr id="90" name="Rounded Rectangle 8">
            <a:extLst>
              <a:ext uri="{FF2B5EF4-FFF2-40B4-BE49-F238E27FC236}">
                <a16:creationId xmlns:a16="http://schemas.microsoft.com/office/drawing/2014/main" id="{85D419A8-127A-8E28-1CF8-A30F83B5D9B4}"/>
              </a:ext>
            </a:extLst>
          </p:cNvPr>
          <p:cNvSpPr/>
          <p:nvPr/>
        </p:nvSpPr>
        <p:spPr>
          <a:xfrm>
            <a:off x="828646" y="5436040"/>
            <a:ext cx="10595668" cy="632627"/>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bIns="0" rtlCol="0" anchor="ctr"/>
          <a:lstStyle/>
          <a:p>
            <a:pPr algn="ctr"/>
            <a:r>
              <a:rPr lang="en-US" sz="2000" dirty="0">
                <a:solidFill>
                  <a:schemeClr val="tx1"/>
                </a:solidFill>
              </a:rPr>
              <a:t>Simulation techniques are promising solutions to estimate energy consumption</a:t>
            </a:r>
          </a:p>
        </p:txBody>
      </p:sp>
      <p:sp>
        <p:nvSpPr>
          <p:cNvPr id="4" name="Rectangle 3">
            <a:extLst>
              <a:ext uri="{FF2B5EF4-FFF2-40B4-BE49-F238E27FC236}">
                <a16:creationId xmlns:a16="http://schemas.microsoft.com/office/drawing/2014/main" id="{E396D9D3-42E2-D118-255F-A090DD57B009}"/>
              </a:ext>
            </a:extLst>
          </p:cNvPr>
          <p:cNvSpPr/>
          <p:nvPr/>
        </p:nvSpPr>
        <p:spPr>
          <a:xfrm>
            <a:off x="0" y="6272107"/>
            <a:ext cx="12192000" cy="585893"/>
          </a:xfrm>
          <a:prstGeom prst="rect">
            <a:avLst/>
          </a:prstGeom>
          <a:solidFill>
            <a:srgbClr val="F5FAEA"/>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endParaRPr lang="en-NL" dirty="0"/>
          </a:p>
        </p:txBody>
      </p:sp>
      <p:sp>
        <p:nvSpPr>
          <p:cNvPr id="5" name="Slide Number Placeholder 47">
            <a:extLst>
              <a:ext uri="{FF2B5EF4-FFF2-40B4-BE49-F238E27FC236}">
                <a16:creationId xmlns:a16="http://schemas.microsoft.com/office/drawing/2014/main" id="{17DF87C0-46C0-A00F-9D25-5D1ABC9E1AAC}"/>
              </a:ext>
            </a:extLst>
          </p:cNvPr>
          <p:cNvSpPr>
            <a:spLocks noGrp="1"/>
          </p:cNvSpPr>
          <p:nvPr>
            <p:ph type="sldNum" sz="quarter" idx="12"/>
          </p:nvPr>
        </p:nvSpPr>
        <p:spPr>
          <a:xfrm>
            <a:off x="10499667" y="6429239"/>
            <a:ext cx="1312025" cy="365125"/>
          </a:xfrm>
        </p:spPr>
        <p:txBody>
          <a:bodyPr/>
          <a:lstStyle/>
          <a:p>
            <a:fld id="{4FAB73BC-B049-4115-A692-8D63A059BFB8}" type="slidenum">
              <a:rPr lang="en-US" smtClean="0">
                <a:solidFill>
                  <a:schemeClr val="tx1"/>
                </a:solidFill>
              </a:rPr>
              <a:t>3</a:t>
            </a:fld>
            <a:endParaRPr lang="en-US" dirty="0">
              <a:solidFill>
                <a:schemeClr val="tx1"/>
              </a:solidFill>
            </a:endParaRPr>
          </a:p>
        </p:txBody>
      </p:sp>
      <p:grpSp>
        <p:nvGrpSpPr>
          <p:cNvPr id="61" name="Group 60">
            <a:extLst>
              <a:ext uri="{FF2B5EF4-FFF2-40B4-BE49-F238E27FC236}">
                <a16:creationId xmlns:a16="http://schemas.microsoft.com/office/drawing/2014/main" id="{EC36B0C5-18E7-6FF2-B4F5-38C7333AC872}"/>
              </a:ext>
            </a:extLst>
          </p:cNvPr>
          <p:cNvGrpSpPr/>
          <p:nvPr/>
        </p:nvGrpSpPr>
        <p:grpSpPr>
          <a:xfrm>
            <a:off x="303109" y="6303671"/>
            <a:ext cx="11162356" cy="517970"/>
            <a:chOff x="303109" y="6303671"/>
            <a:chExt cx="11162356" cy="517970"/>
          </a:xfrm>
        </p:grpSpPr>
        <p:grpSp>
          <p:nvGrpSpPr>
            <p:cNvPr id="67" name="Group 66">
              <a:extLst>
                <a:ext uri="{FF2B5EF4-FFF2-40B4-BE49-F238E27FC236}">
                  <a16:creationId xmlns:a16="http://schemas.microsoft.com/office/drawing/2014/main" id="{21D8D3EE-3A5F-C269-8041-45C1D77740FB}"/>
                </a:ext>
              </a:extLst>
            </p:cNvPr>
            <p:cNvGrpSpPr/>
            <p:nvPr/>
          </p:nvGrpSpPr>
          <p:grpSpPr>
            <a:xfrm>
              <a:off x="303109" y="6305017"/>
              <a:ext cx="11162356" cy="515545"/>
              <a:chOff x="580815" y="6345655"/>
              <a:chExt cx="11162356" cy="515545"/>
            </a:xfrm>
          </p:grpSpPr>
          <p:grpSp>
            <p:nvGrpSpPr>
              <p:cNvPr id="82" name="Group 81">
                <a:extLst>
                  <a:ext uri="{FF2B5EF4-FFF2-40B4-BE49-F238E27FC236}">
                    <a16:creationId xmlns:a16="http://schemas.microsoft.com/office/drawing/2014/main" id="{43F0A064-598D-A8F2-DBE7-8F5CF5D1D5A4}"/>
                  </a:ext>
                </a:extLst>
              </p:cNvPr>
              <p:cNvGrpSpPr/>
              <p:nvPr/>
            </p:nvGrpSpPr>
            <p:grpSpPr>
              <a:xfrm>
                <a:off x="1630029" y="6345886"/>
                <a:ext cx="10113142" cy="515314"/>
                <a:chOff x="2711037" y="6334845"/>
                <a:chExt cx="10113142" cy="515314"/>
              </a:xfrm>
            </p:grpSpPr>
            <p:grpSp>
              <p:nvGrpSpPr>
                <p:cNvPr id="91" name="Group 90">
                  <a:extLst>
                    <a:ext uri="{FF2B5EF4-FFF2-40B4-BE49-F238E27FC236}">
                      <a16:creationId xmlns:a16="http://schemas.microsoft.com/office/drawing/2014/main" id="{7D42C102-36F3-B58A-25F4-390EE6480E68}"/>
                    </a:ext>
                  </a:extLst>
                </p:cNvPr>
                <p:cNvGrpSpPr/>
                <p:nvPr/>
              </p:nvGrpSpPr>
              <p:grpSpPr>
                <a:xfrm>
                  <a:off x="2711037" y="6335960"/>
                  <a:ext cx="1326465" cy="512345"/>
                  <a:chOff x="1083685" y="0"/>
                  <a:chExt cx="1562026" cy="512345"/>
                </a:xfrm>
                <a:solidFill>
                  <a:schemeClr val="accent1">
                    <a:lumMod val="20000"/>
                    <a:lumOff val="80000"/>
                  </a:schemeClr>
                </a:solidFill>
              </p:grpSpPr>
              <p:sp>
                <p:nvSpPr>
                  <p:cNvPr id="107" name="Arrow: Chevron 106">
                    <a:extLst>
                      <a:ext uri="{FF2B5EF4-FFF2-40B4-BE49-F238E27FC236}">
                        <a16:creationId xmlns:a16="http://schemas.microsoft.com/office/drawing/2014/main" id="{2ABD6EE7-ADF1-1A21-A0C2-F667D98F0FA6}"/>
                      </a:ext>
                    </a:extLst>
                  </p:cNvPr>
                  <p:cNvSpPr/>
                  <p:nvPr/>
                </p:nvSpPr>
                <p:spPr>
                  <a:xfrm>
                    <a:off x="1083685" y="0"/>
                    <a:ext cx="1562026" cy="512345"/>
                  </a:xfrm>
                  <a:prstGeom prst="chevron">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NL"/>
                  </a:p>
                </p:txBody>
              </p:sp>
              <p:sp>
                <p:nvSpPr>
                  <p:cNvPr id="108" name="Arrow: Chevron 6">
                    <a:extLst>
                      <a:ext uri="{FF2B5EF4-FFF2-40B4-BE49-F238E27FC236}">
                        <a16:creationId xmlns:a16="http://schemas.microsoft.com/office/drawing/2014/main" id="{8B86618E-CDB3-C20B-529D-814DD15B433D}"/>
                      </a:ext>
                    </a:extLst>
                  </p:cNvPr>
                  <p:cNvSpPr txBox="1"/>
                  <p:nvPr/>
                </p:nvSpPr>
                <p:spPr>
                  <a:xfrm>
                    <a:off x="1409674" y="38183"/>
                    <a:ext cx="956913" cy="385860"/>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800" kern="1200" dirty="0">
                        <a:solidFill>
                          <a:schemeClr val="tx1"/>
                        </a:solidFill>
                      </a:rPr>
                      <a:t>Simulation</a:t>
                    </a:r>
                  </a:p>
                  <a:p>
                    <a:pPr marL="0" lvl="0" indent="0" algn="ctr" defTabSz="533400">
                      <a:lnSpc>
                        <a:spcPct val="90000"/>
                      </a:lnSpc>
                      <a:spcBef>
                        <a:spcPct val="0"/>
                      </a:spcBef>
                      <a:spcAft>
                        <a:spcPct val="35000"/>
                      </a:spcAft>
                      <a:buNone/>
                    </a:pPr>
                    <a:r>
                      <a:rPr lang="en-US" sz="800" dirty="0">
                        <a:solidFill>
                          <a:schemeClr val="tx1"/>
                        </a:solidFill>
                      </a:rPr>
                      <a:t>Framework</a:t>
                    </a:r>
                    <a:endParaRPr lang="en-US" sz="800" kern="1200" dirty="0">
                      <a:solidFill>
                        <a:schemeClr val="tx1"/>
                      </a:solidFill>
                    </a:endParaRPr>
                  </a:p>
                </p:txBody>
              </p:sp>
            </p:grpSp>
            <p:grpSp>
              <p:nvGrpSpPr>
                <p:cNvPr id="92" name="Group 91">
                  <a:extLst>
                    <a:ext uri="{FF2B5EF4-FFF2-40B4-BE49-F238E27FC236}">
                      <a16:creationId xmlns:a16="http://schemas.microsoft.com/office/drawing/2014/main" id="{B21EA2E3-53A0-BB50-33EA-0786F67CDB38}"/>
                    </a:ext>
                  </a:extLst>
                </p:cNvPr>
                <p:cNvGrpSpPr/>
                <p:nvPr/>
              </p:nvGrpSpPr>
              <p:grpSpPr>
                <a:xfrm>
                  <a:off x="3828030" y="6335959"/>
                  <a:ext cx="1326462" cy="512345"/>
                  <a:chOff x="2399035" y="-1"/>
                  <a:chExt cx="1562026" cy="512345"/>
                </a:xfrm>
                <a:solidFill>
                  <a:schemeClr val="accent1">
                    <a:lumMod val="20000"/>
                    <a:lumOff val="80000"/>
                  </a:schemeClr>
                </a:solidFill>
              </p:grpSpPr>
              <p:sp>
                <p:nvSpPr>
                  <p:cNvPr id="105" name="Arrow: Chevron 104">
                    <a:extLst>
                      <a:ext uri="{FF2B5EF4-FFF2-40B4-BE49-F238E27FC236}">
                        <a16:creationId xmlns:a16="http://schemas.microsoft.com/office/drawing/2014/main" id="{3C59D5C7-A10E-FB70-ADBE-C71A4D3CB603}"/>
                      </a:ext>
                    </a:extLst>
                  </p:cNvPr>
                  <p:cNvSpPr/>
                  <p:nvPr/>
                </p:nvSpPr>
                <p:spPr>
                  <a:xfrm>
                    <a:off x="2399035" y="-1"/>
                    <a:ext cx="1562026" cy="512345"/>
                  </a:xfrm>
                  <a:prstGeom prst="chevron">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NL"/>
                  </a:p>
                </p:txBody>
              </p:sp>
              <p:sp>
                <p:nvSpPr>
                  <p:cNvPr id="106" name="Arrow: Chevron 8">
                    <a:extLst>
                      <a:ext uri="{FF2B5EF4-FFF2-40B4-BE49-F238E27FC236}">
                        <a16:creationId xmlns:a16="http://schemas.microsoft.com/office/drawing/2014/main" id="{1523E640-8AAC-F40E-57A8-1C79143AD49A}"/>
                      </a:ext>
                    </a:extLst>
                  </p:cNvPr>
                  <p:cNvSpPr txBox="1"/>
                  <p:nvPr/>
                </p:nvSpPr>
                <p:spPr>
                  <a:xfrm>
                    <a:off x="2750717" y="61863"/>
                    <a:ext cx="931221" cy="396541"/>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800" kern="1200" dirty="0">
                        <a:solidFill>
                          <a:schemeClr val="tx1"/>
                        </a:solidFill>
                      </a:rPr>
                      <a:t>Application</a:t>
                    </a:r>
                  </a:p>
                  <a:p>
                    <a:pPr marL="0" lvl="0" indent="0" algn="ctr" defTabSz="533400">
                      <a:lnSpc>
                        <a:spcPct val="90000"/>
                      </a:lnSpc>
                      <a:spcBef>
                        <a:spcPct val="0"/>
                      </a:spcBef>
                      <a:spcAft>
                        <a:spcPct val="35000"/>
                      </a:spcAft>
                      <a:buNone/>
                    </a:pPr>
                    <a:r>
                      <a:rPr lang="en-US" sz="800" kern="1200" dirty="0">
                        <a:solidFill>
                          <a:schemeClr val="tx1"/>
                        </a:solidFill>
                      </a:rPr>
                      <a:t> Case-Study</a:t>
                    </a:r>
                  </a:p>
                </p:txBody>
              </p:sp>
            </p:grpSp>
            <p:grpSp>
              <p:nvGrpSpPr>
                <p:cNvPr id="93" name="Group 92">
                  <a:extLst>
                    <a:ext uri="{FF2B5EF4-FFF2-40B4-BE49-F238E27FC236}">
                      <a16:creationId xmlns:a16="http://schemas.microsoft.com/office/drawing/2014/main" id="{00759D62-965B-019A-42C1-471DAB142F63}"/>
                    </a:ext>
                  </a:extLst>
                </p:cNvPr>
                <p:cNvGrpSpPr/>
                <p:nvPr/>
              </p:nvGrpSpPr>
              <p:grpSpPr>
                <a:xfrm>
                  <a:off x="4947293" y="6335960"/>
                  <a:ext cx="1326462" cy="512345"/>
                  <a:chOff x="3717067" y="0"/>
                  <a:chExt cx="1562025" cy="512345"/>
                </a:xfrm>
                <a:solidFill>
                  <a:schemeClr val="accent1">
                    <a:lumMod val="20000"/>
                    <a:lumOff val="80000"/>
                  </a:schemeClr>
                </a:solidFill>
              </p:grpSpPr>
              <p:sp>
                <p:nvSpPr>
                  <p:cNvPr id="103" name="Arrow: Chevron 102">
                    <a:extLst>
                      <a:ext uri="{FF2B5EF4-FFF2-40B4-BE49-F238E27FC236}">
                        <a16:creationId xmlns:a16="http://schemas.microsoft.com/office/drawing/2014/main" id="{F4D88826-97A4-4978-1240-74E9BA6D0D30}"/>
                      </a:ext>
                    </a:extLst>
                  </p:cNvPr>
                  <p:cNvSpPr/>
                  <p:nvPr/>
                </p:nvSpPr>
                <p:spPr>
                  <a:xfrm>
                    <a:off x="3717067" y="0"/>
                    <a:ext cx="1562025" cy="512345"/>
                  </a:xfrm>
                  <a:prstGeom prst="chevron">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NL" dirty="0"/>
                  </a:p>
                </p:txBody>
              </p:sp>
              <p:sp>
                <p:nvSpPr>
                  <p:cNvPr id="104" name="Arrow: Chevron 10">
                    <a:extLst>
                      <a:ext uri="{FF2B5EF4-FFF2-40B4-BE49-F238E27FC236}">
                        <a16:creationId xmlns:a16="http://schemas.microsoft.com/office/drawing/2014/main" id="{65F981A4-C910-49EB-C0DF-A09B0111BF13}"/>
                      </a:ext>
                    </a:extLst>
                  </p:cNvPr>
                  <p:cNvSpPr txBox="1"/>
                  <p:nvPr/>
                </p:nvSpPr>
                <p:spPr>
                  <a:xfrm>
                    <a:off x="4011291" y="53939"/>
                    <a:ext cx="884745" cy="40446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800" kern="1200" dirty="0">
                        <a:solidFill>
                          <a:schemeClr val="tx1"/>
                        </a:solidFill>
                      </a:rPr>
                      <a:t>Continuum</a:t>
                    </a:r>
                  </a:p>
                  <a:p>
                    <a:pPr marL="0" lvl="0" indent="0" algn="ctr" defTabSz="533400">
                      <a:lnSpc>
                        <a:spcPct val="90000"/>
                      </a:lnSpc>
                      <a:spcBef>
                        <a:spcPct val="0"/>
                      </a:spcBef>
                      <a:spcAft>
                        <a:spcPct val="35000"/>
                      </a:spcAft>
                      <a:buNone/>
                    </a:pPr>
                    <a:r>
                      <a:rPr lang="en-US" sz="800" dirty="0">
                        <a:solidFill>
                          <a:schemeClr val="tx1"/>
                        </a:solidFill>
                      </a:rPr>
                      <a:t>Architecture</a:t>
                    </a:r>
                    <a:endParaRPr lang="en-US" sz="800" kern="1200" dirty="0">
                      <a:solidFill>
                        <a:schemeClr val="tx1"/>
                      </a:solidFill>
                    </a:endParaRPr>
                  </a:p>
                </p:txBody>
              </p:sp>
            </p:grpSp>
            <p:grpSp>
              <p:nvGrpSpPr>
                <p:cNvPr id="94" name="Group 93">
                  <a:extLst>
                    <a:ext uri="{FF2B5EF4-FFF2-40B4-BE49-F238E27FC236}">
                      <a16:creationId xmlns:a16="http://schemas.microsoft.com/office/drawing/2014/main" id="{3ABD96D5-F4E6-1747-339E-3FD84E0D3823}"/>
                    </a:ext>
                  </a:extLst>
                </p:cNvPr>
                <p:cNvGrpSpPr/>
                <p:nvPr/>
              </p:nvGrpSpPr>
              <p:grpSpPr>
                <a:xfrm>
                  <a:off x="6069873" y="6337814"/>
                  <a:ext cx="1326462" cy="512345"/>
                  <a:chOff x="5039005" y="1854"/>
                  <a:chExt cx="1562025" cy="512345"/>
                </a:xfrm>
                <a:solidFill>
                  <a:schemeClr val="accent1">
                    <a:lumMod val="20000"/>
                    <a:lumOff val="80000"/>
                  </a:schemeClr>
                </a:solidFill>
              </p:grpSpPr>
              <p:sp>
                <p:nvSpPr>
                  <p:cNvPr id="101" name="Arrow: Chevron 100">
                    <a:extLst>
                      <a:ext uri="{FF2B5EF4-FFF2-40B4-BE49-F238E27FC236}">
                        <a16:creationId xmlns:a16="http://schemas.microsoft.com/office/drawing/2014/main" id="{15EEF7D4-1DE8-678D-7C32-E847B769DAB0}"/>
                      </a:ext>
                    </a:extLst>
                  </p:cNvPr>
                  <p:cNvSpPr/>
                  <p:nvPr/>
                </p:nvSpPr>
                <p:spPr>
                  <a:xfrm>
                    <a:off x="5039005" y="1854"/>
                    <a:ext cx="1562025" cy="512345"/>
                  </a:xfrm>
                  <a:prstGeom prst="chevron">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NL" dirty="0"/>
                  </a:p>
                </p:txBody>
              </p:sp>
              <p:sp>
                <p:nvSpPr>
                  <p:cNvPr id="102" name="Arrow: Chevron 12">
                    <a:extLst>
                      <a:ext uri="{FF2B5EF4-FFF2-40B4-BE49-F238E27FC236}">
                        <a16:creationId xmlns:a16="http://schemas.microsoft.com/office/drawing/2014/main" id="{29CCB5AD-24C3-0C7E-A1D4-96FD11F15812}"/>
                      </a:ext>
                    </a:extLst>
                  </p:cNvPr>
                  <p:cNvSpPr txBox="1"/>
                  <p:nvPr/>
                </p:nvSpPr>
                <p:spPr>
                  <a:xfrm>
                    <a:off x="5358631" y="55090"/>
                    <a:ext cx="947315" cy="396541"/>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800" kern="1200" dirty="0">
                        <a:solidFill>
                          <a:schemeClr val="tx1"/>
                        </a:solidFill>
                      </a:rPr>
                      <a:t>Experimental</a:t>
                    </a:r>
                  </a:p>
                  <a:p>
                    <a:pPr marL="0" lvl="0" indent="0" algn="ctr" defTabSz="533400">
                      <a:lnSpc>
                        <a:spcPct val="90000"/>
                      </a:lnSpc>
                      <a:spcBef>
                        <a:spcPct val="0"/>
                      </a:spcBef>
                      <a:spcAft>
                        <a:spcPct val="35000"/>
                      </a:spcAft>
                      <a:buNone/>
                    </a:pPr>
                    <a:r>
                      <a:rPr lang="en-US" sz="800" kern="1200" dirty="0">
                        <a:solidFill>
                          <a:schemeClr val="tx1"/>
                        </a:solidFill>
                      </a:rPr>
                      <a:t> Scenarios</a:t>
                    </a:r>
                  </a:p>
                </p:txBody>
              </p:sp>
            </p:grpSp>
            <p:grpSp>
              <p:nvGrpSpPr>
                <p:cNvPr id="95" name="Group 94">
                  <a:extLst>
                    <a:ext uri="{FF2B5EF4-FFF2-40B4-BE49-F238E27FC236}">
                      <a16:creationId xmlns:a16="http://schemas.microsoft.com/office/drawing/2014/main" id="{88329BC2-A346-F857-0F3C-A03BA153C89B}"/>
                    </a:ext>
                  </a:extLst>
                </p:cNvPr>
                <p:cNvGrpSpPr/>
                <p:nvPr/>
              </p:nvGrpSpPr>
              <p:grpSpPr>
                <a:xfrm>
                  <a:off x="7192684" y="6335960"/>
                  <a:ext cx="1261096" cy="512345"/>
                  <a:chOff x="6361209" y="0"/>
                  <a:chExt cx="1485051" cy="512345"/>
                </a:xfrm>
                <a:solidFill>
                  <a:schemeClr val="accent1">
                    <a:lumMod val="20000"/>
                    <a:lumOff val="80000"/>
                  </a:schemeClr>
                </a:solidFill>
              </p:grpSpPr>
              <p:sp>
                <p:nvSpPr>
                  <p:cNvPr id="99" name="Arrow: Chevron 98">
                    <a:extLst>
                      <a:ext uri="{FF2B5EF4-FFF2-40B4-BE49-F238E27FC236}">
                        <a16:creationId xmlns:a16="http://schemas.microsoft.com/office/drawing/2014/main" id="{CE7139F1-9F66-589C-BDBB-1A2DBC9B55E1}"/>
                      </a:ext>
                    </a:extLst>
                  </p:cNvPr>
                  <p:cNvSpPr/>
                  <p:nvPr/>
                </p:nvSpPr>
                <p:spPr>
                  <a:xfrm>
                    <a:off x="6361209" y="0"/>
                    <a:ext cx="1485051" cy="512345"/>
                  </a:xfrm>
                  <a:prstGeom prst="chevron">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NL"/>
                  </a:p>
                </p:txBody>
              </p:sp>
              <p:sp>
                <p:nvSpPr>
                  <p:cNvPr id="100" name="Arrow: Chevron 14">
                    <a:extLst>
                      <a:ext uri="{FF2B5EF4-FFF2-40B4-BE49-F238E27FC236}">
                        <a16:creationId xmlns:a16="http://schemas.microsoft.com/office/drawing/2014/main" id="{41E30AEF-0AD2-197D-5730-E0B559A28E9A}"/>
                      </a:ext>
                    </a:extLst>
                  </p:cNvPr>
                  <p:cNvSpPr txBox="1"/>
                  <p:nvPr/>
                </p:nvSpPr>
                <p:spPr>
                  <a:xfrm>
                    <a:off x="6664463" y="61863"/>
                    <a:ext cx="898644" cy="366504"/>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800" dirty="0">
                        <a:solidFill>
                          <a:schemeClr val="tx1"/>
                        </a:solidFill>
                      </a:rPr>
                      <a:t>Simulation</a:t>
                    </a:r>
                  </a:p>
                  <a:p>
                    <a:pPr marL="0" lvl="0" indent="0" algn="ctr" defTabSz="533400">
                      <a:lnSpc>
                        <a:spcPct val="90000"/>
                      </a:lnSpc>
                      <a:spcBef>
                        <a:spcPct val="0"/>
                      </a:spcBef>
                      <a:spcAft>
                        <a:spcPct val="35000"/>
                      </a:spcAft>
                      <a:buNone/>
                    </a:pPr>
                    <a:r>
                      <a:rPr lang="en-US" sz="800" dirty="0">
                        <a:solidFill>
                          <a:schemeClr val="tx1"/>
                        </a:solidFill>
                      </a:rPr>
                      <a:t> Results</a:t>
                    </a:r>
                    <a:endParaRPr lang="en-US" sz="800" kern="1200" dirty="0">
                      <a:solidFill>
                        <a:schemeClr val="tx1"/>
                      </a:solidFill>
                    </a:endParaRPr>
                  </a:p>
                </p:txBody>
              </p:sp>
            </p:grpSp>
            <p:grpSp>
              <p:nvGrpSpPr>
                <p:cNvPr id="96" name="Group 95">
                  <a:extLst>
                    <a:ext uri="{FF2B5EF4-FFF2-40B4-BE49-F238E27FC236}">
                      <a16:creationId xmlns:a16="http://schemas.microsoft.com/office/drawing/2014/main" id="{42FE022C-2893-50D8-C91F-2B6BC70D75CB}"/>
                    </a:ext>
                  </a:extLst>
                </p:cNvPr>
                <p:cNvGrpSpPr/>
                <p:nvPr/>
              </p:nvGrpSpPr>
              <p:grpSpPr>
                <a:xfrm>
                  <a:off x="11497717" y="6334845"/>
                  <a:ext cx="1326462" cy="512345"/>
                  <a:chOff x="11430768" y="-1115"/>
                  <a:chExt cx="1562025" cy="512345"/>
                </a:xfrm>
                <a:solidFill>
                  <a:schemeClr val="accent1">
                    <a:lumMod val="20000"/>
                    <a:lumOff val="80000"/>
                  </a:schemeClr>
                </a:solidFill>
              </p:grpSpPr>
              <p:sp>
                <p:nvSpPr>
                  <p:cNvPr id="97" name="Arrow: Chevron 96">
                    <a:extLst>
                      <a:ext uri="{FF2B5EF4-FFF2-40B4-BE49-F238E27FC236}">
                        <a16:creationId xmlns:a16="http://schemas.microsoft.com/office/drawing/2014/main" id="{E2AE58B3-A5F0-9606-D06F-A77F031BB83D}"/>
                      </a:ext>
                    </a:extLst>
                  </p:cNvPr>
                  <p:cNvSpPr/>
                  <p:nvPr/>
                </p:nvSpPr>
                <p:spPr>
                  <a:xfrm>
                    <a:off x="11430768" y="-1115"/>
                    <a:ext cx="1562025" cy="512345"/>
                  </a:xfrm>
                  <a:prstGeom prst="chevron">
                    <a:avLst/>
                  </a:prstGeom>
                  <a:solidFill>
                    <a:schemeClr val="accent1">
                      <a:lumMod val="20000"/>
                      <a:lumOff val="8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NL"/>
                  </a:p>
                </p:txBody>
              </p:sp>
              <p:sp>
                <p:nvSpPr>
                  <p:cNvPr id="98" name="Arrow: Chevron 16">
                    <a:extLst>
                      <a:ext uri="{FF2B5EF4-FFF2-40B4-BE49-F238E27FC236}">
                        <a16:creationId xmlns:a16="http://schemas.microsoft.com/office/drawing/2014/main" id="{5A14B714-7543-3E06-F3A6-1457694EEF92}"/>
                      </a:ext>
                    </a:extLst>
                  </p:cNvPr>
                  <p:cNvSpPr txBox="1"/>
                  <p:nvPr/>
                </p:nvSpPr>
                <p:spPr>
                  <a:xfrm>
                    <a:off x="11842637" y="76283"/>
                    <a:ext cx="900377" cy="374429"/>
                  </a:xfrm>
                  <a:prstGeom prst="rect">
                    <a:avLst/>
                  </a:prstGeom>
                  <a:solidFill>
                    <a:schemeClr val="accent1">
                      <a:lumMod val="20000"/>
                      <a:lumOff val="80000"/>
                    </a:schemeClr>
                  </a:solidFill>
                </p:spPr>
                <p:style>
                  <a:lnRef idx="0">
                    <a:scrgbClr r="0" g="0" b="0"/>
                  </a:lnRef>
                  <a:fillRef idx="0">
                    <a:scrgbClr r="0" g="0" b="0"/>
                  </a:fillRef>
                  <a:effectRef idx="0">
                    <a:scrgbClr r="0" g="0" b="0"/>
                  </a:effectRef>
                  <a:fontRef idx="minor">
                    <a:schemeClr val="lt1"/>
                  </a:fontRef>
                </p:style>
                <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800" kern="1200" dirty="0">
                        <a:solidFill>
                          <a:schemeClr val="accent1">
                            <a:lumMod val="50000"/>
                          </a:schemeClr>
                        </a:solidFill>
                      </a:rPr>
                      <a:t>Conclusion and Future Work</a:t>
                    </a:r>
                    <a:endParaRPr lang="en-US" sz="700" kern="1200" dirty="0">
                      <a:solidFill>
                        <a:schemeClr val="accent1">
                          <a:lumMod val="50000"/>
                        </a:schemeClr>
                      </a:solidFill>
                    </a:endParaRPr>
                  </a:p>
                </p:txBody>
              </p:sp>
            </p:grpSp>
          </p:grpSp>
          <p:grpSp>
            <p:nvGrpSpPr>
              <p:cNvPr id="83" name="Group 82">
                <a:extLst>
                  <a:ext uri="{FF2B5EF4-FFF2-40B4-BE49-F238E27FC236}">
                    <a16:creationId xmlns:a16="http://schemas.microsoft.com/office/drawing/2014/main" id="{39D9C377-6660-94D3-DB69-501563F54A05}"/>
                  </a:ext>
                </a:extLst>
              </p:cNvPr>
              <p:cNvGrpSpPr/>
              <p:nvPr/>
            </p:nvGrpSpPr>
            <p:grpSpPr>
              <a:xfrm>
                <a:off x="580815" y="6345655"/>
                <a:ext cx="1251956" cy="512345"/>
                <a:chOff x="1869440" y="6335959"/>
                <a:chExt cx="1251956" cy="512345"/>
              </a:xfrm>
            </p:grpSpPr>
            <p:sp>
              <p:nvSpPr>
                <p:cNvPr id="87" name="Arrow: Chevron 86">
                  <a:extLst>
                    <a:ext uri="{FF2B5EF4-FFF2-40B4-BE49-F238E27FC236}">
                      <a16:creationId xmlns:a16="http://schemas.microsoft.com/office/drawing/2014/main" id="{126353B8-94AA-9A2A-64DB-BD89FD115535}"/>
                    </a:ext>
                  </a:extLst>
                </p:cNvPr>
                <p:cNvSpPr/>
                <p:nvPr/>
              </p:nvSpPr>
              <p:spPr>
                <a:xfrm>
                  <a:off x="1869440" y="6335959"/>
                  <a:ext cx="1251956" cy="512345"/>
                </a:xfrm>
                <a:prstGeom prst="chevron">
                  <a:avLst/>
                </a:prstGeom>
                <a:solidFill>
                  <a:schemeClr val="accent1">
                    <a:lumMod val="75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NL" dirty="0"/>
                </a:p>
              </p:txBody>
            </p:sp>
            <p:sp>
              <p:nvSpPr>
                <p:cNvPr id="88" name="Arrow: Chevron 6">
                  <a:extLst>
                    <a:ext uri="{FF2B5EF4-FFF2-40B4-BE49-F238E27FC236}">
                      <a16:creationId xmlns:a16="http://schemas.microsoft.com/office/drawing/2014/main" id="{CF53E60B-6573-786B-A687-B7FC79FEBC74}"/>
                    </a:ext>
                  </a:extLst>
                </p:cNvPr>
                <p:cNvSpPr txBox="1"/>
                <p:nvPr/>
              </p:nvSpPr>
              <p:spPr>
                <a:xfrm>
                  <a:off x="2167466" y="6389898"/>
                  <a:ext cx="736387" cy="404466"/>
                </a:xfrm>
                <a:prstGeom prst="rect">
                  <a:avLst/>
                </a:prstGeom>
                <a:solidFill>
                  <a:schemeClr val="accent1">
                    <a:lumMod val="75000"/>
                  </a:schemeClr>
                </a:solidFill>
              </p:spPr>
              <p:style>
                <a:lnRef idx="0">
                  <a:scrgbClr r="0" g="0" b="0"/>
                </a:lnRef>
                <a:fillRef idx="0">
                  <a:scrgbClr r="0" g="0" b="0"/>
                </a:fillRef>
                <a:effectRef idx="0">
                  <a:scrgbClr r="0" g="0" b="0"/>
                </a:effectRef>
                <a:fontRef idx="minor">
                  <a:schemeClr val="lt1"/>
                </a:fontRef>
              </p:style>
              <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800" b="1" kern="1200" dirty="0">
                      <a:solidFill>
                        <a:schemeClr val="bg1"/>
                      </a:solidFill>
                    </a:rPr>
                    <a:t>Introduction</a:t>
                  </a:r>
                </a:p>
              </p:txBody>
            </p:sp>
          </p:grpSp>
        </p:grpSp>
        <p:sp>
          <p:nvSpPr>
            <p:cNvPr id="69" name="Arrow: Chevron 68">
              <a:extLst>
                <a:ext uri="{FF2B5EF4-FFF2-40B4-BE49-F238E27FC236}">
                  <a16:creationId xmlns:a16="http://schemas.microsoft.com/office/drawing/2014/main" id="{3B223870-C89E-729E-1427-F4E985C72F6C}"/>
                </a:ext>
              </a:extLst>
            </p:cNvPr>
            <p:cNvSpPr/>
            <p:nvPr/>
          </p:nvSpPr>
          <p:spPr>
            <a:xfrm>
              <a:off x="6886317" y="6305017"/>
              <a:ext cx="1326462" cy="512345"/>
            </a:xfrm>
            <a:prstGeom prst="chevron">
              <a:avLst/>
            </a:prstGeom>
            <a:solidFill>
              <a:schemeClr val="accent1">
                <a:lumMod val="20000"/>
                <a:lumOff val="8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NL" dirty="0"/>
            </a:p>
          </p:txBody>
        </p:sp>
        <p:sp>
          <p:nvSpPr>
            <p:cNvPr id="71" name="Arrow: Chevron 6">
              <a:extLst>
                <a:ext uri="{FF2B5EF4-FFF2-40B4-BE49-F238E27FC236}">
                  <a16:creationId xmlns:a16="http://schemas.microsoft.com/office/drawing/2014/main" id="{F733EA5C-24CA-C0D5-DA00-1FC5BDB94173}"/>
                </a:ext>
              </a:extLst>
            </p:cNvPr>
            <p:cNvSpPr txBox="1"/>
            <p:nvPr/>
          </p:nvSpPr>
          <p:spPr>
            <a:xfrm>
              <a:off x="7162766" y="6345947"/>
              <a:ext cx="812605" cy="385860"/>
            </a:xfrm>
            <a:prstGeom prst="rect">
              <a:avLst/>
            </a:prstGeom>
            <a:solidFill>
              <a:schemeClr val="accent1">
                <a:lumMod val="20000"/>
                <a:lumOff val="80000"/>
              </a:schemeClr>
            </a:solidFill>
          </p:spPr>
          <p:style>
            <a:lnRef idx="0">
              <a:scrgbClr r="0" g="0" b="0"/>
            </a:lnRef>
            <a:fillRef idx="0">
              <a:scrgbClr r="0" g="0" b="0"/>
            </a:fillRef>
            <a:effectRef idx="0">
              <a:scrgbClr r="0" g="0" b="0"/>
            </a:effectRef>
            <a:fontRef idx="minor">
              <a:schemeClr val="lt1"/>
            </a:fontRef>
          </p:style>
          <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800" kern="1200" dirty="0">
                  <a:solidFill>
                    <a:schemeClr val="tx1"/>
                  </a:solidFill>
                </a:rPr>
                <a:t>Network</a:t>
              </a:r>
            </a:p>
            <a:p>
              <a:pPr marL="0" lvl="0" indent="0" algn="ctr" defTabSz="533400">
                <a:lnSpc>
                  <a:spcPct val="90000"/>
                </a:lnSpc>
                <a:spcBef>
                  <a:spcPct val="0"/>
                </a:spcBef>
                <a:spcAft>
                  <a:spcPct val="35000"/>
                </a:spcAft>
                <a:buNone/>
              </a:pPr>
              <a:r>
                <a:rPr lang="en-US" sz="800" kern="1200" dirty="0">
                  <a:solidFill>
                    <a:schemeClr val="tx1"/>
                  </a:solidFill>
                </a:rPr>
                <a:t>Energy Modeling</a:t>
              </a:r>
            </a:p>
          </p:txBody>
        </p:sp>
        <p:sp>
          <p:nvSpPr>
            <p:cNvPr id="72" name="Arrow: Chevron 71">
              <a:extLst>
                <a:ext uri="{FF2B5EF4-FFF2-40B4-BE49-F238E27FC236}">
                  <a16:creationId xmlns:a16="http://schemas.microsoft.com/office/drawing/2014/main" id="{71A523C4-EF6D-CA74-C08B-A2C60ED6944C}"/>
                </a:ext>
              </a:extLst>
            </p:cNvPr>
            <p:cNvSpPr/>
            <p:nvPr/>
          </p:nvSpPr>
          <p:spPr>
            <a:xfrm>
              <a:off x="8015189" y="6309296"/>
              <a:ext cx="1266984" cy="512345"/>
            </a:xfrm>
            <a:prstGeom prst="chevron">
              <a:avLst/>
            </a:prstGeom>
            <a:solidFill>
              <a:schemeClr val="accent1">
                <a:lumMod val="20000"/>
                <a:lumOff val="8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NL" dirty="0"/>
            </a:p>
          </p:txBody>
        </p:sp>
        <p:sp>
          <p:nvSpPr>
            <p:cNvPr id="73" name="Arrow: Chevron 6">
              <a:extLst>
                <a:ext uri="{FF2B5EF4-FFF2-40B4-BE49-F238E27FC236}">
                  <a16:creationId xmlns:a16="http://schemas.microsoft.com/office/drawing/2014/main" id="{47E6B325-685B-D9B4-80B8-0F0D56171B1B}"/>
                </a:ext>
              </a:extLst>
            </p:cNvPr>
            <p:cNvSpPr txBox="1"/>
            <p:nvPr/>
          </p:nvSpPr>
          <p:spPr>
            <a:xfrm>
              <a:off x="8340278" y="6366615"/>
              <a:ext cx="724355" cy="385860"/>
            </a:xfrm>
            <a:prstGeom prst="rect">
              <a:avLst/>
            </a:prstGeom>
            <a:solidFill>
              <a:schemeClr val="accent1">
                <a:lumMod val="20000"/>
                <a:lumOff val="80000"/>
              </a:schemeClr>
            </a:solidFill>
          </p:spPr>
          <p:style>
            <a:lnRef idx="0">
              <a:scrgbClr r="0" g="0" b="0"/>
            </a:lnRef>
            <a:fillRef idx="0">
              <a:scrgbClr r="0" g="0" b="0"/>
            </a:fillRef>
            <a:effectRef idx="0">
              <a:scrgbClr r="0" g="0" b="0"/>
            </a:effectRef>
            <a:fontRef idx="minor">
              <a:schemeClr val="lt1"/>
            </a:fontRef>
          </p:style>
          <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800" dirty="0">
                  <a:solidFill>
                    <a:schemeClr val="tx1"/>
                  </a:solidFill>
                </a:rPr>
                <a:t>Multi</a:t>
              </a:r>
            </a:p>
            <a:p>
              <a:pPr marL="0" lvl="0" indent="0" algn="ctr" defTabSz="533400">
                <a:lnSpc>
                  <a:spcPct val="90000"/>
                </a:lnSpc>
                <a:spcBef>
                  <a:spcPct val="0"/>
                </a:spcBef>
                <a:spcAft>
                  <a:spcPct val="35000"/>
                </a:spcAft>
                <a:buNone/>
              </a:pPr>
              <a:r>
                <a:rPr lang="en-US" sz="800" kern="1200" dirty="0">
                  <a:solidFill>
                    <a:schemeClr val="tx1"/>
                  </a:solidFill>
                </a:rPr>
                <a:t>Application</a:t>
              </a:r>
            </a:p>
          </p:txBody>
        </p:sp>
        <p:sp>
          <p:nvSpPr>
            <p:cNvPr id="75" name="Arrow: Chevron 74">
              <a:extLst>
                <a:ext uri="{FF2B5EF4-FFF2-40B4-BE49-F238E27FC236}">
                  <a16:creationId xmlns:a16="http://schemas.microsoft.com/office/drawing/2014/main" id="{669C29DC-E453-A940-2C22-D2B68326DA11}"/>
                </a:ext>
              </a:extLst>
            </p:cNvPr>
            <p:cNvSpPr/>
            <p:nvPr/>
          </p:nvSpPr>
          <p:spPr>
            <a:xfrm>
              <a:off x="9076381" y="6303671"/>
              <a:ext cx="1266984" cy="512345"/>
            </a:xfrm>
            <a:prstGeom prst="chevron">
              <a:avLst/>
            </a:prstGeom>
            <a:solidFill>
              <a:schemeClr val="accent1">
                <a:lumMod val="20000"/>
                <a:lumOff val="8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NL"/>
            </a:p>
          </p:txBody>
        </p:sp>
        <p:sp>
          <p:nvSpPr>
            <p:cNvPr id="78" name="Arrow: Chevron 14">
              <a:extLst>
                <a:ext uri="{FF2B5EF4-FFF2-40B4-BE49-F238E27FC236}">
                  <a16:creationId xmlns:a16="http://schemas.microsoft.com/office/drawing/2014/main" id="{B0CAE894-373C-8046-53F7-63BDD0B7C21D}"/>
                </a:ext>
              </a:extLst>
            </p:cNvPr>
            <p:cNvSpPr txBox="1"/>
            <p:nvPr/>
          </p:nvSpPr>
          <p:spPr>
            <a:xfrm>
              <a:off x="9408165" y="6365534"/>
              <a:ext cx="672252" cy="366504"/>
            </a:xfrm>
            <a:prstGeom prst="rect">
              <a:avLst/>
            </a:prstGeom>
            <a:solidFill>
              <a:schemeClr val="accent1">
                <a:lumMod val="20000"/>
                <a:lumOff val="80000"/>
              </a:schemeClr>
            </a:solidFill>
          </p:spPr>
          <p:style>
            <a:lnRef idx="0">
              <a:scrgbClr r="0" g="0" b="0"/>
            </a:lnRef>
            <a:fillRef idx="0">
              <a:scrgbClr r="0" g="0" b="0"/>
            </a:fillRef>
            <a:effectRef idx="0">
              <a:scrgbClr r="0" g="0" b="0"/>
            </a:effectRef>
            <a:fontRef idx="minor">
              <a:schemeClr val="lt1"/>
            </a:fontRef>
          </p:style>
          <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800" dirty="0">
                  <a:solidFill>
                    <a:schemeClr val="tx1"/>
                  </a:solidFill>
                </a:rPr>
                <a:t>Simulation</a:t>
              </a:r>
            </a:p>
            <a:p>
              <a:pPr marL="0" lvl="0" indent="0" algn="ctr" defTabSz="533400">
                <a:lnSpc>
                  <a:spcPct val="90000"/>
                </a:lnSpc>
                <a:spcBef>
                  <a:spcPct val="0"/>
                </a:spcBef>
                <a:spcAft>
                  <a:spcPct val="35000"/>
                </a:spcAft>
                <a:buNone/>
              </a:pPr>
              <a:r>
                <a:rPr lang="en-US" sz="800" dirty="0">
                  <a:solidFill>
                    <a:schemeClr val="tx1"/>
                  </a:solidFill>
                </a:rPr>
                <a:t> Results</a:t>
              </a:r>
              <a:endParaRPr lang="en-US" sz="800" kern="1200" dirty="0">
                <a:solidFill>
                  <a:schemeClr val="tx1"/>
                </a:solidFill>
              </a:endParaRPr>
            </a:p>
          </p:txBody>
        </p:sp>
      </p:grpSp>
    </p:spTree>
    <p:extLst>
      <p:ext uri="{BB962C8B-B14F-4D97-AF65-F5344CB8AC3E}">
        <p14:creationId xmlns:p14="http://schemas.microsoft.com/office/powerpoint/2010/main" val="1900376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90"/>
                                        </p:tgtEl>
                                        <p:attrNameLst>
                                          <p:attrName>style.visibility</p:attrName>
                                        </p:attrNameLst>
                                      </p:cBhvr>
                                      <p:to>
                                        <p:strVal val="visible"/>
                                      </p:to>
                                    </p:set>
                                    <p:anim calcmode="lin" valueType="num">
                                      <p:cBhvr>
                                        <p:cTn id="7" dur="500" fill="hold"/>
                                        <p:tgtEl>
                                          <p:spTgt spid="90"/>
                                        </p:tgtEl>
                                        <p:attrNameLst>
                                          <p:attrName>ppt_w</p:attrName>
                                        </p:attrNameLst>
                                      </p:cBhvr>
                                      <p:tavLst>
                                        <p:tav tm="0">
                                          <p:val>
                                            <p:fltVal val="0"/>
                                          </p:val>
                                        </p:tav>
                                        <p:tav tm="100000">
                                          <p:val>
                                            <p:strVal val="#ppt_w"/>
                                          </p:val>
                                        </p:tav>
                                      </p:tavLst>
                                    </p:anim>
                                    <p:anim calcmode="lin" valueType="num">
                                      <p:cBhvr>
                                        <p:cTn id="8" dur="500" fill="hold"/>
                                        <p:tgtEl>
                                          <p:spTgt spid="90"/>
                                        </p:tgtEl>
                                        <p:attrNameLst>
                                          <p:attrName>ppt_h</p:attrName>
                                        </p:attrNameLst>
                                      </p:cBhvr>
                                      <p:tavLst>
                                        <p:tav tm="0">
                                          <p:val>
                                            <p:fltVal val="0"/>
                                          </p:val>
                                        </p:tav>
                                        <p:tav tm="100000">
                                          <p:val>
                                            <p:strVal val="#ppt_h"/>
                                          </p:val>
                                        </p:tav>
                                      </p:tavLst>
                                    </p:anim>
                                    <p:animEffect transition="in" filter="fade">
                                      <p:cBhvr>
                                        <p:cTn id="9" dur="500"/>
                                        <p:tgtEl>
                                          <p:spTgt spid="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C80290-5BEE-E552-D015-259A3A8E22A5}"/>
              </a:ext>
            </a:extLst>
          </p:cNvPr>
          <p:cNvSpPr>
            <a:spLocks noGrp="1"/>
          </p:cNvSpPr>
          <p:nvPr>
            <p:ph type="title"/>
          </p:nvPr>
        </p:nvSpPr>
        <p:spPr/>
        <p:txBody>
          <a:bodyPr>
            <a:normAutofit/>
          </a:bodyPr>
          <a:lstStyle/>
          <a:p>
            <a:r>
              <a:rPr lang="en-US" sz="4000" dirty="0"/>
              <a:t>Simulation Framework</a:t>
            </a:r>
            <a:endParaRPr lang="en-NL" sz="4000" dirty="0"/>
          </a:p>
        </p:txBody>
      </p:sp>
      <p:graphicFrame>
        <p:nvGraphicFramePr>
          <p:cNvPr id="27" name="Table 26">
            <a:extLst>
              <a:ext uri="{FF2B5EF4-FFF2-40B4-BE49-F238E27FC236}">
                <a16:creationId xmlns:a16="http://schemas.microsoft.com/office/drawing/2014/main" id="{E3F1F466-0715-C683-4BCB-A93702CE6775}"/>
              </a:ext>
            </a:extLst>
          </p:cNvPr>
          <p:cNvGraphicFramePr>
            <a:graphicFrameLocks noGrp="1"/>
          </p:cNvGraphicFramePr>
          <p:nvPr>
            <p:extLst>
              <p:ext uri="{D42A27DB-BD31-4B8C-83A1-F6EECF244321}">
                <p14:modId xmlns:p14="http://schemas.microsoft.com/office/powerpoint/2010/main" val="528773174"/>
              </p:ext>
            </p:extLst>
          </p:nvPr>
        </p:nvGraphicFramePr>
        <p:xfrm>
          <a:off x="281796" y="1530397"/>
          <a:ext cx="11708920" cy="2565493"/>
        </p:xfrm>
        <a:graphic>
          <a:graphicData uri="http://schemas.openxmlformats.org/drawingml/2006/table">
            <a:tbl>
              <a:tblPr/>
              <a:tblGrid>
                <a:gridCol w="1581510">
                  <a:extLst>
                    <a:ext uri="{9D8B030D-6E8A-4147-A177-3AD203B41FA5}">
                      <a16:colId xmlns:a16="http://schemas.microsoft.com/office/drawing/2014/main" val="855482589"/>
                    </a:ext>
                  </a:extLst>
                </a:gridCol>
                <a:gridCol w="1180683">
                  <a:extLst>
                    <a:ext uri="{9D8B030D-6E8A-4147-A177-3AD203B41FA5}">
                      <a16:colId xmlns:a16="http://schemas.microsoft.com/office/drawing/2014/main" val="3085599232"/>
                    </a:ext>
                  </a:extLst>
                </a:gridCol>
                <a:gridCol w="4861939">
                  <a:extLst>
                    <a:ext uri="{9D8B030D-6E8A-4147-A177-3AD203B41FA5}">
                      <a16:colId xmlns:a16="http://schemas.microsoft.com/office/drawing/2014/main" val="2317618659"/>
                    </a:ext>
                  </a:extLst>
                </a:gridCol>
                <a:gridCol w="4084788">
                  <a:extLst>
                    <a:ext uri="{9D8B030D-6E8A-4147-A177-3AD203B41FA5}">
                      <a16:colId xmlns:a16="http://schemas.microsoft.com/office/drawing/2014/main" val="1513917330"/>
                    </a:ext>
                  </a:extLst>
                </a:gridCol>
              </a:tblGrid>
              <a:tr h="370933">
                <a:tc>
                  <a:txBody>
                    <a:bodyPr/>
                    <a:lstStyle/>
                    <a:p>
                      <a:pPr algn="l" fontAlgn="base"/>
                      <a:r>
                        <a:rPr lang="en-US" sz="1800" b="1" i="0" dirty="0">
                          <a:solidFill>
                            <a:schemeClr val="tx1">
                              <a:lumMod val="95000"/>
                              <a:lumOff val="5000"/>
                            </a:schemeClr>
                          </a:solidFill>
                          <a:effectLst/>
                          <a:latin typeface="+mn-lt"/>
                        </a:rPr>
                        <a:t>Simulator</a:t>
                      </a:r>
                      <a:r>
                        <a:rPr lang="en-US" sz="1800" b="1" i="0" dirty="0">
                          <a:solidFill>
                            <a:schemeClr val="tx1">
                              <a:lumMod val="95000"/>
                              <a:lumOff val="5000"/>
                            </a:schemeClr>
                          </a:solidFill>
                          <a:effectLst/>
                          <a:latin typeface="Biome Light" panose="020B0303030204020804" pitchFamily="34" charset="0"/>
                        </a:rPr>
                        <a:t>​</a:t>
                      </a:r>
                      <a:endParaRPr lang="en-US" sz="1800" b="1" i="0" dirty="0">
                        <a:solidFill>
                          <a:schemeClr val="tx1">
                            <a:lumMod val="95000"/>
                            <a:lumOff val="5000"/>
                          </a:schemeClr>
                        </a:solidFill>
                        <a:effectLst/>
                      </a:endParaRPr>
                    </a:p>
                  </a:txBody>
                  <a:tcPr>
                    <a:lnL w="3175" cap="flat" cmpd="sng" algn="ctr">
                      <a:solidFill>
                        <a:schemeClr val="accent3"/>
                      </a:solid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accent3"/>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F5FAEA"/>
                    </a:solidFill>
                  </a:tcPr>
                </a:tc>
                <a:tc>
                  <a:txBody>
                    <a:bodyPr/>
                    <a:lstStyle/>
                    <a:p>
                      <a:pPr algn="l" fontAlgn="base"/>
                      <a:r>
                        <a:rPr lang="en-US" sz="1800" b="1" i="0" kern="1200" dirty="0">
                          <a:solidFill>
                            <a:schemeClr val="tx1">
                              <a:lumMod val="95000"/>
                              <a:lumOff val="5000"/>
                            </a:schemeClr>
                          </a:solidFill>
                          <a:effectLst/>
                          <a:latin typeface="+mn-lt"/>
                          <a:ea typeface="+mn-ea"/>
                          <a:cs typeface="+mn-cs"/>
                        </a:rPr>
                        <a:t>Language​</a:t>
                      </a:r>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accent3"/>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F5FAEA"/>
                    </a:solidFill>
                  </a:tcPr>
                </a:tc>
                <a:tc>
                  <a:txBody>
                    <a:bodyPr/>
                    <a:lstStyle/>
                    <a:p>
                      <a:pPr algn="l" fontAlgn="base"/>
                      <a:r>
                        <a:rPr lang="en-US" sz="1800" b="1" i="0" kern="1200" dirty="0">
                          <a:solidFill>
                            <a:schemeClr val="tx1">
                              <a:lumMod val="95000"/>
                              <a:lumOff val="5000"/>
                            </a:schemeClr>
                          </a:solidFill>
                          <a:effectLst/>
                          <a:latin typeface="+mn-lt"/>
                          <a:ea typeface="+mn-ea"/>
                          <a:cs typeface="+mn-cs"/>
                        </a:rPr>
                        <a:t>Goal of simulator​</a:t>
                      </a:r>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accent3"/>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F5FAEA"/>
                    </a:solidFill>
                  </a:tcPr>
                </a:tc>
                <a:tc>
                  <a:txBody>
                    <a:bodyPr/>
                    <a:lstStyle/>
                    <a:p>
                      <a:pPr algn="l" fontAlgn="base"/>
                      <a:r>
                        <a:rPr lang="en-US" sz="1800" b="1" i="0" kern="1200" dirty="0">
                          <a:solidFill>
                            <a:schemeClr val="tx1">
                              <a:lumMod val="95000"/>
                              <a:lumOff val="5000"/>
                            </a:schemeClr>
                          </a:solidFill>
                          <a:effectLst/>
                          <a:latin typeface="+mn-lt"/>
                          <a:ea typeface="+mn-ea"/>
                          <a:cs typeface="+mn-cs"/>
                        </a:rPr>
                        <a:t>GitHub link​</a:t>
                      </a:r>
                    </a:p>
                  </a:txBody>
                  <a:tcPr>
                    <a:lnL w="6350" cap="flat" cmpd="sng" algn="ctr">
                      <a:noFill/>
                      <a:prstDash val="solid"/>
                      <a:round/>
                      <a:headEnd type="none" w="med" len="med"/>
                      <a:tailEnd type="none" w="med" len="med"/>
                    </a:lnL>
                    <a:lnR w="3175" cap="flat" cmpd="sng" algn="ctr">
                      <a:solidFill>
                        <a:schemeClr val="accent3"/>
                      </a:solidFill>
                      <a:prstDash val="solid"/>
                      <a:round/>
                      <a:headEnd type="none" w="med" len="med"/>
                      <a:tailEnd type="none" w="med" len="med"/>
                    </a:lnR>
                    <a:lnT w="3175" cap="flat" cmpd="sng" algn="ctr">
                      <a:solidFill>
                        <a:schemeClr val="accent3"/>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F5FAEA"/>
                    </a:solidFill>
                  </a:tcPr>
                </a:tc>
                <a:extLst>
                  <a:ext uri="{0D108BD9-81ED-4DB2-BD59-A6C34878D82A}">
                    <a16:rowId xmlns:a16="http://schemas.microsoft.com/office/drawing/2014/main" val="388654645"/>
                  </a:ext>
                </a:extLst>
              </a:tr>
              <a:tr h="501858">
                <a:tc>
                  <a:txBody>
                    <a:bodyPr/>
                    <a:lstStyle/>
                    <a:p>
                      <a:pPr algn="l" fontAlgn="base"/>
                      <a:r>
                        <a:rPr lang="en-US" sz="1800" b="1" i="0" dirty="0">
                          <a:solidFill>
                            <a:schemeClr val="tx1">
                              <a:lumMod val="95000"/>
                              <a:lumOff val="5000"/>
                            </a:schemeClr>
                          </a:solidFill>
                          <a:effectLst/>
                          <a:latin typeface="+mn-lt"/>
                        </a:rPr>
                        <a:t>EdgeCloudSim</a:t>
                      </a:r>
                      <a:r>
                        <a:rPr lang="en-US" sz="1800" b="0" i="0" dirty="0">
                          <a:solidFill>
                            <a:schemeClr val="tx1">
                              <a:lumMod val="95000"/>
                              <a:lumOff val="5000"/>
                            </a:schemeClr>
                          </a:solidFill>
                          <a:effectLst/>
                          <a:latin typeface="+mn-lt"/>
                        </a:rPr>
                        <a:t>​</a:t>
                      </a:r>
                    </a:p>
                  </a:txBody>
                  <a:tcPr>
                    <a:lnL w="3175" cap="flat" cmpd="sng" algn="ctr">
                      <a:solidFill>
                        <a:schemeClr val="accent3"/>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algn="l" defTabSz="914400" rtl="0" eaLnBrk="1" fontAlgn="base" latinLnBrk="0" hangingPunct="1"/>
                      <a:r>
                        <a:rPr lang="en-US" sz="1800" b="0" i="0" kern="1200" dirty="0">
                          <a:solidFill>
                            <a:schemeClr val="tx1">
                              <a:lumMod val="85000"/>
                              <a:lumOff val="15000"/>
                            </a:schemeClr>
                          </a:solidFill>
                          <a:effectLst/>
                          <a:latin typeface="+mn-lt"/>
                          <a:ea typeface="+mn-ea"/>
                          <a:cs typeface="+mn-cs"/>
                        </a:rPr>
                        <a:t>Java​</a:t>
                      </a:r>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algn="l" defTabSz="914400" rtl="0" eaLnBrk="1" fontAlgn="base" latinLnBrk="0" hangingPunct="1"/>
                      <a:r>
                        <a:rPr lang="en-US" sz="1800" b="0" i="0" kern="1200" dirty="0">
                          <a:solidFill>
                            <a:schemeClr val="tx1">
                              <a:lumMod val="85000"/>
                              <a:lumOff val="15000"/>
                            </a:schemeClr>
                          </a:solidFill>
                          <a:effectLst/>
                          <a:latin typeface="+mn-lt"/>
                          <a:ea typeface="+mn-ea"/>
                          <a:cs typeface="+mn-cs"/>
                        </a:rPr>
                        <a:t>An environment for performance evaluation of edge computing systems​</a:t>
                      </a:r>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algn="l" defTabSz="914400" rtl="0" eaLnBrk="1" fontAlgn="base" latinLnBrk="0" hangingPunct="1"/>
                      <a:r>
                        <a:rPr lang="en-US" sz="1800" b="0" i="0" kern="1200" dirty="0">
                          <a:solidFill>
                            <a:schemeClr val="tx1">
                              <a:lumMod val="85000"/>
                              <a:lumOff val="15000"/>
                            </a:schemeClr>
                          </a:solidFill>
                          <a:effectLst/>
                          <a:latin typeface="+mn-lt"/>
                          <a:ea typeface="+mn-ea"/>
                          <a:cs typeface="+mn-cs"/>
                        </a:rPr>
                        <a:t>https://github.com/CagataySonmez/EdgeCloudSim​</a:t>
                      </a:r>
                    </a:p>
                  </a:txBody>
                  <a:tcPr>
                    <a:lnL w="6350" cap="flat" cmpd="sng" algn="ctr">
                      <a:noFill/>
                      <a:prstDash val="solid"/>
                      <a:round/>
                      <a:headEnd type="none" w="med" len="med"/>
                      <a:tailEnd type="none" w="med" len="med"/>
                    </a:lnL>
                    <a:lnR w="3175" cap="flat" cmpd="sng" algn="ctr">
                      <a:solidFill>
                        <a:schemeClr val="accent3"/>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753350391"/>
                  </a:ext>
                </a:extLst>
              </a:tr>
              <a:tr h="708506">
                <a:tc>
                  <a:txBody>
                    <a:bodyPr/>
                    <a:lstStyle/>
                    <a:p>
                      <a:pPr marL="0" algn="l" defTabSz="914400" rtl="0" eaLnBrk="1" fontAlgn="base" latinLnBrk="0" hangingPunct="1"/>
                      <a:r>
                        <a:rPr lang="en-US" sz="1800" b="1" i="0" kern="1200" dirty="0">
                          <a:solidFill>
                            <a:schemeClr val="tx1">
                              <a:lumMod val="95000"/>
                              <a:lumOff val="5000"/>
                            </a:schemeClr>
                          </a:solidFill>
                          <a:effectLst/>
                          <a:latin typeface="+mn-lt"/>
                          <a:ea typeface="+mn-ea"/>
                          <a:cs typeface="+mn-cs"/>
                        </a:rPr>
                        <a:t>iFogSim2​</a:t>
                      </a:r>
                    </a:p>
                  </a:txBody>
                  <a:tcPr>
                    <a:lnL w="3175" cap="flat" cmpd="sng" algn="ctr">
                      <a:solidFill>
                        <a:schemeClr val="accent3"/>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algn="l" defTabSz="914400" rtl="0" eaLnBrk="1" fontAlgn="base" latinLnBrk="0" hangingPunct="1"/>
                      <a:r>
                        <a:rPr lang="en-US" sz="1800" b="0" i="0" kern="1200" dirty="0">
                          <a:solidFill>
                            <a:schemeClr val="tx1">
                              <a:lumMod val="85000"/>
                              <a:lumOff val="15000"/>
                            </a:schemeClr>
                          </a:solidFill>
                          <a:effectLst/>
                          <a:latin typeface="+mn-lt"/>
                          <a:ea typeface="+mn-ea"/>
                          <a:cs typeface="+mn-cs"/>
                        </a:rPr>
                        <a:t>Java</a:t>
                      </a:r>
                      <a:r>
                        <a:rPr lang="en-US" sz="1800" b="1" i="0" kern="1200" dirty="0">
                          <a:solidFill>
                            <a:schemeClr val="tx1">
                              <a:lumMod val="85000"/>
                              <a:lumOff val="15000"/>
                            </a:schemeClr>
                          </a:solidFill>
                          <a:effectLst/>
                          <a:latin typeface="+mn-lt"/>
                          <a:ea typeface="+mn-ea"/>
                          <a:cs typeface="+mn-cs"/>
                        </a:rPr>
                        <a:t>​</a:t>
                      </a:r>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algn="l" defTabSz="914400" rtl="0" eaLnBrk="1" fontAlgn="base" latinLnBrk="0" hangingPunct="1"/>
                      <a:r>
                        <a:rPr lang="en-US" sz="1800" b="0" i="0" kern="1200" dirty="0">
                          <a:solidFill>
                            <a:schemeClr val="tx1">
                              <a:lumMod val="85000"/>
                              <a:lumOff val="15000"/>
                            </a:schemeClr>
                          </a:solidFill>
                          <a:effectLst/>
                          <a:latin typeface="+mn-lt"/>
                          <a:ea typeface="+mn-ea"/>
                          <a:cs typeface="+mn-cs"/>
                        </a:rPr>
                        <a:t>Modeling Mobility, Clustering, and Microservice Management in Edge and Fog Computing​</a:t>
                      </a:r>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algn="l" defTabSz="914400" rtl="0" eaLnBrk="1" fontAlgn="base" latinLnBrk="0" hangingPunct="1"/>
                      <a:r>
                        <a:rPr lang="en-US" sz="1800" b="0" i="0" kern="1200" dirty="0">
                          <a:solidFill>
                            <a:schemeClr val="tx1">
                              <a:lumMod val="85000"/>
                              <a:lumOff val="15000"/>
                            </a:schemeClr>
                          </a:solidFill>
                          <a:effectLst/>
                          <a:latin typeface="+mn-lt"/>
                          <a:ea typeface="+mn-ea"/>
                          <a:cs typeface="+mn-cs"/>
                        </a:rPr>
                        <a:t>https://github.com/Cloudslab/iFogSim​</a:t>
                      </a:r>
                    </a:p>
                  </a:txBody>
                  <a:tcPr>
                    <a:lnL w="6350" cap="flat" cmpd="sng" algn="ctr">
                      <a:noFill/>
                      <a:prstDash val="solid"/>
                      <a:round/>
                      <a:headEnd type="none" w="med" len="med"/>
                      <a:tailEnd type="none" w="med" len="med"/>
                    </a:lnL>
                    <a:lnR w="3175" cap="flat" cmpd="sng" algn="ctr">
                      <a:solidFill>
                        <a:schemeClr val="accent3"/>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207338500"/>
                  </a:ext>
                </a:extLst>
              </a:tr>
              <a:tr h="501858">
                <a:tc>
                  <a:txBody>
                    <a:bodyPr/>
                    <a:lstStyle/>
                    <a:p>
                      <a:pPr marL="0" algn="l" defTabSz="914400" rtl="0" eaLnBrk="1" fontAlgn="base" latinLnBrk="0" hangingPunct="1"/>
                      <a:r>
                        <a:rPr lang="en-US" sz="1800" b="1" i="0" kern="1200" dirty="0">
                          <a:solidFill>
                            <a:schemeClr val="tx1">
                              <a:lumMod val="95000"/>
                              <a:lumOff val="5000"/>
                            </a:schemeClr>
                          </a:solidFill>
                          <a:effectLst/>
                          <a:latin typeface="+mn-lt"/>
                          <a:ea typeface="+mn-ea"/>
                          <a:cs typeface="+mn-cs"/>
                        </a:rPr>
                        <a:t>YAFS​</a:t>
                      </a:r>
                    </a:p>
                  </a:txBody>
                  <a:tcPr>
                    <a:lnL w="3175" cap="flat" cmpd="sng" algn="ctr">
                      <a:solidFill>
                        <a:schemeClr val="accent3"/>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3175"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algn="l" defTabSz="914400" rtl="0" eaLnBrk="1" fontAlgn="base" latinLnBrk="0" hangingPunct="1"/>
                      <a:r>
                        <a:rPr lang="en-US" sz="1800" b="0" i="0" kern="1200" dirty="0">
                          <a:solidFill>
                            <a:schemeClr val="tx1">
                              <a:lumMod val="85000"/>
                              <a:lumOff val="15000"/>
                            </a:schemeClr>
                          </a:solidFill>
                          <a:effectLst/>
                          <a:latin typeface="+mn-lt"/>
                          <a:ea typeface="+mn-ea"/>
                          <a:cs typeface="+mn-cs"/>
                        </a:rPr>
                        <a:t>Python</a:t>
                      </a:r>
                      <a:r>
                        <a:rPr lang="en-US" sz="1800" b="1" i="0" kern="1200" dirty="0">
                          <a:solidFill>
                            <a:schemeClr val="tx1">
                              <a:lumMod val="85000"/>
                              <a:lumOff val="15000"/>
                            </a:schemeClr>
                          </a:solidFill>
                          <a:effectLst/>
                          <a:latin typeface="+mn-lt"/>
                          <a:ea typeface="+mn-ea"/>
                          <a:cs typeface="+mn-cs"/>
                        </a:rPr>
                        <a:t>​</a:t>
                      </a:r>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3175"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algn="l" defTabSz="914400" rtl="0" eaLnBrk="1" fontAlgn="base" latinLnBrk="0" hangingPunct="1"/>
                      <a:r>
                        <a:rPr lang="en-US" sz="1800" b="0" i="0" kern="1200" dirty="0">
                          <a:solidFill>
                            <a:schemeClr val="tx1">
                              <a:lumMod val="85000"/>
                              <a:lumOff val="15000"/>
                            </a:schemeClr>
                          </a:solidFill>
                          <a:effectLst/>
                          <a:latin typeface="+mn-lt"/>
                          <a:ea typeface="+mn-ea"/>
                          <a:cs typeface="+mn-cs"/>
                        </a:rPr>
                        <a:t>Analyze the design and deployment of applications ​</a:t>
                      </a:r>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3175"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algn="l" defTabSz="914400" rtl="0" eaLnBrk="1" fontAlgn="base" latinLnBrk="0" hangingPunct="1"/>
                      <a:r>
                        <a:rPr lang="en-US" sz="1800" b="0" i="0" kern="1200" dirty="0">
                          <a:solidFill>
                            <a:schemeClr val="tx1">
                              <a:lumMod val="85000"/>
                              <a:lumOff val="15000"/>
                            </a:schemeClr>
                          </a:solidFill>
                          <a:effectLst/>
                          <a:latin typeface="+mn-lt"/>
                          <a:ea typeface="+mn-ea"/>
                          <a:cs typeface="+mn-cs"/>
                        </a:rPr>
                        <a:t>https://github.com/acsicuib/YAFS/tree/YAFS3​</a:t>
                      </a:r>
                    </a:p>
                  </a:txBody>
                  <a:tcPr>
                    <a:lnL w="6350" cap="flat" cmpd="sng" algn="ctr">
                      <a:noFill/>
                      <a:prstDash val="solid"/>
                      <a:round/>
                      <a:headEnd type="none" w="med" len="med"/>
                      <a:tailEnd type="none" w="med" len="med"/>
                    </a:lnL>
                    <a:lnR w="3175" cap="flat" cmpd="sng" algn="ctr">
                      <a:solidFill>
                        <a:schemeClr val="accent3"/>
                      </a:solidFill>
                      <a:prstDash val="solid"/>
                      <a:round/>
                      <a:headEnd type="none" w="med" len="med"/>
                      <a:tailEnd type="none" w="med" len="med"/>
                    </a:lnR>
                    <a:lnT w="6350" cap="flat" cmpd="sng" algn="ctr">
                      <a:noFill/>
                      <a:prstDash val="solid"/>
                      <a:round/>
                      <a:headEnd type="none" w="med" len="med"/>
                      <a:tailEnd type="none" w="med" len="med"/>
                    </a:lnT>
                    <a:lnB w="3175"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2342785718"/>
                  </a:ext>
                </a:extLst>
              </a:tr>
            </a:tbl>
          </a:graphicData>
        </a:graphic>
      </p:graphicFrame>
      <p:sp>
        <p:nvSpPr>
          <p:cNvPr id="28" name="Rectangle 3">
            <a:extLst>
              <a:ext uri="{FF2B5EF4-FFF2-40B4-BE49-F238E27FC236}">
                <a16:creationId xmlns:a16="http://schemas.microsoft.com/office/drawing/2014/main" id="{406A03EE-55F0-1044-6BE5-B076B7A19523}"/>
              </a:ext>
            </a:extLst>
          </p:cNvPr>
          <p:cNvSpPr>
            <a:spLocks noChangeArrowheads="1"/>
          </p:cNvSpPr>
          <p:nvPr/>
        </p:nvSpPr>
        <p:spPr bwMode="auto">
          <a:xfrm>
            <a:off x="4296535" y="1606281"/>
            <a:ext cx="1050372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NL" altLang="en-NL" sz="18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 </a:t>
            </a:r>
            <a:endParaRPr kumimoji="0" lang="en-NL" altLang="en-NL" sz="1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NL" altLang="en-NL" sz="1800" b="0" i="0" u="none" strike="noStrike" cap="none" normalizeH="0" baseline="0">
              <a:ln>
                <a:noFill/>
              </a:ln>
              <a:solidFill>
                <a:schemeClr val="tx1"/>
              </a:solidFill>
              <a:effectLst/>
              <a:latin typeface="Arial" panose="020B0604020202020204" pitchFamily="34" charset="0"/>
            </a:endParaRPr>
          </a:p>
        </p:txBody>
      </p:sp>
      <p:sp>
        <p:nvSpPr>
          <p:cNvPr id="31" name="Content Placeholder 2">
            <a:extLst>
              <a:ext uri="{FF2B5EF4-FFF2-40B4-BE49-F238E27FC236}">
                <a16:creationId xmlns:a16="http://schemas.microsoft.com/office/drawing/2014/main" id="{83B951B4-2882-56D5-1FDB-1D2B4CE70D71}"/>
              </a:ext>
            </a:extLst>
          </p:cNvPr>
          <p:cNvSpPr>
            <a:spLocks noGrp="1"/>
          </p:cNvSpPr>
          <p:nvPr/>
        </p:nvSpPr>
        <p:spPr>
          <a:xfrm>
            <a:off x="1511405" y="4389075"/>
            <a:ext cx="8533801" cy="2004085"/>
          </a:xfrm>
          <a:prstGeom prst="rect">
            <a:avLst/>
          </a:prstGeom>
        </p:spPr>
        <p:txBody>
          <a:bodyPr vert="horz" lIns="91440" tIns="45720" rIns="91440" bIns="45720" rtlCol="0">
            <a:noAutofit/>
          </a:bodyPr>
          <a:lst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sz="2000" b="1" dirty="0"/>
              <a:t>Open-source</a:t>
            </a:r>
            <a:r>
              <a:rPr lang="en-US" sz="2000" dirty="0"/>
              <a:t> simulation framework</a:t>
            </a:r>
          </a:p>
          <a:p>
            <a:pPr>
              <a:lnSpc>
                <a:spcPct val="100000"/>
              </a:lnSpc>
            </a:pPr>
            <a:r>
              <a:rPr lang="en-US" sz="2000" dirty="0"/>
              <a:t>Based on </a:t>
            </a:r>
            <a:r>
              <a:rPr lang="en-US" sz="2000" b="1" dirty="0"/>
              <a:t>CloudSim</a:t>
            </a:r>
            <a:r>
              <a:rPr lang="en-US" sz="2000" dirty="0"/>
              <a:t> framework</a:t>
            </a:r>
          </a:p>
          <a:p>
            <a:pPr>
              <a:lnSpc>
                <a:spcPct val="100000"/>
              </a:lnSpc>
            </a:pPr>
            <a:r>
              <a:rPr lang="en-US" sz="2000" dirty="0"/>
              <a:t>Simulates the interaction between fog devices and application</a:t>
            </a:r>
          </a:p>
          <a:p>
            <a:pPr lvl="1">
              <a:lnSpc>
                <a:spcPct val="100000"/>
              </a:lnSpc>
            </a:pPr>
            <a:r>
              <a:rPr lang="en-US" sz="1600" dirty="0"/>
              <a:t>Discrete-event simulation approach</a:t>
            </a:r>
            <a:r>
              <a:rPr lang="en-US" sz="1400" b="0" i="0" dirty="0">
                <a:effectLst/>
              </a:rPr>
              <a:t>	</a:t>
            </a:r>
            <a:endParaRPr lang="en-US" sz="1400" dirty="0"/>
          </a:p>
        </p:txBody>
      </p:sp>
      <p:sp>
        <p:nvSpPr>
          <p:cNvPr id="32" name="Rectangle: Rounded Corners 31">
            <a:extLst>
              <a:ext uri="{FF2B5EF4-FFF2-40B4-BE49-F238E27FC236}">
                <a16:creationId xmlns:a16="http://schemas.microsoft.com/office/drawing/2014/main" id="{DE1D2F6E-66E1-4508-6F89-CB89CD5AE002}"/>
              </a:ext>
            </a:extLst>
          </p:cNvPr>
          <p:cNvSpPr/>
          <p:nvPr/>
        </p:nvSpPr>
        <p:spPr>
          <a:xfrm>
            <a:off x="281796" y="2522234"/>
            <a:ext cx="11628408" cy="895650"/>
          </a:xfrm>
          <a:prstGeom prst="roundRect">
            <a:avLst/>
          </a:prstGeom>
          <a:noFill/>
          <a:ln w="15875">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NL"/>
          </a:p>
        </p:txBody>
      </p:sp>
      <p:sp>
        <p:nvSpPr>
          <p:cNvPr id="3" name="Rectangle 2">
            <a:extLst>
              <a:ext uri="{FF2B5EF4-FFF2-40B4-BE49-F238E27FC236}">
                <a16:creationId xmlns:a16="http://schemas.microsoft.com/office/drawing/2014/main" id="{1015556B-5DAD-D45E-0921-F6FA548EC6D6}"/>
              </a:ext>
            </a:extLst>
          </p:cNvPr>
          <p:cNvSpPr/>
          <p:nvPr/>
        </p:nvSpPr>
        <p:spPr>
          <a:xfrm>
            <a:off x="0" y="6272107"/>
            <a:ext cx="12192000" cy="585893"/>
          </a:xfrm>
          <a:prstGeom prst="rect">
            <a:avLst/>
          </a:prstGeom>
          <a:solidFill>
            <a:srgbClr val="F5FAEA"/>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endParaRPr lang="en-NL" dirty="0"/>
          </a:p>
        </p:txBody>
      </p:sp>
      <p:sp>
        <p:nvSpPr>
          <p:cNvPr id="29" name="Slide Number Placeholder 47">
            <a:extLst>
              <a:ext uri="{FF2B5EF4-FFF2-40B4-BE49-F238E27FC236}">
                <a16:creationId xmlns:a16="http://schemas.microsoft.com/office/drawing/2014/main" id="{629A2C3A-23D6-6161-0F95-D34A11EFA252}"/>
              </a:ext>
            </a:extLst>
          </p:cNvPr>
          <p:cNvSpPr>
            <a:spLocks noGrp="1"/>
          </p:cNvSpPr>
          <p:nvPr>
            <p:ph type="sldNum" sz="quarter" idx="12"/>
          </p:nvPr>
        </p:nvSpPr>
        <p:spPr>
          <a:xfrm>
            <a:off x="10499667" y="6429239"/>
            <a:ext cx="1312025" cy="365125"/>
          </a:xfrm>
        </p:spPr>
        <p:txBody>
          <a:bodyPr/>
          <a:lstStyle/>
          <a:p>
            <a:fld id="{4FAB73BC-B049-4115-A692-8D63A059BFB8}" type="slidenum">
              <a:rPr lang="en-US" smtClean="0">
                <a:solidFill>
                  <a:schemeClr val="tx1"/>
                </a:solidFill>
              </a:rPr>
              <a:t>4</a:t>
            </a:fld>
            <a:endParaRPr lang="en-US" dirty="0">
              <a:solidFill>
                <a:schemeClr val="tx1"/>
              </a:solidFill>
            </a:endParaRPr>
          </a:p>
        </p:txBody>
      </p:sp>
      <p:grpSp>
        <p:nvGrpSpPr>
          <p:cNvPr id="30" name="Group 29">
            <a:extLst>
              <a:ext uri="{FF2B5EF4-FFF2-40B4-BE49-F238E27FC236}">
                <a16:creationId xmlns:a16="http://schemas.microsoft.com/office/drawing/2014/main" id="{1A937D5B-3A8A-3296-2595-4CE7645445FC}"/>
              </a:ext>
            </a:extLst>
          </p:cNvPr>
          <p:cNvGrpSpPr/>
          <p:nvPr/>
        </p:nvGrpSpPr>
        <p:grpSpPr>
          <a:xfrm>
            <a:off x="303109" y="6303671"/>
            <a:ext cx="11162356" cy="517970"/>
            <a:chOff x="303109" y="6303671"/>
            <a:chExt cx="11162356" cy="517970"/>
          </a:xfrm>
        </p:grpSpPr>
        <p:grpSp>
          <p:nvGrpSpPr>
            <p:cNvPr id="34" name="Group 33">
              <a:extLst>
                <a:ext uri="{FF2B5EF4-FFF2-40B4-BE49-F238E27FC236}">
                  <a16:creationId xmlns:a16="http://schemas.microsoft.com/office/drawing/2014/main" id="{809A66CF-2F1F-8CC1-74E3-225E98403746}"/>
                </a:ext>
              </a:extLst>
            </p:cNvPr>
            <p:cNvGrpSpPr/>
            <p:nvPr/>
          </p:nvGrpSpPr>
          <p:grpSpPr>
            <a:xfrm>
              <a:off x="303109" y="6305017"/>
              <a:ext cx="11162356" cy="515545"/>
              <a:chOff x="580815" y="6345655"/>
              <a:chExt cx="11162356" cy="515545"/>
            </a:xfrm>
          </p:grpSpPr>
          <p:grpSp>
            <p:nvGrpSpPr>
              <p:cNvPr id="41" name="Group 40">
                <a:extLst>
                  <a:ext uri="{FF2B5EF4-FFF2-40B4-BE49-F238E27FC236}">
                    <a16:creationId xmlns:a16="http://schemas.microsoft.com/office/drawing/2014/main" id="{9F5F3CDA-3D62-67B2-3996-0243FDA000EE}"/>
                  </a:ext>
                </a:extLst>
              </p:cNvPr>
              <p:cNvGrpSpPr/>
              <p:nvPr/>
            </p:nvGrpSpPr>
            <p:grpSpPr>
              <a:xfrm>
                <a:off x="1630029" y="6345886"/>
                <a:ext cx="10113142" cy="515314"/>
                <a:chOff x="2711037" y="6334845"/>
                <a:chExt cx="10113142" cy="515314"/>
              </a:xfrm>
            </p:grpSpPr>
            <p:grpSp>
              <p:nvGrpSpPr>
                <p:cNvPr id="45" name="Group 44">
                  <a:extLst>
                    <a:ext uri="{FF2B5EF4-FFF2-40B4-BE49-F238E27FC236}">
                      <a16:creationId xmlns:a16="http://schemas.microsoft.com/office/drawing/2014/main" id="{F09AECEE-CE86-977D-2B52-6FCF2CF871CE}"/>
                    </a:ext>
                  </a:extLst>
                </p:cNvPr>
                <p:cNvGrpSpPr/>
                <p:nvPr/>
              </p:nvGrpSpPr>
              <p:grpSpPr>
                <a:xfrm>
                  <a:off x="2711037" y="6335960"/>
                  <a:ext cx="1326465" cy="512345"/>
                  <a:chOff x="1083685" y="0"/>
                  <a:chExt cx="1562026" cy="512345"/>
                </a:xfrm>
                <a:solidFill>
                  <a:schemeClr val="accent1">
                    <a:lumMod val="20000"/>
                    <a:lumOff val="80000"/>
                  </a:schemeClr>
                </a:solidFill>
              </p:grpSpPr>
              <p:sp>
                <p:nvSpPr>
                  <p:cNvPr id="61" name="Arrow: Chevron 60">
                    <a:extLst>
                      <a:ext uri="{FF2B5EF4-FFF2-40B4-BE49-F238E27FC236}">
                        <a16:creationId xmlns:a16="http://schemas.microsoft.com/office/drawing/2014/main" id="{09166904-0AD3-D933-03C7-6362A9324736}"/>
                      </a:ext>
                    </a:extLst>
                  </p:cNvPr>
                  <p:cNvSpPr/>
                  <p:nvPr/>
                </p:nvSpPr>
                <p:spPr>
                  <a:xfrm>
                    <a:off x="1083685" y="0"/>
                    <a:ext cx="1562026" cy="512345"/>
                  </a:xfrm>
                  <a:prstGeom prst="chevron">
                    <a:avLst/>
                  </a:prstGeom>
                  <a:solidFill>
                    <a:schemeClr val="accent1">
                      <a:lumMod val="75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NL"/>
                  </a:p>
                </p:txBody>
              </p:sp>
              <p:sp>
                <p:nvSpPr>
                  <p:cNvPr id="62" name="Arrow: Chevron 6">
                    <a:extLst>
                      <a:ext uri="{FF2B5EF4-FFF2-40B4-BE49-F238E27FC236}">
                        <a16:creationId xmlns:a16="http://schemas.microsoft.com/office/drawing/2014/main" id="{5D0388ED-2512-29E9-F38F-38BCEAEBC0E9}"/>
                      </a:ext>
                    </a:extLst>
                  </p:cNvPr>
                  <p:cNvSpPr txBox="1"/>
                  <p:nvPr/>
                </p:nvSpPr>
                <p:spPr>
                  <a:xfrm>
                    <a:off x="1409674" y="38183"/>
                    <a:ext cx="956913" cy="385860"/>
                  </a:xfrm>
                  <a:prstGeom prst="rect">
                    <a:avLst/>
                  </a:prstGeom>
                  <a:solidFill>
                    <a:schemeClr val="accent1">
                      <a:lumMod val="75000"/>
                    </a:schemeClr>
                  </a:solidFill>
                </p:spPr>
                <p:style>
                  <a:lnRef idx="0">
                    <a:scrgbClr r="0" g="0" b="0"/>
                  </a:lnRef>
                  <a:fillRef idx="0">
                    <a:scrgbClr r="0" g="0" b="0"/>
                  </a:fillRef>
                  <a:effectRef idx="0">
                    <a:scrgbClr r="0" g="0" b="0"/>
                  </a:effectRef>
                  <a:fontRef idx="minor">
                    <a:schemeClr val="lt1"/>
                  </a:fontRef>
                </p:style>
                <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800" b="1" kern="1200" dirty="0">
                        <a:solidFill>
                          <a:schemeClr val="bg1"/>
                        </a:solidFill>
                      </a:rPr>
                      <a:t>Simulation</a:t>
                    </a:r>
                  </a:p>
                  <a:p>
                    <a:pPr marL="0" lvl="0" indent="0" algn="ctr" defTabSz="533400">
                      <a:lnSpc>
                        <a:spcPct val="90000"/>
                      </a:lnSpc>
                      <a:spcBef>
                        <a:spcPct val="0"/>
                      </a:spcBef>
                      <a:spcAft>
                        <a:spcPct val="35000"/>
                      </a:spcAft>
                      <a:buNone/>
                    </a:pPr>
                    <a:r>
                      <a:rPr lang="en-US" sz="800" b="1" dirty="0">
                        <a:solidFill>
                          <a:schemeClr val="bg1"/>
                        </a:solidFill>
                      </a:rPr>
                      <a:t>Framework</a:t>
                    </a:r>
                    <a:endParaRPr lang="en-US" sz="800" b="1" kern="1200" dirty="0">
                      <a:solidFill>
                        <a:schemeClr val="bg1"/>
                      </a:solidFill>
                    </a:endParaRPr>
                  </a:p>
                </p:txBody>
              </p:sp>
            </p:grpSp>
            <p:grpSp>
              <p:nvGrpSpPr>
                <p:cNvPr id="46" name="Group 45">
                  <a:extLst>
                    <a:ext uri="{FF2B5EF4-FFF2-40B4-BE49-F238E27FC236}">
                      <a16:creationId xmlns:a16="http://schemas.microsoft.com/office/drawing/2014/main" id="{A89D5DDA-FA8D-A648-1B3A-5D860F9FBD6C}"/>
                    </a:ext>
                  </a:extLst>
                </p:cNvPr>
                <p:cNvGrpSpPr/>
                <p:nvPr/>
              </p:nvGrpSpPr>
              <p:grpSpPr>
                <a:xfrm>
                  <a:off x="3828030" y="6335959"/>
                  <a:ext cx="1326462" cy="512345"/>
                  <a:chOff x="2399035" y="-1"/>
                  <a:chExt cx="1562026" cy="512345"/>
                </a:xfrm>
                <a:solidFill>
                  <a:schemeClr val="accent1">
                    <a:lumMod val="20000"/>
                    <a:lumOff val="80000"/>
                  </a:schemeClr>
                </a:solidFill>
              </p:grpSpPr>
              <p:sp>
                <p:nvSpPr>
                  <p:cNvPr id="59" name="Arrow: Chevron 58">
                    <a:extLst>
                      <a:ext uri="{FF2B5EF4-FFF2-40B4-BE49-F238E27FC236}">
                        <a16:creationId xmlns:a16="http://schemas.microsoft.com/office/drawing/2014/main" id="{8595B10D-20A1-4C39-D972-E17EBCBC1491}"/>
                      </a:ext>
                    </a:extLst>
                  </p:cNvPr>
                  <p:cNvSpPr/>
                  <p:nvPr/>
                </p:nvSpPr>
                <p:spPr>
                  <a:xfrm>
                    <a:off x="2399035" y="-1"/>
                    <a:ext cx="1562026" cy="512345"/>
                  </a:xfrm>
                  <a:prstGeom prst="chevron">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NL"/>
                  </a:p>
                </p:txBody>
              </p:sp>
              <p:sp>
                <p:nvSpPr>
                  <p:cNvPr id="60" name="Arrow: Chevron 8">
                    <a:extLst>
                      <a:ext uri="{FF2B5EF4-FFF2-40B4-BE49-F238E27FC236}">
                        <a16:creationId xmlns:a16="http://schemas.microsoft.com/office/drawing/2014/main" id="{F46F7968-2F14-80D5-6F27-BDB424590B04}"/>
                      </a:ext>
                    </a:extLst>
                  </p:cNvPr>
                  <p:cNvSpPr txBox="1"/>
                  <p:nvPr/>
                </p:nvSpPr>
                <p:spPr>
                  <a:xfrm>
                    <a:off x="2750717" y="61863"/>
                    <a:ext cx="931221" cy="396541"/>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800" kern="1200" dirty="0">
                        <a:solidFill>
                          <a:schemeClr val="tx1"/>
                        </a:solidFill>
                      </a:rPr>
                      <a:t>Application</a:t>
                    </a:r>
                  </a:p>
                  <a:p>
                    <a:pPr marL="0" lvl="0" indent="0" algn="ctr" defTabSz="533400">
                      <a:lnSpc>
                        <a:spcPct val="90000"/>
                      </a:lnSpc>
                      <a:spcBef>
                        <a:spcPct val="0"/>
                      </a:spcBef>
                      <a:spcAft>
                        <a:spcPct val="35000"/>
                      </a:spcAft>
                      <a:buNone/>
                    </a:pPr>
                    <a:r>
                      <a:rPr lang="en-US" sz="800" kern="1200" dirty="0">
                        <a:solidFill>
                          <a:schemeClr val="tx1"/>
                        </a:solidFill>
                      </a:rPr>
                      <a:t> Case-Study</a:t>
                    </a:r>
                  </a:p>
                </p:txBody>
              </p:sp>
            </p:grpSp>
            <p:grpSp>
              <p:nvGrpSpPr>
                <p:cNvPr id="47" name="Group 46">
                  <a:extLst>
                    <a:ext uri="{FF2B5EF4-FFF2-40B4-BE49-F238E27FC236}">
                      <a16:creationId xmlns:a16="http://schemas.microsoft.com/office/drawing/2014/main" id="{C154E32F-F666-93FF-C029-19438FABA83B}"/>
                    </a:ext>
                  </a:extLst>
                </p:cNvPr>
                <p:cNvGrpSpPr/>
                <p:nvPr/>
              </p:nvGrpSpPr>
              <p:grpSpPr>
                <a:xfrm>
                  <a:off x="4947293" y="6335960"/>
                  <a:ext cx="1326462" cy="512345"/>
                  <a:chOff x="3717067" y="0"/>
                  <a:chExt cx="1562025" cy="512345"/>
                </a:xfrm>
                <a:solidFill>
                  <a:schemeClr val="accent1">
                    <a:lumMod val="20000"/>
                    <a:lumOff val="80000"/>
                  </a:schemeClr>
                </a:solidFill>
              </p:grpSpPr>
              <p:sp>
                <p:nvSpPr>
                  <p:cNvPr id="57" name="Arrow: Chevron 56">
                    <a:extLst>
                      <a:ext uri="{FF2B5EF4-FFF2-40B4-BE49-F238E27FC236}">
                        <a16:creationId xmlns:a16="http://schemas.microsoft.com/office/drawing/2014/main" id="{E49E2247-0EBC-1BA0-8827-08FEEAB087E2}"/>
                      </a:ext>
                    </a:extLst>
                  </p:cNvPr>
                  <p:cNvSpPr/>
                  <p:nvPr/>
                </p:nvSpPr>
                <p:spPr>
                  <a:xfrm>
                    <a:off x="3717067" y="0"/>
                    <a:ext cx="1562025" cy="512345"/>
                  </a:xfrm>
                  <a:prstGeom prst="chevron">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NL" dirty="0"/>
                  </a:p>
                </p:txBody>
              </p:sp>
              <p:sp>
                <p:nvSpPr>
                  <p:cNvPr id="58" name="Arrow: Chevron 10">
                    <a:extLst>
                      <a:ext uri="{FF2B5EF4-FFF2-40B4-BE49-F238E27FC236}">
                        <a16:creationId xmlns:a16="http://schemas.microsoft.com/office/drawing/2014/main" id="{E972B117-59DF-8CFA-8755-923C80CCE754}"/>
                      </a:ext>
                    </a:extLst>
                  </p:cNvPr>
                  <p:cNvSpPr txBox="1"/>
                  <p:nvPr/>
                </p:nvSpPr>
                <p:spPr>
                  <a:xfrm>
                    <a:off x="4011291" y="53939"/>
                    <a:ext cx="884745" cy="40446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800" kern="1200" dirty="0">
                        <a:solidFill>
                          <a:schemeClr val="tx1"/>
                        </a:solidFill>
                      </a:rPr>
                      <a:t>Continuum</a:t>
                    </a:r>
                  </a:p>
                  <a:p>
                    <a:pPr marL="0" lvl="0" indent="0" algn="ctr" defTabSz="533400">
                      <a:lnSpc>
                        <a:spcPct val="90000"/>
                      </a:lnSpc>
                      <a:spcBef>
                        <a:spcPct val="0"/>
                      </a:spcBef>
                      <a:spcAft>
                        <a:spcPct val="35000"/>
                      </a:spcAft>
                      <a:buNone/>
                    </a:pPr>
                    <a:r>
                      <a:rPr lang="en-US" sz="800" dirty="0">
                        <a:solidFill>
                          <a:schemeClr val="tx1"/>
                        </a:solidFill>
                      </a:rPr>
                      <a:t>Architecture</a:t>
                    </a:r>
                    <a:endParaRPr lang="en-US" sz="800" kern="1200" dirty="0">
                      <a:solidFill>
                        <a:schemeClr val="tx1"/>
                      </a:solidFill>
                    </a:endParaRPr>
                  </a:p>
                </p:txBody>
              </p:sp>
            </p:grpSp>
            <p:grpSp>
              <p:nvGrpSpPr>
                <p:cNvPr id="48" name="Group 47">
                  <a:extLst>
                    <a:ext uri="{FF2B5EF4-FFF2-40B4-BE49-F238E27FC236}">
                      <a16:creationId xmlns:a16="http://schemas.microsoft.com/office/drawing/2014/main" id="{A0CBFF58-289B-D3AA-56ED-FC1063E104AA}"/>
                    </a:ext>
                  </a:extLst>
                </p:cNvPr>
                <p:cNvGrpSpPr/>
                <p:nvPr/>
              </p:nvGrpSpPr>
              <p:grpSpPr>
                <a:xfrm>
                  <a:off x="6069873" y="6337814"/>
                  <a:ext cx="1326462" cy="512345"/>
                  <a:chOff x="5039005" y="1854"/>
                  <a:chExt cx="1562025" cy="512345"/>
                </a:xfrm>
                <a:solidFill>
                  <a:schemeClr val="accent1">
                    <a:lumMod val="20000"/>
                    <a:lumOff val="80000"/>
                  </a:schemeClr>
                </a:solidFill>
              </p:grpSpPr>
              <p:sp>
                <p:nvSpPr>
                  <p:cNvPr id="55" name="Arrow: Chevron 54">
                    <a:extLst>
                      <a:ext uri="{FF2B5EF4-FFF2-40B4-BE49-F238E27FC236}">
                        <a16:creationId xmlns:a16="http://schemas.microsoft.com/office/drawing/2014/main" id="{734DB10F-71EE-85B5-12FD-ABF1956D68AF}"/>
                      </a:ext>
                    </a:extLst>
                  </p:cNvPr>
                  <p:cNvSpPr/>
                  <p:nvPr/>
                </p:nvSpPr>
                <p:spPr>
                  <a:xfrm>
                    <a:off x="5039005" y="1854"/>
                    <a:ext cx="1562025" cy="512345"/>
                  </a:xfrm>
                  <a:prstGeom prst="chevron">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NL" dirty="0"/>
                  </a:p>
                </p:txBody>
              </p:sp>
              <p:sp>
                <p:nvSpPr>
                  <p:cNvPr id="56" name="Arrow: Chevron 12">
                    <a:extLst>
                      <a:ext uri="{FF2B5EF4-FFF2-40B4-BE49-F238E27FC236}">
                        <a16:creationId xmlns:a16="http://schemas.microsoft.com/office/drawing/2014/main" id="{E55981B8-5452-B4E9-04A9-E1267A1CD2B2}"/>
                      </a:ext>
                    </a:extLst>
                  </p:cNvPr>
                  <p:cNvSpPr txBox="1"/>
                  <p:nvPr/>
                </p:nvSpPr>
                <p:spPr>
                  <a:xfrm>
                    <a:off x="5358631" y="55090"/>
                    <a:ext cx="947315" cy="396541"/>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800" kern="1200" dirty="0">
                        <a:solidFill>
                          <a:schemeClr val="tx1"/>
                        </a:solidFill>
                      </a:rPr>
                      <a:t>Experimental</a:t>
                    </a:r>
                  </a:p>
                  <a:p>
                    <a:pPr marL="0" lvl="0" indent="0" algn="ctr" defTabSz="533400">
                      <a:lnSpc>
                        <a:spcPct val="90000"/>
                      </a:lnSpc>
                      <a:spcBef>
                        <a:spcPct val="0"/>
                      </a:spcBef>
                      <a:spcAft>
                        <a:spcPct val="35000"/>
                      </a:spcAft>
                      <a:buNone/>
                    </a:pPr>
                    <a:r>
                      <a:rPr lang="en-US" sz="800" kern="1200" dirty="0">
                        <a:solidFill>
                          <a:schemeClr val="tx1"/>
                        </a:solidFill>
                      </a:rPr>
                      <a:t> Scenarios</a:t>
                    </a:r>
                  </a:p>
                </p:txBody>
              </p:sp>
            </p:grpSp>
            <p:grpSp>
              <p:nvGrpSpPr>
                <p:cNvPr id="49" name="Group 48">
                  <a:extLst>
                    <a:ext uri="{FF2B5EF4-FFF2-40B4-BE49-F238E27FC236}">
                      <a16:creationId xmlns:a16="http://schemas.microsoft.com/office/drawing/2014/main" id="{ED7A86E1-23A2-7B64-40A8-AAF55230A6A2}"/>
                    </a:ext>
                  </a:extLst>
                </p:cNvPr>
                <p:cNvGrpSpPr/>
                <p:nvPr/>
              </p:nvGrpSpPr>
              <p:grpSpPr>
                <a:xfrm>
                  <a:off x="7192684" y="6335960"/>
                  <a:ext cx="1261096" cy="512345"/>
                  <a:chOff x="6361209" y="0"/>
                  <a:chExt cx="1485051" cy="512345"/>
                </a:xfrm>
                <a:solidFill>
                  <a:schemeClr val="accent1">
                    <a:lumMod val="20000"/>
                    <a:lumOff val="80000"/>
                  </a:schemeClr>
                </a:solidFill>
              </p:grpSpPr>
              <p:sp>
                <p:nvSpPr>
                  <p:cNvPr id="53" name="Arrow: Chevron 52">
                    <a:extLst>
                      <a:ext uri="{FF2B5EF4-FFF2-40B4-BE49-F238E27FC236}">
                        <a16:creationId xmlns:a16="http://schemas.microsoft.com/office/drawing/2014/main" id="{F87FB8E3-F593-AA5A-0680-F143F7AD8410}"/>
                      </a:ext>
                    </a:extLst>
                  </p:cNvPr>
                  <p:cNvSpPr/>
                  <p:nvPr/>
                </p:nvSpPr>
                <p:spPr>
                  <a:xfrm>
                    <a:off x="6361209" y="0"/>
                    <a:ext cx="1485051" cy="512345"/>
                  </a:xfrm>
                  <a:prstGeom prst="chevron">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NL"/>
                  </a:p>
                </p:txBody>
              </p:sp>
              <p:sp>
                <p:nvSpPr>
                  <p:cNvPr id="54" name="Arrow: Chevron 14">
                    <a:extLst>
                      <a:ext uri="{FF2B5EF4-FFF2-40B4-BE49-F238E27FC236}">
                        <a16:creationId xmlns:a16="http://schemas.microsoft.com/office/drawing/2014/main" id="{8E443C1A-A1FA-5DCB-C18D-75A69C24E30D}"/>
                      </a:ext>
                    </a:extLst>
                  </p:cNvPr>
                  <p:cNvSpPr txBox="1"/>
                  <p:nvPr/>
                </p:nvSpPr>
                <p:spPr>
                  <a:xfrm>
                    <a:off x="6664463" y="61863"/>
                    <a:ext cx="898644" cy="366504"/>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800" dirty="0">
                        <a:solidFill>
                          <a:schemeClr val="tx1"/>
                        </a:solidFill>
                      </a:rPr>
                      <a:t>Simulation</a:t>
                    </a:r>
                  </a:p>
                  <a:p>
                    <a:pPr marL="0" lvl="0" indent="0" algn="ctr" defTabSz="533400">
                      <a:lnSpc>
                        <a:spcPct val="90000"/>
                      </a:lnSpc>
                      <a:spcBef>
                        <a:spcPct val="0"/>
                      </a:spcBef>
                      <a:spcAft>
                        <a:spcPct val="35000"/>
                      </a:spcAft>
                      <a:buNone/>
                    </a:pPr>
                    <a:r>
                      <a:rPr lang="en-US" sz="800" dirty="0">
                        <a:solidFill>
                          <a:schemeClr val="tx1"/>
                        </a:solidFill>
                      </a:rPr>
                      <a:t> Results</a:t>
                    </a:r>
                    <a:endParaRPr lang="en-US" sz="800" kern="1200" dirty="0">
                      <a:solidFill>
                        <a:schemeClr val="tx1"/>
                      </a:solidFill>
                    </a:endParaRPr>
                  </a:p>
                </p:txBody>
              </p:sp>
            </p:grpSp>
            <p:grpSp>
              <p:nvGrpSpPr>
                <p:cNvPr id="50" name="Group 49">
                  <a:extLst>
                    <a:ext uri="{FF2B5EF4-FFF2-40B4-BE49-F238E27FC236}">
                      <a16:creationId xmlns:a16="http://schemas.microsoft.com/office/drawing/2014/main" id="{E0AC029D-A677-F381-2F8E-270DDCDD2BF4}"/>
                    </a:ext>
                  </a:extLst>
                </p:cNvPr>
                <p:cNvGrpSpPr/>
                <p:nvPr/>
              </p:nvGrpSpPr>
              <p:grpSpPr>
                <a:xfrm>
                  <a:off x="11497717" y="6334845"/>
                  <a:ext cx="1326462" cy="512345"/>
                  <a:chOff x="11430768" y="-1115"/>
                  <a:chExt cx="1562025" cy="512345"/>
                </a:xfrm>
                <a:solidFill>
                  <a:schemeClr val="accent1">
                    <a:lumMod val="20000"/>
                    <a:lumOff val="80000"/>
                  </a:schemeClr>
                </a:solidFill>
              </p:grpSpPr>
              <p:sp>
                <p:nvSpPr>
                  <p:cNvPr id="51" name="Arrow: Chevron 50">
                    <a:extLst>
                      <a:ext uri="{FF2B5EF4-FFF2-40B4-BE49-F238E27FC236}">
                        <a16:creationId xmlns:a16="http://schemas.microsoft.com/office/drawing/2014/main" id="{9E07F2F2-4FB0-9976-922C-C1C12182206F}"/>
                      </a:ext>
                    </a:extLst>
                  </p:cNvPr>
                  <p:cNvSpPr/>
                  <p:nvPr/>
                </p:nvSpPr>
                <p:spPr>
                  <a:xfrm>
                    <a:off x="11430768" y="-1115"/>
                    <a:ext cx="1562025" cy="512345"/>
                  </a:xfrm>
                  <a:prstGeom prst="chevron">
                    <a:avLst/>
                  </a:prstGeom>
                  <a:solidFill>
                    <a:schemeClr val="accent1">
                      <a:lumMod val="20000"/>
                      <a:lumOff val="8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NL"/>
                  </a:p>
                </p:txBody>
              </p:sp>
              <p:sp>
                <p:nvSpPr>
                  <p:cNvPr id="52" name="Arrow: Chevron 16">
                    <a:extLst>
                      <a:ext uri="{FF2B5EF4-FFF2-40B4-BE49-F238E27FC236}">
                        <a16:creationId xmlns:a16="http://schemas.microsoft.com/office/drawing/2014/main" id="{EA2AFDE2-8054-287B-D0FB-55D7B0A7BEFE}"/>
                      </a:ext>
                    </a:extLst>
                  </p:cNvPr>
                  <p:cNvSpPr txBox="1"/>
                  <p:nvPr/>
                </p:nvSpPr>
                <p:spPr>
                  <a:xfrm>
                    <a:off x="11842637" y="76283"/>
                    <a:ext cx="900377" cy="374429"/>
                  </a:xfrm>
                  <a:prstGeom prst="rect">
                    <a:avLst/>
                  </a:prstGeom>
                  <a:solidFill>
                    <a:schemeClr val="accent1">
                      <a:lumMod val="20000"/>
                      <a:lumOff val="80000"/>
                    </a:schemeClr>
                  </a:solidFill>
                </p:spPr>
                <p:style>
                  <a:lnRef idx="0">
                    <a:scrgbClr r="0" g="0" b="0"/>
                  </a:lnRef>
                  <a:fillRef idx="0">
                    <a:scrgbClr r="0" g="0" b="0"/>
                  </a:fillRef>
                  <a:effectRef idx="0">
                    <a:scrgbClr r="0" g="0" b="0"/>
                  </a:effectRef>
                  <a:fontRef idx="minor">
                    <a:schemeClr val="lt1"/>
                  </a:fontRef>
                </p:style>
                <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800" kern="1200" dirty="0">
                        <a:solidFill>
                          <a:schemeClr val="accent1">
                            <a:lumMod val="50000"/>
                          </a:schemeClr>
                        </a:solidFill>
                      </a:rPr>
                      <a:t>Conclusion and Future Work</a:t>
                    </a:r>
                    <a:endParaRPr lang="en-US" sz="700" kern="1200" dirty="0">
                      <a:solidFill>
                        <a:schemeClr val="accent1">
                          <a:lumMod val="50000"/>
                        </a:schemeClr>
                      </a:solidFill>
                    </a:endParaRPr>
                  </a:p>
                </p:txBody>
              </p:sp>
            </p:grpSp>
          </p:grpSp>
          <p:grpSp>
            <p:nvGrpSpPr>
              <p:cNvPr id="42" name="Group 41">
                <a:extLst>
                  <a:ext uri="{FF2B5EF4-FFF2-40B4-BE49-F238E27FC236}">
                    <a16:creationId xmlns:a16="http://schemas.microsoft.com/office/drawing/2014/main" id="{67A0BFFB-9948-D131-9FEE-C88FD0A99C33}"/>
                  </a:ext>
                </a:extLst>
              </p:cNvPr>
              <p:cNvGrpSpPr/>
              <p:nvPr/>
            </p:nvGrpSpPr>
            <p:grpSpPr>
              <a:xfrm>
                <a:off x="580815" y="6345655"/>
                <a:ext cx="1251956" cy="512345"/>
                <a:chOff x="1869440" y="6335959"/>
                <a:chExt cx="1251956" cy="512345"/>
              </a:xfrm>
            </p:grpSpPr>
            <p:sp>
              <p:nvSpPr>
                <p:cNvPr id="43" name="Arrow: Chevron 42">
                  <a:extLst>
                    <a:ext uri="{FF2B5EF4-FFF2-40B4-BE49-F238E27FC236}">
                      <a16:creationId xmlns:a16="http://schemas.microsoft.com/office/drawing/2014/main" id="{8DAB286A-7CFB-0AE3-4623-9A7243B7295A}"/>
                    </a:ext>
                  </a:extLst>
                </p:cNvPr>
                <p:cNvSpPr/>
                <p:nvPr/>
              </p:nvSpPr>
              <p:spPr>
                <a:xfrm>
                  <a:off x="1869440" y="6335959"/>
                  <a:ext cx="1251956" cy="512345"/>
                </a:xfrm>
                <a:prstGeom prst="chevron">
                  <a:avLst/>
                </a:prstGeom>
                <a:solidFill>
                  <a:schemeClr val="accent1">
                    <a:lumMod val="20000"/>
                    <a:lumOff val="8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NL" dirty="0"/>
                </a:p>
              </p:txBody>
            </p:sp>
            <p:sp>
              <p:nvSpPr>
                <p:cNvPr id="44" name="Arrow: Chevron 6">
                  <a:extLst>
                    <a:ext uri="{FF2B5EF4-FFF2-40B4-BE49-F238E27FC236}">
                      <a16:creationId xmlns:a16="http://schemas.microsoft.com/office/drawing/2014/main" id="{C8859EDE-94AD-A37A-68D0-FDDE991A9476}"/>
                    </a:ext>
                  </a:extLst>
                </p:cNvPr>
                <p:cNvSpPr txBox="1"/>
                <p:nvPr/>
              </p:nvSpPr>
              <p:spPr>
                <a:xfrm>
                  <a:off x="2167466" y="6389898"/>
                  <a:ext cx="736387" cy="404466"/>
                </a:xfrm>
                <a:prstGeom prst="rect">
                  <a:avLst/>
                </a:prstGeom>
                <a:solidFill>
                  <a:schemeClr val="accent1">
                    <a:lumMod val="20000"/>
                    <a:lumOff val="80000"/>
                  </a:schemeClr>
                </a:solidFill>
              </p:spPr>
              <p:style>
                <a:lnRef idx="0">
                  <a:scrgbClr r="0" g="0" b="0"/>
                </a:lnRef>
                <a:fillRef idx="0">
                  <a:scrgbClr r="0" g="0" b="0"/>
                </a:fillRef>
                <a:effectRef idx="0">
                  <a:scrgbClr r="0" g="0" b="0"/>
                </a:effectRef>
                <a:fontRef idx="minor">
                  <a:schemeClr val="lt1"/>
                </a:fontRef>
              </p:style>
              <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800" kern="1200" dirty="0">
                      <a:solidFill>
                        <a:schemeClr val="tx1"/>
                      </a:solidFill>
                    </a:rPr>
                    <a:t>Introduction</a:t>
                  </a:r>
                </a:p>
              </p:txBody>
            </p:sp>
          </p:grpSp>
        </p:grpSp>
        <p:sp>
          <p:nvSpPr>
            <p:cNvPr id="35" name="Arrow: Chevron 34">
              <a:extLst>
                <a:ext uri="{FF2B5EF4-FFF2-40B4-BE49-F238E27FC236}">
                  <a16:creationId xmlns:a16="http://schemas.microsoft.com/office/drawing/2014/main" id="{B46BBFD6-1978-8892-2A24-DCE527F2D94E}"/>
                </a:ext>
              </a:extLst>
            </p:cNvPr>
            <p:cNvSpPr/>
            <p:nvPr/>
          </p:nvSpPr>
          <p:spPr>
            <a:xfrm>
              <a:off x="6886317" y="6305017"/>
              <a:ext cx="1326462" cy="512345"/>
            </a:xfrm>
            <a:prstGeom prst="chevron">
              <a:avLst/>
            </a:prstGeom>
            <a:solidFill>
              <a:schemeClr val="accent1">
                <a:lumMod val="20000"/>
                <a:lumOff val="8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NL" dirty="0"/>
            </a:p>
          </p:txBody>
        </p:sp>
        <p:sp>
          <p:nvSpPr>
            <p:cNvPr id="36" name="Arrow: Chevron 6">
              <a:extLst>
                <a:ext uri="{FF2B5EF4-FFF2-40B4-BE49-F238E27FC236}">
                  <a16:creationId xmlns:a16="http://schemas.microsoft.com/office/drawing/2014/main" id="{486B0494-42F5-9E5C-A4FB-151FA7346554}"/>
                </a:ext>
              </a:extLst>
            </p:cNvPr>
            <p:cNvSpPr txBox="1"/>
            <p:nvPr/>
          </p:nvSpPr>
          <p:spPr>
            <a:xfrm>
              <a:off x="7162766" y="6345947"/>
              <a:ext cx="812605" cy="385860"/>
            </a:xfrm>
            <a:prstGeom prst="rect">
              <a:avLst/>
            </a:prstGeom>
            <a:solidFill>
              <a:schemeClr val="accent1">
                <a:lumMod val="20000"/>
                <a:lumOff val="80000"/>
              </a:schemeClr>
            </a:solidFill>
          </p:spPr>
          <p:style>
            <a:lnRef idx="0">
              <a:scrgbClr r="0" g="0" b="0"/>
            </a:lnRef>
            <a:fillRef idx="0">
              <a:scrgbClr r="0" g="0" b="0"/>
            </a:fillRef>
            <a:effectRef idx="0">
              <a:scrgbClr r="0" g="0" b="0"/>
            </a:effectRef>
            <a:fontRef idx="minor">
              <a:schemeClr val="lt1"/>
            </a:fontRef>
          </p:style>
          <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800" kern="1200" dirty="0">
                  <a:solidFill>
                    <a:schemeClr val="tx1"/>
                  </a:solidFill>
                </a:rPr>
                <a:t>Network</a:t>
              </a:r>
            </a:p>
            <a:p>
              <a:pPr marL="0" lvl="0" indent="0" algn="ctr" defTabSz="533400">
                <a:lnSpc>
                  <a:spcPct val="90000"/>
                </a:lnSpc>
                <a:spcBef>
                  <a:spcPct val="0"/>
                </a:spcBef>
                <a:spcAft>
                  <a:spcPct val="35000"/>
                </a:spcAft>
                <a:buNone/>
              </a:pPr>
              <a:r>
                <a:rPr lang="en-US" sz="800" kern="1200" dirty="0">
                  <a:solidFill>
                    <a:schemeClr val="tx1"/>
                  </a:solidFill>
                </a:rPr>
                <a:t>Energy Modeling</a:t>
              </a:r>
            </a:p>
          </p:txBody>
        </p:sp>
        <p:sp>
          <p:nvSpPr>
            <p:cNvPr id="37" name="Arrow: Chevron 36">
              <a:extLst>
                <a:ext uri="{FF2B5EF4-FFF2-40B4-BE49-F238E27FC236}">
                  <a16:creationId xmlns:a16="http://schemas.microsoft.com/office/drawing/2014/main" id="{1B834E5C-BEDF-12D1-E638-E39E720F045B}"/>
                </a:ext>
              </a:extLst>
            </p:cNvPr>
            <p:cNvSpPr/>
            <p:nvPr/>
          </p:nvSpPr>
          <p:spPr>
            <a:xfrm>
              <a:off x="8015189" y="6309296"/>
              <a:ext cx="1266984" cy="512345"/>
            </a:xfrm>
            <a:prstGeom prst="chevron">
              <a:avLst/>
            </a:prstGeom>
            <a:solidFill>
              <a:schemeClr val="accent1">
                <a:lumMod val="20000"/>
                <a:lumOff val="8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NL" dirty="0"/>
            </a:p>
          </p:txBody>
        </p:sp>
        <p:sp>
          <p:nvSpPr>
            <p:cNvPr id="38" name="Arrow: Chevron 6">
              <a:extLst>
                <a:ext uri="{FF2B5EF4-FFF2-40B4-BE49-F238E27FC236}">
                  <a16:creationId xmlns:a16="http://schemas.microsoft.com/office/drawing/2014/main" id="{48CB072F-E61F-4E1C-47C3-084DEDE0CE25}"/>
                </a:ext>
              </a:extLst>
            </p:cNvPr>
            <p:cNvSpPr txBox="1"/>
            <p:nvPr/>
          </p:nvSpPr>
          <p:spPr>
            <a:xfrm>
              <a:off x="8340278" y="6366615"/>
              <a:ext cx="724355" cy="385860"/>
            </a:xfrm>
            <a:prstGeom prst="rect">
              <a:avLst/>
            </a:prstGeom>
            <a:solidFill>
              <a:schemeClr val="accent1">
                <a:lumMod val="20000"/>
                <a:lumOff val="80000"/>
              </a:schemeClr>
            </a:solidFill>
          </p:spPr>
          <p:style>
            <a:lnRef idx="0">
              <a:scrgbClr r="0" g="0" b="0"/>
            </a:lnRef>
            <a:fillRef idx="0">
              <a:scrgbClr r="0" g="0" b="0"/>
            </a:fillRef>
            <a:effectRef idx="0">
              <a:scrgbClr r="0" g="0" b="0"/>
            </a:effectRef>
            <a:fontRef idx="minor">
              <a:schemeClr val="lt1"/>
            </a:fontRef>
          </p:style>
          <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800" dirty="0">
                  <a:solidFill>
                    <a:schemeClr val="tx1"/>
                  </a:solidFill>
                </a:rPr>
                <a:t>Multi</a:t>
              </a:r>
            </a:p>
            <a:p>
              <a:pPr marL="0" lvl="0" indent="0" algn="ctr" defTabSz="533400">
                <a:lnSpc>
                  <a:spcPct val="90000"/>
                </a:lnSpc>
                <a:spcBef>
                  <a:spcPct val="0"/>
                </a:spcBef>
                <a:spcAft>
                  <a:spcPct val="35000"/>
                </a:spcAft>
                <a:buNone/>
              </a:pPr>
              <a:r>
                <a:rPr lang="en-US" sz="800" kern="1200" dirty="0">
                  <a:solidFill>
                    <a:schemeClr val="tx1"/>
                  </a:solidFill>
                </a:rPr>
                <a:t>Application</a:t>
              </a:r>
            </a:p>
          </p:txBody>
        </p:sp>
        <p:sp>
          <p:nvSpPr>
            <p:cNvPr id="39" name="Arrow: Chevron 38">
              <a:extLst>
                <a:ext uri="{FF2B5EF4-FFF2-40B4-BE49-F238E27FC236}">
                  <a16:creationId xmlns:a16="http://schemas.microsoft.com/office/drawing/2014/main" id="{C16CB458-1D7A-1645-364E-2A0D0AA808CB}"/>
                </a:ext>
              </a:extLst>
            </p:cNvPr>
            <p:cNvSpPr/>
            <p:nvPr/>
          </p:nvSpPr>
          <p:spPr>
            <a:xfrm>
              <a:off x="9076381" y="6303671"/>
              <a:ext cx="1266984" cy="512345"/>
            </a:xfrm>
            <a:prstGeom prst="chevron">
              <a:avLst/>
            </a:prstGeom>
            <a:solidFill>
              <a:schemeClr val="accent1">
                <a:lumMod val="20000"/>
                <a:lumOff val="8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NL"/>
            </a:p>
          </p:txBody>
        </p:sp>
        <p:sp>
          <p:nvSpPr>
            <p:cNvPr id="40" name="Arrow: Chevron 14">
              <a:extLst>
                <a:ext uri="{FF2B5EF4-FFF2-40B4-BE49-F238E27FC236}">
                  <a16:creationId xmlns:a16="http://schemas.microsoft.com/office/drawing/2014/main" id="{73D0BF30-1EE1-B26C-2DBC-C64779533456}"/>
                </a:ext>
              </a:extLst>
            </p:cNvPr>
            <p:cNvSpPr txBox="1"/>
            <p:nvPr/>
          </p:nvSpPr>
          <p:spPr>
            <a:xfrm>
              <a:off x="9408165" y="6365534"/>
              <a:ext cx="672252" cy="366504"/>
            </a:xfrm>
            <a:prstGeom prst="rect">
              <a:avLst/>
            </a:prstGeom>
            <a:solidFill>
              <a:schemeClr val="accent1">
                <a:lumMod val="20000"/>
                <a:lumOff val="80000"/>
              </a:schemeClr>
            </a:solidFill>
          </p:spPr>
          <p:style>
            <a:lnRef idx="0">
              <a:scrgbClr r="0" g="0" b="0"/>
            </a:lnRef>
            <a:fillRef idx="0">
              <a:scrgbClr r="0" g="0" b="0"/>
            </a:fillRef>
            <a:effectRef idx="0">
              <a:scrgbClr r="0" g="0" b="0"/>
            </a:effectRef>
            <a:fontRef idx="minor">
              <a:schemeClr val="lt1"/>
            </a:fontRef>
          </p:style>
          <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800" dirty="0">
                  <a:solidFill>
                    <a:schemeClr val="tx1"/>
                  </a:solidFill>
                </a:rPr>
                <a:t>Simulation</a:t>
              </a:r>
            </a:p>
            <a:p>
              <a:pPr marL="0" lvl="0" indent="0" algn="ctr" defTabSz="533400">
                <a:lnSpc>
                  <a:spcPct val="90000"/>
                </a:lnSpc>
                <a:spcBef>
                  <a:spcPct val="0"/>
                </a:spcBef>
                <a:spcAft>
                  <a:spcPct val="35000"/>
                </a:spcAft>
                <a:buNone/>
              </a:pPr>
              <a:r>
                <a:rPr lang="en-US" sz="800" dirty="0">
                  <a:solidFill>
                    <a:schemeClr val="tx1"/>
                  </a:solidFill>
                </a:rPr>
                <a:t> Results</a:t>
              </a:r>
              <a:endParaRPr lang="en-US" sz="800" kern="1200" dirty="0">
                <a:solidFill>
                  <a:schemeClr val="tx1"/>
                </a:solidFill>
              </a:endParaRPr>
            </a:p>
          </p:txBody>
        </p:sp>
      </p:grpSp>
    </p:spTree>
    <p:extLst>
      <p:ext uri="{BB962C8B-B14F-4D97-AF65-F5344CB8AC3E}">
        <p14:creationId xmlns:p14="http://schemas.microsoft.com/office/powerpoint/2010/main" val="3910275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wheel(1)">
                                      <p:cBhvr>
                                        <p:cTn id="7" dur="20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DEECC0-0BAD-ECBB-1784-32059E8C6F65}"/>
              </a:ext>
            </a:extLst>
          </p:cNvPr>
          <p:cNvSpPr>
            <a:spLocks noGrp="1"/>
          </p:cNvSpPr>
          <p:nvPr>
            <p:ph type="title"/>
          </p:nvPr>
        </p:nvSpPr>
        <p:spPr>
          <a:xfrm>
            <a:off x="838200" y="321993"/>
            <a:ext cx="10515600" cy="1325563"/>
          </a:xfrm>
        </p:spPr>
        <p:txBody>
          <a:bodyPr/>
          <a:lstStyle/>
          <a:p>
            <a:r>
              <a:rPr lang="en-US" sz="4000" dirty="0"/>
              <a:t>iFogSim</a:t>
            </a:r>
            <a:endParaRPr lang="en-NL" dirty="0"/>
          </a:p>
        </p:txBody>
      </p:sp>
      <p:grpSp>
        <p:nvGrpSpPr>
          <p:cNvPr id="42" name="Group 41">
            <a:extLst>
              <a:ext uri="{FF2B5EF4-FFF2-40B4-BE49-F238E27FC236}">
                <a16:creationId xmlns:a16="http://schemas.microsoft.com/office/drawing/2014/main" id="{3875DC13-2676-1388-395A-8DBA5E57C883}"/>
              </a:ext>
            </a:extLst>
          </p:cNvPr>
          <p:cNvGrpSpPr/>
          <p:nvPr/>
        </p:nvGrpSpPr>
        <p:grpSpPr>
          <a:xfrm>
            <a:off x="483079" y="1587169"/>
            <a:ext cx="11507637" cy="4039434"/>
            <a:chOff x="1045651" y="2593699"/>
            <a:chExt cx="10460249" cy="3709887"/>
          </a:xfrm>
        </p:grpSpPr>
        <p:grpSp>
          <p:nvGrpSpPr>
            <p:cNvPr id="5" name="Group 4">
              <a:extLst>
                <a:ext uri="{FF2B5EF4-FFF2-40B4-BE49-F238E27FC236}">
                  <a16:creationId xmlns:a16="http://schemas.microsoft.com/office/drawing/2014/main" id="{078E8694-99CE-3B58-FB90-297418C6DB9B}"/>
                </a:ext>
              </a:extLst>
            </p:cNvPr>
            <p:cNvGrpSpPr/>
            <p:nvPr/>
          </p:nvGrpSpPr>
          <p:grpSpPr>
            <a:xfrm>
              <a:off x="1045651" y="2593699"/>
              <a:ext cx="7790128" cy="3709887"/>
              <a:chOff x="-392731" y="2809982"/>
              <a:chExt cx="7790128" cy="3709887"/>
            </a:xfrm>
          </p:grpSpPr>
          <p:sp>
            <p:nvSpPr>
              <p:cNvPr id="6" name="Oval 5">
                <a:extLst>
                  <a:ext uri="{FF2B5EF4-FFF2-40B4-BE49-F238E27FC236}">
                    <a16:creationId xmlns:a16="http://schemas.microsoft.com/office/drawing/2014/main" id="{78640B9C-D49A-8662-CB05-A4032DC9A4FD}"/>
                  </a:ext>
                </a:extLst>
              </p:cNvPr>
              <p:cNvSpPr/>
              <p:nvPr/>
            </p:nvSpPr>
            <p:spPr>
              <a:xfrm>
                <a:off x="7236039" y="4278551"/>
                <a:ext cx="161358" cy="161355"/>
              </a:xfrm>
              <a:prstGeom prst="ellipse">
                <a:avLst/>
              </a:prstGeom>
              <a:solidFill>
                <a:schemeClr val="accent1">
                  <a:lumMod val="60000"/>
                  <a:lumOff val="40000"/>
                </a:schemeClr>
              </a:solidFill>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NL"/>
              </a:p>
            </p:txBody>
          </p:sp>
          <p:sp>
            <p:nvSpPr>
              <p:cNvPr id="8" name="Oval 7">
                <a:extLst>
                  <a:ext uri="{FF2B5EF4-FFF2-40B4-BE49-F238E27FC236}">
                    <a16:creationId xmlns:a16="http://schemas.microsoft.com/office/drawing/2014/main" id="{89663690-717F-E481-5462-B8D6C8CDEBA0}"/>
                  </a:ext>
                </a:extLst>
              </p:cNvPr>
              <p:cNvSpPr/>
              <p:nvPr/>
            </p:nvSpPr>
            <p:spPr>
              <a:xfrm>
                <a:off x="6973347" y="4278551"/>
                <a:ext cx="161358" cy="161355"/>
              </a:xfrm>
              <a:prstGeom prst="ellipse">
                <a:avLst/>
              </a:prstGeom>
              <a:solidFill>
                <a:schemeClr val="accent1">
                  <a:lumMod val="60000"/>
                  <a:lumOff val="40000"/>
                </a:schemeClr>
              </a:solidFill>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NL"/>
              </a:p>
            </p:txBody>
          </p:sp>
          <p:sp>
            <p:nvSpPr>
              <p:cNvPr id="9" name="Oval 8">
                <a:extLst>
                  <a:ext uri="{FF2B5EF4-FFF2-40B4-BE49-F238E27FC236}">
                    <a16:creationId xmlns:a16="http://schemas.microsoft.com/office/drawing/2014/main" id="{D27A3771-2558-5F30-F321-6946F379C941}"/>
                  </a:ext>
                </a:extLst>
              </p:cNvPr>
              <p:cNvSpPr/>
              <p:nvPr/>
            </p:nvSpPr>
            <p:spPr>
              <a:xfrm>
                <a:off x="6678179" y="4278551"/>
                <a:ext cx="161358" cy="161355"/>
              </a:xfrm>
              <a:prstGeom prst="ellipse">
                <a:avLst/>
              </a:prstGeom>
              <a:solidFill>
                <a:schemeClr val="accent1">
                  <a:lumMod val="60000"/>
                  <a:lumOff val="40000"/>
                </a:schemeClr>
              </a:solidFill>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NL"/>
              </a:p>
            </p:txBody>
          </p:sp>
          <p:sp>
            <p:nvSpPr>
              <p:cNvPr id="10" name="Oval 9">
                <a:extLst>
                  <a:ext uri="{FF2B5EF4-FFF2-40B4-BE49-F238E27FC236}">
                    <a16:creationId xmlns:a16="http://schemas.microsoft.com/office/drawing/2014/main" id="{F72A63E2-BC00-1365-BAA8-26B6E821400C}"/>
                  </a:ext>
                </a:extLst>
              </p:cNvPr>
              <p:cNvSpPr/>
              <p:nvPr/>
            </p:nvSpPr>
            <p:spPr>
              <a:xfrm>
                <a:off x="6382448" y="4278551"/>
                <a:ext cx="161358" cy="161355"/>
              </a:xfrm>
              <a:prstGeom prst="ellipse">
                <a:avLst/>
              </a:prstGeom>
              <a:solidFill>
                <a:schemeClr val="accent2">
                  <a:lumMod val="90000"/>
                </a:schemeClr>
              </a:solidFill>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NL"/>
              </a:p>
            </p:txBody>
          </p:sp>
          <p:sp>
            <p:nvSpPr>
              <p:cNvPr id="11" name="Oval 10">
                <a:extLst>
                  <a:ext uri="{FF2B5EF4-FFF2-40B4-BE49-F238E27FC236}">
                    <a16:creationId xmlns:a16="http://schemas.microsoft.com/office/drawing/2014/main" id="{ED771E15-4A35-B6D1-FD33-AC5BE833AA96}"/>
                  </a:ext>
                </a:extLst>
              </p:cNvPr>
              <p:cNvSpPr/>
              <p:nvPr/>
            </p:nvSpPr>
            <p:spPr>
              <a:xfrm>
                <a:off x="5925360" y="4197873"/>
                <a:ext cx="322716" cy="322977"/>
              </a:xfrm>
              <a:prstGeom prst="ellipse">
                <a:avLst/>
              </a:prstGeom>
              <a:solidFill>
                <a:schemeClr val="accent2">
                  <a:lumMod val="90000"/>
                </a:schemeClr>
              </a:solidFill>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NL"/>
              </a:p>
            </p:txBody>
          </p:sp>
          <p:sp>
            <p:nvSpPr>
              <p:cNvPr id="12" name="Oval 11">
                <a:extLst>
                  <a:ext uri="{FF2B5EF4-FFF2-40B4-BE49-F238E27FC236}">
                    <a16:creationId xmlns:a16="http://schemas.microsoft.com/office/drawing/2014/main" id="{2A3B8D43-9B43-4713-BFB5-EB7E9B4C7FA6}"/>
                  </a:ext>
                </a:extLst>
              </p:cNvPr>
              <p:cNvSpPr/>
              <p:nvPr/>
            </p:nvSpPr>
            <p:spPr>
              <a:xfrm>
                <a:off x="6972918" y="3945224"/>
                <a:ext cx="161358" cy="161355"/>
              </a:xfrm>
              <a:prstGeom prst="ellipse">
                <a:avLst/>
              </a:prstGeom>
              <a:solidFill>
                <a:schemeClr val="accent1">
                  <a:lumMod val="40000"/>
                  <a:lumOff val="60000"/>
                </a:schemeClr>
              </a:solidFill>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NL"/>
              </a:p>
            </p:txBody>
          </p:sp>
          <p:sp>
            <p:nvSpPr>
              <p:cNvPr id="13" name="Oval 12">
                <a:extLst>
                  <a:ext uri="{FF2B5EF4-FFF2-40B4-BE49-F238E27FC236}">
                    <a16:creationId xmlns:a16="http://schemas.microsoft.com/office/drawing/2014/main" id="{1DC69518-3C45-5BEA-3B62-BAC0DF57EA43}"/>
                  </a:ext>
                </a:extLst>
              </p:cNvPr>
              <p:cNvSpPr/>
              <p:nvPr/>
            </p:nvSpPr>
            <p:spPr>
              <a:xfrm>
                <a:off x="6972918" y="4614267"/>
                <a:ext cx="161358" cy="161355"/>
              </a:xfrm>
              <a:prstGeom prst="ellipse">
                <a:avLst/>
              </a:prstGeom>
              <a:solidFill>
                <a:schemeClr val="accent1">
                  <a:lumMod val="40000"/>
                  <a:lumOff val="60000"/>
                </a:schemeClr>
              </a:solidFill>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NL"/>
              </a:p>
            </p:txBody>
          </p:sp>
          <p:sp>
            <p:nvSpPr>
              <p:cNvPr id="14" name="Oval 13">
                <a:extLst>
                  <a:ext uri="{FF2B5EF4-FFF2-40B4-BE49-F238E27FC236}">
                    <a16:creationId xmlns:a16="http://schemas.microsoft.com/office/drawing/2014/main" id="{01AA0F79-DA2A-91E8-1C90-7E8F880D6807}"/>
                  </a:ext>
                </a:extLst>
              </p:cNvPr>
              <p:cNvSpPr/>
              <p:nvPr/>
            </p:nvSpPr>
            <p:spPr>
              <a:xfrm>
                <a:off x="7116847" y="4090126"/>
                <a:ext cx="161358" cy="161355"/>
              </a:xfrm>
              <a:prstGeom prst="ellipse">
                <a:avLst/>
              </a:prstGeom>
              <a:solidFill>
                <a:schemeClr val="accent1">
                  <a:lumMod val="60000"/>
                  <a:lumOff val="40000"/>
                </a:schemeClr>
              </a:solidFill>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NL"/>
              </a:p>
            </p:txBody>
          </p:sp>
          <p:sp>
            <p:nvSpPr>
              <p:cNvPr id="15" name="Oval 14">
                <a:extLst>
                  <a:ext uri="{FF2B5EF4-FFF2-40B4-BE49-F238E27FC236}">
                    <a16:creationId xmlns:a16="http://schemas.microsoft.com/office/drawing/2014/main" id="{98C9B481-B678-F167-8BAC-CD1B271E7E22}"/>
                  </a:ext>
                </a:extLst>
              </p:cNvPr>
              <p:cNvSpPr/>
              <p:nvPr/>
            </p:nvSpPr>
            <p:spPr>
              <a:xfrm>
                <a:off x="7126405" y="4470162"/>
                <a:ext cx="161358" cy="161355"/>
              </a:xfrm>
              <a:prstGeom prst="ellipse">
                <a:avLst/>
              </a:prstGeom>
              <a:solidFill>
                <a:schemeClr val="accent1">
                  <a:lumMod val="40000"/>
                  <a:lumOff val="60000"/>
                </a:schemeClr>
              </a:solidFill>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NL"/>
              </a:p>
            </p:txBody>
          </p:sp>
          <p:sp>
            <p:nvSpPr>
              <p:cNvPr id="16" name="Freeform: Shape 15">
                <a:extLst>
                  <a:ext uri="{FF2B5EF4-FFF2-40B4-BE49-F238E27FC236}">
                    <a16:creationId xmlns:a16="http://schemas.microsoft.com/office/drawing/2014/main" id="{1A4BFCFB-201E-A5D1-7E81-CFD135467C5B}"/>
                  </a:ext>
                </a:extLst>
              </p:cNvPr>
              <p:cNvSpPr/>
              <p:nvPr/>
            </p:nvSpPr>
            <p:spPr>
              <a:xfrm>
                <a:off x="4157725" y="3542365"/>
                <a:ext cx="1623706" cy="1574692"/>
              </a:xfrm>
              <a:custGeom>
                <a:avLst/>
                <a:gdLst>
                  <a:gd name="connsiteX0" fmla="*/ 0 w 1633824"/>
                  <a:gd name="connsiteY0" fmla="*/ 816997 h 1633994"/>
                  <a:gd name="connsiteX1" fmla="*/ 816912 w 1633824"/>
                  <a:gd name="connsiteY1" fmla="*/ 0 h 1633994"/>
                  <a:gd name="connsiteX2" fmla="*/ 1633824 w 1633824"/>
                  <a:gd name="connsiteY2" fmla="*/ 816997 h 1633994"/>
                  <a:gd name="connsiteX3" fmla="*/ 816912 w 1633824"/>
                  <a:gd name="connsiteY3" fmla="*/ 1633994 h 1633994"/>
                  <a:gd name="connsiteX4" fmla="*/ 0 w 1633824"/>
                  <a:gd name="connsiteY4" fmla="*/ 816997 h 16339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3824" h="1633994">
                    <a:moveTo>
                      <a:pt x="0" y="816997"/>
                    </a:moveTo>
                    <a:cubicBezTo>
                      <a:pt x="0" y="365782"/>
                      <a:pt x="365744" y="0"/>
                      <a:pt x="816912" y="0"/>
                    </a:cubicBezTo>
                    <a:cubicBezTo>
                      <a:pt x="1268080" y="0"/>
                      <a:pt x="1633824" y="365782"/>
                      <a:pt x="1633824" y="816997"/>
                    </a:cubicBezTo>
                    <a:cubicBezTo>
                      <a:pt x="1633824" y="1268212"/>
                      <a:pt x="1268080" y="1633994"/>
                      <a:pt x="816912" y="1633994"/>
                    </a:cubicBezTo>
                    <a:cubicBezTo>
                      <a:pt x="365744" y="1633994"/>
                      <a:pt x="0" y="1268212"/>
                      <a:pt x="0" y="816997"/>
                    </a:cubicBezTo>
                    <a:close/>
                  </a:path>
                </a:pathLst>
              </a:custGeom>
              <a:solidFill>
                <a:schemeClr val="accent3">
                  <a:lumMod val="20000"/>
                  <a:lumOff val="80000"/>
                </a:schemeClr>
              </a:solidFill>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73558" tIns="273583" rIns="273558" bIns="273583" numCol="1" spcCol="1270" anchor="ctr" anchorCtr="0">
                <a:noAutofit/>
              </a:bodyPr>
              <a:lstStyle/>
              <a:p>
                <a:pPr marL="0" lvl="0" indent="0" algn="ctr" defTabSz="1200150">
                  <a:lnSpc>
                    <a:spcPct val="90000"/>
                  </a:lnSpc>
                  <a:spcBef>
                    <a:spcPct val="0"/>
                  </a:spcBef>
                  <a:spcAft>
                    <a:spcPct val="35000"/>
                  </a:spcAft>
                  <a:buNone/>
                </a:pPr>
                <a:r>
                  <a:rPr lang="en-US" sz="2400" b="1" kern="1200" dirty="0">
                    <a:solidFill>
                      <a:schemeClr val="tx1"/>
                    </a:solidFill>
                  </a:rPr>
                  <a:t>iFogSim</a:t>
                </a:r>
                <a:endParaRPr lang="en-NL" sz="2400" b="1" kern="1200" dirty="0">
                  <a:solidFill>
                    <a:schemeClr val="tx1"/>
                  </a:solidFill>
                </a:endParaRPr>
              </a:p>
            </p:txBody>
          </p:sp>
          <p:sp>
            <p:nvSpPr>
              <p:cNvPr id="17" name="Oval 16">
                <a:extLst>
                  <a:ext uri="{FF2B5EF4-FFF2-40B4-BE49-F238E27FC236}">
                    <a16:creationId xmlns:a16="http://schemas.microsoft.com/office/drawing/2014/main" id="{0E9E2E73-E56A-A46B-B07A-DD1714F6B6C1}"/>
                  </a:ext>
                </a:extLst>
              </p:cNvPr>
              <p:cNvSpPr/>
              <p:nvPr/>
            </p:nvSpPr>
            <p:spPr>
              <a:xfrm>
                <a:off x="4035723" y="3402771"/>
                <a:ext cx="322716" cy="322977"/>
              </a:xfrm>
              <a:prstGeom prst="ellipse">
                <a:avLst/>
              </a:prstGeom>
              <a:solidFill>
                <a:schemeClr val="accent2">
                  <a:lumMod val="90000"/>
                </a:schemeClr>
              </a:solidFill>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NL"/>
              </a:p>
            </p:txBody>
          </p:sp>
          <p:sp>
            <p:nvSpPr>
              <p:cNvPr id="18" name="Oval 17">
                <a:extLst>
                  <a:ext uri="{FF2B5EF4-FFF2-40B4-BE49-F238E27FC236}">
                    <a16:creationId xmlns:a16="http://schemas.microsoft.com/office/drawing/2014/main" id="{27F91D74-BBD0-2E20-34A2-F432A70D78D8}"/>
                  </a:ext>
                </a:extLst>
              </p:cNvPr>
              <p:cNvSpPr/>
              <p:nvPr/>
            </p:nvSpPr>
            <p:spPr>
              <a:xfrm>
                <a:off x="3828824" y="3232391"/>
                <a:ext cx="161358" cy="161355"/>
              </a:xfrm>
              <a:prstGeom prst="ellipse">
                <a:avLst/>
              </a:prstGeom>
              <a:solidFill>
                <a:schemeClr val="accent2">
                  <a:lumMod val="90000"/>
                </a:schemeClr>
              </a:solidFill>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NL"/>
              </a:p>
            </p:txBody>
          </p:sp>
          <p:sp>
            <p:nvSpPr>
              <p:cNvPr id="19" name="Oval 18">
                <a:extLst>
                  <a:ext uri="{FF2B5EF4-FFF2-40B4-BE49-F238E27FC236}">
                    <a16:creationId xmlns:a16="http://schemas.microsoft.com/office/drawing/2014/main" id="{00356E8D-3A2D-9930-6C96-D61A1B84D90A}"/>
                  </a:ext>
                </a:extLst>
              </p:cNvPr>
              <p:cNvSpPr/>
              <p:nvPr/>
            </p:nvSpPr>
            <p:spPr>
              <a:xfrm>
                <a:off x="3484180" y="3232391"/>
                <a:ext cx="161358" cy="161355"/>
              </a:xfrm>
              <a:prstGeom prst="ellipse">
                <a:avLst/>
              </a:prstGeom>
              <a:solidFill>
                <a:schemeClr val="accent2">
                  <a:lumMod val="90000"/>
                </a:schemeClr>
              </a:solidFill>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NL"/>
              </a:p>
            </p:txBody>
          </p:sp>
          <p:sp>
            <p:nvSpPr>
              <p:cNvPr id="20" name="Oval 19">
                <a:extLst>
                  <a:ext uri="{FF2B5EF4-FFF2-40B4-BE49-F238E27FC236}">
                    <a16:creationId xmlns:a16="http://schemas.microsoft.com/office/drawing/2014/main" id="{5E680121-0304-B5E6-9203-80A047C34A70}"/>
                  </a:ext>
                </a:extLst>
              </p:cNvPr>
              <p:cNvSpPr/>
              <p:nvPr/>
            </p:nvSpPr>
            <p:spPr>
              <a:xfrm>
                <a:off x="3139536" y="3232391"/>
                <a:ext cx="161358" cy="161355"/>
              </a:xfrm>
              <a:prstGeom prst="ellipse">
                <a:avLst/>
              </a:prstGeom>
              <a:solidFill>
                <a:schemeClr val="accent1">
                  <a:lumMod val="60000"/>
                  <a:lumOff val="40000"/>
                </a:schemeClr>
              </a:solidFill>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NL"/>
              </a:p>
            </p:txBody>
          </p:sp>
          <p:sp>
            <p:nvSpPr>
              <p:cNvPr id="21" name="Oval 20">
                <a:extLst>
                  <a:ext uri="{FF2B5EF4-FFF2-40B4-BE49-F238E27FC236}">
                    <a16:creationId xmlns:a16="http://schemas.microsoft.com/office/drawing/2014/main" id="{CBC8CF8F-9F3F-CC06-90DC-3140EA3BC91F}"/>
                  </a:ext>
                </a:extLst>
              </p:cNvPr>
              <p:cNvSpPr/>
              <p:nvPr/>
            </p:nvSpPr>
            <p:spPr>
              <a:xfrm>
                <a:off x="2794893" y="3232391"/>
                <a:ext cx="161358" cy="161355"/>
              </a:xfrm>
              <a:prstGeom prst="ellipse">
                <a:avLst/>
              </a:prstGeom>
              <a:solidFill>
                <a:schemeClr val="accent1">
                  <a:lumMod val="60000"/>
                  <a:lumOff val="40000"/>
                </a:schemeClr>
              </a:solidFill>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NL"/>
              </a:p>
            </p:txBody>
          </p:sp>
          <p:sp>
            <p:nvSpPr>
              <p:cNvPr id="24" name="Freeform: Shape 23">
                <a:extLst>
                  <a:ext uri="{FF2B5EF4-FFF2-40B4-BE49-F238E27FC236}">
                    <a16:creationId xmlns:a16="http://schemas.microsoft.com/office/drawing/2014/main" id="{1BF1B338-FFB3-E522-E18B-28807306AB6B}"/>
                  </a:ext>
                </a:extLst>
              </p:cNvPr>
              <p:cNvSpPr/>
              <p:nvPr/>
            </p:nvSpPr>
            <p:spPr>
              <a:xfrm>
                <a:off x="-392731" y="2809982"/>
                <a:ext cx="3135995" cy="1248446"/>
              </a:xfrm>
              <a:custGeom>
                <a:avLst/>
                <a:gdLst>
                  <a:gd name="connsiteX0" fmla="*/ 0 w 1891323"/>
                  <a:gd name="connsiteY0" fmla="*/ 0 h 415066"/>
                  <a:gd name="connsiteX1" fmla="*/ 1891323 w 1891323"/>
                  <a:gd name="connsiteY1" fmla="*/ 0 h 415066"/>
                  <a:gd name="connsiteX2" fmla="*/ 1891323 w 1891323"/>
                  <a:gd name="connsiteY2" fmla="*/ 415066 h 415066"/>
                  <a:gd name="connsiteX3" fmla="*/ 0 w 1891323"/>
                  <a:gd name="connsiteY3" fmla="*/ 415066 h 415066"/>
                  <a:gd name="connsiteX4" fmla="*/ 0 w 1891323"/>
                  <a:gd name="connsiteY4" fmla="*/ 0 h 4150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1323" h="415066">
                    <a:moveTo>
                      <a:pt x="0" y="0"/>
                    </a:moveTo>
                    <a:lnTo>
                      <a:pt x="1891323" y="0"/>
                    </a:lnTo>
                    <a:lnTo>
                      <a:pt x="1891323" y="415066"/>
                    </a:lnTo>
                    <a:lnTo>
                      <a:pt x="0" y="415066"/>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b" anchorCtr="0">
                <a:noAutofit/>
              </a:bodyPr>
              <a:lstStyle/>
              <a:p>
                <a:pPr marL="0" lvl="0" indent="0" algn="l" defTabSz="622300">
                  <a:spcBef>
                    <a:spcPct val="0"/>
                  </a:spcBef>
                  <a:spcAft>
                    <a:spcPts val="300"/>
                  </a:spcAft>
                  <a:buNone/>
                </a:pPr>
                <a:r>
                  <a:rPr lang="en-US" sz="2400" b="1" i="0" u="none" kern="1200" dirty="0">
                    <a:solidFill>
                      <a:schemeClr val="accent1">
                        <a:lumMod val="50000"/>
                      </a:schemeClr>
                    </a:solidFill>
                  </a:rPr>
                  <a:t>Physical components</a:t>
                </a:r>
                <a:r>
                  <a:rPr lang="en-US" sz="2400" b="1" i="0" kern="1200" dirty="0">
                    <a:solidFill>
                      <a:schemeClr val="accent1">
                        <a:lumMod val="50000"/>
                      </a:schemeClr>
                    </a:solidFill>
                  </a:rPr>
                  <a:t>​</a:t>
                </a:r>
                <a:r>
                  <a:rPr lang="en-US" sz="2400" b="1" kern="1200" dirty="0">
                    <a:solidFill>
                      <a:schemeClr val="accent1">
                        <a:lumMod val="50000"/>
                      </a:schemeClr>
                    </a:solidFill>
                  </a:rPr>
                  <a:t> </a:t>
                </a:r>
                <a:endParaRPr lang="en-US" b="1" kern="1200" dirty="0">
                  <a:solidFill>
                    <a:schemeClr val="accent1">
                      <a:lumMod val="50000"/>
                    </a:schemeClr>
                  </a:solidFill>
                </a:endParaRPr>
              </a:p>
              <a:p>
                <a:pPr fontAlgn="base"/>
                <a:r>
                  <a:rPr lang="en-US" sz="2000" dirty="0">
                    <a:solidFill>
                      <a:srgbClr val="000000"/>
                    </a:solidFill>
                  </a:rPr>
                  <a:t>Fog </a:t>
                </a:r>
                <a:r>
                  <a:rPr lang="en-US" sz="2000" b="0" i="0" u="none" strike="noStrike" dirty="0">
                    <a:solidFill>
                      <a:srgbClr val="000000"/>
                    </a:solidFill>
                    <a:effectLst/>
                  </a:rPr>
                  <a:t>devices </a:t>
                </a:r>
                <a:endParaRPr lang="en-US" sz="2000" dirty="0">
                  <a:solidFill>
                    <a:srgbClr val="000000"/>
                  </a:solidFill>
                </a:endParaRPr>
              </a:p>
              <a:p>
                <a:pPr lvl="1" fontAlgn="base"/>
                <a:r>
                  <a:rPr lang="en-US" b="0" i="0" u="none" strike="noStrike" dirty="0">
                    <a:solidFill>
                      <a:srgbClr val="000000"/>
                    </a:solidFill>
                    <a:effectLst/>
                  </a:rPr>
                  <a:t>Specify </a:t>
                </a:r>
                <a:r>
                  <a:rPr lang="en-US" dirty="0">
                    <a:solidFill>
                      <a:srgbClr val="000000"/>
                    </a:solidFill>
                  </a:rPr>
                  <a:t>computational capacity </a:t>
                </a:r>
              </a:p>
              <a:p>
                <a:pPr lvl="1" fontAlgn="base"/>
                <a:r>
                  <a:rPr lang="en-US" dirty="0">
                    <a:solidFill>
                      <a:srgbClr val="000000"/>
                    </a:solidFill>
                  </a:rPr>
                  <a:t>Power characteristics</a:t>
                </a:r>
                <a:r>
                  <a:rPr lang="en-US" b="0" i="0" dirty="0">
                    <a:solidFill>
                      <a:srgbClr val="000000"/>
                    </a:solidFill>
                    <a:effectLst/>
                  </a:rPr>
                  <a:t>​</a:t>
                </a:r>
              </a:p>
            </p:txBody>
          </p:sp>
          <p:sp>
            <p:nvSpPr>
              <p:cNvPr id="25" name="Oval 24">
                <a:extLst>
                  <a:ext uri="{FF2B5EF4-FFF2-40B4-BE49-F238E27FC236}">
                    <a16:creationId xmlns:a16="http://schemas.microsoft.com/office/drawing/2014/main" id="{A4EAE12B-E3C5-9020-9ED1-7D148499F17B}"/>
                  </a:ext>
                </a:extLst>
              </p:cNvPr>
              <p:cNvSpPr/>
              <p:nvPr/>
            </p:nvSpPr>
            <p:spPr>
              <a:xfrm>
                <a:off x="3700637" y="4197873"/>
                <a:ext cx="322716" cy="322977"/>
              </a:xfrm>
              <a:prstGeom prst="ellipse">
                <a:avLst/>
              </a:prstGeom>
              <a:solidFill>
                <a:schemeClr val="accent2">
                  <a:lumMod val="90000"/>
                </a:schemeClr>
              </a:solidFill>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NL"/>
              </a:p>
            </p:txBody>
          </p:sp>
          <p:sp>
            <p:nvSpPr>
              <p:cNvPr id="26" name="Oval 25">
                <a:extLst>
                  <a:ext uri="{FF2B5EF4-FFF2-40B4-BE49-F238E27FC236}">
                    <a16:creationId xmlns:a16="http://schemas.microsoft.com/office/drawing/2014/main" id="{0059EE82-9D04-51EB-22A4-F62669011E1A}"/>
                  </a:ext>
                </a:extLst>
              </p:cNvPr>
              <p:cNvSpPr/>
              <p:nvPr/>
            </p:nvSpPr>
            <p:spPr>
              <a:xfrm>
                <a:off x="3381293" y="4278551"/>
                <a:ext cx="161358" cy="161355"/>
              </a:xfrm>
              <a:prstGeom prst="ellipse">
                <a:avLst/>
              </a:prstGeom>
              <a:solidFill>
                <a:schemeClr val="accent2">
                  <a:lumMod val="90000"/>
                </a:schemeClr>
              </a:solidFill>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NL"/>
              </a:p>
            </p:txBody>
          </p:sp>
          <p:sp>
            <p:nvSpPr>
              <p:cNvPr id="27" name="Oval 26">
                <a:extLst>
                  <a:ext uri="{FF2B5EF4-FFF2-40B4-BE49-F238E27FC236}">
                    <a16:creationId xmlns:a16="http://schemas.microsoft.com/office/drawing/2014/main" id="{83A7B5E8-3922-9FFE-E18D-2E2321B69E68}"/>
                  </a:ext>
                </a:extLst>
              </p:cNvPr>
              <p:cNvSpPr/>
              <p:nvPr/>
            </p:nvSpPr>
            <p:spPr>
              <a:xfrm>
                <a:off x="3062512" y="4278551"/>
                <a:ext cx="161358" cy="161355"/>
              </a:xfrm>
              <a:prstGeom prst="ellipse">
                <a:avLst/>
              </a:prstGeom>
              <a:solidFill>
                <a:schemeClr val="accent1">
                  <a:lumMod val="60000"/>
                  <a:lumOff val="40000"/>
                </a:schemeClr>
              </a:solidFill>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NL"/>
              </a:p>
            </p:txBody>
          </p:sp>
          <p:sp>
            <p:nvSpPr>
              <p:cNvPr id="28" name="Oval 27">
                <a:extLst>
                  <a:ext uri="{FF2B5EF4-FFF2-40B4-BE49-F238E27FC236}">
                    <a16:creationId xmlns:a16="http://schemas.microsoft.com/office/drawing/2014/main" id="{BA01F6D6-DE32-8A14-F1C5-B6B0665B95ED}"/>
                  </a:ext>
                </a:extLst>
              </p:cNvPr>
              <p:cNvSpPr/>
              <p:nvPr/>
            </p:nvSpPr>
            <p:spPr>
              <a:xfrm>
                <a:off x="2743168" y="4278551"/>
                <a:ext cx="161358" cy="161355"/>
              </a:xfrm>
              <a:prstGeom prst="ellipse">
                <a:avLst/>
              </a:prstGeom>
              <a:solidFill>
                <a:schemeClr val="accent1">
                  <a:lumMod val="60000"/>
                  <a:lumOff val="40000"/>
                </a:schemeClr>
              </a:solidFill>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NL"/>
              </a:p>
            </p:txBody>
          </p:sp>
          <p:sp>
            <p:nvSpPr>
              <p:cNvPr id="31" name="Freeform: Shape 30">
                <a:extLst>
                  <a:ext uri="{FF2B5EF4-FFF2-40B4-BE49-F238E27FC236}">
                    <a16:creationId xmlns:a16="http://schemas.microsoft.com/office/drawing/2014/main" id="{482B8ADB-E7DF-0432-6810-E3C40DDA39B0}"/>
                  </a:ext>
                </a:extLst>
              </p:cNvPr>
              <p:cNvSpPr/>
              <p:nvPr/>
            </p:nvSpPr>
            <p:spPr>
              <a:xfrm>
                <a:off x="-392731" y="4193116"/>
                <a:ext cx="3135995" cy="846540"/>
              </a:xfrm>
              <a:custGeom>
                <a:avLst/>
                <a:gdLst>
                  <a:gd name="connsiteX0" fmla="*/ 0 w 1430299"/>
                  <a:gd name="connsiteY0" fmla="*/ 0 h 415066"/>
                  <a:gd name="connsiteX1" fmla="*/ 1430299 w 1430299"/>
                  <a:gd name="connsiteY1" fmla="*/ 0 h 415066"/>
                  <a:gd name="connsiteX2" fmla="*/ 1430299 w 1430299"/>
                  <a:gd name="connsiteY2" fmla="*/ 415066 h 415066"/>
                  <a:gd name="connsiteX3" fmla="*/ 0 w 1430299"/>
                  <a:gd name="connsiteY3" fmla="*/ 415066 h 415066"/>
                  <a:gd name="connsiteX4" fmla="*/ 0 w 1430299"/>
                  <a:gd name="connsiteY4" fmla="*/ 0 h 4150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0299" h="415066">
                    <a:moveTo>
                      <a:pt x="0" y="0"/>
                    </a:moveTo>
                    <a:lnTo>
                      <a:pt x="1430299" y="0"/>
                    </a:lnTo>
                    <a:lnTo>
                      <a:pt x="1430299" y="415066"/>
                    </a:lnTo>
                    <a:lnTo>
                      <a:pt x="0" y="415066"/>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b" anchorCtr="0">
                <a:noAutofit/>
              </a:bodyPr>
              <a:lstStyle/>
              <a:p>
                <a:pPr marL="0" lvl="0" indent="0" algn="l" defTabSz="622300">
                  <a:lnSpc>
                    <a:spcPct val="125000"/>
                  </a:lnSpc>
                  <a:spcBef>
                    <a:spcPct val="0"/>
                  </a:spcBef>
                  <a:buNone/>
                </a:pPr>
                <a:r>
                  <a:rPr lang="en-US" sz="2400" b="1" i="0" u="none" kern="1200" dirty="0">
                    <a:solidFill>
                      <a:schemeClr val="accent1">
                        <a:lumMod val="50000"/>
                      </a:schemeClr>
                    </a:solidFill>
                  </a:rPr>
                  <a:t>Logical components</a:t>
                </a:r>
                <a:r>
                  <a:rPr lang="en-US" sz="2400" b="1" i="0" kern="1200" dirty="0">
                    <a:solidFill>
                      <a:schemeClr val="accent1">
                        <a:lumMod val="50000"/>
                      </a:schemeClr>
                    </a:solidFill>
                  </a:rPr>
                  <a:t>​</a:t>
                </a:r>
                <a:r>
                  <a:rPr lang="en-US" sz="2400" b="1" i="0" u="none" strike="noStrike" dirty="0">
                    <a:solidFill>
                      <a:schemeClr val="accent1">
                        <a:lumMod val="50000"/>
                      </a:schemeClr>
                    </a:solidFill>
                    <a:effectLst/>
                  </a:rPr>
                  <a:t> </a:t>
                </a:r>
                <a:r>
                  <a:rPr lang="en-US" sz="2400" b="1" i="0" dirty="0">
                    <a:solidFill>
                      <a:schemeClr val="accent1">
                        <a:lumMod val="50000"/>
                      </a:schemeClr>
                    </a:solidFill>
                    <a:effectLst/>
                  </a:rPr>
                  <a:t>​</a:t>
                </a:r>
              </a:p>
              <a:p>
                <a:pPr algn="l" rtl="0" fontAlgn="base"/>
                <a:r>
                  <a:rPr lang="en-US" sz="2000" b="0" i="0" u="none" strike="noStrike" dirty="0">
                    <a:solidFill>
                      <a:srgbClr val="000000"/>
                    </a:solidFill>
                    <a:effectLst/>
                  </a:rPr>
                  <a:t>AppModules </a:t>
                </a:r>
              </a:p>
              <a:p>
                <a:pPr algn="l" rtl="0" fontAlgn="base"/>
                <a:r>
                  <a:rPr lang="en-US" sz="2000" b="0" i="0" u="none" strike="noStrike" dirty="0">
                    <a:solidFill>
                      <a:srgbClr val="000000"/>
                    </a:solidFill>
                    <a:effectLst/>
                  </a:rPr>
                  <a:t>AppEdges </a:t>
                </a:r>
                <a:r>
                  <a:rPr lang="en-US" sz="2000" b="0" i="0" dirty="0">
                    <a:solidFill>
                      <a:srgbClr val="000000"/>
                    </a:solidFill>
                    <a:effectLst/>
                  </a:rPr>
                  <a:t>​</a:t>
                </a:r>
              </a:p>
            </p:txBody>
          </p:sp>
          <p:sp>
            <p:nvSpPr>
              <p:cNvPr id="32" name="Oval 31">
                <a:extLst>
                  <a:ext uri="{FF2B5EF4-FFF2-40B4-BE49-F238E27FC236}">
                    <a16:creationId xmlns:a16="http://schemas.microsoft.com/office/drawing/2014/main" id="{9CF23ABA-F38D-9FEF-E0C7-1E9622F8A46C}"/>
                  </a:ext>
                </a:extLst>
              </p:cNvPr>
              <p:cNvSpPr/>
              <p:nvPr/>
            </p:nvSpPr>
            <p:spPr>
              <a:xfrm>
                <a:off x="4035723" y="4979707"/>
                <a:ext cx="322716" cy="322977"/>
              </a:xfrm>
              <a:prstGeom prst="ellipse">
                <a:avLst/>
              </a:prstGeom>
              <a:solidFill>
                <a:schemeClr val="accent2">
                  <a:lumMod val="90000"/>
                </a:schemeClr>
              </a:solidFill>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NL"/>
              </a:p>
            </p:txBody>
          </p:sp>
          <p:sp>
            <p:nvSpPr>
              <p:cNvPr id="33" name="Oval 32">
                <a:extLst>
                  <a:ext uri="{FF2B5EF4-FFF2-40B4-BE49-F238E27FC236}">
                    <a16:creationId xmlns:a16="http://schemas.microsoft.com/office/drawing/2014/main" id="{8357C8A9-C2E8-F2E1-581A-1047DB392FBA}"/>
                  </a:ext>
                </a:extLst>
              </p:cNvPr>
              <p:cNvSpPr/>
              <p:nvPr/>
            </p:nvSpPr>
            <p:spPr>
              <a:xfrm>
                <a:off x="3828824" y="5308523"/>
                <a:ext cx="161358" cy="161355"/>
              </a:xfrm>
              <a:prstGeom prst="ellipse">
                <a:avLst/>
              </a:prstGeom>
              <a:solidFill>
                <a:schemeClr val="accent2">
                  <a:lumMod val="90000"/>
                </a:schemeClr>
              </a:solidFill>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NL"/>
              </a:p>
            </p:txBody>
          </p:sp>
          <p:sp>
            <p:nvSpPr>
              <p:cNvPr id="34" name="Oval 33">
                <a:extLst>
                  <a:ext uri="{FF2B5EF4-FFF2-40B4-BE49-F238E27FC236}">
                    <a16:creationId xmlns:a16="http://schemas.microsoft.com/office/drawing/2014/main" id="{EC03600B-4CCD-F12C-94F3-E7B2D8DC136E}"/>
                  </a:ext>
                </a:extLst>
              </p:cNvPr>
              <p:cNvSpPr/>
              <p:nvPr/>
            </p:nvSpPr>
            <p:spPr>
              <a:xfrm>
                <a:off x="3484180" y="5308523"/>
                <a:ext cx="161358" cy="161355"/>
              </a:xfrm>
              <a:prstGeom prst="ellipse">
                <a:avLst/>
              </a:prstGeom>
              <a:solidFill>
                <a:schemeClr val="accent2">
                  <a:lumMod val="90000"/>
                </a:schemeClr>
              </a:solidFill>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NL"/>
              </a:p>
            </p:txBody>
          </p:sp>
          <p:sp>
            <p:nvSpPr>
              <p:cNvPr id="35" name="Oval 34">
                <a:extLst>
                  <a:ext uri="{FF2B5EF4-FFF2-40B4-BE49-F238E27FC236}">
                    <a16:creationId xmlns:a16="http://schemas.microsoft.com/office/drawing/2014/main" id="{01FC0899-C7DE-DE5D-B1B5-A5EC03C39AC2}"/>
                  </a:ext>
                </a:extLst>
              </p:cNvPr>
              <p:cNvSpPr/>
              <p:nvPr/>
            </p:nvSpPr>
            <p:spPr>
              <a:xfrm>
                <a:off x="3139536" y="5308523"/>
                <a:ext cx="161358" cy="161355"/>
              </a:xfrm>
              <a:prstGeom prst="ellipse">
                <a:avLst/>
              </a:prstGeom>
              <a:solidFill>
                <a:schemeClr val="accent1">
                  <a:lumMod val="60000"/>
                  <a:lumOff val="40000"/>
                </a:schemeClr>
              </a:solidFill>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NL"/>
              </a:p>
            </p:txBody>
          </p:sp>
          <p:sp>
            <p:nvSpPr>
              <p:cNvPr id="36" name="Oval 35">
                <a:extLst>
                  <a:ext uri="{FF2B5EF4-FFF2-40B4-BE49-F238E27FC236}">
                    <a16:creationId xmlns:a16="http://schemas.microsoft.com/office/drawing/2014/main" id="{50005ECD-5803-7966-58DC-50157B5DFAC8}"/>
                  </a:ext>
                </a:extLst>
              </p:cNvPr>
              <p:cNvSpPr/>
              <p:nvPr/>
            </p:nvSpPr>
            <p:spPr>
              <a:xfrm>
                <a:off x="2794893" y="5308523"/>
                <a:ext cx="161358" cy="161355"/>
              </a:xfrm>
              <a:prstGeom prst="ellipse">
                <a:avLst/>
              </a:prstGeom>
              <a:solidFill>
                <a:schemeClr val="accent1">
                  <a:lumMod val="60000"/>
                  <a:lumOff val="40000"/>
                </a:schemeClr>
              </a:solidFill>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NL"/>
              </a:p>
            </p:txBody>
          </p:sp>
          <p:sp>
            <p:nvSpPr>
              <p:cNvPr id="39" name="Freeform: Shape 38">
                <a:extLst>
                  <a:ext uri="{FF2B5EF4-FFF2-40B4-BE49-F238E27FC236}">
                    <a16:creationId xmlns:a16="http://schemas.microsoft.com/office/drawing/2014/main" id="{28E94B67-5276-AFA9-8FFB-DAEEEFAE2651}"/>
                  </a:ext>
                </a:extLst>
              </p:cNvPr>
              <p:cNvSpPr/>
              <p:nvPr/>
            </p:nvSpPr>
            <p:spPr>
              <a:xfrm>
                <a:off x="-392731" y="5378615"/>
                <a:ext cx="3700081" cy="1141254"/>
              </a:xfrm>
              <a:custGeom>
                <a:avLst/>
                <a:gdLst>
                  <a:gd name="connsiteX0" fmla="*/ 0 w 1891323"/>
                  <a:gd name="connsiteY0" fmla="*/ 0 h 415066"/>
                  <a:gd name="connsiteX1" fmla="*/ 1891323 w 1891323"/>
                  <a:gd name="connsiteY1" fmla="*/ 0 h 415066"/>
                  <a:gd name="connsiteX2" fmla="*/ 1891323 w 1891323"/>
                  <a:gd name="connsiteY2" fmla="*/ 415066 h 415066"/>
                  <a:gd name="connsiteX3" fmla="*/ 0 w 1891323"/>
                  <a:gd name="connsiteY3" fmla="*/ 415066 h 415066"/>
                  <a:gd name="connsiteX4" fmla="*/ 0 w 1891323"/>
                  <a:gd name="connsiteY4" fmla="*/ 0 h 4150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1323" h="415066">
                    <a:moveTo>
                      <a:pt x="0" y="0"/>
                    </a:moveTo>
                    <a:lnTo>
                      <a:pt x="1891323" y="0"/>
                    </a:lnTo>
                    <a:lnTo>
                      <a:pt x="1891323" y="415066"/>
                    </a:lnTo>
                    <a:lnTo>
                      <a:pt x="0" y="415066"/>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b" anchorCtr="0">
                <a:noAutofit/>
              </a:bodyPr>
              <a:lstStyle/>
              <a:p>
                <a:pPr marL="0" lvl="0" indent="0" algn="l" defTabSz="622300">
                  <a:lnSpc>
                    <a:spcPct val="90000"/>
                  </a:lnSpc>
                  <a:spcBef>
                    <a:spcPct val="0"/>
                  </a:spcBef>
                  <a:spcAft>
                    <a:spcPct val="35000"/>
                  </a:spcAft>
                  <a:buNone/>
                </a:pPr>
                <a:r>
                  <a:rPr lang="en-US" sz="2400" b="1" i="0" u="none" kern="1200" dirty="0">
                    <a:solidFill>
                      <a:schemeClr val="accent1">
                        <a:lumMod val="50000"/>
                      </a:schemeClr>
                    </a:solidFill>
                  </a:rPr>
                  <a:t>Management component</a:t>
                </a:r>
                <a:r>
                  <a:rPr lang="en-US" sz="2400" b="1" i="0" kern="1200" dirty="0">
                    <a:solidFill>
                      <a:schemeClr val="accent1">
                        <a:lumMod val="50000"/>
                      </a:schemeClr>
                    </a:solidFill>
                  </a:rPr>
                  <a:t>​</a:t>
                </a:r>
              </a:p>
              <a:p>
                <a:pPr algn="l" rtl="0" fontAlgn="base"/>
                <a:r>
                  <a:rPr lang="en-US" sz="2000" b="0" i="0" u="none" strike="noStrike" dirty="0">
                    <a:solidFill>
                      <a:srgbClr val="000000"/>
                    </a:solidFill>
                    <a:effectLst/>
                  </a:rPr>
                  <a:t>Identify available resources </a:t>
                </a:r>
                <a:endParaRPr lang="en-US" sz="2000" b="0" i="0" dirty="0">
                  <a:solidFill>
                    <a:srgbClr val="000000"/>
                  </a:solidFill>
                  <a:effectLst/>
                </a:endParaRPr>
              </a:p>
              <a:p>
                <a:pPr algn="l" rtl="0" fontAlgn="base"/>
                <a:r>
                  <a:rPr lang="en-US" sz="2000" b="0" i="0" u="none" strike="noStrike" dirty="0">
                    <a:solidFill>
                      <a:srgbClr val="000000"/>
                    </a:solidFill>
                    <a:effectLst/>
                  </a:rPr>
                  <a:t>Launch AppModules</a:t>
                </a:r>
              </a:p>
              <a:p>
                <a:pPr algn="l" rtl="0" fontAlgn="base"/>
                <a:r>
                  <a:rPr lang="en-US" sz="2000" b="0" i="0" u="none" strike="noStrike" dirty="0">
                    <a:solidFill>
                      <a:srgbClr val="000000"/>
                    </a:solidFill>
                    <a:effectLst/>
                  </a:rPr>
                  <a:t>Gather data results</a:t>
                </a:r>
              </a:p>
            </p:txBody>
          </p:sp>
        </p:grpSp>
        <p:sp>
          <p:nvSpPr>
            <p:cNvPr id="40" name="Freeform: Shape 39">
              <a:extLst>
                <a:ext uri="{FF2B5EF4-FFF2-40B4-BE49-F238E27FC236}">
                  <a16:creationId xmlns:a16="http://schemas.microsoft.com/office/drawing/2014/main" id="{056EFFAF-8AAE-4ECE-3B2A-A4BE6AF10A8C}"/>
                </a:ext>
              </a:extLst>
            </p:cNvPr>
            <p:cNvSpPr/>
            <p:nvPr/>
          </p:nvSpPr>
          <p:spPr>
            <a:xfrm>
              <a:off x="9173673" y="3439370"/>
              <a:ext cx="2332227" cy="1147852"/>
            </a:xfrm>
            <a:custGeom>
              <a:avLst/>
              <a:gdLst>
                <a:gd name="connsiteX0" fmla="*/ 0 w 5395657"/>
                <a:gd name="connsiteY0" fmla="*/ 0 h 1184122"/>
                <a:gd name="connsiteX1" fmla="*/ 5395657 w 5395657"/>
                <a:gd name="connsiteY1" fmla="*/ 0 h 1184122"/>
                <a:gd name="connsiteX2" fmla="*/ 5395657 w 5395657"/>
                <a:gd name="connsiteY2" fmla="*/ 1184122 h 1184122"/>
                <a:gd name="connsiteX3" fmla="*/ 0 w 5395657"/>
                <a:gd name="connsiteY3" fmla="*/ 1184122 h 1184122"/>
                <a:gd name="connsiteX4" fmla="*/ 0 w 5395657"/>
                <a:gd name="connsiteY4" fmla="*/ 0 h 11841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5657" h="1184122">
                  <a:moveTo>
                    <a:pt x="0" y="0"/>
                  </a:moveTo>
                  <a:lnTo>
                    <a:pt x="5395657" y="0"/>
                  </a:lnTo>
                  <a:lnTo>
                    <a:pt x="5395657" y="1184122"/>
                  </a:lnTo>
                  <a:lnTo>
                    <a:pt x="0" y="118412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b" anchorCtr="0">
              <a:noAutofit/>
            </a:bodyPr>
            <a:lstStyle/>
            <a:p>
              <a:pPr marL="0" lvl="0" indent="0" algn="l" defTabSz="1511300">
                <a:lnSpc>
                  <a:spcPct val="90000"/>
                </a:lnSpc>
                <a:spcBef>
                  <a:spcPct val="0"/>
                </a:spcBef>
                <a:spcAft>
                  <a:spcPct val="35000"/>
                </a:spcAft>
                <a:buNone/>
              </a:pPr>
              <a:r>
                <a:rPr lang="en-US" sz="2400" b="1" kern="1200" dirty="0">
                  <a:solidFill>
                    <a:schemeClr val="accent1">
                      <a:lumMod val="50000"/>
                    </a:schemeClr>
                  </a:solidFill>
                </a:rPr>
                <a:t>Performance Metrics </a:t>
              </a:r>
            </a:p>
            <a:p>
              <a:pPr marL="0" lvl="0" indent="0" algn="l" defTabSz="1511300">
                <a:lnSpc>
                  <a:spcPct val="90000"/>
                </a:lnSpc>
                <a:spcBef>
                  <a:spcPct val="0"/>
                </a:spcBef>
                <a:spcAft>
                  <a:spcPct val="35000"/>
                </a:spcAft>
                <a:buNone/>
              </a:pPr>
              <a:r>
                <a:rPr lang="en-US" kern="1200" dirty="0"/>
                <a:t>(Energy consumption, Delay, Network usage, etc.)</a:t>
              </a:r>
              <a:endParaRPr lang="en-NL" sz="1600" kern="1200" dirty="0"/>
            </a:p>
          </p:txBody>
        </p:sp>
      </p:grpSp>
      <p:sp>
        <p:nvSpPr>
          <p:cNvPr id="3" name="Rectangle: Rounded Corners 2">
            <a:extLst>
              <a:ext uri="{FF2B5EF4-FFF2-40B4-BE49-F238E27FC236}">
                <a16:creationId xmlns:a16="http://schemas.microsoft.com/office/drawing/2014/main" id="{D45D4918-8CA0-4F96-D1CC-0EE43C004EB2}"/>
              </a:ext>
            </a:extLst>
          </p:cNvPr>
          <p:cNvSpPr/>
          <p:nvPr/>
        </p:nvSpPr>
        <p:spPr>
          <a:xfrm>
            <a:off x="2037692" y="5795917"/>
            <a:ext cx="8827093" cy="453334"/>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It only reflects certain point of view (“</a:t>
            </a:r>
            <a:r>
              <a:rPr lang="en-US" sz="2400" i="1" dirty="0">
                <a:solidFill>
                  <a:schemeClr val="tx1"/>
                </a:solidFill>
              </a:rPr>
              <a:t>Device perspective</a:t>
            </a:r>
            <a:r>
              <a:rPr lang="en-US" sz="2400" dirty="0">
                <a:solidFill>
                  <a:schemeClr val="tx1"/>
                </a:solidFill>
              </a:rPr>
              <a:t>”) in reports</a:t>
            </a:r>
            <a:endParaRPr lang="en-NL" sz="2400" dirty="0">
              <a:solidFill>
                <a:schemeClr val="tx1"/>
              </a:solidFill>
            </a:endParaRP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25FD43FB-2692-3AE9-2749-3168C93979DF}"/>
                  </a:ext>
                </a:extLst>
              </p:cNvPr>
              <p:cNvSpPr txBox="1"/>
              <p:nvPr/>
            </p:nvSpPr>
            <p:spPr>
              <a:xfrm>
                <a:off x="5127340" y="4566638"/>
                <a:ext cx="7004279" cy="1077218"/>
              </a:xfrm>
              <a:prstGeom prst="rect">
                <a:avLst/>
              </a:prstGeom>
              <a:noFill/>
              <a:ln>
                <a:solidFill>
                  <a:schemeClr val="accent1"/>
                </a:solidFill>
              </a:ln>
            </p:spPr>
            <p:txBody>
              <a:bodyPr wrap="square" rtlCol="0">
                <a:spAutoFit/>
              </a:bodyPr>
              <a:lstStyle/>
              <a:p>
                <a:pPr algn="ctr"/>
                <a:r>
                  <a:rPr lang="en-US" sz="1600" dirty="0"/>
                  <a:t>Energy Model:</a:t>
                </a:r>
              </a:p>
              <a:p>
                <a:pPr algn="ctr"/>
                <a:r>
                  <a:rPr lang="pt-BR" sz="1600" dirty="0"/>
                  <a:t>Energy</a:t>
                </a:r>
                <a14:m>
                  <m:oMath xmlns:m="http://schemas.openxmlformats.org/officeDocument/2006/math">
                    <m:d>
                      <m:dPr>
                        <m:ctrlPr>
                          <a:rPr lang="pt-BR" sz="1600" i="1" smtClean="0">
                            <a:latin typeface="Cambria Math" panose="02040503050406030204" pitchFamily="18" charset="0"/>
                          </a:rPr>
                        </m:ctrlPr>
                      </m:dPr>
                      <m:e>
                        <m:r>
                          <a:rPr lang="en-US" sz="1600" b="0" i="1" smtClean="0">
                            <a:latin typeface="Cambria Math" panose="02040503050406030204" pitchFamily="18" charset="0"/>
                          </a:rPr>
                          <m:t>𝐼𝑛𝑡𝑒𝑟𝑣𝑎𝑙</m:t>
                        </m:r>
                      </m:e>
                    </m:d>
                    <m:r>
                      <a:rPr lang="pt-BR" sz="1600" i="1" smtClean="0">
                        <a:latin typeface="Cambria Math" panose="02040503050406030204" pitchFamily="18" charset="0"/>
                      </a:rPr>
                      <m:t>=</m:t>
                    </m:r>
                    <m:r>
                      <m:rPr>
                        <m:sty m:val="p"/>
                      </m:rPr>
                      <a:rPr lang="el-GR" sz="1600" i="1" smtClean="0">
                        <a:latin typeface="Cambria Math" panose="02040503050406030204" pitchFamily="18" charset="0"/>
                      </a:rPr>
                      <m:t>Δ</m:t>
                    </m:r>
                    <m:r>
                      <a:rPr lang="en-US" sz="1600" b="0" i="1" smtClean="0">
                        <a:latin typeface="Cambria Math" panose="02040503050406030204" pitchFamily="18" charset="0"/>
                      </a:rPr>
                      <m:t>𝑡</m:t>
                    </m:r>
                    <m:r>
                      <a:rPr lang="en-US" sz="1600" b="0" i="1" smtClean="0">
                        <a:latin typeface="Cambria Math" panose="02040503050406030204" pitchFamily="18" charset="0"/>
                      </a:rPr>
                      <m:t>∗(</m:t>
                    </m:r>
                    <m:sSub>
                      <m:sSubPr>
                        <m:ctrlPr>
                          <a:rPr lang="pt-BR" sz="1600" i="1" smtClean="0">
                            <a:latin typeface="Cambria Math" panose="02040503050406030204" pitchFamily="18" charset="0"/>
                          </a:rPr>
                        </m:ctrlPr>
                      </m:sSubPr>
                      <m:e>
                        <m:r>
                          <a:rPr lang="en-US" sz="1600" b="0" i="1" smtClean="0">
                            <a:latin typeface="Cambria Math" panose="02040503050406030204" pitchFamily="18" charset="0"/>
                          </a:rPr>
                          <m:t>𝑃𝑜𝑤𝑒𝑟</m:t>
                        </m:r>
                      </m:e>
                      <m:sub>
                        <m:r>
                          <a:rPr lang="en-US" sz="1600" b="0" i="1" smtClean="0">
                            <a:latin typeface="Cambria Math" panose="02040503050406030204" pitchFamily="18" charset="0"/>
                          </a:rPr>
                          <m:t>𝐼𝑑𝑙𝑒</m:t>
                        </m:r>
                      </m:sub>
                    </m:sSub>
                    <m:r>
                      <a:rPr lang="pt-BR" sz="1600" i="1" smtClean="0">
                        <a:latin typeface="Cambria Math" panose="02040503050406030204" pitchFamily="18" charset="0"/>
                      </a:rPr>
                      <m:t>+</m:t>
                    </m:r>
                    <m:d>
                      <m:dPr>
                        <m:ctrlPr>
                          <a:rPr lang="en-US" sz="1600" b="0" i="1" smtClean="0">
                            <a:latin typeface="Cambria Math" panose="02040503050406030204" pitchFamily="18" charset="0"/>
                          </a:rPr>
                        </m:ctrlPr>
                      </m:dPr>
                      <m:e>
                        <m:sSub>
                          <m:sSubPr>
                            <m:ctrlPr>
                              <a:rPr lang="pt-BR" sz="1600" i="1">
                                <a:latin typeface="Cambria Math" panose="02040503050406030204" pitchFamily="18" charset="0"/>
                              </a:rPr>
                            </m:ctrlPr>
                          </m:sSubPr>
                          <m:e>
                            <m:r>
                              <a:rPr lang="en-US" sz="1600" i="1">
                                <a:latin typeface="Cambria Math" panose="02040503050406030204" pitchFamily="18" charset="0"/>
                              </a:rPr>
                              <m:t>𝑃𝑜𝑤𝑒𝑟</m:t>
                            </m:r>
                          </m:e>
                          <m:sub>
                            <m:r>
                              <a:rPr lang="en-US" sz="1600" b="0" i="1" smtClean="0">
                                <a:latin typeface="Cambria Math" panose="02040503050406030204" pitchFamily="18" charset="0"/>
                              </a:rPr>
                              <m:t>𝑀𝑎𝑥</m:t>
                            </m:r>
                          </m:sub>
                        </m:sSub>
                        <m:r>
                          <a:rPr lang="en-US" sz="1600" b="0" i="1" smtClean="0">
                            <a:latin typeface="Cambria Math" panose="02040503050406030204" pitchFamily="18" charset="0"/>
                          </a:rPr>
                          <m:t>−</m:t>
                        </m:r>
                        <m:sSub>
                          <m:sSubPr>
                            <m:ctrlPr>
                              <a:rPr lang="pt-BR" sz="1600" i="1">
                                <a:latin typeface="Cambria Math" panose="02040503050406030204" pitchFamily="18" charset="0"/>
                              </a:rPr>
                            </m:ctrlPr>
                          </m:sSubPr>
                          <m:e>
                            <m:r>
                              <a:rPr lang="en-US" sz="1600" i="1">
                                <a:latin typeface="Cambria Math" panose="02040503050406030204" pitchFamily="18" charset="0"/>
                              </a:rPr>
                              <m:t>𝑃𝑜𝑤𝑒𝑟</m:t>
                            </m:r>
                          </m:e>
                          <m:sub>
                            <m:r>
                              <a:rPr lang="en-US" sz="1600" i="1">
                                <a:latin typeface="Cambria Math" panose="02040503050406030204" pitchFamily="18" charset="0"/>
                              </a:rPr>
                              <m:t>𝐼𝑑𝑙𝑒</m:t>
                            </m:r>
                          </m:sub>
                        </m:sSub>
                      </m:e>
                    </m:d>
                    <m:r>
                      <a:rPr lang="en-US" sz="1600" b="0" i="1" smtClean="0">
                        <a:latin typeface="Cambria Math" panose="02040503050406030204" pitchFamily="18" charset="0"/>
                      </a:rPr>
                      <m:t>∗</m:t>
                    </m:r>
                    <m:r>
                      <a:rPr lang="en-US" sz="1600" b="0" i="1" smtClean="0">
                        <a:latin typeface="Cambria Math" panose="02040503050406030204" pitchFamily="18" charset="0"/>
                      </a:rPr>
                      <m:t>𝑈𝑡𝑖𝑙𝑖𝑧𝑎𝑡𝑖𝑜𝑛</m:t>
                    </m:r>
                    <m:r>
                      <a:rPr lang="en-US" sz="1600" b="0" i="1" smtClean="0">
                        <a:latin typeface="Cambria Math" panose="02040503050406030204" pitchFamily="18" charset="0"/>
                      </a:rPr>
                      <m:t>)</m:t>
                    </m:r>
                  </m:oMath>
                </a14:m>
                <a:endParaRPr lang="en-US" sz="1600" b="0" dirty="0"/>
              </a:p>
              <a:p>
                <a:pPr algn="ctr"/>
                <a:r>
                  <a:rPr lang="en-US" sz="1600" b="0" dirty="0"/>
                  <a:t>Delay:</a:t>
                </a:r>
              </a:p>
              <a:p>
                <a:pPr algn="ctr"/>
                <a:r>
                  <a:rPr lang="en-US" sz="1600" b="0" dirty="0"/>
                  <a:t>Average delay of control loop of application from the first module till last.</a:t>
                </a:r>
              </a:p>
            </p:txBody>
          </p:sp>
        </mc:Choice>
        <mc:Fallback xmlns="">
          <p:sp>
            <p:nvSpPr>
              <p:cNvPr id="4" name="TextBox 3">
                <a:extLst>
                  <a:ext uri="{FF2B5EF4-FFF2-40B4-BE49-F238E27FC236}">
                    <a16:creationId xmlns:a16="http://schemas.microsoft.com/office/drawing/2014/main" id="{25FD43FB-2692-3AE9-2749-3168C93979DF}"/>
                  </a:ext>
                </a:extLst>
              </p:cNvPr>
              <p:cNvSpPr txBox="1">
                <a:spLocks noRot="1" noChangeAspect="1" noMove="1" noResize="1" noEditPoints="1" noAdjustHandles="1" noChangeArrowheads="1" noChangeShapeType="1" noTextEdit="1"/>
              </p:cNvSpPr>
              <p:nvPr/>
            </p:nvSpPr>
            <p:spPr>
              <a:xfrm>
                <a:off x="5127340" y="4566638"/>
                <a:ext cx="7004279" cy="1077218"/>
              </a:xfrm>
              <a:prstGeom prst="rect">
                <a:avLst/>
              </a:prstGeom>
              <a:blipFill>
                <a:blip r:embed="rId3"/>
                <a:stretch>
                  <a:fillRect t="-1117" b="-5587"/>
                </a:stretch>
              </a:blipFill>
              <a:ln>
                <a:solidFill>
                  <a:schemeClr val="accent1"/>
                </a:solidFill>
              </a:ln>
            </p:spPr>
            <p:txBody>
              <a:bodyPr/>
              <a:lstStyle/>
              <a:p>
                <a:r>
                  <a:rPr lang="en-NL">
                    <a:noFill/>
                  </a:rPr>
                  <a:t> </a:t>
                </a:r>
              </a:p>
            </p:txBody>
          </p:sp>
        </mc:Fallback>
      </mc:AlternateContent>
      <p:sp>
        <p:nvSpPr>
          <p:cNvPr id="22" name="Rectangle 21">
            <a:extLst>
              <a:ext uri="{FF2B5EF4-FFF2-40B4-BE49-F238E27FC236}">
                <a16:creationId xmlns:a16="http://schemas.microsoft.com/office/drawing/2014/main" id="{75CFDD3E-9E60-81DC-08C6-CFD1B1686893}"/>
              </a:ext>
            </a:extLst>
          </p:cNvPr>
          <p:cNvSpPr/>
          <p:nvPr/>
        </p:nvSpPr>
        <p:spPr>
          <a:xfrm>
            <a:off x="0" y="6272107"/>
            <a:ext cx="12192000" cy="585893"/>
          </a:xfrm>
          <a:prstGeom prst="rect">
            <a:avLst/>
          </a:prstGeom>
          <a:solidFill>
            <a:srgbClr val="F5FAEA"/>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endParaRPr lang="en-NL" dirty="0"/>
          </a:p>
        </p:txBody>
      </p:sp>
      <p:sp>
        <p:nvSpPr>
          <p:cNvPr id="23" name="Slide Number Placeholder 47">
            <a:extLst>
              <a:ext uri="{FF2B5EF4-FFF2-40B4-BE49-F238E27FC236}">
                <a16:creationId xmlns:a16="http://schemas.microsoft.com/office/drawing/2014/main" id="{0A51CBDA-E2DA-D9EA-32C1-81C775DDE7AA}"/>
              </a:ext>
            </a:extLst>
          </p:cNvPr>
          <p:cNvSpPr>
            <a:spLocks noGrp="1"/>
          </p:cNvSpPr>
          <p:nvPr>
            <p:ph type="sldNum" sz="quarter" idx="12"/>
          </p:nvPr>
        </p:nvSpPr>
        <p:spPr>
          <a:xfrm>
            <a:off x="10499667" y="6429239"/>
            <a:ext cx="1312025" cy="365125"/>
          </a:xfrm>
        </p:spPr>
        <p:txBody>
          <a:bodyPr/>
          <a:lstStyle/>
          <a:p>
            <a:fld id="{4FAB73BC-B049-4115-A692-8D63A059BFB8}" type="slidenum">
              <a:rPr lang="en-US" smtClean="0">
                <a:solidFill>
                  <a:schemeClr val="tx1"/>
                </a:solidFill>
              </a:rPr>
              <a:t>5</a:t>
            </a:fld>
            <a:endParaRPr lang="en-US" dirty="0">
              <a:solidFill>
                <a:schemeClr val="tx1"/>
              </a:solidFill>
            </a:endParaRPr>
          </a:p>
        </p:txBody>
      </p:sp>
      <p:grpSp>
        <p:nvGrpSpPr>
          <p:cNvPr id="91" name="Group 90">
            <a:extLst>
              <a:ext uri="{FF2B5EF4-FFF2-40B4-BE49-F238E27FC236}">
                <a16:creationId xmlns:a16="http://schemas.microsoft.com/office/drawing/2014/main" id="{AC071434-004C-EBE4-BFB5-9ED73EF2183F}"/>
              </a:ext>
            </a:extLst>
          </p:cNvPr>
          <p:cNvGrpSpPr/>
          <p:nvPr/>
        </p:nvGrpSpPr>
        <p:grpSpPr>
          <a:xfrm>
            <a:off x="303109" y="6303671"/>
            <a:ext cx="11162356" cy="517970"/>
            <a:chOff x="303109" y="6303671"/>
            <a:chExt cx="11162356" cy="517970"/>
          </a:xfrm>
        </p:grpSpPr>
        <p:grpSp>
          <p:nvGrpSpPr>
            <p:cNvPr id="92" name="Group 91">
              <a:extLst>
                <a:ext uri="{FF2B5EF4-FFF2-40B4-BE49-F238E27FC236}">
                  <a16:creationId xmlns:a16="http://schemas.microsoft.com/office/drawing/2014/main" id="{8B0CFF33-BC18-E7CA-5302-91FC3DDD7D91}"/>
                </a:ext>
              </a:extLst>
            </p:cNvPr>
            <p:cNvGrpSpPr/>
            <p:nvPr/>
          </p:nvGrpSpPr>
          <p:grpSpPr>
            <a:xfrm>
              <a:off x="303109" y="6305017"/>
              <a:ext cx="11162356" cy="515545"/>
              <a:chOff x="580815" y="6345655"/>
              <a:chExt cx="11162356" cy="515545"/>
            </a:xfrm>
          </p:grpSpPr>
          <p:grpSp>
            <p:nvGrpSpPr>
              <p:cNvPr id="99" name="Group 98">
                <a:extLst>
                  <a:ext uri="{FF2B5EF4-FFF2-40B4-BE49-F238E27FC236}">
                    <a16:creationId xmlns:a16="http://schemas.microsoft.com/office/drawing/2014/main" id="{0134B699-3B94-8368-D359-78AD248B04FA}"/>
                  </a:ext>
                </a:extLst>
              </p:cNvPr>
              <p:cNvGrpSpPr/>
              <p:nvPr/>
            </p:nvGrpSpPr>
            <p:grpSpPr>
              <a:xfrm>
                <a:off x="1630029" y="6345886"/>
                <a:ext cx="10113142" cy="515314"/>
                <a:chOff x="2711037" y="6334845"/>
                <a:chExt cx="10113142" cy="515314"/>
              </a:xfrm>
            </p:grpSpPr>
            <p:grpSp>
              <p:nvGrpSpPr>
                <p:cNvPr id="103" name="Group 102">
                  <a:extLst>
                    <a:ext uri="{FF2B5EF4-FFF2-40B4-BE49-F238E27FC236}">
                      <a16:creationId xmlns:a16="http://schemas.microsoft.com/office/drawing/2014/main" id="{0F9E2D27-B590-D102-629D-D266817FEBF6}"/>
                    </a:ext>
                  </a:extLst>
                </p:cNvPr>
                <p:cNvGrpSpPr/>
                <p:nvPr/>
              </p:nvGrpSpPr>
              <p:grpSpPr>
                <a:xfrm>
                  <a:off x="2711037" y="6335960"/>
                  <a:ext cx="1326465" cy="512345"/>
                  <a:chOff x="1083685" y="0"/>
                  <a:chExt cx="1562026" cy="512345"/>
                </a:xfrm>
                <a:solidFill>
                  <a:schemeClr val="accent1">
                    <a:lumMod val="20000"/>
                    <a:lumOff val="80000"/>
                  </a:schemeClr>
                </a:solidFill>
              </p:grpSpPr>
              <p:sp>
                <p:nvSpPr>
                  <p:cNvPr id="119" name="Arrow: Chevron 118">
                    <a:extLst>
                      <a:ext uri="{FF2B5EF4-FFF2-40B4-BE49-F238E27FC236}">
                        <a16:creationId xmlns:a16="http://schemas.microsoft.com/office/drawing/2014/main" id="{1050D460-1204-E904-A439-7F9523B4D7CF}"/>
                      </a:ext>
                    </a:extLst>
                  </p:cNvPr>
                  <p:cNvSpPr/>
                  <p:nvPr/>
                </p:nvSpPr>
                <p:spPr>
                  <a:xfrm>
                    <a:off x="1083685" y="0"/>
                    <a:ext cx="1562026" cy="512345"/>
                  </a:xfrm>
                  <a:prstGeom prst="chevron">
                    <a:avLst/>
                  </a:prstGeom>
                  <a:solidFill>
                    <a:schemeClr val="accent1">
                      <a:lumMod val="75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NL"/>
                  </a:p>
                </p:txBody>
              </p:sp>
              <p:sp>
                <p:nvSpPr>
                  <p:cNvPr id="120" name="Arrow: Chevron 6">
                    <a:extLst>
                      <a:ext uri="{FF2B5EF4-FFF2-40B4-BE49-F238E27FC236}">
                        <a16:creationId xmlns:a16="http://schemas.microsoft.com/office/drawing/2014/main" id="{2E32C397-8BC3-BA42-EA48-336E3E34C8DA}"/>
                      </a:ext>
                    </a:extLst>
                  </p:cNvPr>
                  <p:cNvSpPr txBox="1"/>
                  <p:nvPr/>
                </p:nvSpPr>
                <p:spPr>
                  <a:xfrm>
                    <a:off x="1409674" y="38183"/>
                    <a:ext cx="956913" cy="385860"/>
                  </a:xfrm>
                  <a:prstGeom prst="rect">
                    <a:avLst/>
                  </a:prstGeom>
                  <a:solidFill>
                    <a:schemeClr val="accent1">
                      <a:lumMod val="75000"/>
                    </a:schemeClr>
                  </a:solidFill>
                </p:spPr>
                <p:style>
                  <a:lnRef idx="0">
                    <a:scrgbClr r="0" g="0" b="0"/>
                  </a:lnRef>
                  <a:fillRef idx="0">
                    <a:scrgbClr r="0" g="0" b="0"/>
                  </a:fillRef>
                  <a:effectRef idx="0">
                    <a:scrgbClr r="0" g="0" b="0"/>
                  </a:effectRef>
                  <a:fontRef idx="minor">
                    <a:schemeClr val="lt1"/>
                  </a:fontRef>
                </p:style>
                <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800" b="1" kern="1200" dirty="0">
                        <a:solidFill>
                          <a:schemeClr val="bg1"/>
                        </a:solidFill>
                      </a:rPr>
                      <a:t>Simulation</a:t>
                    </a:r>
                  </a:p>
                  <a:p>
                    <a:pPr marL="0" lvl="0" indent="0" algn="ctr" defTabSz="533400">
                      <a:lnSpc>
                        <a:spcPct val="90000"/>
                      </a:lnSpc>
                      <a:spcBef>
                        <a:spcPct val="0"/>
                      </a:spcBef>
                      <a:spcAft>
                        <a:spcPct val="35000"/>
                      </a:spcAft>
                      <a:buNone/>
                    </a:pPr>
                    <a:r>
                      <a:rPr lang="en-US" sz="800" b="1" dirty="0">
                        <a:solidFill>
                          <a:schemeClr val="bg1"/>
                        </a:solidFill>
                      </a:rPr>
                      <a:t>Framework</a:t>
                    </a:r>
                    <a:endParaRPr lang="en-US" sz="800" b="1" kern="1200" dirty="0">
                      <a:solidFill>
                        <a:schemeClr val="bg1"/>
                      </a:solidFill>
                    </a:endParaRPr>
                  </a:p>
                </p:txBody>
              </p:sp>
            </p:grpSp>
            <p:grpSp>
              <p:nvGrpSpPr>
                <p:cNvPr id="104" name="Group 103">
                  <a:extLst>
                    <a:ext uri="{FF2B5EF4-FFF2-40B4-BE49-F238E27FC236}">
                      <a16:creationId xmlns:a16="http://schemas.microsoft.com/office/drawing/2014/main" id="{CF3DACA9-32C2-73E3-C788-DBDA7DA671FB}"/>
                    </a:ext>
                  </a:extLst>
                </p:cNvPr>
                <p:cNvGrpSpPr/>
                <p:nvPr/>
              </p:nvGrpSpPr>
              <p:grpSpPr>
                <a:xfrm>
                  <a:off x="3828030" y="6335959"/>
                  <a:ext cx="1326462" cy="512345"/>
                  <a:chOff x="2399035" y="-1"/>
                  <a:chExt cx="1562026" cy="512345"/>
                </a:xfrm>
                <a:solidFill>
                  <a:schemeClr val="accent1">
                    <a:lumMod val="20000"/>
                    <a:lumOff val="80000"/>
                  </a:schemeClr>
                </a:solidFill>
              </p:grpSpPr>
              <p:sp>
                <p:nvSpPr>
                  <p:cNvPr id="117" name="Arrow: Chevron 116">
                    <a:extLst>
                      <a:ext uri="{FF2B5EF4-FFF2-40B4-BE49-F238E27FC236}">
                        <a16:creationId xmlns:a16="http://schemas.microsoft.com/office/drawing/2014/main" id="{25AAE837-F727-0F61-CBEB-608BACA02CFF}"/>
                      </a:ext>
                    </a:extLst>
                  </p:cNvPr>
                  <p:cNvSpPr/>
                  <p:nvPr/>
                </p:nvSpPr>
                <p:spPr>
                  <a:xfrm>
                    <a:off x="2399035" y="-1"/>
                    <a:ext cx="1562026" cy="512345"/>
                  </a:xfrm>
                  <a:prstGeom prst="chevron">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NL"/>
                  </a:p>
                </p:txBody>
              </p:sp>
              <p:sp>
                <p:nvSpPr>
                  <p:cNvPr id="118" name="Arrow: Chevron 8">
                    <a:extLst>
                      <a:ext uri="{FF2B5EF4-FFF2-40B4-BE49-F238E27FC236}">
                        <a16:creationId xmlns:a16="http://schemas.microsoft.com/office/drawing/2014/main" id="{F1D3EE67-BC18-751F-3DA7-3A8C5567D26E}"/>
                      </a:ext>
                    </a:extLst>
                  </p:cNvPr>
                  <p:cNvSpPr txBox="1"/>
                  <p:nvPr/>
                </p:nvSpPr>
                <p:spPr>
                  <a:xfrm>
                    <a:off x="2750717" y="61863"/>
                    <a:ext cx="931221" cy="396541"/>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800" kern="1200" dirty="0">
                        <a:solidFill>
                          <a:schemeClr val="tx1"/>
                        </a:solidFill>
                      </a:rPr>
                      <a:t>Application</a:t>
                    </a:r>
                  </a:p>
                  <a:p>
                    <a:pPr marL="0" lvl="0" indent="0" algn="ctr" defTabSz="533400">
                      <a:lnSpc>
                        <a:spcPct val="90000"/>
                      </a:lnSpc>
                      <a:spcBef>
                        <a:spcPct val="0"/>
                      </a:spcBef>
                      <a:spcAft>
                        <a:spcPct val="35000"/>
                      </a:spcAft>
                      <a:buNone/>
                    </a:pPr>
                    <a:r>
                      <a:rPr lang="en-US" sz="800" kern="1200" dirty="0">
                        <a:solidFill>
                          <a:schemeClr val="tx1"/>
                        </a:solidFill>
                      </a:rPr>
                      <a:t> Case-Study</a:t>
                    </a:r>
                  </a:p>
                </p:txBody>
              </p:sp>
            </p:grpSp>
            <p:grpSp>
              <p:nvGrpSpPr>
                <p:cNvPr id="105" name="Group 104">
                  <a:extLst>
                    <a:ext uri="{FF2B5EF4-FFF2-40B4-BE49-F238E27FC236}">
                      <a16:creationId xmlns:a16="http://schemas.microsoft.com/office/drawing/2014/main" id="{49970F17-AE66-0A8D-FC71-1FA5AFC8A714}"/>
                    </a:ext>
                  </a:extLst>
                </p:cNvPr>
                <p:cNvGrpSpPr/>
                <p:nvPr/>
              </p:nvGrpSpPr>
              <p:grpSpPr>
                <a:xfrm>
                  <a:off x="4947293" y="6335960"/>
                  <a:ext cx="1326462" cy="512345"/>
                  <a:chOff x="3717067" y="0"/>
                  <a:chExt cx="1562025" cy="512345"/>
                </a:xfrm>
                <a:solidFill>
                  <a:schemeClr val="accent1">
                    <a:lumMod val="20000"/>
                    <a:lumOff val="80000"/>
                  </a:schemeClr>
                </a:solidFill>
              </p:grpSpPr>
              <p:sp>
                <p:nvSpPr>
                  <p:cNvPr id="115" name="Arrow: Chevron 114">
                    <a:extLst>
                      <a:ext uri="{FF2B5EF4-FFF2-40B4-BE49-F238E27FC236}">
                        <a16:creationId xmlns:a16="http://schemas.microsoft.com/office/drawing/2014/main" id="{903B8BEF-A826-8EFF-300D-D4D77473A84A}"/>
                      </a:ext>
                    </a:extLst>
                  </p:cNvPr>
                  <p:cNvSpPr/>
                  <p:nvPr/>
                </p:nvSpPr>
                <p:spPr>
                  <a:xfrm>
                    <a:off x="3717067" y="0"/>
                    <a:ext cx="1562025" cy="512345"/>
                  </a:xfrm>
                  <a:prstGeom prst="chevron">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NL" dirty="0"/>
                  </a:p>
                </p:txBody>
              </p:sp>
              <p:sp>
                <p:nvSpPr>
                  <p:cNvPr id="116" name="Arrow: Chevron 10">
                    <a:extLst>
                      <a:ext uri="{FF2B5EF4-FFF2-40B4-BE49-F238E27FC236}">
                        <a16:creationId xmlns:a16="http://schemas.microsoft.com/office/drawing/2014/main" id="{9C4AC8B7-F1CD-B1C4-4EA0-70785AED28B5}"/>
                      </a:ext>
                    </a:extLst>
                  </p:cNvPr>
                  <p:cNvSpPr txBox="1"/>
                  <p:nvPr/>
                </p:nvSpPr>
                <p:spPr>
                  <a:xfrm>
                    <a:off x="4011291" y="53939"/>
                    <a:ext cx="884745" cy="40446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800" kern="1200" dirty="0">
                        <a:solidFill>
                          <a:schemeClr val="tx1"/>
                        </a:solidFill>
                      </a:rPr>
                      <a:t>Continuum</a:t>
                    </a:r>
                  </a:p>
                  <a:p>
                    <a:pPr marL="0" lvl="0" indent="0" algn="ctr" defTabSz="533400">
                      <a:lnSpc>
                        <a:spcPct val="90000"/>
                      </a:lnSpc>
                      <a:spcBef>
                        <a:spcPct val="0"/>
                      </a:spcBef>
                      <a:spcAft>
                        <a:spcPct val="35000"/>
                      </a:spcAft>
                      <a:buNone/>
                    </a:pPr>
                    <a:r>
                      <a:rPr lang="en-US" sz="800" dirty="0">
                        <a:solidFill>
                          <a:schemeClr val="tx1"/>
                        </a:solidFill>
                      </a:rPr>
                      <a:t>Architecture</a:t>
                    </a:r>
                    <a:endParaRPr lang="en-US" sz="800" kern="1200" dirty="0">
                      <a:solidFill>
                        <a:schemeClr val="tx1"/>
                      </a:solidFill>
                    </a:endParaRPr>
                  </a:p>
                </p:txBody>
              </p:sp>
            </p:grpSp>
            <p:grpSp>
              <p:nvGrpSpPr>
                <p:cNvPr id="106" name="Group 105">
                  <a:extLst>
                    <a:ext uri="{FF2B5EF4-FFF2-40B4-BE49-F238E27FC236}">
                      <a16:creationId xmlns:a16="http://schemas.microsoft.com/office/drawing/2014/main" id="{0ACB803E-47F0-F2C6-44A8-BD10B3015FF5}"/>
                    </a:ext>
                  </a:extLst>
                </p:cNvPr>
                <p:cNvGrpSpPr/>
                <p:nvPr/>
              </p:nvGrpSpPr>
              <p:grpSpPr>
                <a:xfrm>
                  <a:off x="6069873" y="6337814"/>
                  <a:ext cx="1326462" cy="512345"/>
                  <a:chOff x="5039005" y="1854"/>
                  <a:chExt cx="1562025" cy="512345"/>
                </a:xfrm>
                <a:solidFill>
                  <a:schemeClr val="accent1">
                    <a:lumMod val="20000"/>
                    <a:lumOff val="80000"/>
                  </a:schemeClr>
                </a:solidFill>
              </p:grpSpPr>
              <p:sp>
                <p:nvSpPr>
                  <p:cNvPr id="113" name="Arrow: Chevron 112">
                    <a:extLst>
                      <a:ext uri="{FF2B5EF4-FFF2-40B4-BE49-F238E27FC236}">
                        <a16:creationId xmlns:a16="http://schemas.microsoft.com/office/drawing/2014/main" id="{51FDB7C6-3B6A-0832-64D2-DC918E976CF5}"/>
                      </a:ext>
                    </a:extLst>
                  </p:cNvPr>
                  <p:cNvSpPr/>
                  <p:nvPr/>
                </p:nvSpPr>
                <p:spPr>
                  <a:xfrm>
                    <a:off x="5039005" y="1854"/>
                    <a:ext cx="1562025" cy="512345"/>
                  </a:xfrm>
                  <a:prstGeom prst="chevron">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NL" dirty="0"/>
                  </a:p>
                </p:txBody>
              </p:sp>
              <p:sp>
                <p:nvSpPr>
                  <p:cNvPr id="114" name="Arrow: Chevron 12">
                    <a:extLst>
                      <a:ext uri="{FF2B5EF4-FFF2-40B4-BE49-F238E27FC236}">
                        <a16:creationId xmlns:a16="http://schemas.microsoft.com/office/drawing/2014/main" id="{DA337C07-F9EF-513C-2E1A-5697CC3F3DAF}"/>
                      </a:ext>
                    </a:extLst>
                  </p:cNvPr>
                  <p:cNvSpPr txBox="1"/>
                  <p:nvPr/>
                </p:nvSpPr>
                <p:spPr>
                  <a:xfrm>
                    <a:off x="5358631" y="55090"/>
                    <a:ext cx="947315" cy="396541"/>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800" kern="1200" dirty="0">
                        <a:solidFill>
                          <a:schemeClr val="tx1"/>
                        </a:solidFill>
                      </a:rPr>
                      <a:t>Experimental</a:t>
                    </a:r>
                  </a:p>
                  <a:p>
                    <a:pPr marL="0" lvl="0" indent="0" algn="ctr" defTabSz="533400">
                      <a:lnSpc>
                        <a:spcPct val="90000"/>
                      </a:lnSpc>
                      <a:spcBef>
                        <a:spcPct val="0"/>
                      </a:spcBef>
                      <a:spcAft>
                        <a:spcPct val="35000"/>
                      </a:spcAft>
                      <a:buNone/>
                    </a:pPr>
                    <a:r>
                      <a:rPr lang="en-US" sz="800" kern="1200" dirty="0">
                        <a:solidFill>
                          <a:schemeClr val="tx1"/>
                        </a:solidFill>
                      </a:rPr>
                      <a:t> Scenarios</a:t>
                    </a:r>
                  </a:p>
                </p:txBody>
              </p:sp>
            </p:grpSp>
            <p:grpSp>
              <p:nvGrpSpPr>
                <p:cNvPr id="107" name="Group 106">
                  <a:extLst>
                    <a:ext uri="{FF2B5EF4-FFF2-40B4-BE49-F238E27FC236}">
                      <a16:creationId xmlns:a16="http://schemas.microsoft.com/office/drawing/2014/main" id="{B5D10D11-DBB6-EA72-2C0F-C0EA464A879C}"/>
                    </a:ext>
                  </a:extLst>
                </p:cNvPr>
                <p:cNvGrpSpPr/>
                <p:nvPr/>
              </p:nvGrpSpPr>
              <p:grpSpPr>
                <a:xfrm>
                  <a:off x="7192684" y="6335960"/>
                  <a:ext cx="1261096" cy="512345"/>
                  <a:chOff x="6361209" y="0"/>
                  <a:chExt cx="1485051" cy="512345"/>
                </a:xfrm>
                <a:solidFill>
                  <a:schemeClr val="accent1">
                    <a:lumMod val="20000"/>
                    <a:lumOff val="80000"/>
                  </a:schemeClr>
                </a:solidFill>
              </p:grpSpPr>
              <p:sp>
                <p:nvSpPr>
                  <p:cNvPr id="111" name="Arrow: Chevron 110">
                    <a:extLst>
                      <a:ext uri="{FF2B5EF4-FFF2-40B4-BE49-F238E27FC236}">
                        <a16:creationId xmlns:a16="http://schemas.microsoft.com/office/drawing/2014/main" id="{0A4F3D6B-B4F3-83E3-A72C-037B1690EE8C}"/>
                      </a:ext>
                    </a:extLst>
                  </p:cNvPr>
                  <p:cNvSpPr/>
                  <p:nvPr/>
                </p:nvSpPr>
                <p:spPr>
                  <a:xfrm>
                    <a:off x="6361209" y="0"/>
                    <a:ext cx="1485051" cy="512345"/>
                  </a:xfrm>
                  <a:prstGeom prst="chevron">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NL"/>
                  </a:p>
                </p:txBody>
              </p:sp>
              <p:sp>
                <p:nvSpPr>
                  <p:cNvPr id="112" name="Arrow: Chevron 14">
                    <a:extLst>
                      <a:ext uri="{FF2B5EF4-FFF2-40B4-BE49-F238E27FC236}">
                        <a16:creationId xmlns:a16="http://schemas.microsoft.com/office/drawing/2014/main" id="{6432A37F-43FC-0BB8-904D-15F2543387B7}"/>
                      </a:ext>
                    </a:extLst>
                  </p:cNvPr>
                  <p:cNvSpPr txBox="1"/>
                  <p:nvPr/>
                </p:nvSpPr>
                <p:spPr>
                  <a:xfrm>
                    <a:off x="6664463" y="61863"/>
                    <a:ext cx="898644" cy="366504"/>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800" dirty="0">
                        <a:solidFill>
                          <a:schemeClr val="tx1"/>
                        </a:solidFill>
                      </a:rPr>
                      <a:t>Simulation</a:t>
                    </a:r>
                  </a:p>
                  <a:p>
                    <a:pPr marL="0" lvl="0" indent="0" algn="ctr" defTabSz="533400">
                      <a:lnSpc>
                        <a:spcPct val="90000"/>
                      </a:lnSpc>
                      <a:spcBef>
                        <a:spcPct val="0"/>
                      </a:spcBef>
                      <a:spcAft>
                        <a:spcPct val="35000"/>
                      </a:spcAft>
                      <a:buNone/>
                    </a:pPr>
                    <a:r>
                      <a:rPr lang="en-US" sz="800" dirty="0">
                        <a:solidFill>
                          <a:schemeClr val="tx1"/>
                        </a:solidFill>
                      </a:rPr>
                      <a:t> Results</a:t>
                    </a:r>
                    <a:endParaRPr lang="en-US" sz="800" kern="1200" dirty="0">
                      <a:solidFill>
                        <a:schemeClr val="tx1"/>
                      </a:solidFill>
                    </a:endParaRPr>
                  </a:p>
                </p:txBody>
              </p:sp>
            </p:grpSp>
            <p:grpSp>
              <p:nvGrpSpPr>
                <p:cNvPr id="108" name="Group 107">
                  <a:extLst>
                    <a:ext uri="{FF2B5EF4-FFF2-40B4-BE49-F238E27FC236}">
                      <a16:creationId xmlns:a16="http://schemas.microsoft.com/office/drawing/2014/main" id="{61834E44-2FC4-828B-EA01-52BCF82A879C}"/>
                    </a:ext>
                  </a:extLst>
                </p:cNvPr>
                <p:cNvGrpSpPr/>
                <p:nvPr/>
              </p:nvGrpSpPr>
              <p:grpSpPr>
                <a:xfrm>
                  <a:off x="11497717" y="6334845"/>
                  <a:ext cx="1326462" cy="512345"/>
                  <a:chOff x="11430768" y="-1115"/>
                  <a:chExt cx="1562025" cy="512345"/>
                </a:xfrm>
                <a:solidFill>
                  <a:schemeClr val="accent1">
                    <a:lumMod val="20000"/>
                    <a:lumOff val="80000"/>
                  </a:schemeClr>
                </a:solidFill>
              </p:grpSpPr>
              <p:sp>
                <p:nvSpPr>
                  <p:cNvPr id="109" name="Arrow: Chevron 108">
                    <a:extLst>
                      <a:ext uri="{FF2B5EF4-FFF2-40B4-BE49-F238E27FC236}">
                        <a16:creationId xmlns:a16="http://schemas.microsoft.com/office/drawing/2014/main" id="{0836A670-21C3-1A31-1DF9-243DFB5EF053}"/>
                      </a:ext>
                    </a:extLst>
                  </p:cNvPr>
                  <p:cNvSpPr/>
                  <p:nvPr/>
                </p:nvSpPr>
                <p:spPr>
                  <a:xfrm>
                    <a:off x="11430768" y="-1115"/>
                    <a:ext cx="1562025" cy="512345"/>
                  </a:xfrm>
                  <a:prstGeom prst="chevron">
                    <a:avLst/>
                  </a:prstGeom>
                  <a:solidFill>
                    <a:schemeClr val="accent1">
                      <a:lumMod val="20000"/>
                      <a:lumOff val="8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NL"/>
                  </a:p>
                </p:txBody>
              </p:sp>
              <p:sp>
                <p:nvSpPr>
                  <p:cNvPr id="110" name="Arrow: Chevron 16">
                    <a:extLst>
                      <a:ext uri="{FF2B5EF4-FFF2-40B4-BE49-F238E27FC236}">
                        <a16:creationId xmlns:a16="http://schemas.microsoft.com/office/drawing/2014/main" id="{9EB11914-96B7-4894-CB20-C05642FAFB0F}"/>
                      </a:ext>
                    </a:extLst>
                  </p:cNvPr>
                  <p:cNvSpPr txBox="1"/>
                  <p:nvPr/>
                </p:nvSpPr>
                <p:spPr>
                  <a:xfrm>
                    <a:off x="11842637" y="76283"/>
                    <a:ext cx="900377" cy="374429"/>
                  </a:xfrm>
                  <a:prstGeom prst="rect">
                    <a:avLst/>
                  </a:prstGeom>
                  <a:solidFill>
                    <a:schemeClr val="accent1">
                      <a:lumMod val="20000"/>
                      <a:lumOff val="80000"/>
                    </a:schemeClr>
                  </a:solidFill>
                </p:spPr>
                <p:style>
                  <a:lnRef idx="0">
                    <a:scrgbClr r="0" g="0" b="0"/>
                  </a:lnRef>
                  <a:fillRef idx="0">
                    <a:scrgbClr r="0" g="0" b="0"/>
                  </a:fillRef>
                  <a:effectRef idx="0">
                    <a:scrgbClr r="0" g="0" b="0"/>
                  </a:effectRef>
                  <a:fontRef idx="minor">
                    <a:schemeClr val="lt1"/>
                  </a:fontRef>
                </p:style>
                <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800" kern="1200" dirty="0">
                        <a:solidFill>
                          <a:schemeClr val="accent1">
                            <a:lumMod val="50000"/>
                          </a:schemeClr>
                        </a:solidFill>
                      </a:rPr>
                      <a:t>Conclusion and Future Work</a:t>
                    </a:r>
                    <a:endParaRPr lang="en-US" sz="700" kern="1200" dirty="0">
                      <a:solidFill>
                        <a:schemeClr val="accent1">
                          <a:lumMod val="50000"/>
                        </a:schemeClr>
                      </a:solidFill>
                    </a:endParaRPr>
                  </a:p>
                </p:txBody>
              </p:sp>
            </p:grpSp>
          </p:grpSp>
          <p:grpSp>
            <p:nvGrpSpPr>
              <p:cNvPr id="100" name="Group 99">
                <a:extLst>
                  <a:ext uri="{FF2B5EF4-FFF2-40B4-BE49-F238E27FC236}">
                    <a16:creationId xmlns:a16="http://schemas.microsoft.com/office/drawing/2014/main" id="{B8ADDB7D-810E-DF6D-4D21-56FBCB2B1FE7}"/>
                  </a:ext>
                </a:extLst>
              </p:cNvPr>
              <p:cNvGrpSpPr/>
              <p:nvPr/>
            </p:nvGrpSpPr>
            <p:grpSpPr>
              <a:xfrm>
                <a:off x="580815" y="6345655"/>
                <a:ext cx="1251956" cy="512345"/>
                <a:chOff x="1869440" y="6335959"/>
                <a:chExt cx="1251956" cy="512345"/>
              </a:xfrm>
            </p:grpSpPr>
            <p:sp>
              <p:nvSpPr>
                <p:cNvPr id="101" name="Arrow: Chevron 100">
                  <a:extLst>
                    <a:ext uri="{FF2B5EF4-FFF2-40B4-BE49-F238E27FC236}">
                      <a16:creationId xmlns:a16="http://schemas.microsoft.com/office/drawing/2014/main" id="{A3EBC8CE-7B92-C2F2-A477-C8E29020E660}"/>
                    </a:ext>
                  </a:extLst>
                </p:cNvPr>
                <p:cNvSpPr/>
                <p:nvPr/>
              </p:nvSpPr>
              <p:spPr>
                <a:xfrm>
                  <a:off x="1869440" y="6335959"/>
                  <a:ext cx="1251956" cy="512345"/>
                </a:xfrm>
                <a:prstGeom prst="chevron">
                  <a:avLst/>
                </a:prstGeom>
                <a:solidFill>
                  <a:schemeClr val="accent1">
                    <a:lumMod val="20000"/>
                    <a:lumOff val="8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NL" dirty="0"/>
                </a:p>
              </p:txBody>
            </p:sp>
            <p:sp>
              <p:nvSpPr>
                <p:cNvPr id="102" name="Arrow: Chevron 6">
                  <a:extLst>
                    <a:ext uri="{FF2B5EF4-FFF2-40B4-BE49-F238E27FC236}">
                      <a16:creationId xmlns:a16="http://schemas.microsoft.com/office/drawing/2014/main" id="{EA1B8286-FCFF-22FB-3D93-AC93846ABD29}"/>
                    </a:ext>
                  </a:extLst>
                </p:cNvPr>
                <p:cNvSpPr txBox="1"/>
                <p:nvPr/>
              </p:nvSpPr>
              <p:spPr>
                <a:xfrm>
                  <a:off x="2167466" y="6389898"/>
                  <a:ext cx="736387" cy="404466"/>
                </a:xfrm>
                <a:prstGeom prst="rect">
                  <a:avLst/>
                </a:prstGeom>
                <a:solidFill>
                  <a:schemeClr val="accent1">
                    <a:lumMod val="20000"/>
                    <a:lumOff val="80000"/>
                  </a:schemeClr>
                </a:solidFill>
              </p:spPr>
              <p:style>
                <a:lnRef idx="0">
                  <a:scrgbClr r="0" g="0" b="0"/>
                </a:lnRef>
                <a:fillRef idx="0">
                  <a:scrgbClr r="0" g="0" b="0"/>
                </a:fillRef>
                <a:effectRef idx="0">
                  <a:scrgbClr r="0" g="0" b="0"/>
                </a:effectRef>
                <a:fontRef idx="minor">
                  <a:schemeClr val="lt1"/>
                </a:fontRef>
              </p:style>
              <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800" kern="1200" dirty="0">
                      <a:solidFill>
                        <a:schemeClr val="tx1"/>
                      </a:solidFill>
                    </a:rPr>
                    <a:t>Introduction</a:t>
                  </a:r>
                </a:p>
              </p:txBody>
            </p:sp>
          </p:grpSp>
        </p:grpSp>
        <p:sp>
          <p:nvSpPr>
            <p:cNvPr id="93" name="Arrow: Chevron 92">
              <a:extLst>
                <a:ext uri="{FF2B5EF4-FFF2-40B4-BE49-F238E27FC236}">
                  <a16:creationId xmlns:a16="http://schemas.microsoft.com/office/drawing/2014/main" id="{12EFC1B5-2581-4054-C1AF-0373F464193C}"/>
                </a:ext>
              </a:extLst>
            </p:cNvPr>
            <p:cNvSpPr/>
            <p:nvPr/>
          </p:nvSpPr>
          <p:spPr>
            <a:xfrm>
              <a:off x="6886317" y="6305017"/>
              <a:ext cx="1326462" cy="512345"/>
            </a:xfrm>
            <a:prstGeom prst="chevron">
              <a:avLst/>
            </a:prstGeom>
            <a:solidFill>
              <a:schemeClr val="accent1">
                <a:lumMod val="20000"/>
                <a:lumOff val="8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NL" dirty="0"/>
            </a:p>
          </p:txBody>
        </p:sp>
        <p:sp>
          <p:nvSpPr>
            <p:cNvPr id="94" name="Arrow: Chevron 6">
              <a:extLst>
                <a:ext uri="{FF2B5EF4-FFF2-40B4-BE49-F238E27FC236}">
                  <a16:creationId xmlns:a16="http://schemas.microsoft.com/office/drawing/2014/main" id="{8C7DB72B-B864-D9EC-33FB-88812F32D2FD}"/>
                </a:ext>
              </a:extLst>
            </p:cNvPr>
            <p:cNvSpPr txBox="1"/>
            <p:nvPr/>
          </p:nvSpPr>
          <p:spPr>
            <a:xfrm>
              <a:off x="7162766" y="6345947"/>
              <a:ext cx="812605" cy="385860"/>
            </a:xfrm>
            <a:prstGeom prst="rect">
              <a:avLst/>
            </a:prstGeom>
            <a:solidFill>
              <a:schemeClr val="accent1">
                <a:lumMod val="20000"/>
                <a:lumOff val="80000"/>
              </a:schemeClr>
            </a:solidFill>
          </p:spPr>
          <p:style>
            <a:lnRef idx="0">
              <a:scrgbClr r="0" g="0" b="0"/>
            </a:lnRef>
            <a:fillRef idx="0">
              <a:scrgbClr r="0" g="0" b="0"/>
            </a:fillRef>
            <a:effectRef idx="0">
              <a:scrgbClr r="0" g="0" b="0"/>
            </a:effectRef>
            <a:fontRef idx="minor">
              <a:schemeClr val="lt1"/>
            </a:fontRef>
          </p:style>
          <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800" kern="1200" dirty="0">
                  <a:solidFill>
                    <a:schemeClr val="tx1"/>
                  </a:solidFill>
                </a:rPr>
                <a:t>Network</a:t>
              </a:r>
            </a:p>
            <a:p>
              <a:pPr marL="0" lvl="0" indent="0" algn="ctr" defTabSz="533400">
                <a:lnSpc>
                  <a:spcPct val="90000"/>
                </a:lnSpc>
                <a:spcBef>
                  <a:spcPct val="0"/>
                </a:spcBef>
                <a:spcAft>
                  <a:spcPct val="35000"/>
                </a:spcAft>
                <a:buNone/>
              </a:pPr>
              <a:r>
                <a:rPr lang="en-US" sz="800" kern="1200" dirty="0">
                  <a:solidFill>
                    <a:schemeClr val="tx1"/>
                  </a:solidFill>
                </a:rPr>
                <a:t>Energy Modeling</a:t>
              </a:r>
            </a:p>
          </p:txBody>
        </p:sp>
        <p:sp>
          <p:nvSpPr>
            <p:cNvPr id="95" name="Arrow: Chevron 94">
              <a:extLst>
                <a:ext uri="{FF2B5EF4-FFF2-40B4-BE49-F238E27FC236}">
                  <a16:creationId xmlns:a16="http://schemas.microsoft.com/office/drawing/2014/main" id="{E92BB9C2-03C8-33CB-4EFC-6137886B70AC}"/>
                </a:ext>
              </a:extLst>
            </p:cNvPr>
            <p:cNvSpPr/>
            <p:nvPr/>
          </p:nvSpPr>
          <p:spPr>
            <a:xfrm>
              <a:off x="8015189" y="6309296"/>
              <a:ext cx="1266984" cy="512345"/>
            </a:xfrm>
            <a:prstGeom prst="chevron">
              <a:avLst/>
            </a:prstGeom>
            <a:solidFill>
              <a:schemeClr val="accent1">
                <a:lumMod val="20000"/>
                <a:lumOff val="8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NL" dirty="0"/>
            </a:p>
          </p:txBody>
        </p:sp>
        <p:sp>
          <p:nvSpPr>
            <p:cNvPr id="96" name="Arrow: Chevron 6">
              <a:extLst>
                <a:ext uri="{FF2B5EF4-FFF2-40B4-BE49-F238E27FC236}">
                  <a16:creationId xmlns:a16="http://schemas.microsoft.com/office/drawing/2014/main" id="{06F979D7-872A-61E1-903E-AA0D3F4C0EE7}"/>
                </a:ext>
              </a:extLst>
            </p:cNvPr>
            <p:cNvSpPr txBox="1"/>
            <p:nvPr/>
          </p:nvSpPr>
          <p:spPr>
            <a:xfrm>
              <a:off x="8340278" y="6366615"/>
              <a:ext cx="724355" cy="385860"/>
            </a:xfrm>
            <a:prstGeom prst="rect">
              <a:avLst/>
            </a:prstGeom>
            <a:solidFill>
              <a:schemeClr val="accent1">
                <a:lumMod val="20000"/>
                <a:lumOff val="80000"/>
              </a:schemeClr>
            </a:solidFill>
          </p:spPr>
          <p:style>
            <a:lnRef idx="0">
              <a:scrgbClr r="0" g="0" b="0"/>
            </a:lnRef>
            <a:fillRef idx="0">
              <a:scrgbClr r="0" g="0" b="0"/>
            </a:fillRef>
            <a:effectRef idx="0">
              <a:scrgbClr r="0" g="0" b="0"/>
            </a:effectRef>
            <a:fontRef idx="minor">
              <a:schemeClr val="lt1"/>
            </a:fontRef>
          </p:style>
          <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800" dirty="0">
                  <a:solidFill>
                    <a:schemeClr val="tx1"/>
                  </a:solidFill>
                </a:rPr>
                <a:t>Multi</a:t>
              </a:r>
            </a:p>
            <a:p>
              <a:pPr marL="0" lvl="0" indent="0" algn="ctr" defTabSz="533400">
                <a:lnSpc>
                  <a:spcPct val="90000"/>
                </a:lnSpc>
                <a:spcBef>
                  <a:spcPct val="0"/>
                </a:spcBef>
                <a:spcAft>
                  <a:spcPct val="35000"/>
                </a:spcAft>
                <a:buNone/>
              </a:pPr>
              <a:r>
                <a:rPr lang="en-US" sz="800" kern="1200" dirty="0">
                  <a:solidFill>
                    <a:schemeClr val="tx1"/>
                  </a:solidFill>
                </a:rPr>
                <a:t>Application</a:t>
              </a:r>
            </a:p>
          </p:txBody>
        </p:sp>
        <p:sp>
          <p:nvSpPr>
            <p:cNvPr id="97" name="Arrow: Chevron 96">
              <a:extLst>
                <a:ext uri="{FF2B5EF4-FFF2-40B4-BE49-F238E27FC236}">
                  <a16:creationId xmlns:a16="http://schemas.microsoft.com/office/drawing/2014/main" id="{8AF20397-DE8E-9C7B-87DE-4A882ED3243D}"/>
                </a:ext>
              </a:extLst>
            </p:cNvPr>
            <p:cNvSpPr/>
            <p:nvPr/>
          </p:nvSpPr>
          <p:spPr>
            <a:xfrm>
              <a:off x="9076381" y="6303671"/>
              <a:ext cx="1266984" cy="512345"/>
            </a:xfrm>
            <a:prstGeom prst="chevron">
              <a:avLst/>
            </a:prstGeom>
            <a:solidFill>
              <a:schemeClr val="accent1">
                <a:lumMod val="20000"/>
                <a:lumOff val="8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NL"/>
            </a:p>
          </p:txBody>
        </p:sp>
        <p:sp>
          <p:nvSpPr>
            <p:cNvPr id="98" name="Arrow: Chevron 14">
              <a:extLst>
                <a:ext uri="{FF2B5EF4-FFF2-40B4-BE49-F238E27FC236}">
                  <a16:creationId xmlns:a16="http://schemas.microsoft.com/office/drawing/2014/main" id="{17BC9553-FFD8-CEA6-8C1F-D1CDCC14744C}"/>
                </a:ext>
              </a:extLst>
            </p:cNvPr>
            <p:cNvSpPr txBox="1"/>
            <p:nvPr/>
          </p:nvSpPr>
          <p:spPr>
            <a:xfrm>
              <a:off x="9408165" y="6365534"/>
              <a:ext cx="672252" cy="366504"/>
            </a:xfrm>
            <a:prstGeom prst="rect">
              <a:avLst/>
            </a:prstGeom>
            <a:solidFill>
              <a:schemeClr val="accent1">
                <a:lumMod val="20000"/>
                <a:lumOff val="80000"/>
              </a:schemeClr>
            </a:solidFill>
          </p:spPr>
          <p:style>
            <a:lnRef idx="0">
              <a:scrgbClr r="0" g="0" b="0"/>
            </a:lnRef>
            <a:fillRef idx="0">
              <a:scrgbClr r="0" g="0" b="0"/>
            </a:fillRef>
            <a:effectRef idx="0">
              <a:scrgbClr r="0" g="0" b="0"/>
            </a:effectRef>
            <a:fontRef idx="minor">
              <a:schemeClr val="lt1"/>
            </a:fontRef>
          </p:style>
          <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800" dirty="0">
                  <a:solidFill>
                    <a:schemeClr val="tx1"/>
                  </a:solidFill>
                </a:rPr>
                <a:t>Simulation</a:t>
              </a:r>
            </a:p>
            <a:p>
              <a:pPr marL="0" lvl="0" indent="0" algn="ctr" defTabSz="533400">
                <a:lnSpc>
                  <a:spcPct val="90000"/>
                </a:lnSpc>
                <a:spcBef>
                  <a:spcPct val="0"/>
                </a:spcBef>
                <a:spcAft>
                  <a:spcPct val="35000"/>
                </a:spcAft>
                <a:buNone/>
              </a:pPr>
              <a:r>
                <a:rPr lang="en-US" sz="800" dirty="0">
                  <a:solidFill>
                    <a:schemeClr val="tx1"/>
                  </a:solidFill>
                </a:rPr>
                <a:t> Results</a:t>
              </a:r>
              <a:endParaRPr lang="en-US" sz="800" kern="1200" dirty="0">
                <a:solidFill>
                  <a:schemeClr val="tx1"/>
                </a:solidFill>
              </a:endParaRPr>
            </a:p>
          </p:txBody>
        </p:sp>
      </p:grpSp>
    </p:spTree>
    <p:extLst>
      <p:ext uri="{BB962C8B-B14F-4D97-AF65-F5344CB8AC3E}">
        <p14:creationId xmlns:p14="http://schemas.microsoft.com/office/powerpoint/2010/main" val="38894272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DEECC0-0BAD-ECBB-1784-32059E8C6F65}"/>
              </a:ext>
            </a:extLst>
          </p:cNvPr>
          <p:cNvSpPr>
            <a:spLocks noGrp="1"/>
          </p:cNvSpPr>
          <p:nvPr>
            <p:ph type="title"/>
          </p:nvPr>
        </p:nvSpPr>
        <p:spPr>
          <a:xfrm>
            <a:off x="838200" y="321993"/>
            <a:ext cx="10515600" cy="1325563"/>
          </a:xfrm>
        </p:spPr>
        <p:txBody>
          <a:bodyPr>
            <a:normAutofit/>
          </a:bodyPr>
          <a:lstStyle/>
          <a:p>
            <a:r>
              <a:rPr lang="en-US" sz="4000" dirty="0"/>
              <a:t>Who cares about what?</a:t>
            </a:r>
            <a:endParaRPr lang="en-NL" sz="4000" dirty="0"/>
          </a:p>
        </p:txBody>
      </p:sp>
      <p:grpSp>
        <p:nvGrpSpPr>
          <p:cNvPr id="7" name="Group 6">
            <a:extLst>
              <a:ext uri="{FF2B5EF4-FFF2-40B4-BE49-F238E27FC236}">
                <a16:creationId xmlns:a16="http://schemas.microsoft.com/office/drawing/2014/main" id="{57491664-7D95-B286-E7EC-AA432BEA07CA}"/>
              </a:ext>
            </a:extLst>
          </p:cNvPr>
          <p:cNvGrpSpPr/>
          <p:nvPr/>
        </p:nvGrpSpPr>
        <p:grpSpPr>
          <a:xfrm>
            <a:off x="353688" y="1561293"/>
            <a:ext cx="11458004" cy="4511701"/>
            <a:chOff x="1977209" y="2347435"/>
            <a:chExt cx="8460623" cy="2285007"/>
          </a:xfrm>
        </p:grpSpPr>
        <p:sp>
          <p:nvSpPr>
            <p:cNvPr id="22" name="Freeform: Shape 21">
              <a:extLst>
                <a:ext uri="{FF2B5EF4-FFF2-40B4-BE49-F238E27FC236}">
                  <a16:creationId xmlns:a16="http://schemas.microsoft.com/office/drawing/2014/main" id="{A5F9CF50-8ED7-3C83-73C4-AF9D449EA794}"/>
                </a:ext>
              </a:extLst>
            </p:cNvPr>
            <p:cNvSpPr/>
            <p:nvPr/>
          </p:nvSpPr>
          <p:spPr>
            <a:xfrm>
              <a:off x="1977209" y="2347437"/>
              <a:ext cx="2699545" cy="340820"/>
            </a:xfrm>
            <a:custGeom>
              <a:avLst/>
              <a:gdLst>
                <a:gd name="connsiteX0" fmla="*/ 0 w 2476500"/>
                <a:gd name="connsiteY0" fmla="*/ 0 h 977287"/>
                <a:gd name="connsiteX1" fmla="*/ 2476500 w 2476500"/>
                <a:gd name="connsiteY1" fmla="*/ 0 h 977287"/>
                <a:gd name="connsiteX2" fmla="*/ 2476500 w 2476500"/>
                <a:gd name="connsiteY2" fmla="*/ 977287 h 977287"/>
                <a:gd name="connsiteX3" fmla="*/ 0 w 2476500"/>
                <a:gd name="connsiteY3" fmla="*/ 977287 h 977287"/>
                <a:gd name="connsiteX4" fmla="*/ 0 w 2476500"/>
                <a:gd name="connsiteY4" fmla="*/ 0 h 9772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6500" h="977287">
                  <a:moveTo>
                    <a:pt x="0" y="0"/>
                  </a:moveTo>
                  <a:lnTo>
                    <a:pt x="2476500" y="0"/>
                  </a:lnTo>
                  <a:lnTo>
                    <a:pt x="2476500" y="977287"/>
                  </a:lnTo>
                  <a:lnTo>
                    <a:pt x="0" y="977287"/>
                  </a:lnTo>
                  <a:lnTo>
                    <a:pt x="0" y="0"/>
                  </a:lnTo>
                  <a:close/>
                </a:path>
              </a:pathLst>
            </a:custGeom>
            <a:solidFill>
              <a:srgbClr val="F5FAEA"/>
            </a:solidFill>
          </p:spPr>
          <p:style>
            <a:lnRef idx="2">
              <a:schemeClr val="accent2">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192024" tIns="109728" rIns="192024" bIns="109728" numCol="1" spcCol="1270" anchor="ctr" anchorCtr="0">
              <a:noAutofit/>
            </a:bodyPr>
            <a:lstStyle/>
            <a:p>
              <a:pPr marL="0" lvl="0" indent="0" algn="ctr" defTabSz="1200150">
                <a:lnSpc>
                  <a:spcPct val="90000"/>
                </a:lnSpc>
                <a:spcBef>
                  <a:spcPct val="0"/>
                </a:spcBef>
                <a:spcAft>
                  <a:spcPct val="35000"/>
                </a:spcAft>
                <a:buNone/>
              </a:pPr>
              <a:r>
                <a:rPr lang="en-US" sz="2400" kern="1200" dirty="0">
                  <a:solidFill>
                    <a:schemeClr val="tx1"/>
                  </a:solidFill>
                </a:rPr>
                <a:t>Cloud Providers</a:t>
              </a:r>
              <a:endParaRPr lang="en-NL" sz="2400" kern="1200" dirty="0">
                <a:solidFill>
                  <a:schemeClr val="tx1"/>
                </a:solidFill>
              </a:endParaRPr>
            </a:p>
          </p:txBody>
        </p:sp>
        <p:sp>
          <p:nvSpPr>
            <p:cNvPr id="23" name="Freeform: Shape 22">
              <a:extLst>
                <a:ext uri="{FF2B5EF4-FFF2-40B4-BE49-F238E27FC236}">
                  <a16:creationId xmlns:a16="http://schemas.microsoft.com/office/drawing/2014/main" id="{EEA56227-9C6A-FE2E-A7AC-78F2DDC5AB4E}"/>
                </a:ext>
              </a:extLst>
            </p:cNvPr>
            <p:cNvSpPr/>
            <p:nvPr/>
          </p:nvSpPr>
          <p:spPr>
            <a:xfrm>
              <a:off x="1977210" y="2688257"/>
              <a:ext cx="2699546" cy="1944185"/>
            </a:xfrm>
            <a:custGeom>
              <a:avLst/>
              <a:gdLst>
                <a:gd name="connsiteX0" fmla="*/ 0 w 2476500"/>
                <a:gd name="connsiteY0" fmla="*/ 0 h 1185840"/>
                <a:gd name="connsiteX1" fmla="*/ 2476500 w 2476500"/>
                <a:gd name="connsiteY1" fmla="*/ 0 h 1185840"/>
                <a:gd name="connsiteX2" fmla="*/ 2476500 w 2476500"/>
                <a:gd name="connsiteY2" fmla="*/ 1185840 h 1185840"/>
                <a:gd name="connsiteX3" fmla="*/ 0 w 2476500"/>
                <a:gd name="connsiteY3" fmla="*/ 1185840 h 1185840"/>
                <a:gd name="connsiteX4" fmla="*/ 0 w 2476500"/>
                <a:gd name="connsiteY4" fmla="*/ 0 h 11858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6500" h="1185840">
                  <a:moveTo>
                    <a:pt x="0" y="0"/>
                  </a:moveTo>
                  <a:lnTo>
                    <a:pt x="2476500" y="0"/>
                  </a:lnTo>
                  <a:lnTo>
                    <a:pt x="2476500" y="1185840"/>
                  </a:lnTo>
                  <a:lnTo>
                    <a:pt x="0" y="1185840"/>
                  </a:lnTo>
                  <a:lnTo>
                    <a:pt x="0" y="0"/>
                  </a:lnTo>
                  <a:close/>
                </a:path>
              </a:pathLst>
            </a:custGeom>
            <a:solidFill>
              <a:srgbClr val="FFFFFF">
                <a:alpha val="89804"/>
              </a:srgbClr>
            </a:solidFill>
            <a:ln>
              <a:solidFill>
                <a:srgbClr val="E9F3D5">
                  <a:alpha val="90000"/>
                </a:srgbClr>
              </a:solidFill>
            </a:ln>
          </p:spPr>
          <p:style>
            <a:lnRef idx="2">
              <a:schemeClr val="accent2">
                <a:tint val="40000"/>
                <a:alpha val="90000"/>
                <a:hueOff val="0"/>
                <a:satOff val="0"/>
                <a:lumOff val="0"/>
                <a:alphaOff val="0"/>
              </a:schemeClr>
            </a:lnRef>
            <a:fillRef idx="1">
              <a:schemeClr val="accent2">
                <a:tint val="40000"/>
                <a:alpha val="90000"/>
                <a:hueOff val="0"/>
                <a:satOff val="0"/>
                <a:lumOff val="0"/>
                <a:alphaOff val="0"/>
              </a:schemeClr>
            </a:fillRef>
            <a:effectRef idx="0">
              <a:schemeClr val="accent2">
                <a:tint val="40000"/>
                <a:alpha val="90000"/>
                <a:hueOff val="0"/>
                <a:satOff val="0"/>
                <a:lumOff val="0"/>
                <a:alphaOff val="0"/>
              </a:schemeClr>
            </a:effectRef>
            <a:fontRef idx="minor">
              <a:schemeClr val="dk1">
                <a:hueOff val="0"/>
                <a:satOff val="0"/>
                <a:lumOff val="0"/>
                <a:alphaOff val="0"/>
              </a:schemeClr>
            </a:fontRef>
          </p:style>
          <p:txBody>
            <a:bodyPr spcFirstLastPara="0" vert="horz" wrap="square" lIns="144018" tIns="144018" rIns="192024" bIns="216027" numCol="1" spcCol="1270" anchor="t" anchorCtr="0">
              <a:noAutofit/>
            </a:bodyPr>
            <a:lstStyle/>
            <a:p>
              <a:pPr marL="0" lvl="1" algn="l" defTabSz="1200150">
                <a:lnSpc>
                  <a:spcPct val="90000"/>
                </a:lnSpc>
                <a:spcBef>
                  <a:spcPct val="0"/>
                </a:spcBef>
                <a:spcAft>
                  <a:spcPct val="15000"/>
                </a:spcAft>
              </a:pPr>
              <a:r>
                <a:rPr lang="en-US" sz="2200" kern="1200" dirty="0"/>
                <a:t>Want to know </a:t>
              </a:r>
              <a:r>
                <a:rPr lang="en-US" sz="2200" b="1" kern="1200" dirty="0"/>
                <a:t>energy consumption</a:t>
              </a:r>
              <a:r>
                <a:rPr lang="en-US" sz="2200" kern="1200" dirty="0"/>
                <a:t> of </a:t>
              </a:r>
              <a:r>
                <a:rPr lang="en-US" sz="2200" b="1" kern="1200" dirty="0"/>
                <a:t>devices</a:t>
              </a:r>
              <a:r>
                <a:rPr lang="en-US" sz="2200" kern="1200" dirty="0"/>
                <a:t> to:</a:t>
              </a:r>
            </a:p>
            <a:p>
              <a:pPr marL="0" lvl="1" algn="l" defTabSz="1200150">
                <a:lnSpc>
                  <a:spcPct val="90000"/>
                </a:lnSpc>
                <a:spcBef>
                  <a:spcPct val="0"/>
                </a:spcBef>
                <a:spcAft>
                  <a:spcPct val="15000"/>
                </a:spcAft>
              </a:pPr>
              <a:endParaRPr lang="en-US" sz="2000" dirty="0"/>
            </a:p>
            <a:p>
              <a:pPr marL="285750" lvl="1" indent="-285750" algn="just" defTabSz="1200150">
                <a:lnSpc>
                  <a:spcPct val="90000"/>
                </a:lnSpc>
                <a:spcBef>
                  <a:spcPct val="0"/>
                </a:spcBef>
                <a:spcAft>
                  <a:spcPct val="15000"/>
                </a:spcAft>
                <a:buFont typeface="Arial" panose="020B0604020202020204" pitchFamily="34" charset="0"/>
                <a:buChar char="•"/>
              </a:pPr>
              <a:r>
                <a:rPr lang="en-US" sz="2000" kern="1200" dirty="0"/>
                <a:t>Optimize resource allocation</a:t>
              </a:r>
            </a:p>
            <a:p>
              <a:pPr marL="285750" lvl="1" indent="-285750" algn="just" defTabSz="1200150">
                <a:lnSpc>
                  <a:spcPct val="90000"/>
                </a:lnSpc>
                <a:spcBef>
                  <a:spcPct val="0"/>
                </a:spcBef>
                <a:spcAft>
                  <a:spcPct val="15000"/>
                </a:spcAft>
                <a:buFont typeface="Arial" panose="020B0604020202020204" pitchFamily="34" charset="0"/>
                <a:buChar char="•"/>
              </a:pPr>
              <a:r>
                <a:rPr lang="en-US" sz="2000" dirty="0"/>
                <a:t>I</a:t>
              </a:r>
              <a:r>
                <a:rPr lang="en-US" sz="2000" kern="1200" dirty="0"/>
                <a:t>mprove energy efficiency</a:t>
              </a:r>
              <a:endParaRPr lang="en-US" sz="2000" dirty="0"/>
            </a:p>
            <a:p>
              <a:pPr marL="285750" lvl="1" indent="-285750" algn="just" defTabSz="1200150">
                <a:lnSpc>
                  <a:spcPct val="90000"/>
                </a:lnSpc>
                <a:spcBef>
                  <a:spcPct val="0"/>
                </a:spcBef>
                <a:spcAft>
                  <a:spcPct val="15000"/>
                </a:spcAft>
                <a:buFont typeface="Arial" panose="020B0604020202020204" pitchFamily="34" charset="0"/>
                <a:buChar char="•"/>
              </a:pPr>
              <a:r>
                <a:rPr lang="en-US" sz="2000" dirty="0"/>
                <a:t>M</a:t>
              </a:r>
              <a:r>
                <a:rPr lang="en-US" sz="2000" kern="1200" dirty="0"/>
                <a:t>ake informed decisions</a:t>
              </a:r>
            </a:p>
          </p:txBody>
        </p:sp>
        <p:sp>
          <p:nvSpPr>
            <p:cNvPr id="29" name="Freeform: Shape 28">
              <a:extLst>
                <a:ext uri="{FF2B5EF4-FFF2-40B4-BE49-F238E27FC236}">
                  <a16:creationId xmlns:a16="http://schemas.microsoft.com/office/drawing/2014/main" id="{DE0FC23B-1D1E-9E59-3B02-618D0805F23D}"/>
                </a:ext>
              </a:extLst>
            </p:cNvPr>
            <p:cNvSpPr/>
            <p:nvPr/>
          </p:nvSpPr>
          <p:spPr>
            <a:xfrm>
              <a:off x="4742708" y="2347435"/>
              <a:ext cx="2919084" cy="340822"/>
            </a:xfrm>
            <a:custGeom>
              <a:avLst/>
              <a:gdLst>
                <a:gd name="connsiteX0" fmla="*/ 0 w 2476500"/>
                <a:gd name="connsiteY0" fmla="*/ 0 h 977287"/>
                <a:gd name="connsiteX1" fmla="*/ 2476500 w 2476500"/>
                <a:gd name="connsiteY1" fmla="*/ 0 h 977287"/>
                <a:gd name="connsiteX2" fmla="*/ 2476500 w 2476500"/>
                <a:gd name="connsiteY2" fmla="*/ 977287 h 977287"/>
                <a:gd name="connsiteX3" fmla="*/ 0 w 2476500"/>
                <a:gd name="connsiteY3" fmla="*/ 977287 h 977287"/>
                <a:gd name="connsiteX4" fmla="*/ 0 w 2476500"/>
                <a:gd name="connsiteY4" fmla="*/ 0 h 9772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6500" h="977287">
                  <a:moveTo>
                    <a:pt x="0" y="0"/>
                  </a:moveTo>
                  <a:lnTo>
                    <a:pt x="2476500" y="0"/>
                  </a:lnTo>
                  <a:lnTo>
                    <a:pt x="2476500" y="977287"/>
                  </a:lnTo>
                  <a:lnTo>
                    <a:pt x="0" y="977287"/>
                  </a:lnTo>
                  <a:lnTo>
                    <a:pt x="0" y="0"/>
                  </a:lnTo>
                  <a:close/>
                </a:path>
              </a:pathLst>
            </a:custGeom>
            <a:solidFill>
              <a:srgbClr val="F5FAEA"/>
            </a:solidFill>
            <a:ln>
              <a:solidFill>
                <a:srgbClr val="E9F3D5"/>
              </a:solidFill>
            </a:ln>
          </p:spPr>
          <p:style>
            <a:lnRef idx="2">
              <a:schemeClr val="accent2">
                <a:hueOff val="-437583"/>
                <a:satOff val="1836"/>
                <a:lumOff val="-18530"/>
                <a:alphaOff val="0"/>
              </a:schemeClr>
            </a:lnRef>
            <a:fillRef idx="1">
              <a:schemeClr val="accent2">
                <a:hueOff val="-437583"/>
                <a:satOff val="1836"/>
                <a:lumOff val="-18530"/>
                <a:alphaOff val="0"/>
              </a:schemeClr>
            </a:fillRef>
            <a:effectRef idx="0">
              <a:schemeClr val="accent2">
                <a:hueOff val="-437583"/>
                <a:satOff val="1836"/>
                <a:lumOff val="-18530"/>
                <a:alphaOff val="0"/>
              </a:schemeClr>
            </a:effectRef>
            <a:fontRef idx="minor">
              <a:schemeClr val="lt1"/>
            </a:fontRef>
          </p:style>
          <p:txBody>
            <a:bodyPr spcFirstLastPara="0" vert="horz" wrap="square" lIns="192024" tIns="109728" rIns="192024" bIns="109728" numCol="1" spcCol="1270" anchor="ctr" anchorCtr="0">
              <a:noAutofit/>
            </a:bodyPr>
            <a:lstStyle/>
            <a:p>
              <a:pPr marL="0" lvl="0" indent="0" algn="ctr" defTabSz="1200150">
                <a:lnSpc>
                  <a:spcPct val="90000"/>
                </a:lnSpc>
                <a:spcBef>
                  <a:spcPct val="0"/>
                </a:spcBef>
                <a:spcAft>
                  <a:spcPct val="35000"/>
                </a:spcAft>
                <a:buNone/>
              </a:pPr>
              <a:r>
                <a:rPr lang="en-US" sz="2400" kern="1200" dirty="0">
                  <a:solidFill>
                    <a:schemeClr val="tx1"/>
                  </a:solidFill>
                </a:rPr>
                <a:t>Application</a:t>
              </a:r>
              <a:r>
                <a:rPr lang="en-US" sz="2000" kern="1200" dirty="0">
                  <a:solidFill>
                    <a:schemeClr val="tx1"/>
                  </a:solidFill>
                </a:rPr>
                <a:t> </a:t>
              </a:r>
              <a:r>
                <a:rPr lang="en-US" sz="2400" kern="1200" dirty="0">
                  <a:solidFill>
                    <a:schemeClr val="tx1"/>
                  </a:solidFill>
                </a:rPr>
                <a:t>providers</a:t>
              </a:r>
              <a:endParaRPr lang="en-NL" sz="2000" kern="1200" dirty="0">
                <a:solidFill>
                  <a:schemeClr val="tx1"/>
                </a:solidFill>
              </a:endParaRPr>
            </a:p>
          </p:txBody>
        </p:sp>
        <p:sp>
          <p:nvSpPr>
            <p:cNvPr id="30" name="Freeform: Shape 29">
              <a:extLst>
                <a:ext uri="{FF2B5EF4-FFF2-40B4-BE49-F238E27FC236}">
                  <a16:creationId xmlns:a16="http://schemas.microsoft.com/office/drawing/2014/main" id="{67373FFF-2042-CCD0-831D-BCAA952C4B4D}"/>
                </a:ext>
              </a:extLst>
            </p:cNvPr>
            <p:cNvSpPr/>
            <p:nvPr/>
          </p:nvSpPr>
          <p:spPr>
            <a:xfrm>
              <a:off x="4742710" y="2688257"/>
              <a:ext cx="2919082" cy="1944185"/>
            </a:xfrm>
            <a:custGeom>
              <a:avLst/>
              <a:gdLst>
                <a:gd name="connsiteX0" fmla="*/ 0 w 2476500"/>
                <a:gd name="connsiteY0" fmla="*/ 0 h 1185840"/>
                <a:gd name="connsiteX1" fmla="*/ 2476500 w 2476500"/>
                <a:gd name="connsiteY1" fmla="*/ 0 h 1185840"/>
                <a:gd name="connsiteX2" fmla="*/ 2476500 w 2476500"/>
                <a:gd name="connsiteY2" fmla="*/ 1185840 h 1185840"/>
                <a:gd name="connsiteX3" fmla="*/ 0 w 2476500"/>
                <a:gd name="connsiteY3" fmla="*/ 1185840 h 1185840"/>
                <a:gd name="connsiteX4" fmla="*/ 0 w 2476500"/>
                <a:gd name="connsiteY4" fmla="*/ 0 h 11858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6500" h="1185840">
                  <a:moveTo>
                    <a:pt x="0" y="0"/>
                  </a:moveTo>
                  <a:lnTo>
                    <a:pt x="2476500" y="0"/>
                  </a:lnTo>
                  <a:lnTo>
                    <a:pt x="2476500" y="1185840"/>
                  </a:lnTo>
                  <a:lnTo>
                    <a:pt x="0" y="1185840"/>
                  </a:lnTo>
                  <a:lnTo>
                    <a:pt x="0" y="0"/>
                  </a:lnTo>
                  <a:close/>
                </a:path>
              </a:pathLst>
            </a:custGeom>
            <a:solidFill>
              <a:srgbClr val="FFFFFF">
                <a:alpha val="90000"/>
              </a:srgbClr>
            </a:solidFill>
            <a:ln>
              <a:solidFill>
                <a:srgbClr val="E9F3D5"/>
              </a:solidFill>
            </a:ln>
          </p:spPr>
          <p:style>
            <a:lnRef idx="2">
              <a:schemeClr val="accent2">
                <a:tint val="40000"/>
                <a:alpha val="90000"/>
                <a:hueOff val="-365963"/>
                <a:satOff val="-4090"/>
                <a:lumOff val="-4478"/>
                <a:alphaOff val="0"/>
              </a:schemeClr>
            </a:lnRef>
            <a:fillRef idx="1">
              <a:schemeClr val="accent2">
                <a:tint val="40000"/>
                <a:alpha val="90000"/>
                <a:hueOff val="-365963"/>
                <a:satOff val="-4090"/>
                <a:lumOff val="-4478"/>
                <a:alphaOff val="0"/>
              </a:schemeClr>
            </a:fillRef>
            <a:effectRef idx="0">
              <a:schemeClr val="accent2">
                <a:tint val="40000"/>
                <a:alpha val="90000"/>
                <a:hueOff val="-365963"/>
                <a:satOff val="-4090"/>
                <a:lumOff val="-4478"/>
                <a:alphaOff val="0"/>
              </a:schemeClr>
            </a:effectRef>
            <a:fontRef idx="minor">
              <a:schemeClr val="dk1">
                <a:hueOff val="0"/>
                <a:satOff val="0"/>
                <a:lumOff val="0"/>
                <a:alphaOff val="0"/>
              </a:schemeClr>
            </a:fontRef>
          </p:style>
          <p:txBody>
            <a:bodyPr spcFirstLastPara="0" vert="horz" wrap="square" lIns="144018" tIns="144018" rIns="72000" bIns="216027" numCol="1" spcCol="1270" anchor="t" anchorCtr="0">
              <a:noAutofit/>
            </a:bodyPr>
            <a:lstStyle/>
            <a:p>
              <a:pPr marL="0" lvl="1" algn="l" defTabSz="1200150">
                <a:lnSpc>
                  <a:spcPct val="90000"/>
                </a:lnSpc>
                <a:spcBef>
                  <a:spcPct val="0"/>
                </a:spcBef>
                <a:spcAft>
                  <a:spcPct val="15000"/>
                </a:spcAft>
              </a:pPr>
              <a:r>
                <a:rPr lang="en-US" sz="2200" dirty="0"/>
                <a:t>Want to know</a:t>
              </a:r>
              <a:r>
                <a:rPr lang="en-US" sz="2200" kern="1200" dirty="0"/>
                <a:t> </a:t>
              </a:r>
              <a:r>
                <a:rPr lang="en-US" sz="2200" b="1" kern="1200" dirty="0"/>
                <a:t>energy consumption</a:t>
              </a:r>
              <a:r>
                <a:rPr lang="en-US" sz="2200" kern="1200" dirty="0"/>
                <a:t> of </a:t>
              </a:r>
              <a:r>
                <a:rPr lang="en-US" sz="2200" b="1" kern="1200" dirty="0"/>
                <a:t>applications</a:t>
              </a:r>
              <a:r>
                <a:rPr lang="en-US" sz="2200" kern="1200" dirty="0"/>
                <a:t> </a:t>
              </a:r>
              <a:r>
                <a:rPr lang="en-US" sz="2200" dirty="0"/>
                <a:t>to</a:t>
              </a:r>
              <a:r>
                <a:rPr lang="en-US" sz="2200" kern="1200" dirty="0"/>
                <a:t>:</a:t>
              </a:r>
            </a:p>
            <a:p>
              <a:pPr marL="0" lvl="1" algn="l" defTabSz="1200150">
                <a:lnSpc>
                  <a:spcPct val="90000"/>
                </a:lnSpc>
                <a:spcBef>
                  <a:spcPct val="0"/>
                </a:spcBef>
                <a:spcAft>
                  <a:spcPct val="15000"/>
                </a:spcAft>
              </a:pPr>
              <a:endParaRPr lang="en-US" sz="2000" kern="1200" dirty="0"/>
            </a:p>
            <a:p>
              <a:pPr marL="285750" lvl="1" indent="-285750" algn="l" defTabSz="1200150">
                <a:lnSpc>
                  <a:spcPct val="90000"/>
                </a:lnSpc>
                <a:spcBef>
                  <a:spcPct val="0"/>
                </a:spcBef>
                <a:spcAft>
                  <a:spcPct val="15000"/>
                </a:spcAft>
                <a:buFont typeface="Arial" panose="020B0604020202020204" pitchFamily="34" charset="0"/>
                <a:buChar char="•"/>
              </a:pPr>
              <a:r>
                <a:rPr lang="en-US" sz="2000" kern="1200" dirty="0"/>
                <a:t>Identify energy-intensive components</a:t>
              </a:r>
            </a:p>
            <a:p>
              <a:pPr marL="285750" lvl="1" indent="-285750" algn="l" defTabSz="1200150">
                <a:lnSpc>
                  <a:spcPct val="90000"/>
                </a:lnSpc>
                <a:spcBef>
                  <a:spcPct val="0"/>
                </a:spcBef>
                <a:spcAft>
                  <a:spcPct val="15000"/>
                </a:spcAft>
                <a:buFont typeface="Arial" panose="020B0604020202020204" pitchFamily="34" charset="0"/>
                <a:buChar char="•"/>
              </a:pPr>
              <a:r>
                <a:rPr lang="en-US" sz="2000" kern="1200" dirty="0"/>
                <a:t>Optimize code and algorithms</a:t>
              </a:r>
            </a:p>
            <a:p>
              <a:pPr marL="285750" lvl="1" indent="-285750" algn="l" defTabSz="1200150">
                <a:lnSpc>
                  <a:spcPct val="90000"/>
                </a:lnSpc>
                <a:spcBef>
                  <a:spcPct val="0"/>
                </a:spcBef>
                <a:spcAft>
                  <a:spcPct val="15000"/>
                </a:spcAft>
                <a:buFont typeface="Arial" panose="020B0604020202020204" pitchFamily="34" charset="0"/>
                <a:buChar char="•"/>
              </a:pPr>
              <a:r>
                <a:rPr lang="en-US" sz="2000" kern="1200" dirty="0"/>
                <a:t> Design energy-efficient solutions</a:t>
              </a:r>
            </a:p>
          </p:txBody>
        </p:sp>
        <p:sp>
          <p:nvSpPr>
            <p:cNvPr id="37" name="Freeform: Shape 36">
              <a:extLst>
                <a:ext uri="{FF2B5EF4-FFF2-40B4-BE49-F238E27FC236}">
                  <a16:creationId xmlns:a16="http://schemas.microsoft.com/office/drawing/2014/main" id="{E131FC00-C714-CC99-9427-E20565B67CDD}"/>
                </a:ext>
              </a:extLst>
            </p:cNvPr>
            <p:cNvSpPr/>
            <p:nvPr/>
          </p:nvSpPr>
          <p:spPr>
            <a:xfrm>
              <a:off x="7738286" y="2347435"/>
              <a:ext cx="2699546" cy="340822"/>
            </a:xfrm>
            <a:custGeom>
              <a:avLst/>
              <a:gdLst>
                <a:gd name="connsiteX0" fmla="*/ 0 w 2476500"/>
                <a:gd name="connsiteY0" fmla="*/ 0 h 977287"/>
                <a:gd name="connsiteX1" fmla="*/ 2476500 w 2476500"/>
                <a:gd name="connsiteY1" fmla="*/ 0 h 977287"/>
                <a:gd name="connsiteX2" fmla="*/ 2476500 w 2476500"/>
                <a:gd name="connsiteY2" fmla="*/ 977287 h 977287"/>
                <a:gd name="connsiteX3" fmla="*/ 0 w 2476500"/>
                <a:gd name="connsiteY3" fmla="*/ 977287 h 977287"/>
                <a:gd name="connsiteX4" fmla="*/ 0 w 2476500"/>
                <a:gd name="connsiteY4" fmla="*/ 0 h 9772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6500" h="977287">
                  <a:moveTo>
                    <a:pt x="0" y="0"/>
                  </a:moveTo>
                  <a:lnTo>
                    <a:pt x="2476500" y="0"/>
                  </a:lnTo>
                  <a:lnTo>
                    <a:pt x="2476500" y="977287"/>
                  </a:lnTo>
                  <a:lnTo>
                    <a:pt x="0" y="977287"/>
                  </a:lnTo>
                  <a:lnTo>
                    <a:pt x="0" y="0"/>
                  </a:lnTo>
                  <a:close/>
                </a:path>
              </a:pathLst>
            </a:custGeom>
            <a:solidFill>
              <a:srgbClr val="F5FAEA"/>
            </a:solidFill>
            <a:ln>
              <a:solidFill>
                <a:srgbClr val="E9F3D5"/>
              </a:solidFill>
            </a:ln>
          </p:spPr>
          <p:style>
            <a:lnRef idx="2">
              <a:schemeClr val="accent2">
                <a:hueOff val="-875167"/>
                <a:satOff val="3673"/>
                <a:lumOff val="-37059"/>
                <a:alphaOff val="0"/>
              </a:schemeClr>
            </a:lnRef>
            <a:fillRef idx="1">
              <a:schemeClr val="accent2">
                <a:hueOff val="-875167"/>
                <a:satOff val="3673"/>
                <a:lumOff val="-37059"/>
                <a:alphaOff val="0"/>
              </a:schemeClr>
            </a:fillRef>
            <a:effectRef idx="0">
              <a:schemeClr val="accent2">
                <a:hueOff val="-875167"/>
                <a:satOff val="3673"/>
                <a:lumOff val="-37059"/>
                <a:alphaOff val="0"/>
              </a:schemeClr>
            </a:effectRef>
            <a:fontRef idx="minor">
              <a:schemeClr val="lt1"/>
            </a:fontRef>
          </p:style>
          <p:txBody>
            <a:bodyPr spcFirstLastPara="0" vert="horz" wrap="square" lIns="192024" tIns="109728" rIns="192024" bIns="109728" numCol="1" spcCol="1270" anchor="ctr" anchorCtr="0">
              <a:noAutofit/>
            </a:bodyPr>
            <a:lstStyle/>
            <a:p>
              <a:pPr marL="0" lvl="0" indent="0" algn="ctr" defTabSz="1200150">
                <a:lnSpc>
                  <a:spcPct val="90000"/>
                </a:lnSpc>
                <a:spcBef>
                  <a:spcPct val="0"/>
                </a:spcBef>
                <a:spcAft>
                  <a:spcPct val="35000"/>
                </a:spcAft>
                <a:buNone/>
              </a:pPr>
              <a:r>
                <a:rPr lang="en-US" sz="2400" kern="1200" dirty="0">
                  <a:solidFill>
                    <a:schemeClr val="tx1"/>
                  </a:solidFill>
                </a:rPr>
                <a:t>Users</a:t>
              </a:r>
              <a:endParaRPr lang="en-NL" sz="2400" kern="1200" dirty="0">
                <a:solidFill>
                  <a:schemeClr val="tx1"/>
                </a:solidFill>
              </a:endParaRPr>
            </a:p>
          </p:txBody>
        </p:sp>
        <p:sp>
          <p:nvSpPr>
            <p:cNvPr id="38" name="Freeform: Shape 37">
              <a:extLst>
                <a:ext uri="{FF2B5EF4-FFF2-40B4-BE49-F238E27FC236}">
                  <a16:creationId xmlns:a16="http://schemas.microsoft.com/office/drawing/2014/main" id="{29E268BC-5734-7CC6-2734-73F8B91E287E}"/>
                </a:ext>
              </a:extLst>
            </p:cNvPr>
            <p:cNvSpPr/>
            <p:nvPr/>
          </p:nvSpPr>
          <p:spPr>
            <a:xfrm>
              <a:off x="7738286" y="2688257"/>
              <a:ext cx="2699546" cy="1944184"/>
            </a:xfrm>
            <a:custGeom>
              <a:avLst/>
              <a:gdLst>
                <a:gd name="connsiteX0" fmla="*/ 0 w 2476500"/>
                <a:gd name="connsiteY0" fmla="*/ 0 h 1185840"/>
                <a:gd name="connsiteX1" fmla="*/ 2476500 w 2476500"/>
                <a:gd name="connsiteY1" fmla="*/ 0 h 1185840"/>
                <a:gd name="connsiteX2" fmla="*/ 2476500 w 2476500"/>
                <a:gd name="connsiteY2" fmla="*/ 1185840 h 1185840"/>
                <a:gd name="connsiteX3" fmla="*/ 0 w 2476500"/>
                <a:gd name="connsiteY3" fmla="*/ 1185840 h 1185840"/>
                <a:gd name="connsiteX4" fmla="*/ 0 w 2476500"/>
                <a:gd name="connsiteY4" fmla="*/ 0 h 11858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6500" h="1185840">
                  <a:moveTo>
                    <a:pt x="0" y="0"/>
                  </a:moveTo>
                  <a:lnTo>
                    <a:pt x="2476500" y="0"/>
                  </a:lnTo>
                  <a:lnTo>
                    <a:pt x="2476500" y="1185840"/>
                  </a:lnTo>
                  <a:lnTo>
                    <a:pt x="0" y="1185840"/>
                  </a:lnTo>
                  <a:lnTo>
                    <a:pt x="0" y="0"/>
                  </a:lnTo>
                  <a:close/>
                </a:path>
              </a:pathLst>
            </a:custGeom>
            <a:solidFill>
              <a:srgbClr val="FFFFFF">
                <a:alpha val="90000"/>
              </a:srgbClr>
            </a:solidFill>
            <a:ln>
              <a:solidFill>
                <a:srgbClr val="E9F3D5"/>
              </a:solidFill>
            </a:ln>
          </p:spPr>
          <p:style>
            <a:lnRef idx="2">
              <a:schemeClr val="accent2">
                <a:tint val="40000"/>
                <a:alpha val="90000"/>
                <a:hueOff val="-731926"/>
                <a:satOff val="-8179"/>
                <a:lumOff val="-8957"/>
                <a:alphaOff val="0"/>
              </a:schemeClr>
            </a:lnRef>
            <a:fillRef idx="1">
              <a:schemeClr val="accent2">
                <a:tint val="40000"/>
                <a:alpha val="90000"/>
                <a:hueOff val="-731926"/>
                <a:satOff val="-8179"/>
                <a:lumOff val="-8957"/>
                <a:alphaOff val="0"/>
              </a:schemeClr>
            </a:fillRef>
            <a:effectRef idx="0">
              <a:schemeClr val="accent2">
                <a:tint val="40000"/>
                <a:alpha val="90000"/>
                <a:hueOff val="-731926"/>
                <a:satOff val="-8179"/>
                <a:lumOff val="-8957"/>
                <a:alphaOff val="0"/>
              </a:schemeClr>
            </a:effectRef>
            <a:fontRef idx="minor">
              <a:schemeClr val="dk1">
                <a:hueOff val="0"/>
                <a:satOff val="0"/>
                <a:lumOff val="0"/>
                <a:alphaOff val="0"/>
              </a:schemeClr>
            </a:fontRef>
          </p:style>
          <p:txBody>
            <a:bodyPr spcFirstLastPara="0" vert="horz" wrap="square" lIns="144018" tIns="144018" rIns="72000" bIns="216027" numCol="1" spcCol="1270" anchor="t" anchorCtr="0">
              <a:noAutofit/>
            </a:bodyPr>
            <a:lstStyle/>
            <a:p>
              <a:pPr marL="0" lvl="1" algn="l" defTabSz="1200150">
                <a:lnSpc>
                  <a:spcPct val="90000"/>
                </a:lnSpc>
                <a:spcBef>
                  <a:spcPct val="0"/>
                </a:spcBef>
                <a:spcAft>
                  <a:spcPct val="15000"/>
                </a:spcAft>
              </a:pPr>
              <a:r>
                <a:rPr lang="en-US" sz="2200" kern="1200" dirty="0"/>
                <a:t>Want to know </a:t>
              </a:r>
              <a:r>
                <a:rPr lang="en-US" sz="2200" b="1" kern="1200" dirty="0"/>
                <a:t>energy</a:t>
              </a:r>
              <a:r>
                <a:rPr lang="en-US" sz="2200" kern="1200" dirty="0"/>
                <a:t> </a:t>
              </a:r>
              <a:r>
                <a:rPr lang="en-US" sz="2200" b="1" kern="1200" dirty="0"/>
                <a:t>consumption</a:t>
              </a:r>
              <a:r>
                <a:rPr lang="en-US" sz="2200" kern="1200" dirty="0"/>
                <a:t> of </a:t>
              </a:r>
              <a:r>
                <a:rPr lang="en-US" sz="2200" b="1" kern="1200" dirty="0"/>
                <a:t>applications</a:t>
              </a:r>
              <a:r>
                <a:rPr lang="en-US" sz="2200" kern="1200" dirty="0"/>
                <a:t> </a:t>
              </a:r>
              <a:r>
                <a:rPr lang="en-US" sz="2200" dirty="0"/>
                <a:t>to</a:t>
              </a:r>
              <a:r>
                <a:rPr lang="en-US" sz="2200" kern="1200" dirty="0"/>
                <a:t>:</a:t>
              </a:r>
            </a:p>
            <a:p>
              <a:pPr marL="0" lvl="1" algn="l" defTabSz="1200150">
                <a:lnSpc>
                  <a:spcPct val="90000"/>
                </a:lnSpc>
                <a:spcBef>
                  <a:spcPct val="0"/>
                </a:spcBef>
                <a:spcAft>
                  <a:spcPct val="15000"/>
                </a:spcAft>
              </a:pPr>
              <a:endParaRPr lang="en-US" sz="2000" kern="1200" dirty="0"/>
            </a:p>
            <a:p>
              <a:pPr marL="285750" lvl="1" indent="-285750" algn="l" defTabSz="1200150">
                <a:lnSpc>
                  <a:spcPct val="90000"/>
                </a:lnSpc>
                <a:spcBef>
                  <a:spcPct val="0"/>
                </a:spcBef>
                <a:spcAft>
                  <a:spcPct val="15000"/>
                </a:spcAft>
                <a:buFont typeface="Arial" panose="020B0604020202020204" pitchFamily="34" charset="0"/>
                <a:buChar char="•"/>
              </a:pPr>
              <a:r>
                <a:rPr lang="en-US" sz="2000" kern="1200" dirty="0"/>
                <a:t>Make informed choices</a:t>
              </a:r>
              <a:endParaRPr lang="en-US" sz="2000" dirty="0"/>
            </a:p>
            <a:p>
              <a:pPr marL="285750" lvl="1" indent="-285750" algn="l" defTabSz="1200150">
                <a:lnSpc>
                  <a:spcPct val="90000"/>
                </a:lnSpc>
                <a:spcBef>
                  <a:spcPct val="0"/>
                </a:spcBef>
                <a:spcAft>
                  <a:spcPct val="15000"/>
                </a:spcAft>
                <a:buFont typeface="Arial" panose="020B0604020202020204" pitchFamily="34" charset="0"/>
                <a:buChar char="•"/>
              </a:pPr>
              <a:r>
                <a:rPr lang="en-US" sz="2000" dirty="0"/>
                <a:t>S</a:t>
              </a:r>
              <a:r>
                <a:rPr lang="en-US" sz="2000" kern="1200" dirty="0"/>
                <a:t>upport eco-friendly services</a:t>
              </a:r>
              <a:endParaRPr lang="en-NL" sz="2000" kern="1200" dirty="0"/>
            </a:p>
          </p:txBody>
        </p:sp>
      </p:grpSp>
      <p:pic>
        <p:nvPicPr>
          <p:cNvPr id="6" name="Picture 5" descr="A group of logos on a black background&#10;&#10;Description automatically generated with medium confidence">
            <a:extLst>
              <a:ext uri="{FF2B5EF4-FFF2-40B4-BE49-F238E27FC236}">
                <a16:creationId xmlns:a16="http://schemas.microsoft.com/office/drawing/2014/main" id="{122567D9-BBFA-AFBC-F625-F1A6CCF2492C}"/>
              </a:ext>
            </a:extLst>
          </p:cNvPr>
          <p:cNvPicPr>
            <a:picLocks noChangeAspect="1"/>
          </p:cNvPicPr>
          <p:nvPr/>
        </p:nvPicPr>
        <p:blipFill rotWithShape="1">
          <a:blip r:embed="rId3"/>
          <a:srcRect l="12025" r="11756"/>
          <a:stretch/>
        </p:blipFill>
        <p:spPr>
          <a:xfrm>
            <a:off x="1163605" y="4734033"/>
            <a:ext cx="1429539" cy="1125340"/>
          </a:xfrm>
          <a:prstGeom prst="rect">
            <a:avLst/>
          </a:prstGeom>
        </p:spPr>
      </p:pic>
      <p:pic>
        <p:nvPicPr>
          <p:cNvPr id="35" name="Picture 34" descr="A picture containing human face, clipart, cartoon, illustration&#10;&#10;Description automatically generated">
            <a:extLst>
              <a:ext uri="{FF2B5EF4-FFF2-40B4-BE49-F238E27FC236}">
                <a16:creationId xmlns:a16="http://schemas.microsoft.com/office/drawing/2014/main" id="{297A7405-FB50-F7B4-D4C6-861C76248441}"/>
              </a:ext>
            </a:extLst>
          </p:cNvPr>
          <p:cNvPicPr>
            <a:picLocks noChangeAspect="1"/>
          </p:cNvPicPr>
          <p:nvPr/>
        </p:nvPicPr>
        <p:blipFill rotWithShape="1">
          <a:blip r:embed="rId4"/>
          <a:srcRect l="8034" t="25551" r="8623" b="25607"/>
          <a:stretch/>
        </p:blipFill>
        <p:spPr>
          <a:xfrm>
            <a:off x="9169314" y="4875062"/>
            <a:ext cx="1679586" cy="984311"/>
          </a:xfrm>
          <a:prstGeom prst="rect">
            <a:avLst/>
          </a:prstGeom>
        </p:spPr>
      </p:pic>
      <p:pic>
        <p:nvPicPr>
          <p:cNvPr id="43" name="Picture 42" descr="A picture containing screenshot, cartoon&#10;&#10;Description automatically generated">
            <a:extLst>
              <a:ext uri="{FF2B5EF4-FFF2-40B4-BE49-F238E27FC236}">
                <a16:creationId xmlns:a16="http://schemas.microsoft.com/office/drawing/2014/main" id="{4993B710-2F4E-4137-9F2C-0601D51E73FE}"/>
              </a:ext>
            </a:extLst>
          </p:cNvPr>
          <p:cNvPicPr>
            <a:picLocks noChangeAspect="1"/>
          </p:cNvPicPr>
          <p:nvPr/>
        </p:nvPicPr>
        <p:blipFill>
          <a:blip r:embed="rId5"/>
          <a:stretch>
            <a:fillRect/>
          </a:stretch>
        </p:blipFill>
        <p:spPr>
          <a:xfrm>
            <a:off x="5138415" y="4630495"/>
            <a:ext cx="1874273" cy="1332421"/>
          </a:xfrm>
          <a:prstGeom prst="rect">
            <a:avLst/>
          </a:prstGeom>
        </p:spPr>
      </p:pic>
      <p:sp>
        <p:nvSpPr>
          <p:cNvPr id="3" name="Rectangle 2">
            <a:extLst>
              <a:ext uri="{FF2B5EF4-FFF2-40B4-BE49-F238E27FC236}">
                <a16:creationId xmlns:a16="http://schemas.microsoft.com/office/drawing/2014/main" id="{CBFBD1EC-2264-2378-ADCA-4660AE899A6A}"/>
              </a:ext>
            </a:extLst>
          </p:cNvPr>
          <p:cNvSpPr/>
          <p:nvPr/>
        </p:nvSpPr>
        <p:spPr>
          <a:xfrm>
            <a:off x="0" y="6272107"/>
            <a:ext cx="12192000" cy="585893"/>
          </a:xfrm>
          <a:prstGeom prst="rect">
            <a:avLst/>
          </a:prstGeom>
          <a:solidFill>
            <a:srgbClr val="F5FAEA"/>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endParaRPr lang="en-NL" dirty="0"/>
          </a:p>
        </p:txBody>
      </p:sp>
      <p:sp>
        <p:nvSpPr>
          <p:cNvPr id="4" name="Slide Number Placeholder 47">
            <a:extLst>
              <a:ext uri="{FF2B5EF4-FFF2-40B4-BE49-F238E27FC236}">
                <a16:creationId xmlns:a16="http://schemas.microsoft.com/office/drawing/2014/main" id="{0732A7BE-984A-C105-35FF-BDAF5026CEAC}"/>
              </a:ext>
            </a:extLst>
          </p:cNvPr>
          <p:cNvSpPr>
            <a:spLocks noGrp="1"/>
          </p:cNvSpPr>
          <p:nvPr>
            <p:ph type="sldNum" sz="quarter" idx="12"/>
          </p:nvPr>
        </p:nvSpPr>
        <p:spPr>
          <a:xfrm>
            <a:off x="10499667" y="6429239"/>
            <a:ext cx="1312025" cy="365125"/>
          </a:xfrm>
        </p:spPr>
        <p:txBody>
          <a:bodyPr/>
          <a:lstStyle/>
          <a:p>
            <a:fld id="{4FAB73BC-B049-4115-A692-8D63A059BFB8}" type="slidenum">
              <a:rPr lang="en-US" smtClean="0">
                <a:solidFill>
                  <a:schemeClr val="tx1"/>
                </a:solidFill>
              </a:rPr>
              <a:t>6</a:t>
            </a:fld>
            <a:endParaRPr lang="en-US" dirty="0">
              <a:solidFill>
                <a:schemeClr val="tx1"/>
              </a:solidFill>
            </a:endParaRPr>
          </a:p>
        </p:txBody>
      </p:sp>
      <p:grpSp>
        <p:nvGrpSpPr>
          <p:cNvPr id="63" name="Group 62">
            <a:extLst>
              <a:ext uri="{FF2B5EF4-FFF2-40B4-BE49-F238E27FC236}">
                <a16:creationId xmlns:a16="http://schemas.microsoft.com/office/drawing/2014/main" id="{F0CAF8EB-1DC2-AEF3-CC35-A6D9B6EBBBAA}"/>
              </a:ext>
            </a:extLst>
          </p:cNvPr>
          <p:cNvGrpSpPr/>
          <p:nvPr/>
        </p:nvGrpSpPr>
        <p:grpSpPr>
          <a:xfrm>
            <a:off x="303109" y="6303671"/>
            <a:ext cx="11162356" cy="517970"/>
            <a:chOff x="303109" y="6303671"/>
            <a:chExt cx="11162356" cy="517970"/>
          </a:xfrm>
        </p:grpSpPr>
        <p:grpSp>
          <p:nvGrpSpPr>
            <p:cNvPr id="69" name="Group 68">
              <a:extLst>
                <a:ext uri="{FF2B5EF4-FFF2-40B4-BE49-F238E27FC236}">
                  <a16:creationId xmlns:a16="http://schemas.microsoft.com/office/drawing/2014/main" id="{991114A2-BEEF-C353-4FDE-A311940DEBFE}"/>
                </a:ext>
              </a:extLst>
            </p:cNvPr>
            <p:cNvGrpSpPr/>
            <p:nvPr/>
          </p:nvGrpSpPr>
          <p:grpSpPr>
            <a:xfrm>
              <a:off x="303109" y="6305017"/>
              <a:ext cx="11162356" cy="515545"/>
              <a:chOff x="580815" y="6345655"/>
              <a:chExt cx="11162356" cy="515545"/>
            </a:xfrm>
          </p:grpSpPr>
          <p:grpSp>
            <p:nvGrpSpPr>
              <p:cNvPr id="77" name="Group 76">
                <a:extLst>
                  <a:ext uri="{FF2B5EF4-FFF2-40B4-BE49-F238E27FC236}">
                    <a16:creationId xmlns:a16="http://schemas.microsoft.com/office/drawing/2014/main" id="{500D2904-76D1-3C35-6A6A-66790F890556}"/>
                  </a:ext>
                </a:extLst>
              </p:cNvPr>
              <p:cNvGrpSpPr/>
              <p:nvPr/>
            </p:nvGrpSpPr>
            <p:grpSpPr>
              <a:xfrm>
                <a:off x="1630029" y="6345886"/>
                <a:ext cx="10113142" cy="515314"/>
                <a:chOff x="2711037" y="6334845"/>
                <a:chExt cx="10113142" cy="515314"/>
              </a:xfrm>
            </p:grpSpPr>
            <p:grpSp>
              <p:nvGrpSpPr>
                <p:cNvPr id="81" name="Group 80">
                  <a:extLst>
                    <a:ext uri="{FF2B5EF4-FFF2-40B4-BE49-F238E27FC236}">
                      <a16:creationId xmlns:a16="http://schemas.microsoft.com/office/drawing/2014/main" id="{53164729-A149-6A67-ABE4-17875DC25205}"/>
                    </a:ext>
                  </a:extLst>
                </p:cNvPr>
                <p:cNvGrpSpPr/>
                <p:nvPr/>
              </p:nvGrpSpPr>
              <p:grpSpPr>
                <a:xfrm>
                  <a:off x="2711037" y="6335960"/>
                  <a:ext cx="1326465" cy="512345"/>
                  <a:chOff x="1083685" y="0"/>
                  <a:chExt cx="1562026" cy="512345"/>
                </a:xfrm>
                <a:solidFill>
                  <a:schemeClr val="accent1">
                    <a:lumMod val="20000"/>
                    <a:lumOff val="80000"/>
                  </a:schemeClr>
                </a:solidFill>
              </p:grpSpPr>
              <p:sp>
                <p:nvSpPr>
                  <p:cNvPr id="97" name="Arrow: Chevron 96">
                    <a:extLst>
                      <a:ext uri="{FF2B5EF4-FFF2-40B4-BE49-F238E27FC236}">
                        <a16:creationId xmlns:a16="http://schemas.microsoft.com/office/drawing/2014/main" id="{3B88E544-6D46-472D-9C90-9E8C662B4CFA}"/>
                      </a:ext>
                    </a:extLst>
                  </p:cNvPr>
                  <p:cNvSpPr/>
                  <p:nvPr/>
                </p:nvSpPr>
                <p:spPr>
                  <a:xfrm>
                    <a:off x="1083685" y="0"/>
                    <a:ext cx="1562026" cy="512345"/>
                  </a:xfrm>
                  <a:prstGeom prst="chevron">
                    <a:avLst/>
                  </a:prstGeom>
                  <a:solidFill>
                    <a:schemeClr val="accent1">
                      <a:lumMod val="75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NL"/>
                  </a:p>
                </p:txBody>
              </p:sp>
              <p:sp>
                <p:nvSpPr>
                  <p:cNvPr id="98" name="Arrow: Chevron 6">
                    <a:extLst>
                      <a:ext uri="{FF2B5EF4-FFF2-40B4-BE49-F238E27FC236}">
                        <a16:creationId xmlns:a16="http://schemas.microsoft.com/office/drawing/2014/main" id="{9FB97EC1-5D17-7F19-5690-2C74D45A650C}"/>
                      </a:ext>
                    </a:extLst>
                  </p:cNvPr>
                  <p:cNvSpPr txBox="1"/>
                  <p:nvPr/>
                </p:nvSpPr>
                <p:spPr>
                  <a:xfrm>
                    <a:off x="1409674" y="38183"/>
                    <a:ext cx="956913" cy="385860"/>
                  </a:xfrm>
                  <a:prstGeom prst="rect">
                    <a:avLst/>
                  </a:prstGeom>
                  <a:solidFill>
                    <a:schemeClr val="accent1">
                      <a:lumMod val="75000"/>
                    </a:schemeClr>
                  </a:solidFill>
                </p:spPr>
                <p:style>
                  <a:lnRef idx="0">
                    <a:scrgbClr r="0" g="0" b="0"/>
                  </a:lnRef>
                  <a:fillRef idx="0">
                    <a:scrgbClr r="0" g="0" b="0"/>
                  </a:fillRef>
                  <a:effectRef idx="0">
                    <a:scrgbClr r="0" g="0" b="0"/>
                  </a:effectRef>
                  <a:fontRef idx="minor">
                    <a:schemeClr val="lt1"/>
                  </a:fontRef>
                </p:style>
                <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800" b="1" kern="1200" dirty="0">
                        <a:solidFill>
                          <a:schemeClr val="bg1"/>
                        </a:solidFill>
                      </a:rPr>
                      <a:t>Simulation</a:t>
                    </a:r>
                  </a:p>
                  <a:p>
                    <a:pPr marL="0" lvl="0" indent="0" algn="ctr" defTabSz="533400">
                      <a:lnSpc>
                        <a:spcPct val="90000"/>
                      </a:lnSpc>
                      <a:spcBef>
                        <a:spcPct val="0"/>
                      </a:spcBef>
                      <a:spcAft>
                        <a:spcPct val="35000"/>
                      </a:spcAft>
                      <a:buNone/>
                    </a:pPr>
                    <a:r>
                      <a:rPr lang="en-US" sz="800" b="1" dirty="0">
                        <a:solidFill>
                          <a:schemeClr val="bg1"/>
                        </a:solidFill>
                      </a:rPr>
                      <a:t>Framework</a:t>
                    </a:r>
                    <a:endParaRPr lang="en-US" sz="800" b="1" kern="1200" dirty="0">
                      <a:solidFill>
                        <a:schemeClr val="bg1"/>
                      </a:solidFill>
                    </a:endParaRPr>
                  </a:p>
                </p:txBody>
              </p:sp>
            </p:grpSp>
            <p:grpSp>
              <p:nvGrpSpPr>
                <p:cNvPr id="82" name="Group 81">
                  <a:extLst>
                    <a:ext uri="{FF2B5EF4-FFF2-40B4-BE49-F238E27FC236}">
                      <a16:creationId xmlns:a16="http://schemas.microsoft.com/office/drawing/2014/main" id="{F4A43AEC-1A81-E331-B06A-507CF909C8C0}"/>
                    </a:ext>
                  </a:extLst>
                </p:cNvPr>
                <p:cNvGrpSpPr/>
                <p:nvPr/>
              </p:nvGrpSpPr>
              <p:grpSpPr>
                <a:xfrm>
                  <a:off x="3828030" y="6335959"/>
                  <a:ext cx="1326462" cy="512345"/>
                  <a:chOff x="2399035" y="-1"/>
                  <a:chExt cx="1562026" cy="512345"/>
                </a:xfrm>
                <a:solidFill>
                  <a:schemeClr val="accent1">
                    <a:lumMod val="20000"/>
                    <a:lumOff val="80000"/>
                  </a:schemeClr>
                </a:solidFill>
              </p:grpSpPr>
              <p:sp>
                <p:nvSpPr>
                  <p:cNvPr id="95" name="Arrow: Chevron 94">
                    <a:extLst>
                      <a:ext uri="{FF2B5EF4-FFF2-40B4-BE49-F238E27FC236}">
                        <a16:creationId xmlns:a16="http://schemas.microsoft.com/office/drawing/2014/main" id="{F655D5D5-713C-16AA-7200-9A22FF1A653D}"/>
                      </a:ext>
                    </a:extLst>
                  </p:cNvPr>
                  <p:cNvSpPr/>
                  <p:nvPr/>
                </p:nvSpPr>
                <p:spPr>
                  <a:xfrm>
                    <a:off x="2399035" y="-1"/>
                    <a:ext cx="1562026" cy="512345"/>
                  </a:xfrm>
                  <a:prstGeom prst="chevron">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NL"/>
                  </a:p>
                </p:txBody>
              </p:sp>
              <p:sp>
                <p:nvSpPr>
                  <p:cNvPr id="96" name="Arrow: Chevron 8">
                    <a:extLst>
                      <a:ext uri="{FF2B5EF4-FFF2-40B4-BE49-F238E27FC236}">
                        <a16:creationId xmlns:a16="http://schemas.microsoft.com/office/drawing/2014/main" id="{293FBF9C-C02F-917D-630B-3108E8C9DE49}"/>
                      </a:ext>
                    </a:extLst>
                  </p:cNvPr>
                  <p:cNvSpPr txBox="1"/>
                  <p:nvPr/>
                </p:nvSpPr>
                <p:spPr>
                  <a:xfrm>
                    <a:off x="2750717" y="61863"/>
                    <a:ext cx="931221" cy="396541"/>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800" kern="1200" dirty="0">
                        <a:solidFill>
                          <a:schemeClr val="tx1"/>
                        </a:solidFill>
                      </a:rPr>
                      <a:t>Application</a:t>
                    </a:r>
                  </a:p>
                  <a:p>
                    <a:pPr marL="0" lvl="0" indent="0" algn="ctr" defTabSz="533400">
                      <a:lnSpc>
                        <a:spcPct val="90000"/>
                      </a:lnSpc>
                      <a:spcBef>
                        <a:spcPct val="0"/>
                      </a:spcBef>
                      <a:spcAft>
                        <a:spcPct val="35000"/>
                      </a:spcAft>
                      <a:buNone/>
                    </a:pPr>
                    <a:r>
                      <a:rPr lang="en-US" sz="800" kern="1200" dirty="0">
                        <a:solidFill>
                          <a:schemeClr val="tx1"/>
                        </a:solidFill>
                      </a:rPr>
                      <a:t> Case-Study</a:t>
                    </a:r>
                  </a:p>
                </p:txBody>
              </p:sp>
            </p:grpSp>
            <p:grpSp>
              <p:nvGrpSpPr>
                <p:cNvPr id="83" name="Group 82">
                  <a:extLst>
                    <a:ext uri="{FF2B5EF4-FFF2-40B4-BE49-F238E27FC236}">
                      <a16:creationId xmlns:a16="http://schemas.microsoft.com/office/drawing/2014/main" id="{62E485A9-FA6D-CEC0-CC83-19E658D67039}"/>
                    </a:ext>
                  </a:extLst>
                </p:cNvPr>
                <p:cNvGrpSpPr/>
                <p:nvPr/>
              </p:nvGrpSpPr>
              <p:grpSpPr>
                <a:xfrm>
                  <a:off x="4947293" y="6335960"/>
                  <a:ext cx="1326462" cy="512345"/>
                  <a:chOff x="3717067" y="0"/>
                  <a:chExt cx="1562025" cy="512345"/>
                </a:xfrm>
                <a:solidFill>
                  <a:schemeClr val="accent1">
                    <a:lumMod val="20000"/>
                    <a:lumOff val="80000"/>
                  </a:schemeClr>
                </a:solidFill>
              </p:grpSpPr>
              <p:sp>
                <p:nvSpPr>
                  <p:cNvPr id="93" name="Arrow: Chevron 92">
                    <a:extLst>
                      <a:ext uri="{FF2B5EF4-FFF2-40B4-BE49-F238E27FC236}">
                        <a16:creationId xmlns:a16="http://schemas.microsoft.com/office/drawing/2014/main" id="{1C23E552-E229-A7F0-8942-A50DCF769BE0}"/>
                      </a:ext>
                    </a:extLst>
                  </p:cNvPr>
                  <p:cNvSpPr/>
                  <p:nvPr/>
                </p:nvSpPr>
                <p:spPr>
                  <a:xfrm>
                    <a:off x="3717067" y="0"/>
                    <a:ext cx="1562025" cy="512345"/>
                  </a:xfrm>
                  <a:prstGeom prst="chevron">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NL" dirty="0"/>
                  </a:p>
                </p:txBody>
              </p:sp>
              <p:sp>
                <p:nvSpPr>
                  <p:cNvPr id="94" name="Arrow: Chevron 10">
                    <a:extLst>
                      <a:ext uri="{FF2B5EF4-FFF2-40B4-BE49-F238E27FC236}">
                        <a16:creationId xmlns:a16="http://schemas.microsoft.com/office/drawing/2014/main" id="{0C6A8615-6646-49E0-43AF-E5482166E7F0}"/>
                      </a:ext>
                    </a:extLst>
                  </p:cNvPr>
                  <p:cNvSpPr txBox="1"/>
                  <p:nvPr/>
                </p:nvSpPr>
                <p:spPr>
                  <a:xfrm>
                    <a:off x="4011291" y="53939"/>
                    <a:ext cx="884745" cy="40446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800" kern="1200" dirty="0">
                        <a:solidFill>
                          <a:schemeClr val="tx1"/>
                        </a:solidFill>
                      </a:rPr>
                      <a:t>Continuum</a:t>
                    </a:r>
                  </a:p>
                  <a:p>
                    <a:pPr marL="0" lvl="0" indent="0" algn="ctr" defTabSz="533400">
                      <a:lnSpc>
                        <a:spcPct val="90000"/>
                      </a:lnSpc>
                      <a:spcBef>
                        <a:spcPct val="0"/>
                      </a:spcBef>
                      <a:spcAft>
                        <a:spcPct val="35000"/>
                      </a:spcAft>
                      <a:buNone/>
                    </a:pPr>
                    <a:r>
                      <a:rPr lang="en-US" sz="800" dirty="0">
                        <a:solidFill>
                          <a:schemeClr val="tx1"/>
                        </a:solidFill>
                      </a:rPr>
                      <a:t>Architecture</a:t>
                    </a:r>
                    <a:endParaRPr lang="en-US" sz="800" kern="1200" dirty="0">
                      <a:solidFill>
                        <a:schemeClr val="tx1"/>
                      </a:solidFill>
                    </a:endParaRPr>
                  </a:p>
                </p:txBody>
              </p:sp>
            </p:grpSp>
            <p:grpSp>
              <p:nvGrpSpPr>
                <p:cNvPr id="84" name="Group 83">
                  <a:extLst>
                    <a:ext uri="{FF2B5EF4-FFF2-40B4-BE49-F238E27FC236}">
                      <a16:creationId xmlns:a16="http://schemas.microsoft.com/office/drawing/2014/main" id="{D4C73DDF-7CF3-F864-4FA6-5BB73DC4DCA4}"/>
                    </a:ext>
                  </a:extLst>
                </p:cNvPr>
                <p:cNvGrpSpPr/>
                <p:nvPr/>
              </p:nvGrpSpPr>
              <p:grpSpPr>
                <a:xfrm>
                  <a:off x="6069873" y="6337814"/>
                  <a:ext cx="1326462" cy="512345"/>
                  <a:chOff x="5039005" y="1854"/>
                  <a:chExt cx="1562025" cy="512345"/>
                </a:xfrm>
                <a:solidFill>
                  <a:schemeClr val="accent1">
                    <a:lumMod val="20000"/>
                    <a:lumOff val="80000"/>
                  </a:schemeClr>
                </a:solidFill>
              </p:grpSpPr>
              <p:sp>
                <p:nvSpPr>
                  <p:cNvPr id="91" name="Arrow: Chevron 90">
                    <a:extLst>
                      <a:ext uri="{FF2B5EF4-FFF2-40B4-BE49-F238E27FC236}">
                        <a16:creationId xmlns:a16="http://schemas.microsoft.com/office/drawing/2014/main" id="{ED22DC26-123A-20A8-D635-BCCA9540F372}"/>
                      </a:ext>
                    </a:extLst>
                  </p:cNvPr>
                  <p:cNvSpPr/>
                  <p:nvPr/>
                </p:nvSpPr>
                <p:spPr>
                  <a:xfrm>
                    <a:off x="5039005" y="1854"/>
                    <a:ext cx="1562025" cy="512345"/>
                  </a:xfrm>
                  <a:prstGeom prst="chevron">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NL" dirty="0"/>
                  </a:p>
                </p:txBody>
              </p:sp>
              <p:sp>
                <p:nvSpPr>
                  <p:cNvPr id="92" name="Arrow: Chevron 12">
                    <a:extLst>
                      <a:ext uri="{FF2B5EF4-FFF2-40B4-BE49-F238E27FC236}">
                        <a16:creationId xmlns:a16="http://schemas.microsoft.com/office/drawing/2014/main" id="{4E675B29-33DB-81A3-98F6-D54D77DE5DB4}"/>
                      </a:ext>
                    </a:extLst>
                  </p:cNvPr>
                  <p:cNvSpPr txBox="1"/>
                  <p:nvPr/>
                </p:nvSpPr>
                <p:spPr>
                  <a:xfrm>
                    <a:off x="5358631" y="55090"/>
                    <a:ext cx="947315" cy="396541"/>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800" kern="1200" dirty="0">
                        <a:solidFill>
                          <a:schemeClr val="tx1"/>
                        </a:solidFill>
                      </a:rPr>
                      <a:t>Experimental</a:t>
                    </a:r>
                  </a:p>
                  <a:p>
                    <a:pPr marL="0" lvl="0" indent="0" algn="ctr" defTabSz="533400">
                      <a:lnSpc>
                        <a:spcPct val="90000"/>
                      </a:lnSpc>
                      <a:spcBef>
                        <a:spcPct val="0"/>
                      </a:spcBef>
                      <a:spcAft>
                        <a:spcPct val="35000"/>
                      </a:spcAft>
                      <a:buNone/>
                    </a:pPr>
                    <a:r>
                      <a:rPr lang="en-US" sz="800" kern="1200" dirty="0">
                        <a:solidFill>
                          <a:schemeClr val="tx1"/>
                        </a:solidFill>
                      </a:rPr>
                      <a:t> Scenarios</a:t>
                    </a:r>
                  </a:p>
                </p:txBody>
              </p:sp>
            </p:grpSp>
            <p:grpSp>
              <p:nvGrpSpPr>
                <p:cNvPr id="85" name="Group 84">
                  <a:extLst>
                    <a:ext uri="{FF2B5EF4-FFF2-40B4-BE49-F238E27FC236}">
                      <a16:creationId xmlns:a16="http://schemas.microsoft.com/office/drawing/2014/main" id="{D13C8804-B1AB-116B-84AB-E53BC40772DE}"/>
                    </a:ext>
                  </a:extLst>
                </p:cNvPr>
                <p:cNvGrpSpPr/>
                <p:nvPr/>
              </p:nvGrpSpPr>
              <p:grpSpPr>
                <a:xfrm>
                  <a:off x="7192684" y="6335960"/>
                  <a:ext cx="1261096" cy="512345"/>
                  <a:chOff x="6361209" y="0"/>
                  <a:chExt cx="1485051" cy="512345"/>
                </a:xfrm>
                <a:solidFill>
                  <a:schemeClr val="accent1">
                    <a:lumMod val="20000"/>
                    <a:lumOff val="80000"/>
                  </a:schemeClr>
                </a:solidFill>
              </p:grpSpPr>
              <p:sp>
                <p:nvSpPr>
                  <p:cNvPr id="89" name="Arrow: Chevron 88">
                    <a:extLst>
                      <a:ext uri="{FF2B5EF4-FFF2-40B4-BE49-F238E27FC236}">
                        <a16:creationId xmlns:a16="http://schemas.microsoft.com/office/drawing/2014/main" id="{05B63013-EF94-88B2-9FAC-F4D10F9191F0}"/>
                      </a:ext>
                    </a:extLst>
                  </p:cNvPr>
                  <p:cNvSpPr/>
                  <p:nvPr/>
                </p:nvSpPr>
                <p:spPr>
                  <a:xfrm>
                    <a:off x="6361209" y="0"/>
                    <a:ext cx="1485051" cy="512345"/>
                  </a:xfrm>
                  <a:prstGeom prst="chevron">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NL"/>
                  </a:p>
                </p:txBody>
              </p:sp>
              <p:sp>
                <p:nvSpPr>
                  <p:cNvPr id="90" name="Arrow: Chevron 14">
                    <a:extLst>
                      <a:ext uri="{FF2B5EF4-FFF2-40B4-BE49-F238E27FC236}">
                        <a16:creationId xmlns:a16="http://schemas.microsoft.com/office/drawing/2014/main" id="{B4CAA565-3891-4B2A-B220-FCB82C055292}"/>
                      </a:ext>
                    </a:extLst>
                  </p:cNvPr>
                  <p:cNvSpPr txBox="1"/>
                  <p:nvPr/>
                </p:nvSpPr>
                <p:spPr>
                  <a:xfrm>
                    <a:off x="6664463" y="61863"/>
                    <a:ext cx="898644" cy="366504"/>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800" dirty="0">
                        <a:solidFill>
                          <a:schemeClr val="tx1"/>
                        </a:solidFill>
                      </a:rPr>
                      <a:t>Simulation</a:t>
                    </a:r>
                  </a:p>
                  <a:p>
                    <a:pPr marL="0" lvl="0" indent="0" algn="ctr" defTabSz="533400">
                      <a:lnSpc>
                        <a:spcPct val="90000"/>
                      </a:lnSpc>
                      <a:spcBef>
                        <a:spcPct val="0"/>
                      </a:spcBef>
                      <a:spcAft>
                        <a:spcPct val="35000"/>
                      </a:spcAft>
                      <a:buNone/>
                    </a:pPr>
                    <a:r>
                      <a:rPr lang="en-US" sz="800" dirty="0">
                        <a:solidFill>
                          <a:schemeClr val="tx1"/>
                        </a:solidFill>
                      </a:rPr>
                      <a:t> Results</a:t>
                    </a:r>
                    <a:endParaRPr lang="en-US" sz="800" kern="1200" dirty="0">
                      <a:solidFill>
                        <a:schemeClr val="tx1"/>
                      </a:solidFill>
                    </a:endParaRPr>
                  </a:p>
                </p:txBody>
              </p:sp>
            </p:grpSp>
            <p:grpSp>
              <p:nvGrpSpPr>
                <p:cNvPr id="86" name="Group 85">
                  <a:extLst>
                    <a:ext uri="{FF2B5EF4-FFF2-40B4-BE49-F238E27FC236}">
                      <a16:creationId xmlns:a16="http://schemas.microsoft.com/office/drawing/2014/main" id="{E8A25DFF-4789-9ACF-D869-CFF6C20240D5}"/>
                    </a:ext>
                  </a:extLst>
                </p:cNvPr>
                <p:cNvGrpSpPr/>
                <p:nvPr/>
              </p:nvGrpSpPr>
              <p:grpSpPr>
                <a:xfrm>
                  <a:off x="11497717" y="6334845"/>
                  <a:ext cx="1326462" cy="512345"/>
                  <a:chOff x="11430768" y="-1115"/>
                  <a:chExt cx="1562025" cy="512345"/>
                </a:xfrm>
                <a:solidFill>
                  <a:schemeClr val="accent1">
                    <a:lumMod val="20000"/>
                    <a:lumOff val="80000"/>
                  </a:schemeClr>
                </a:solidFill>
              </p:grpSpPr>
              <p:sp>
                <p:nvSpPr>
                  <p:cNvPr id="87" name="Arrow: Chevron 86">
                    <a:extLst>
                      <a:ext uri="{FF2B5EF4-FFF2-40B4-BE49-F238E27FC236}">
                        <a16:creationId xmlns:a16="http://schemas.microsoft.com/office/drawing/2014/main" id="{3224B8E1-6C00-214C-DEFC-502AF4A5C594}"/>
                      </a:ext>
                    </a:extLst>
                  </p:cNvPr>
                  <p:cNvSpPr/>
                  <p:nvPr/>
                </p:nvSpPr>
                <p:spPr>
                  <a:xfrm>
                    <a:off x="11430768" y="-1115"/>
                    <a:ext cx="1562025" cy="512345"/>
                  </a:xfrm>
                  <a:prstGeom prst="chevron">
                    <a:avLst/>
                  </a:prstGeom>
                  <a:solidFill>
                    <a:schemeClr val="accent1">
                      <a:lumMod val="20000"/>
                      <a:lumOff val="8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NL"/>
                  </a:p>
                </p:txBody>
              </p:sp>
              <p:sp>
                <p:nvSpPr>
                  <p:cNvPr id="88" name="Arrow: Chevron 16">
                    <a:extLst>
                      <a:ext uri="{FF2B5EF4-FFF2-40B4-BE49-F238E27FC236}">
                        <a16:creationId xmlns:a16="http://schemas.microsoft.com/office/drawing/2014/main" id="{615F5823-F3C2-6583-C4D0-32177E8F2C35}"/>
                      </a:ext>
                    </a:extLst>
                  </p:cNvPr>
                  <p:cNvSpPr txBox="1"/>
                  <p:nvPr/>
                </p:nvSpPr>
                <p:spPr>
                  <a:xfrm>
                    <a:off x="11842637" y="76283"/>
                    <a:ext cx="900377" cy="374429"/>
                  </a:xfrm>
                  <a:prstGeom prst="rect">
                    <a:avLst/>
                  </a:prstGeom>
                  <a:solidFill>
                    <a:schemeClr val="accent1">
                      <a:lumMod val="20000"/>
                      <a:lumOff val="80000"/>
                    </a:schemeClr>
                  </a:solidFill>
                </p:spPr>
                <p:style>
                  <a:lnRef idx="0">
                    <a:scrgbClr r="0" g="0" b="0"/>
                  </a:lnRef>
                  <a:fillRef idx="0">
                    <a:scrgbClr r="0" g="0" b="0"/>
                  </a:fillRef>
                  <a:effectRef idx="0">
                    <a:scrgbClr r="0" g="0" b="0"/>
                  </a:effectRef>
                  <a:fontRef idx="minor">
                    <a:schemeClr val="lt1"/>
                  </a:fontRef>
                </p:style>
                <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800" kern="1200" dirty="0">
                        <a:solidFill>
                          <a:schemeClr val="accent1">
                            <a:lumMod val="50000"/>
                          </a:schemeClr>
                        </a:solidFill>
                      </a:rPr>
                      <a:t>Conclusion and Future Work</a:t>
                    </a:r>
                    <a:endParaRPr lang="en-US" sz="700" kern="1200" dirty="0">
                      <a:solidFill>
                        <a:schemeClr val="accent1">
                          <a:lumMod val="50000"/>
                        </a:schemeClr>
                      </a:solidFill>
                    </a:endParaRPr>
                  </a:p>
                </p:txBody>
              </p:sp>
            </p:grpSp>
          </p:grpSp>
          <p:grpSp>
            <p:nvGrpSpPr>
              <p:cNvPr id="78" name="Group 77">
                <a:extLst>
                  <a:ext uri="{FF2B5EF4-FFF2-40B4-BE49-F238E27FC236}">
                    <a16:creationId xmlns:a16="http://schemas.microsoft.com/office/drawing/2014/main" id="{A2628337-B140-0525-8639-1DCC9D335044}"/>
                  </a:ext>
                </a:extLst>
              </p:cNvPr>
              <p:cNvGrpSpPr/>
              <p:nvPr/>
            </p:nvGrpSpPr>
            <p:grpSpPr>
              <a:xfrm>
                <a:off x="580815" y="6345655"/>
                <a:ext cx="1251956" cy="512345"/>
                <a:chOff x="1869440" y="6335959"/>
                <a:chExt cx="1251956" cy="512345"/>
              </a:xfrm>
            </p:grpSpPr>
            <p:sp>
              <p:nvSpPr>
                <p:cNvPr id="79" name="Arrow: Chevron 78">
                  <a:extLst>
                    <a:ext uri="{FF2B5EF4-FFF2-40B4-BE49-F238E27FC236}">
                      <a16:creationId xmlns:a16="http://schemas.microsoft.com/office/drawing/2014/main" id="{A883D051-A962-3A55-B7A3-04670FDCBF9E}"/>
                    </a:ext>
                  </a:extLst>
                </p:cNvPr>
                <p:cNvSpPr/>
                <p:nvPr/>
              </p:nvSpPr>
              <p:spPr>
                <a:xfrm>
                  <a:off x="1869440" y="6335959"/>
                  <a:ext cx="1251956" cy="512345"/>
                </a:xfrm>
                <a:prstGeom prst="chevron">
                  <a:avLst/>
                </a:prstGeom>
                <a:solidFill>
                  <a:schemeClr val="accent1">
                    <a:lumMod val="20000"/>
                    <a:lumOff val="8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NL" dirty="0"/>
                </a:p>
              </p:txBody>
            </p:sp>
            <p:sp>
              <p:nvSpPr>
                <p:cNvPr id="80" name="Arrow: Chevron 6">
                  <a:extLst>
                    <a:ext uri="{FF2B5EF4-FFF2-40B4-BE49-F238E27FC236}">
                      <a16:creationId xmlns:a16="http://schemas.microsoft.com/office/drawing/2014/main" id="{D4B71C04-71A3-CB79-7B5A-8E74E722E5B0}"/>
                    </a:ext>
                  </a:extLst>
                </p:cNvPr>
                <p:cNvSpPr txBox="1"/>
                <p:nvPr/>
              </p:nvSpPr>
              <p:spPr>
                <a:xfrm>
                  <a:off x="2167466" y="6389898"/>
                  <a:ext cx="736387" cy="404466"/>
                </a:xfrm>
                <a:prstGeom prst="rect">
                  <a:avLst/>
                </a:prstGeom>
                <a:solidFill>
                  <a:schemeClr val="accent1">
                    <a:lumMod val="20000"/>
                    <a:lumOff val="80000"/>
                  </a:schemeClr>
                </a:solidFill>
              </p:spPr>
              <p:style>
                <a:lnRef idx="0">
                  <a:scrgbClr r="0" g="0" b="0"/>
                </a:lnRef>
                <a:fillRef idx="0">
                  <a:scrgbClr r="0" g="0" b="0"/>
                </a:fillRef>
                <a:effectRef idx="0">
                  <a:scrgbClr r="0" g="0" b="0"/>
                </a:effectRef>
                <a:fontRef idx="minor">
                  <a:schemeClr val="lt1"/>
                </a:fontRef>
              </p:style>
              <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800" kern="1200" dirty="0">
                      <a:solidFill>
                        <a:schemeClr val="tx1"/>
                      </a:solidFill>
                    </a:rPr>
                    <a:t>Introduction</a:t>
                  </a:r>
                </a:p>
              </p:txBody>
            </p:sp>
          </p:grpSp>
        </p:grpSp>
        <p:sp>
          <p:nvSpPr>
            <p:cNvPr id="71" name="Arrow: Chevron 70">
              <a:extLst>
                <a:ext uri="{FF2B5EF4-FFF2-40B4-BE49-F238E27FC236}">
                  <a16:creationId xmlns:a16="http://schemas.microsoft.com/office/drawing/2014/main" id="{589B0593-5CFE-AFB3-1345-B2306358FC3C}"/>
                </a:ext>
              </a:extLst>
            </p:cNvPr>
            <p:cNvSpPr/>
            <p:nvPr/>
          </p:nvSpPr>
          <p:spPr>
            <a:xfrm>
              <a:off x="6886317" y="6305017"/>
              <a:ext cx="1326462" cy="512345"/>
            </a:xfrm>
            <a:prstGeom prst="chevron">
              <a:avLst/>
            </a:prstGeom>
            <a:solidFill>
              <a:schemeClr val="accent1">
                <a:lumMod val="20000"/>
                <a:lumOff val="8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NL" dirty="0"/>
            </a:p>
          </p:txBody>
        </p:sp>
        <p:sp>
          <p:nvSpPr>
            <p:cNvPr id="72" name="Arrow: Chevron 6">
              <a:extLst>
                <a:ext uri="{FF2B5EF4-FFF2-40B4-BE49-F238E27FC236}">
                  <a16:creationId xmlns:a16="http://schemas.microsoft.com/office/drawing/2014/main" id="{902EC143-71B2-D560-75A1-3B1FAD149D70}"/>
                </a:ext>
              </a:extLst>
            </p:cNvPr>
            <p:cNvSpPr txBox="1"/>
            <p:nvPr/>
          </p:nvSpPr>
          <p:spPr>
            <a:xfrm>
              <a:off x="7162766" y="6345947"/>
              <a:ext cx="812605" cy="385860"/>
            </a:xfrm>
            <a:prstGeom prst="rect">
              <a:avLst/>
            </a:prstGeom>
            <a:solidFill>
              <a:schemeClr val="accent1">
                <a:lumMod val="20000"/>
                <a:lumOff val="80000"/>
              </a:schemeClr>
            </a:solidFill>
          </p:spPr>
          <p:style>
            <a:lnRef idx="0">
              <a:scrgbClr r="0" g="0" b="0"/>
            </a:lnRef>
            <a:fillRef idx="0">
              <a:scrgbClr r="0" g="0" b="0"/>
            </a:fillRef>
            <a:effectRef idx="0">
              <a:scrgbClr r="0" g="0" b="0"/>
            </a:effectRef>
            <a:fontRef idx="minor">
              <a:schemeClr val="lt1"/>
            </a:fontRef>
          </p:style>
          <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800" kern="1200" dirty="0">
                  <a:solidFill>
                    <a:schemeClr val="tx1"/>
                  </a:solidFill>
                </a:rPr>
                <a:t>Network</a:t>
              </a:r>
            </a:p>
            <a:p>
              <a:pPr marL="0" lvl="0" indent="0" algn="ctr" defTabSz="533400">
                <a:lnSpc>
                  <a:spcPct val="90000"/>
                </a:lnSpc>
                <a:spcBef>
                  <a:spcPct val="0"/>
                </a:spcBef>
                <a:spcAft>
                  <a:spcPct val="35000"/>
                </a:spcAft>
                <a:buNone/>
              </a:pPr>
              <a:r>
                <a:rPr lang="en-US" sz="800" kern="1200" dirty="0">
                  <a:solidFill>
                    <a:schemeClr val="tx1"/>
                  </a:solidFill>
                </a:rPr>
                <a:t>Energy Modeling</a:t>
              </a:r>
            </a:p>
          </p:txBody>
        </p:sp>
        <p:sp>
          <p:nvSpPr>
            <p:cNvPr id="73" name="Arrow: Chevron 72">
              <a:extLst>
                <a:ext uri="{FF2B5EF4-FFF2-40B4-BE49-F238E27FC236}">
                  <a16:creationId xmlns:a16="http://schemas.microsoft.com/office/drawing/2014/main" id="{71931068-9C5E-7E1E-74DB-1B8FDF6ECDF2}"/>
                </a:ext>
              </a:extLst>
            </p:cNvPr>
            <p:cNvSpPr/>
            <p:nvPr/>
          </p:nvSpPr>
          <p:spPr>
            <a:xfrm>
              <a:off x="8015189" y="6309296"/>
              <a:ext cx="1266984" cy="512345"/>
            </a:xfrm>
            <a:prstGeom prst="chevron">
              <a:avLst/>
            </a:prstGeom>
            <a:solidFill>
              <a:schemeClr val="accent1">
                <a:lumMod val="20000"/>
                <a:lumOff val="8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NL" dirty="0"/>
            </a:p>
          </p:txBody>
        </p:sp>
        <p:sp>
          <p:nvSpPr>
            <p:cNvPr id="74" name="Arrow: Chevron 6">
              <a:extLst>
                <a:ext uri="{FF2B5EF4-FFF2-40B4-BE49-F238E27FC236}">
                  <a16:creationId xmlns:a16="http://schemas.microsoft.com/office/drawing/2014/main" id="{F1EBE5E1-D177-F25B-17A7-BB569E09448F}"/>
                </a:ext>
              </a:extLst>
            </p:cNvPr>
            <p:cNvSpPr txBox="1"/>
            <p:nvPr/>
          </p:nvSpPr>
          <p:spPr>
            <a:xfrm>
              <a:off x="8340278" y="6366615"/>
              <a:ext cx="724355" cy="385860"/>
            </a:xfrm>
            <a:prstGeom prst="rect">
              <a:avLst/>
            </a:prstGeom>
            <a:solidFill>
              <a:schemeClr val="accent1">
                <a:lumMod val="20000"/>
                <a:lumOff val="80000"/>
              </a:schemeClr>
            </a:solidFill>
          </p:spPr>
          <p:style>
            <a:lnRef idx="0">
              <a:scrgbClr r="0" g="0" b="0"/>
            </a:lnRef>
            <a:fillRef idx="0">
              <a:scrgbClr r="0" g="0" b="0"/>
            </a:fillRef>
            <a:effectRef idx="0">
              <a:scrgbClr r="0" g="0" b="0"/>
            </a:effectRef>
            <a:fontRef idx="minor">
              <a:schemeClr val="lt1"/>
            </a:fontRef>
          </p:style>
          <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800" dirty="0">
                  <a:solidFill>
                    <a:schemeClr val="tx1"/>
                  </a:solidFill>
                </a:rPr>
                <a:t>Multi</a:t>
              </a:r>
            </a:p>
            <a:p>
              <a:pPr marL="0" lvl="0" indent="0" algn="ctr" defTabSz="533400">
                <a:lnSpc>
                  <a:spcPct val="90000"/>
                </a:lnSpc>
                <a:spcBef>
                  <a:spcPct val="0"/>
                </a:spcBef>
                <a:spcAft>
                  <a:spcPct val="35000"/>
                </a:spcAft>
                <a:buNone/>
              </a:pPr>
              <a:r>
                <a:rPr lang="en-US" sz="800" kern="1200" dirty="0">
                  <a:solidFill>
                    <a:schemeClr val="tx1"/>
                  </a:solidFill>
                </a:rPr>
                <a:t>Application</a:t>
              </a:r>
            </a:p>
          </p:txBody>
        </p:sp>
        <p:sp>
          <p:nvSpPr>
            <p:cNvPr id="75" name="Arrow: Chevron 74">
              <a:extLst>
                <a:ext uri="{FF2B5EF4-FFF2-40B4-BE49-F238E27FC236}">
                  <a16:creationId xmlns:a16="http://schemas.microsoft.com/office/drawing/2014/main" id="{43248691-1C43-D38D-04D7-FC518195B9EB}"/>
                </a:ext>
              </a:extLst>
            </p:cNvPr>
            <p:cNvSpPr/>
            <p:nvPr/>
          </p:nvSpPr>
          <p:spPr>
            <a:xfrm>
              <a:off x="9076381" y="6303671"/>
              <a:ext cx="1266984" cy="512345"/>
            </a:xfrm>
            <a:prstGeom prst="chevron">
              <a:avLst/>
            </a:prstGeom>
            <a:solidFill>
              <a:schemeClr val="accent1">
                <a:lumMod val="20000"/>
                <a:lumOff val="8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NL"/>
            </a:p>
          </p:txBody>
        </p:sp>
        <p:sp>
          <p:nvSpPr>
            <p:cNvPr id="76" name="Arrow: Chevron 14">
              <a:extLst>
                <a:ext uri="{FF2B5EF4-FFF2-40B4-BE49-F238E27FC236}">
                  <a16:creationId xmlns:a16="http://schemas.microsoft.com/office/drawing/2014/main" id="{49F1673B-2224-988E-A0F0-DDED9F8352B7}"/>
                </a:ext>
              </a:extLst>
            </p:cNvPr>
            <p:cNvSpPr txBox="1"/>
            <p:nvPr/>
          </p:nvSpPr>
          <p:spPr>
            <a:xfrm>
              <a:off x="9408165" y="6365534"/>
              <a:ext cx="672252" cy="366504"/>
            </a:xfrm>
            <a:prstGeom prst="rect">
              <a:avLst/>
            </a:prstGeom>
            <a:solidFill>
              <a:schemeClr val="accent1">
                <a:lumMod val="20000"/>
                <a:lumOff val="80000"/>
              </a:schemeClr>
            </a:solidFill>
          </p:spPr>
          <p:style>
            <a:lnRef idx="0">
              <a:scrgbClr r="0" g="0" b="0"/>
            </a:lnRef>
            <a:fillRef idx="0">
              <a:scrgbClr r="0" g="0" b="0"/>
            </a:fillRef>
            <a:effectRef idx="0">
              <a:scrgbClr r="0" g="0" b="0"/>
            </a:effectRef>
            <a:fontRef idx="minor">
              <a:schemeClr val="lt1"/>
            </a:fontRef>
          </p:style>
          <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800" dirty="0">
                  <a:solidFill>
                    <a:schemeClr val="tx1"/>
                  </a:solidFill>
                </a:rPr>
                <a:t>Simulation</a:t>
              </a:r>
            </a:p>
            <a:p>
              <a:pPr marL="0" lvl="0" indent="0" algn="ctr" defTabSz="533400">
                <a:lnSpc>
                  <a:spcPct val="90000"/>
                </a:lnSpc>
                <a:spcBef>
                  <a:spcPct val="0"/>
                </a:spcBef>
                <a:spcAft>
                  <a:spcPct val="35000"/>
                </a:spcAft>
                <a:buNone/>
              </a:pPr>
              <a:r>
                <a:rPr lang="en-US" sz="800" dirty="0">
                  <a:solidFill>
                    <a:schemeClr val="tx1"/>
                  </a:solidFill>
                </a:rPr>
                <a:t> Results</a:t>
              </a:r>
              <a:endParaRPr lang="en-US" sz="800" kern="1200" dirty="0">
                <a:solidFill>
                  <a:schemeClr val="tx1"/>
                </a:solidFill>
              </a:endParaRPr>
            </a:p>
          </p:txBody>
        </p:sp>
      </p:grpSp>
    </p:spTree>
    <p:extLst>
      <p:ext uri="{BB962C8B-B14F-4D97-AF65-F5344CB8AC3E}">
        <p14:creationId xmlns:p14="http://schemas.microsoft.com/office/powerpoint/2010/main" val="41450787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1E22D-7AEA-D8EA-6D08-D65F5390F54B}"/>
              </a:ext>
            </a:extLst>
          </p:cNvPr>
          <p:cNvSpPr>
            <a:spLocks noGrp="1"/>
          </p:cNvSpPr>
          <p:nvPr>
            <p:ph type="title"/>
          </p:nvPr>
        </p:nvSpPr>
        <p:spPr>
          <a:xfrm>
            <a:off x="838200" y="312573"/>
            <a:ext cx="10515600" cy="1325563"/>
          </a:xfrm>
        </p:spPr>
        <p:txBody>
          <a:bodyPr>
            <a:normAutofit/>
          </a:bodyPr>
          <a:lstStyle/>
          <a:p>
            <a:r>
              <a:rPr lang="en-US" sz="4000" dirty="0"/>
              <a:t>Surveillance Application </a:t>
            </a:r>
            <a:r>
              <a:rPr lang="en-US" sz="4000" dirty="0">
                <a:cs typeface="Calibri Light"/>
              </a:rPr>
              <a:t>Model </a:t>
            </a:r>
            <a:r>
              <a:rPr lang="en-US" sz="3600" baseline="30000" dirty="0">
                <a:cs typeface="Calibri Light"/>
              </a:rPr>
              <a:t>[1]</a:t>
            </a:r>
            <a:endParaRPr lang="en-NL" sz="2800" dirty="0"/>
          </a:p>
        </p:txBody>
      </p:sp>
      <p:pic>
        <p:nvPicPr>
          <p:cNvPr id="3" name="Picture 2">
            <a:extLst>
              <a:ext uri="{FF2B5EF4-FFF2-40B4-BE49-F238E27FC236}">
                <a16:creationId xmlns:a16="http://schemas.microsoft.com/office/drawing/2014/main" id="{B07A6B11-AA32-1D2E-00FF-79578A7AACC1}"/>
              </a:ext>
            </a:extLst>
          </p:cNvPr>
          <p:cNvPicPr>
            <a:picLocks noChangeAspect="1"/>
          </p:cNvPicPr>
          <p:nvPr/>
        </p:nvPicPr>
        <p:blipFill>
          <a:blip r:embed="rId3"/>
          <a:stretch>
            <a:fillRect/>
          </a:stretch>
        </p:blipFill>
        <p:spPr>
          <a:xfrm>
            <a:off x="838200" y="1377117"/>
            <a:ext cx="5425965" cy="2617831"/>
          </a:xfrm>
          <a:prstGeom prst="rect">
            <a:avLst/>
          </a:prstGeom>
        </p:spPr>
      </p:pic>
      <p:sp>
        <p:nvSpPr>
          <p:cNvPr id="4" name="TextBox 3">
            <a:extLst>
              <a:ext uri="{FF2B5EF4-FFF2-40B4-BE49-F238E27FC236}">
                <a16:creationId xmlns:a16="http://schemas.microsoft.com/office/drawing/2014/main" id="{DE191BE0-B50F-BAB1-0477-087FF18E31B9}"/>
              </a:ext>
            </a:extLst>
          </p:cNvPr>
          <p:cNvSpPr txBox="1"/>
          <p:nvPr/>
        </p:nvSpPr>
        <p:spPr>
          <a:xfrm>
            <a:off x="6348042" y="1610920"/>
            <a:ext cx="5642161" cy="4647426"/>
          </a:xfrm>
          <a:prstGeom prst="rect">
            <a:avLst/>
          </a:prstGeom>
          <a:noFill/>
        </p:spPr>
        <p:txBody>
          <a:bodyPr wrap="square" rtlCol="0">
            <a:spAutoFit/>
          </a:bodyPr>
          <a:lstStyle/>
          <a:p>
            <a:pPr marL="285750" indent="-285750" algn="just">
              <a:buFont typeface="Arial" panose="020B0604020202020204" pitchFamily="34" charset="0"/>
              <a:buChar char="•"/>
            </a:pPr>
            <a:r>
              <a:rPr lang="en-US" sz="2400" dirty="0">
                <a:solidFill>
                  <a:schemeClr val="accent1">
                    <a:lumMod val="50000"/>
                  </a:schemeClr>
                </a:solidFill>
              </a:rPr>
              <a:t>Motion Detector: </a:t>
            </a:r>
          </a:p>
          <a:p>
            <a:pPr lvl="1" algn="just"/>
            <a:r>
              <a:rPr lang="en-US" sz="2000" dirty="0"/>
              <a:t>Reads raw captured video to </a:t>
            </a:r>
            <a:r>
              <a:rPr lang="en-US" sz="2000" b="1" dirty="0"/>
              <a:t>detect</a:t>
            </a:r>
            <a:r>
              <a:rPr lang="en-US" sz="2000" dirty="0"/>
              <a:t> motion.</a:t>
            </a:r>
          </a:p>
          <a:p>
            <a:pPr marL="285750" indent="-285750" algn="just">
              <a:spcBef>
                <a:spcPts val="1200"/>
              </a:spcBef>
              <a:buFont typeface="Arial" panose="020B0604020202020204" pitchFamily="34" charset="0"/>
              <a:buChar char="•"/>
            </a:pPr>
            <a:r>
              <a:rPr lang="en-US" sz="2400" dirty="0">
                <a:solidFill>
                  <a:schemeClr val="accent1">
                    <a:lumMod val="50000"/>
                  </a:schemeClr>
                </a:solidFill>
              </a:rPr>
              <a:t>Object Detector: </a:t>
            </a:r>
          </a:p>
          <a:p>
            <a:pPr lvl="1" algn="just"/>
            <a:r>
              <a:rPr lang="en-US" sz="2000" dirty="0"/>
              <a:t>Extracts moving objects and theirs </a:t>
            </a:r>
            <a:r>
              <a:rPr lang="en-US" sz="2000" b="1" dirty="0"/>
              <a:t>coordinates</a:t>
            </a:r>
            <a:r>
              <a:rPr lang="en-US" sz="2000" dirty="0"/>
              <a:t>.</a:t>
            </a:r>
          </a:p>
          <a:p>
            <a:pPr marL="285750" indent="-285750" algn="just">
              <a:spcBef>
                <a:spcPts val="1200"/>
              </a:spcBef>
              <a:buFont typeface="Arial" panose="020B0604020202020204" pitchFamily="34" charset="0"/>
              <a:buChar char="•"/>
            </a:pPr>
            <a:r>
              <a:rPr lang="en-US" sz="2400" dirty="0">
                <a:solidFill>
                  <a:schemeClr val="accent1">
                    <a:lumMod val="50000"/>
                  </a:schemeClr>
                </a:solidFill>
              </a:rPr>
              <a:t>Object Tracker: </a:t>
            </a:r>
          </a:p>
          <a:p>
            <a:pPr lvl="1" algn="just"/>
            <a:r>
              <a:rPr lang="en-US" sz="2000" b="1" dirty="0"/>
              <a:t>Calculates</a:t>
            </a:r>
            <a:r>
              <a:rPr lang="en-US" sz="2000" dirty="0"/>
              <a:t> optimal PTZ configuration.</a:t>
            </a:r>
          </a:p>
          <a:p>
            <a:pPr marL="285750" indent="-285750" algn="just">
              <a:spcBef>
                <a:spcPts val="1200"/>
              </a:spcBef>
              <a:buFont typeface="Arial" panose="020B0604020202020204" pitchFamily="34" charset="0"/>
              <a:buChar char="•"/>
            </a:pPr>
            <a:r>
              <a:rPr lang="en-US" sz="2400" dirty="0">
                <a:solidFill>
                  <a:schemeClr val="accent1">
                    <a:lumMod val="50000"/>
                  </a:schemeClr>
                </a:solidFill>
              </a:rPr>
              <a:t>PTZ Control: </a:t>
            </a:r>
          </a:p>
          <a:p>
            <a:pPr lvl="1" algn="just"/>
            <a:r>
              <a:rPr lang="en-US" sz="2000" dirty="0"/>
              <a:t>Adjusts </a:t>
            </a:r>
            <a:r>
              <a:rPr lang="en-US" sz="2000" b="1" dirty="0"/>
              <a:t>physical camera </a:t>
            </a:r>
            <a:r>
              <a:rPr lang="en-US" sz="2000" dirty="0"/>
              <a:t>based on parameters.</a:t>
            </a:r>
          </a:p>
          <a:p>
            <a:pPr marL="285750" indent="-285750" algn="just">
              <a:spcBef>
                <a:spcPts val="1200"/>
              </a:spcBef>
              <a:buFont typeface="Arial" panose="020B0604020202020204" pitchFamily="34" charset="0"/>
              <a:buChar char="•"/>
            </a:pPr>
            <a:r>
              <a:rPr lang="en-US" sz="2400" dirty="0">
                <a:solidFill>
                  <a:schemeClr val="accent1">
                    <a:lumMod val="50000"/>
                  </a:schemeClr>
                </a:solidFill>
              </a:rPr>
              <a:t>User Interface: </a:t>
            </a:r>
          </a:p>
          <a:p>
            <a:pPr lvl="1" algn="just"/>
            <a:r>
              <a:rPr lang="en-US" sz="2000" dirty="0"/>
              <a:t>Sends the detected object to the user.</a:t>
            </a:r>
          </a:p>
          <a:p>
            <a:pPr algn="just"/>
            <a:endParaRPr lang="en-US" dirty="0"/>
          </a:p>
          <a:p>
            <a:endParaRPr lang="en-NL" dirty="0"/>
          </a:p>
        </p:txBody>
      </p:sp>
      <p:pic>
        <p:nvPicPr>
          <p:cNvPr id="9" name="Picture 8" descr="A picture containing text, screenshot, font, number&#10;&#10;Description automatically generated">
            <a:extLst>
              <a:ext uri="{FF2B5EF4-FFF2-40B4-BE49-F238E27FC236}">
                <a16:creationId xmlns:a16="http://schemas.microsoft.com/office/drawing/2014/main" id="{C923D411-1DF1-0831-E1D4-801C9E5A9ABF}"/>
              </a:ext>
            </a:extLst>
          </p:cNvPr>
          <p:cNvPicPr>
            <a:picLocks noChangeAspect="1"/>
          </p:cNvPicPr>
          <p:nvPr/>
        </p:nvPicPr>
        <p:blipFill>
          <a:blip r:embed="rId4"/>
          <a:stretch>
            <a:fillRect/>
          </a:stretch>
        </p:blipFill>
        <p:spPr>
          <a:xfrm>
            <a:off x="903363" y="4048887"/>
            <a:ext cx="3076787" cy="1696049"/>
          </a:xfrm>
          <a:prstGeom prst="rect">
            <a:avLst/>
          </a:prstGeom>
        </p:spPr>
      </p:pic>
      <p:sp>
        <p:nvSpPr>
          <p:cNvPr id="5" name="TextBox 4">
            <a:extLst>
              <a:ext uri="{FF2B5EF4-FFF2-40B4-BE49-F238E27FC236}">
                <a16:creationId xmlns:a16="http://schemas.microsoft.com/office/drawing/2014/main" id="{3ED3BE20-C0A3-363B-60B5-97A52A0F64B4}"/>
              </a:ext>
            </a:extLst>
          </p:cNvPr>
          <p:cNvSpPr txBox="1"/>
          <p:nvPr/>
        </p:nvSpPr>
        <p:spPr>
          <a:xfrm>
            <a:off x="58381" y="5873313"/>
            <a:ext cx="12192000" cy="577081"/>
          </a:xfrm>
          <a:prstGeom prst="rect">
            <a:avLst/>
          </a:prstGeom>
          <a:noFill/>
        </p:spPr>
        <p:txBody>
          <a:bodyPr wrap="square" rtlCol="0">
            <a:spAutoFit/>
          </a:bodyPr>
          <a:lstStyle/>
          <a:p>
            <a:r>
              <a:rPr lang="en-US" sz="1050" b="0" i="0" dirty="0">
                <a:effectLst/>
              </a:rPr>
              <a:t>[1]. Gupta, Harshit, et al. "iFogSim: A toolkit for modeling and simulation of resource management techniques in the Internet of Things, Edge and Fog computing environments." Software: Practice and Experience 47.9 (2017): 1275-1296.</a:t>
            </a:r>
          </a:p>
          <a:p>
            <a:r>
              <a:rPr lang="en-US" sz="1050" b="0" i="0" dirty="0">
                <a:effectLst/>
              </a:rPr>
              <a:t> </a:t>
            </a:r>
            <a:endParaRPr lang="en-NL" sz="1050" dirty="0"/>
          </a:p>
        </p:txBody>
      </p:sp>
      <p:sp>
        <p:nvSpPr>
          <p:cNvPr id="28" name="Rectangle 2">
            <a:extLst>
              <a:ext uri="{FF2B5EF4-FFF2-40B4-BE49-F238E27FC236}">
                <a16:creationId xmlns:a16="http://schemas.microsoft.com/office/drawing/2014/main" id="{912940D9-7337-66AE-AB6C-619B020D11BF}"/>
              </a:ext>
            </a:extLst>
          </p:cNvPr>
          <p:cNvSpPr>
            <a:spLocks noChangeArrowheads="1"/>
          </p:cNvSpPr>
          <p:nvPr/>
        </p:nvSpPr>
        <p:spPr bwMode="auto">
          <a:xfrm>
            <a:off x="5337175" y="17113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NL" altLang="en-NL" sz="1800" b="0" i="0" u="none" strike="noStrike" cap="none" normalizeH="0" baseline="0">
                <a:ln>
                  <a:noFill/>
                </a:ln>
                <a:solidFill>
                  <a:schemeClr val="tx1"/>
                </a:solidFill>
                <a:effectLst/>
                <a:latin typeface="Arial" panose="020B0604020202020204" pitchFamily="34" charset="0"/>
              </a:rPr>
            </a:br>
            <a:endParaRPr kumimoji="0" lang="en-NL" altLang="en-NL" sz="1800" b="0" i="0" u="none" strike="noStrike" cap="none" normalizeH="0" baseline="0">
              <a:ln>
                <a:noFill/>
              </a:ln>
              <a:solidFill>
                <a:schemeClr val="tx1"/>
              </a:solidFill>
              <a:effectLst/>
              <a:latin typeface="Arial" panose="020B0604020202020204" pitchFamily="34" charset="0"/>
            </a:endParaRPr>
          </a:p>
        </p:txBody>
      </p:sp>
      <p:sp>
        <p:nvSpPr>
          <p:cNvPr id="6" name="Rectangle 5">
            <a:extLst>
              <a:ext uri="{FF2B5EF4-FFF2-40B4-BE49-F238E27FC236}">
                <a16:creationId xmlns:a16="http://schemas.microsoft.com/office/drawing/2014/main" id="{5FC97CF7-8A09-8EFF-E794-F1B8284827CF}"/>
              </a:ext>
            </a:extLst>
          </p:cNvPr>
          <p:cNvSpPr/>
          <p:nvPr/>
        </p:nvSpPr>
        <p:spPr>
          <a:xfrm>
            <a:off x="0" y="6272107"/>
            <a:ext cx="12192000" cy="585893"/>
          </a:xfrm>
          <a:prstGeom prst="rect">
            <a:avLst/>
          </a:prstGeom>
          <a:solidFill>
            <a:srgbClr val="F5FAEA"/>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endParaRPr lang="en-NL" dirty="0"/>
          </a:p>
        </p:txBody>
      </p:sp>
      <p:sp>
        <p:nvSpPr>
          <p:cNvPr id="7" name="Slide Number Placeholder 47">
            <a:extLst>
              <a:ext uri="{FF2B5EF4-FFF2-40B4-BE49-F238E27FC236}">
                <a16:creationId xmlns:a16="http://schemas.microsoft.com/office/drawing/2014/main" id="{6AC131C0-C4B8-0EDA-6D81-5D06F6D067F2}"/>
              </a:ext>
            </a:extLst>
          </p:cNvPr>
          <p:cNvSpPr>
            <a:spLocks noGrp="1"/>
          </p:cNvSpPr>
          <p:nvPr>
            <p:ph type="sldNum" sz="quarter" idx="12"/>
          </p:nvPr>
        </p:nvSpPr>
        <p:spPr>
          <a:xfrm>
            <a:off x="10499667" y="6429239"/>
            <a:ext cx="1312025" cy="365125"/>
          </a:xfrm>
        </p:spPr>
        <p:txBody>
          <a:bodyPr/>
          <a:lstStyle/>
          <a:p>
            <a:fld id="{4FAB73BC-B049-4115-A692-8D63A059BFB8}" type="slidenum">
              <a:rPr lang="en-US" smtClean="0">
                <a:solidFill>
                  <a:schemeClr val="tx1"/>
                </a:solidFill>
              </a:rPr>
              <a:t>7</a:t>
            </a:fld>
            <a:endParaRPr lang="en-US" dirty="0">
              <a:solidFill>
                <a:schemeClr val="tx1"/>
              </a:solidFill>
            </a:endParaRPr>
          </a:p>
        </p:txBody>
      </p:sp>
      <p:grpSp>
        <p:nvGrpSpPr>
          <p:cNvPr id="8" name="Group 7">
            <a:extLst>
              <a:ext uri="{FF2B5EF4-FFF2-40B4-BE49-F238E27FC236}">
                <a16:creationId xmlns:a16="http://schemas.microsoft.com/office/drawing/2014/main" id="{D885F0B5-CF4A-D52E-5130-B3BCD7D16D93}"/>
              </a:ext>
            </a:extLst>
          </p:cNvPr>
          <p:cNvGrpSpPr/>
          <p:nvPr/>
        </p:nvGrpSpPr>
        <p:grpSpPr>
          <a:xfrm>
            <a:off x="303109" y="6303671"/>
            <a:ext cx="11162356" cy="517970"/>
            <a:chOff x="303109" y="6303671"/>
            <a:chExt cx="11162356" cy="517970"/>
          </a:xfrm>
        </p:grpSpPr>
        <p:grpSp>
          <p:nvGrpSpPr>
            <p:cNvPr id="29" name="Group 28">
              <a:extLst>
                <a:ext uri="{FF2B5EF4-FFF2-40B4-BE49-F238E27FC236}">
                  <a16:creationId xmlns:a16="http://schemas.microsoft.com/office/drawing/2014/main" id="{3EA4B0AB-C214-1EC7-16BF-7848FA23B08F}"/>
                </a:ext>
              </a:extLst>
            </p:cNvPr>
            <p:cNvGrpSpPr/>
            <p:nvPr/>
          </p:nvGrpSpPr>
          <p:grpSpPr>
            <a:xfrm>
              <a:off x="303109" y="6305017"/>
              <a:ext cx="11162356" cy="515545"/>
              <a:chOff x="580815" y="6345655"/>
              <a:chExt cx="11162356" cy="515545"/>
            </a:xfrm>
          </p:grpSpPr>
          <p:grpSp>
            <p:nvGrpSpPr>
              <p:cNvPr id="36" name="Group 35">
                <a:extLst>
                  <a:ext uri="{FF2B5EF4-FFF2-40B4-BE49-F238E27FC236}">
                    <a16:creationId xmlns:a16="http://schemas.microsoft.com/office/drawing/2014/main" id="{01CB3CA3-A502-6301-D4D4-AA2A0E732986}"/>
                  </a:ext>
                </a:extLst>
              </p:cNvPr>
              <p:cNvGrpSpPr/>
              <p:nvPr/>
            </p:nvGrpSpPr>
            <p:grpSpPr>
              <a:xfrm>
                <a:off x="1630029" y="6345886"/>
                <a:ext cx="10113142" cy="515314"/>
                <a:chOff x="2711037" y="6334845"/>
                <a:chExt cx="10113142" cy="515314"/>
              </a:xfrm>
            </p:grpSpPr>
            <p:grpSp>
              <p:nvGrpSpPr>
                <p:cNvPr id="40" name="Group 39">
                  <a:extLst>
                    <a:ext uri="{FF2B5EF4-FFF2-40B4-BE49-F238E27FC236}">
                      <a16:creationId xmlns:a16="http://schemas.microsoft.com/office/drawing/2014/main" id="{E9A4AE5B-90E6-DC33-E42B-017788702D3E}"/>
                    </a:ext>
                  </a:extLst>
                </p:cNvPr>
                <p:cNvGrpSpPr/>
                <p:nvPr/>
              </p:nvGrpSpPr>
              <p:grpSpPr>
                <a:xfrm>
                  <a:off x="2711037" y="6335960"/>
                  <a:ext cx="1326465" cy="512345"/>
                  <a:chOff x="1083685" y="0"/>
                  <a:chExt cx="1562026" cy="512345"/>
                </a:xfrm>
                <a:solidFill>
                  <a:schemeClr val="accent1">
                    <a:lumMod val="20000"/>
                    <a:lumOff val="80000"/>
                  </a:schemeClr>
                </a:solidFill>
              </p:grpSpPr>
              <p:sp>
                <p:nvSpPr>
                  <p:cNvPr id="62" name="Arrow: Chevron 61">
                    <a:extLst>
                      <a:ext uri="{FF2B5EF4-FFF2-40B4-BE49-F238E27FC236}">
                        <a16:creationId xmlns:a16="http://schemas.microsoft.com/office/drawing/2014/main" id="{0FE45096-FAC9-0753-01CF-CA39CA4FCC02}"/>
                      </a:ext>
                    </a:extLst>
                  </p:cNvPr>
                  <p:cNvSpPr/>
                  <p:nvPr/>
                </p:nvSpPr>
                <p:spPr>
                  <a:xfrm>
                    <a:off x="1083685" y="0"/>
                    <a:ext cx="1562026" cy="512345"/>
                  </a:xfrm>
                  <a:prstGeom prst="chevron">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NL"/>
                  </a:p>
                </p:txBody>
              </p:sp>
              <p:sp>
                <p:nvSpPr>
                  <p:cNvPr id="63" name="Arrow: Chevron 6">
                    <a:extLst>
                      <a:ext uri="{FF2B5EF4-FFF2-40B4-BE49-F238E27FC236}">
                        <a16:creationId xmlns:a16="http://schemas.microsoft.com/office/drawing/2014/main" id="{D36CA682-7C12-9725-F1AF-B3AD6CEE6270}"/>
                      </a:ext>
                    </a:extLst>
                  </p:cNvPr>
                  <p:cNvSpPr txBox="1"/>
                  <p:nvPr/>
                </p:nvSpPr>
                <p:spPr>
                  <a:xfrm>
                    <a:off x="1409674" y="38183"/>
                    <a:ext cx="956913" cy="385860"/>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800" kern="1200" dirty="0">
                        <a:solidFill>
                          <a:schemeClr val="tx1"/>
                        </a:solidFill>
                      </a:rPr>
                      <a:t>Simulation</a:t>
                    </a:r>
                  </a:p>
                  <a:p>
                    <a:pPr marL="0" lvl="0" indent="0" algn="ctr" defTabSz="533400">
                      <a:lnSpc>
                        <a:spcPct val="90000"/>
                      </a:lnSpc>
                      <a:spcBef>
                        <a:spcPct val="0"/>
                      </a:spcBef>
                      <a:spcAft>
                        <a:spcPct val="35000"/>
                      </a:spcAft>
                      <a:buNone/>
                    </a:pPr>
                    <a:r>
                      <a:rPr lang="en-US" sz="800" dirty="0">
                        <a:solidFill>
                          <a:schemeClr val="tx1"/>
                        </a:solidFill>
                      </a:rPr>
                      <a:t>Framework</a:t>
                    </a:r>
                    <a:endParaRPr lang="en-US" sz="800" kern="1200" dirty="0">
                      <a:solidFill>
                        <a:schemeClr val="tx1"/>
                      </a:solidFill>
                    </a:endParaRPr>
                  </a:p>
                </p:txBody>
              </p:sp>
            </p:grpSp>
            <p:grpSp>
              <p:nvGrpSpPr>
                <p:cNvPr id="41" name="Group 40">
                  <a:extLst>
                    <a:ext uri="{FF2B5EF4-FFF2-40B4-BE49-F238E27FC236}">
                      <a16:creationId xmlns:a16="http://schemas.microsoft.com/office/drawing/2014/main" id="{8CB684E6-D995-B303-4BCE-4EBD4833DF16}"/>
                    </a:ext>
                  </a:extLst>
                </p:cNvPr>
                <p:cNvGrpSpPr/>
                <p:nvPr/>
              </p:nvGrpSpPr>
              <p:grpSpPr>
                <a:xfrm>
                  <a:off x="3828030" y="6335959"/>
                  <a:ext cx="1326462" cy="512345"/>
                  <a:chOff x="2399035" y="-1"/>
                  <a:chExt cx="1562026" cy="512345"/>
                </a:xfrm>
                <a:solidFill>
                  <a:schemeClr val="accent1">
                    <a:lumMod val="20000"/>
                    <a:lumOff val="80000"/>
                  </a:schemeClr>
                </a:solidFill>
              </p:grpSpPr>
              <p:sp>
                <p:nvSpPr>
                  <p:cNvPr id="60" name="Arrow: Chevron 59">
                    <a:extLst>
                      <a:ext uri="{FF2B5EF4-FFF2-40B4-BE49-F238E27FC236}">
                        <a16:creationId xmlns:a16="http://schemas.microsoft.com/office/drawing/2014/main" id="{17B04005-1B0D-55FA-DD56-3E6CB2E2F05C}"/>
                      </a:ext>
                    </a:extLst>
                  </p:cNvPr>
                  <p:cNvSpPr/>
                  <p:nvPr/>
                </p:nvSpPr>
                <p:spPr>
                  <a:xfrm>
                    <a:off x="2399035" y="-1"/>
                    <a:ext cx="1562026" cy="512345"/>
                  </a:xfrm>
                  <a:prstGeom prst="chevron">
                    <a:avLst/>
                  </a:prstGeom>
                  <a:solidFill>
                    <a:schemeClr val="accent1">
                      <a:lumMod val="75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NL"/>
                  </a:p>
                </p:txBody>
              </p:sp>
              <p:sp>
                <p:nvSpPr>
                  <p:cNvPr id="61" name="Arrow: Chevron 8">
                    <a:extLst>
                      <a:ext uri="{FF2B5EF4-FFF2-40B4-BE49-F238E27FC236}">
                        <a16:creationId xmlns:a16="http://schemas.microsoft.com/office/drawing/2014/main" id="{8443CA1F-3A70-155D-D2D1-FDB3469F7F94}"/>
                      </a:ext>
                    </a:extLst>
                  </p:cNvPr>
                  <p:cNvSpPr txBox="1"/>
                  <p:nvPr/>
                </p:nvSpPr>
                <p:spPr>
                  <a:xfrm>
                    <a:off x="2750717" y="61863"/>
                    <a:ext cx="931221" cy="396541"/>
                  </a:xfrm>
                  <a:prstGeom prst="rect">
                    <a:avLst/>
                  </a:prstGeom>
                  <a:solidFill>
                    <a:schemeClr val="accent1">
                      <a:lumMod val="75000"/>
                    </a:schemeClr>
                  </a:solidFill>
                </p:spPr>
                <p:style>
                  <a:lnRef idx="0">
                    <a:scrgbClr r="0" g="0" b="0"/>
                  </a:lnRef>
                  <a:fillRef idx="0">
                    <a:scrgbClr r="0" g="0" b="0"/>
                  </a:fillRef>
                  <a:effectRef idx="0">
                    <a:scrgbClr r="0" g="0" b="0"/>
                  </a:effectRef>
                  <a:fontRef idx="minor">
                    <a:schemeClr val="lt1"/>
                  </a:fontRef>
                </p:style>
                <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800" b="1" kern="1200" dirty="0">
                        <a:solidFill>
                          <a:schemeClr val="bg1"/>
                        </a:solidFill>
                      </a:rPr>
                      <a:t>Application</a:t>
                    </a:r>
                  </a:p>
                  <a:p>
                    <a:pPr marL="0" lvl="0" indent="0" algn="ctr" defTabSz="533400">
                      <a:lnSpc>
                        <a:spcPct val="90000"/>
                      </a:lnSpc>
                      <a:spcBef>
                        <a:spcPct val="0"/>
                      </a:spcBef>
                      <a:spcAft>
                        <a:spcPct val="35000"/>
                      </a:spcAft>
                      <a:buNone/>
                    </a:pPr>
                    <a:r>
                      <a:rPr lang="en-US" sz="800" b="1" kern="1200" dirty="0">
                        <a:solidFill>
                          <a:schemeClr val="bg1"/>
                        </a:solidFill>
                      </a:rPr>
                      <a:t> Case-Study</a:t>
                    </a:r>
                  </a:p>
                </p:txBody>
              </p:sp>
            </p:grpSp>
            <p:grpSp>
              <p:nvGrpSpPr>
                <p:cNvPr id="42" name="Group 41">
                  <a:extLst>
                    <a:ext uri="{FF2B5EF4-FFF2-40B4-BE49-F238E27FC236}">
                      <a16:creationId xmlns:a16="http://schemas.microsoft.com/office/drawing/2014/main" id="{88F184F1-DEAD-A118-C79C-CBAE7F65849C}"/>
                    </a:ext>
                  </a:extLst>
                </p:cNvPr>
                <p:cNvGrpSpPr/>
                <p:nvPr/>
              </p:nvGrpSpPr>
              <p:grpSpPr>
                <a:xfrm>
                  <a:off x="4947293" y="6335960"/>
                  <a:ext cx="1326462" cy="512345"/>
                  <a:chOff x="3717067" y="0"/>
                  <a:chExt cx="1562025" cy="512345"/>
                </a:xfrm>
                <a:solidFill>
                  <a:schemeClr val="accent1">
                    <a:lumMod val="20000"/>
                    <a:lumOff val="80000"/>
                  </a:schemeClr>
                </a:solidFill>
              </p:grpSpPr>
              <p:sp>
                <p:nvSpPr>
                  <p:cNvPr id="58" name="Arrow: Chevron 57">
                    <a:extLst>
                      <a:ext uri="{FF2B5EF4-FFF2-40B4-BE49-F238E27FC236}">
                        <a16:creationId xmlns:a16="http://schemas.microsoft.com/office/drawing/2014/main" id="{8BB5F18B-7B16-5547-B1D8-C59312C08CE3}"/>
                      </a:ext>
                    </a:extLst>
                  </p:cNvPr>
                  <p:cNvSpPr/>
                  <p:nvPr/>
                </p:nvSpPr>
                <p:spPr>
                  <a:xfrm>
                    <a:off x="3717067" y="0"/>
                    <a:ext cx="1562025" cy="512345"/>
                  </a:xfrm>
                  <a:prstGeom prst="chevron">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NL" dirty="0"/>
                  </a:p>
                </p:txBody>
              </p:sp>
              <p:sp>
                <p:nvSpPr>
                  <p:cNvPr id="59" name="Arrow: Chevron 10">
                    <a:extLst>
                      <a:ext uri="{FF2B5EF4-FFF2-40B4-BE49-F238E27FC236}">
                        <a16:creationId xmlns:a16="http://schemas.microsoft.com/office/drawing/2014/main" id="{8CFA8DE5-2384-761F-3DB2-D13244BB624D}"/>
                      </a:ext>
                    </a:extLst>
                  </p:cNvPr>
                  <p:cNvSpPr txBox="1"/>
                  <p:nvPr/>
                </p:nvSpPr>
                <p:spPr>
                  <a:xfrm>
                    <a:off x="4011291" y="53939"/>
                    <a:ext cx="884745" cy="40446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800" kern="1200" dirty="0">
                        <a:solidFill>
                          <a:schemeClr val="tx1"/>
                        </a:solidFill>
                      </a:rPr>
                      <a:t>Continuum</a:t>
                    </a:r>
                  </a:p>
                  <a:p>
                    <a:pPr marL="0" lvl="0" indent="0" algn="ctr" defTabSz="533400">
                      <a:lnSpc>
                        <a:spcPct val="90000"/>
                      </a:lnSpc>
                      <a:spcBef>
                        <a:spcPct val="0"/>
                      </a:spcBef>
                      <a:spcAft>
                        <a:spcPct val="35000"/>
                      </a:spcAft>
                      <a:buNone/>
                    </a:pPr>
                    <a:r>
                      <a:rPr lang="en-US" sz="800" dirty="0">
                        <a:solidFill>
                          <a:schemeClr val="tx1"/>
                        </a:solidFill>
                      </a:rPr>
                      <a:t>Architecture</a:t>
                    </a:r>
                    <a:endParaRPr lang="en-US" sz="800" kern="1200" dirty="0">
                      <a:solidFill>
                        <a:schemeClr val="tx1"/>
                      </a:solidFill>
                    </a:endParaRPr>
                  </a:p>
                </p:txBody>
              </p:sp>
            </p:grpSp>
            <p:grpSp>
              <p:nvGrpSpPr>
                <p:cNvPr id="43" name="Group 42">
                  <a:extLst>
                    <a:ext uri="{FF2B5EF4-FFF2-40B4-BE49-F238E27FC236}">
                      <a16:creationId xmlns:a16="http://schemas.microsoft.com/office/drawing/2014/main" id="{FFD16206-F081-33BF-2D39-FB47F4F789D2}"/>
                    </a:ext>
                  </a:extLst>
                </p:cNvPr>
                <p:cNvGrpSpPr/>
                <p:nvPr/>
              </p:nvGrpSpPr>
              <p:grpSpPr>
                <a:xfrm>
                  <a:off x="6069873" y="6337814"/>
                  <a:ext cx="1326462" cy="512345"/>
                  <a:chOff x="5039005" y="1854"/>
                  <a:chExt cx="1562025" cy="512345"/>
                </a:xfrm>
                <a:solidFill>
                  <a:schemeClr val="accent1">
                    <a:lumMod val="20000"/>
                    <a:lumOff val="80000"/>
                  </a:schemeClr>
                </a:solidFill>
              </p:grpSpPr>
              <p:sp>
                <p:nvSpPr>
                  <p:cNvPr id="56" name="Arrow: Chevron 55">
                    <a:extLst>
                      <a:ext uri="{FF2B5EF4-FFF2-40B4-BE49-F238E27FC236}">
                        <a16:creationId xmlns:a16="http://schemas.microsoft.com/office/drawing/2014/main" id="{8D753022-AEF6-AF14-F9D3-83EAD7E7CB06}"/>
                      </a:ext>
                    </a:extLst>
                  </p:cNvPr>
                  <p:cNvSpPr/>
                  <p:nvPr/>
                </p:nvSpPr>
                <p:spPr>
                  <a:xfrm>
                    <a:off x="5039005" y="1854"/>
                    <a:ext cx="1562025" cy="512345"/>
                  </a:xfrm>
                  <a:prstGeom prst="chevron">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NL" dirty="0"/>
                  </a:p>
                </p:txBody>
              </p:sp>
              <p:sp>
                <p:nvSpPr>
                  <p:cNvPr id="57" name="Arrow: Chevron 12">
                    <a:extLst>
                      <a:ext uri="{FF2B5EF4-FFF2-40B4-BE49-F238E27FC236}">
                        <a16:creationId xmlns:a16="http://schemas.microsoft.com/office/drawing/2014/main" id="{823C6BA1-EEC5-D7AA-4121-630104AE96E9}"/>
                      </a:ext>
                    </a:extLst>
                  </p:cNvPr>
                  <p:cNvSpPr txBox="1"/>
                  <p:nvPr/>
                </p:nvSpPr>
                <p:spPr>
                  <a:xfrm>
                    <a:off x="5358631" y="55090"/>
                    <a:ext cx="947315" cy="396541"/>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800" kern="1200" dirty="0">
                        <a:solidFill>
                          <a:schemeClr val="tx1"/>
                        </a:solidFill>
                      </a:rPr>
                      <a:t>Experimental</a:t>
                    </a:r>
                  </a:p>
                  <a:p>
                    <a:pPr marL="0" lvl="0" indent="0" algn="ctr" defTabSz="533400">
                      <a:lnSpc>
                        <a:spcPct val="90000"/>
                      </a:lnSpc>
                      <a:spcBef>
                        <a:spcPct val="0"/>
                      </a:spcBef>
                      <a:spcAft>
                        <a:spcPct val="35000"/>
                      </a:spcAft>
                      <a:buNone/>
                    </a:pPr>
                    <a:r>
                      <a:rPr lang="en-US" sz="800" kern="1200" dirty="0">
                        <a:solidFill>
                          <a:schemeClr val="tx1"/>
                        </a:solidFill>
                      </a:rPr>
                      <a:t> Scenarios</a:t>
                    </a:r>
                  </a:p>
                </p:txBody>
              </p:sp>
            </p:grpSp>
            <p:grpSp>
              <p:nvGrpSpPr>
                <p:cNvPr id="44" name="Group 43">
                  <a:extLst>
                    <a:ext uri="{FF2B5EF4-FFF2-40B4-BE49-F238E27FC236}">
                      <a16:creationId xmlns:a16="http://schemas.microsoft.com/office/drawing/2014/main" id="{0224DDEF-D977-5D5F-8CF9-C29C1F5AAB00}"/>
                    </a:ext>
                  </a:extLst>
                </p:cNvPr>
                <p:cNvGrpSpPr/>
                <p:nvPr/>
              </p:nvGrpSpPr>
              <p:grpSpPr>
                <a:xfrm>
                  <a:off x="7192684" y="6335960"/>
                  <a:ext cx="1261096" cy="512345"/>
                  <a:chOff x="6361209" y="0"/>
                  <a:chExt cx="1485051" cy="512345"/>
                </a:xfrm>
                <a:solidFill>
                  <a:schemeClr val="accent1">
                    <a:lumMod val="20000"/>
                    <a:lumOff val="80000"/>
                  </a:schemeClr>
                </a:solidFill>
              </p:grpSpPr>
              <p:sp>
                <p:nvSpPr>
                  <p:cNvPr id="48" name="Arrow: Chevron 47">
                    <a:extLst>
                      <a:ext uri="{FF2B5EF4-FFF2-40B4-BE49-F238E27FC236}">
                        <a16:creationId xmlns:a16="http://schemas.microsoft.com/office/drawing/2014/main" id="{380F9AE7-88A4-5EFB-F054-8DEF31561BAB}"/>
                      </a:ext>
                    </a:extLst>
                  </p:cNvPr>
                  <p:cNvSpPr/>
                  <p:nvPr/>
                </p:nvSpPr>
                <p:spPr>
                  <a:xfrm>
                    <a:off x="6361209" y="0"/>
                    <a:ext cx="1485051" cy="512345"/>
                  </a:xfrm>
                  <a:prstGeom prst="chevron">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NL"/>
                  </a:p>
                </p:txBody>
              </p:sp>
              <p:sp>
                <p:nvSpPr>
                  <p:cNvPr id="49" name="Arrow: Chevron 14">
                    <a:extLst>
                      <a:ext uri="{FF2B5EF4-FFF2-40B4-BE49-F238E27FC236}">
                        <a16:creationId xmlns:a16="http://schemas.microsoft.com/office/drawing/2014/main" id="{AB491235-F55F-1C3F-7284-81F7683A4F7E}"/>
                      </a:ext>
                    </a:extLst>
                  </p:cNvPr>
                  <p:cNvSpPr txBox="1"/>
                  <p:nvPr/>
                </p:nvSpPr>
                <p:spPr>
                  <a:xfrm>
                    <a:off x="6664463" y="61863"/>
                    <a:ext cx="898644" cy="366504"/>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800" dirty="0">
                        <a:solidFill>
                          <a:schemeClr val="tx1"/>
                        </a:solidFill>
                      </a:rPr>
                      <a:t>Simulation</a:t>
                    </a:r>
                  </a:p>
                  <a:p>
                    <a:pPr marL="0" lvl="0" indent="0" algn="ctr" defTabSz="533400">
                      <a:lnSpc>
                        <a:spcPct val="90000"/>
                      </a:lnSpc>
                      <a:spcBef>
                        <a:spcPct val="0"/>
                      </a:spcBef>
                      <a:spcAft>
                        <a:spcPct val="35000"/>
                      </a:spcAft>
                      <a:buNone/>
                    </a:pPr>
                    <a:r>
                      <a:rPr lang="en-US" sz="800" dirty="0">
                        <a:solidFill>
                          <a:schemeClr val="tx1"/>
                        </a:solidFill>
                      </a:rPr>
                      <a:t> Results</a:t>
                    </a:r>
                    <a:endParaRPr lang="en-US" sz="800" kern="1200" dirty="0">
                      <a:solidFill>
                        <a:schemeClr val="tx1"/>
                      </a:solidFill>
                    </a:endParaRPr>
                  </a:p>
                </p:txBody>
              </p:sp>
            </p:grpSp>
            <p:grpSp>
              <p:nvGrpSpPr>
                <p:cNvPr id="45" name="Group 44">
                  <a:extLst>
                    <a:ext uri="{FF2B5EF4-FFF2-40B4-BE49-F238E27FC236}">
                      <a16:creationId xmlns:a16="http://schemas.microsoft.com/office/drawing/2014/main" id="{1C3359ED-9767-E075-03D5-9FF7340C139D}"/>
                    </a:ext>
                  </a:extLst>
                </p:cNvPr>
                <p:cNvGrpSpPr/>
                <p:nvPr/>
              </p:nvGrpSpPr>
              <p:grpSpPr>
                <a:xfrm>
                  <a:off x="11497717" y="6334845"/>
                  <a:ext cx="1326462" cy="512345"/>
                  <a:chOff x="11430768" y="-1115"/>
                  <a:chExt cx="1562025" cy="512345"/>
                </a:xfrm>
                <a:solidFill>
                  <a:schemeClr val="accent1">
                    <a:lumMod val="20000"/>
                    <a:lumOff val="80000"/>
                  </a:schemeClr>
                </a:solidFill>
              </p:grpSpPr>
              <p:sp>
                <p:nvSpPr>
                  <p:cNvPr id="46" name="Arrow: Chevron 45">
                    <a:extLst>
                      <a:ext uri="{FF2B5EF4-FFF2-40B4-BE49-F238E27FC236}">
                        <a16:creationId xmlns:a16="http://schemas.microsoft.com/office/drawing/2014/main" id="{87E369CB-883B-1EE6-EE0C-11AC0C08528C}"/>
                      </a:ext>
                    </a:extLst>
                  </p:cNvPr>
                  <p:cNvSpPr/>
                  <p:nvPr/>
                </p:nvSpPr>
                <p:spPr>
                  <a:xfrm>
                    <a:off x="11430768" y="-1115"/>
                    <a:ext cx="1562025" cy="512345"/>
                  </a:xfrm>
                  <a:prstGeom prst="chevron">
                    <a:avLst/>
                  </a:prstGeom>
                  <a:solidFill>
                    <a:schemeClr val="accent1">
                      <a:lumMod val="20000"/>
                      <a:lumOff val="8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NL"/>
                  </a:p>
                </p:txBody>
              </p:sp>
              <p:sp>
                <p:nvSpPr>
                  <p:cNvPr id="47" name="Arrow: Chevron 16">
                    <a:extLst>
                      <a:ext uri="{FF2B5EF4-FFF2-40B4-BE49-F238E27FC236}">
                        <a16:creationId xmlns:a16="http://schemas.microsoft.com/office/drawing/2014/main" id="{198BEC3B-F756-4DBE-0248-91F93BE60EE0}"/>
                      </a:ext>
                    </a:extLst>
                  </p:cNvPr>
                  <p:cNvSpPr txBox="1"/>
                  <p:nvPr/>
                </p:nvSpPr>
                <p:spPr>
                  <a:xfrm>
                    <a:off x="11842637" y="76283"/>
                    <a:ext cx="900377" cy="374429"/>
                  </a:xfrm>
                  <a:prstGeom prst="rect">
                    <a:avLst/>
                  </a:prstGeom>
                  <a:solidFill>
                    <a:schemeClr val="accent1">
                      <a:lumMod val="20000"/>
                      <a:lumOff val="80000"/>
                    </a:schemeClr>
                  </a:solidFill>
                </p:spPr>
                <p:style>
                  <a:lnRef idx="0">
                    <a:scrgbClr r="0" g="0" b="0"/>
                  </a:lnRef>
                  <a:fillRef idx="0">
                    <a:scrgbClr r="0" g="0" b="0"/>
                  </a:fillRef>
                  <a:effectRef idx="0">
                    <a:scrgbClr r="0" g="0" b="0"/>
                  </a:effectRef>
                  <a:fontRef idx="minor">
                    <a:schemeClr val="lt1"/>
                  </a:fontRef>
                </p:style>
                <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800" kern="1200" dirty="0">
                        <a:solidFill>
                          <a:schemeClr val="accent1">
                            <a:lumMod val="50000"/>
                          </a:schemeClr>
                        </a:solidFill>
                      </a:rPr>
                      <a:t>Conclusion and Future Work</a:t>
                    </a:r>
                    <a:endParaRPr lang="en-US" sz="700" kern="1200" dirty="0">
                      <a:solidFill>
                        <a:schemeClr val="accent1">
                          <a:lumMod val="50000"/>
                        </a:schemeClr>
                      </a:solidFill>
                    </a:endParaRPr>
                  </a:p>
                </p:txBody>
              </p:sp>
            </p:grpSp>
          </p:grpSp>
          <p:grpSp>
            <p:nvGrpSpPr>
              <p:cNvPr id="37" name="Group 36">
                <a:extLst>
                  <a:ext uri="{FF2B5EF4-FFF2-40B4-BE49-F238E27FC236}">
                    <a16:creationId xmlns:a16="http://schemas.microsoft.com/office/drawing/2014/main" id="{8EE0B74A-5BC9-8F11-1B4E-AF55A56917AF}"/>
                  </a:ext>
                </a:extLst>
              </p:cNvPr>
              <p:cNvGrpSpPr/>
              <p:nvPr/>
            </p:nvGrpSpPr>
            <p:grpSpPr>
              <a:xfrm>
                <a:off x="580815" y="6345655"/>
                <a:ext cx="1251956" cy="512345"/>
                <a:chOff x="1869440" y="6335959"/>
                <a:chExt cx="1251956" cy="512345"/>
              </a:xfrm>
            </p:grpSpPr>
            <p:sp>
              <p:nvSpPr>
                <p:cNvPr id="38" name="Arrow: Chevron 37">
                  <a:extLst>
                    <a:ext uri="{FF2B5EF4-FFF2-40B4-BE49-F238E27FC236}">
                      <a16:creationId xmlns:a16="http://schemas.microsoft.com/office/drawing/2014/main" id="{8DB4DCC2-E276-0D94-A06B-DF413D182221}"/>
                    </a:ext>
                  </a:extLst>
                </p:cNvPr>
                <p:cNvSpPr/>
                <p:nvPr/>
              </p:nvSpPr>
              <p:spPr>
                <a:xfrm>
                  <a:off x="1869440" y="6335959"/>
                  <a:ext cx="1251956" cy="512345"/>
                </a:xfrm>
                <a:prstGeom prst="chevron">
                  <a:avLst/>
                </a:prstGeom>
                <a:solidFill>
                  <a:schemeClr val="accent1">
                    <a:lumMod val="20000"/>
                    <a:lumOff val="8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NL" dirty="0"/>
                </a:p>
              </p:txBody>
            </p:sp>
            <p:sp>
              <p:nvSpPr>
                <p:cNvPr id="39" name="Arrow: Chevron 6">
                  <a:extLst>
                    <a:ext uri="{FF2B5EF4-FFF2-40B4-BE49-F238E27FC236}">
                      <a16:creationId xmlns:a16="http://schemas.microsoft.com/office/drawing/2014/main" id="{B01B6A15-97F6-8F6A-E742-529E786BD2E6}"/>
                    </a:ext>
                  </a:extLst>
                </p:cNvPr>
                <p:cNvSpPr txBox="1"/>
                <p:nvPr/>
              </p:nvSpPr>
              <p:spPr>
                <a:xfrm>
                  <a:off x="2167466" y="6389898"/>
                  <a:ext cx="736387" cy="404466"/>
                </a:xfrm>
                <a:prstGeom prst="rect">
                  <a:avLst/>
                </a:prstGeom>
                <a:solidFill>
                  <a:schemeClr val="accent1">
                    <a:lumMod val="20000"/>
                    <a:lumOff val="80000"/>
                  </a:schemeClr>
                </a:solidFill>
              </p:spPr>
              <p:style>
                <a:lnRef idx="0">
                  <a:scrgbClr r="0" g="0" b="0"/>
                </a:lnRef>
                <a:fillRef idx="0">
                  <a:scrgbClr r="0" g="0" b="0"/>
                </a:fillRef>
                <a:effectRef idx="0">
                  <a:scrgbClr r="0" g="0" b="0"/>
                </a:effectRef>
                <a:fontRef idx="minor">
                  <a:schemeClr val="lt1"/>
                </a:fontRef>
              </p:style>
              <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800" kern="1200" dirty="0">
                      <a:solidFill>
                        <a:schemeClr val="tx1"/>
                      </a:solidFill>
                    </a:rPr>
                    <a:t>Introduction</a:t>
                  </a:r>
                </a:p>
              </p:txBody>
            </p:sp>
          </p:grpSp>
        </p:grpSp>
        <p:sp>
          <p:nvSpPr>
            <p:cNvPr id="30" name="Arrow: Chevron 29">
              <a:extLst>
                <a:ext uri="{FF2B5EF4-FFF2-40B4-BE49-F238E27FC236}">
                  <a16:creationId xmlns:a16="http://schemas.microsoft.com/office/drawing/2014/main" id="{330AD59F-B9F6-321C-DD7C-036153824E3C}"/>
                </a:ext>
              </a:extLst>
            </p:cNvPr>
            <p:cNvSpPr/>
            <p:nvPr/>
          </p:nvSpPr>
          <p:spPr>
            <a:xfrm>
              <a:off x="6886317" y="6305017"/>
              <a:ext cx="1326462" cy="512345"/>
            </a:xfrm>
            <a:prstGeom prst="chevron">
              <a:avLst/>
            </a:prstGeom>
            <a:solidFill>
              <a:schemeClr val="accent1">
                <a:lumMod val="20000"/>
                <a:lumOff val="8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NL" dirty="0"/>
            </a:p>
          </p:txBody>
        </p:sp>
        <p:sp>
          <p:nvSpPr>
            <p:cNvPr id="31" name="Arrow: Chevron 6">
              <a:extLst>
                <a:ext uri="{FF2B5EF4-FFF2-40B4-BE49-F238E27FC236}">
                  <a16:creationId xmlns:a16="http://schemas.microsoft.com/office/drawing/2014/main" id="{14E342A5-FDD3-DE0B-2920-3294EE120236}"/>
                </a:ext>
              </a:extLst>
            </p:cNvPr>
            <p:cNvSpPr txBox="1"/>
            <p:nvPr/>
          </p:nvSpPr>
          <p:spPr>
            <a:xfrm>
              <a:off x="7162766" y="6345947"/>
              <a:ext cx="812605" cy="385860"/>
            </a:xfrm>
            <a:prstGeom prst="rect">
              <a:avLst/>
            </a:prstGeom>
            <a:solidFill>
              <a:schemeClr val="accent1">
                <a:lumMod val="20000"/>
                <a:lumOff val="80000"/>
              </a:schemeClr>
            </a:solidFill>
          </p:spPr>
          <p:style>
            <a:lnRef idx="0">
              <a:scrgbClr r="0" g="0" b="0"/>
            </a:lnRef>
            <a:fillRef idx="0">
              <a:scrgbClr r="0" g="0" b="0"/>
            </a:fillRef>
            <a:effectRef idx="0">
              <a:scrgbClr r="0" g="0" b="0"/>
            </a:effectRef>
            <a:fontRef idx="minor">
              <a:schemeClr val="lt1"/>
            </a:fontRef>
          </p:style>
          <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800" kern="1200" dirty="0">
                  <a:solidFill>
                    <a:schemeClr val="tx1"/>
                  </a:solidFill>
                </a:rPr>
                <a:t>Network</a:t>
              </a:r>
            </a:p>
            <a:p>
              <a:pPr marL="0" lvl="0" indent="0" algn="ctr" defTabSz="533400">
                <a:lnSpc>
                  <a:spcPct val="90000"/>
                </a:lnSpc>
                <a:spcBef>
                  <a:spcPct val="0"/>
                </a:spcBef>
                <a:spcAft>
                  <a:spcPct val="35000"/>
                </a:spcAft>
                <a:buNone/>
              </a:pPr>
              <a:r>
                <a:rPr lang="en-US" sz="800" kern="1200" dirty="0">
                  <a:solidFill>
                    <a:schemeClr val="tx1"/>
                  </a:solidFill>
                </a:rPr>
                <a:t>Energy Modeling</a:t>
              </a:r>
            </a:p>
          </p:txBody>
        </p:sp>
        <p:sp>
          <p:nvSpPr>
            <p:cNvPr id="32" name="Arrow: Chevron 31">
              <a:extLst>
                <a:ext uri="{FF2B5EF4-FFF2-40B4-BE49-F238E27FC236}">
                  <a16:creationId xmlns:a16="http://schemas.microsoft.com/office/drawing/2014/main" id="{7E8BCBAB-AF55-ECFD-FBB3-81AF709CA956}"/>
                </a:ext>
              </a:extLst>
            </p:cNvPr>
            <p:cNvSpPr/>
            <p:nvPr/>
          </p:nvSpPr>
          <p:spPr>
            <a:xfrm>
              <a:off x="8015189" y="6309296"/>
              <a:ext cx="1266984" cy="512345"/>
            </a:xfrm>
            <a:prstGeom prst="chevron">
              <a:avLst/>
            </a:prstGeom>
            <a:solidFill>
              <a:schemeClr val="accent1">
                <a:lumMod val="20000"/>
                <a:lumOff val="8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NL" dirty="0"/>
            </a:p>
          </p:txBody>
        </p:sp>
        <p:sp>
          <p:nvSpPr>
            <p:cNvPr id="33" name="Arrow: Chevron 6">
              <a:extLst>
                <a:ext uri="{FF2B5EF4-FFF2-40B4-BE49-F238E27FC236}">
                  <a16:creationId xmlns:a16="http://schemas.microsoft.com/office/drawing/2014/main" id="{93473973-E04A-7D3A-FFE8-2B03EEF78BAA}"/>
                </a:ext>
              </a:extLst>
            </p:cNvPr>
            <p:cNvSpPr txBox="1"/>
            <p:nvPr/>
          </p:nvSpPr>
          <p:spPr>
            <a:xfrm>
              <a:off x="8340278" y="6366615"/>
              <a:ext cx="724355" cy="385860"/>
            </a:xfrm>
            <a:prstGeom prst="rect">
              <a:avLst/>
            </a:prstGeom>
            <a:solidFill>
              <a:schemeClr val="accent1">
                <a:lumMod val="20000"/>
                <a:lumOff val="80000"/>
              </a:schemeClr>
            </a:solidFill>
          </p:spPr>
          <p:style>
            <a:lnRef idx="0">
              <a:scrgbClr r="0" g="0" b="0"/>
            </a:lnRef>
            <a:fillRef idx="0">
              <a:scrgbClr r="0" g="0" b="0"/>
            </a:fillRef>
            <a:effectRef idx="0">
              <a:scrgbClr r="0" g="0" b="0"/>
            </a:effectRef>
            <a:fontRef idx="minor">
              <a:schemeClr val="lt1"/>
            </a:fontRef>
          </p:style>
          <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800" dirty="0">
                  <a:solidFill>
                    <a:schemeClr val="tx1"/>
                  </a:solidFill>
                </a:rPr>
                <a:t>Multi</a:t>
              </a:r>
            </a:p>
            <a:p>
              <a:pPr marL="0" lvl="0" indent="0" algn="ctr" defTabSz="533400">
                <a:lnSpc>
                  <a:spcPct val="90000"/>
                </a:lnSpc>
                <a:spcBef>
                  <a:spcPct val="0"/>
                </a:spcBef>
                <a:spcAft>
                  <a:spcPct val="35000"/>
                </a:spcAft>
                <a:buNone/>
              </a:pPr>
              <a:r>
                <a:rPr lang="en-US" sz="800" kern="1200" dirty="0">
                  <a:solidFill>
                    <a:schemeClr val="tx1"/>
                  </a:solidFill>
                </a:rPr>
                <a:t>Application</a:t>
              </a:r>
            </a:p>
          </p:txBody>
        </p:sp>
        <p:sp>
          <p:nvSpPr>
            <p:cNvPr id="34" name="Arrow: Chevron 33">
              <a:extLst>
                <a:ext uri="{FF2B5EF4-FFF2-40B4-BE49-F238E27FC236}">
                  <a16:creationId xmlns:a16="http://schemas.microsoft.com/office/drawing/2014/main" id="{1555C7A6-1B22-231D-B589-05C8DEC85A1F}"/>
                </a:ext>
              </a:extLst>
            </p:cNvPr>
            <p:cNvSpPr/>
            <p:nvPr/>
          </p:nvSpPr>
          <p:spPr>
            <a:xfrm>
              <a:off x="9076381" y="6303671"/>
              <a:ext cx="1266984" cy="512345"/>
            </a:xfrm>
            <a:prstGeom prst="chevron">
              <a:avLst/>
            </a:prstGeom>
            <a:solidFill>
              <a:schemeClr val="accent1">
                <a:lumMod val="20000"/>
                <a:lumOff val="8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NL"/>
            </a:p>
          </p:txBody>
        </p:sp>
        <p:sp>
          <p:nvSpPr>
            <p:cNvPr id="35" name="Arrow: Chevron 14">
              <a:extLst>
                <a:ext uri="{FF2B5EF4-FFF2-40B4-BE49-F238E27FC236}">
                  <a16:creationId xmlns:a16="http://schemas.microsoft.com/office/drawing/2014/main" id="{3A9F6C4E-B547-1CD3-9BF9-90AF535B6C93}"/>
                </a:ext>
              </a:extLst>
            </p:cNvPr>
            <p:cNvSpPr txBox="1"/>
            <p:nvPr/>
          </p:nvSpPr>
          <p:spPr>
            <a:xfrm>
              <a:off x="9408165" y="6365534"/>
              <a:ext cx="672252" cy="366504"/>
            </a:xfrm>
            <a:prstGeom prst="rect">
              <a:avLst/>
            </a:prstGeom>
            <a:solidFill>
              <a:schemeClr val="accent1">
                <a:lumMod val="20000"/>
                <a:lumOff val="80000"/>
              </a:schemeClr>
            </a:solidFill>
          </p:spPr>
          <p:style>
            <a:lnRef idx="0">
              <a:scrgbClr r="0" g="0" b="0"/>
            </a:lnRef>
            <a:fillRef idx="0">
              <a:scrgbClr r="0" g="0" b="0"/>
            </a:fillRef>
            <a:effectRef idx="0">
              <a:scrgbClr r="0" g="0" b="0"/>
            </a:effectRef>
            <a:fontRef idx="minor">
              <a:schemeClr val="lt1"/>
            </a:fontRef>
          </p:style>
          <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800" dirty="0">
                  <a:solidFill>
                    <a:schemeClr val="tx1"/>
                  </a:solidFill>
                </a:rPr>
                <a:t>Simulation</a:t>
              </a:r>
            </a:p>
            <a:p>
              <a:pPr marL="0" lvl="0" indent="0" algn="ctr" defTabSz="533400">
                <a:lnSpc>
                  <a:spcPct val="90000"/>
                </a:lnSpc>
                <a:spcBef>
                  <a:spcPct val="0"/>
                </a:spcBef>
                <a:spcAft>
                  <a:spcPct val="35000"/>
                </a:spcAft>
                <a:buNone/>
              </a:pPr>
              <a:r>
                <a:rPr lang="en-US" sz="800" dirty="0">
                  <a:solidFill>
                    <a:schemeClr val="tx1"/>
                  </a:solidFill>
                </a:rPr>
                <a:t> Results</a:t>
              </a:r>
              <a:endParaRPr lang="en-US" sz="800" kern="1200" dirty="0">
                <a:solidFill>
                  <a:schemeClr val="tx1"/>
                </a:solidFill>
              </a:endParaRPr>
            </a:p>
          </p:txBody>
        </p:sp>
      </p:grpSp>
    </p:spTree>
    <p:extLst>
      <p:ext uri="{BB962C8B-B14F-4D97-AF65-F5344CB8AC3E}">
        <p14:creationId xmlns:p14="http://schemas.microsoft.com/office/powerpoint/2010/main" val="29532805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50012-9454-CD0E-EEBF-D7283E41FD24}"/>
              </a:ext>
            </a:extLst>
          </p:cNvPr>
          <p:cNvSpPr>
            <a:spLocks noGrp="1"/>
          </p:cNvSpPr>
          <p:nvPr>
            <p:ph type="title"/>
          </p:nvPr>
        </p:nvSpPr>
        <p:spPr/>
        <p:txBody>
          <a:bodyPr>
            <a:normAutofit/>
          </a:bodyPr>
          <a:lstStyle/>
          <a:p>
            <a:r>
              <a:rPr lang="en-US" sz="4000" dirty="0">
                <a:cs typeface="Calibri Light"/>
              </a:rPr>
              <a:t>VR Game Application Model </a:t>
            </a:r>
            <a:r>
              <a:rPr lang="en-US" sz="3600" baseline="30000" dirty="0">
                <a:cs typeface="Calibri Light"/>
              </a:rPr>
              <a:t>[1]</a:t>
            </a:r>
            <a:endParaRPr lang="en-US" sz="4000" baseline="30000" dirty="0"/>
          </a:p>
        </p:txBody>
      </p:sp>
      <p:pic>
        <p:nvPicPr>
          <p:cNvPr id="4" name="Picture 4">
            <a:extLst>
              <a:ext uri="{FF2B5EF4-FFF2-40B4-BE49-F238E27FC236}">
                <a16:creationId xmlns:a16="http://schemas.microsoft.com/office/drawing/2014/main" id="{8C3BF8DD-515D-9596-7E2A-C0EE02AC311B}"/>
              </a:ext>
            </a:extLst>
          </p:cNvPr>
          <p:cNvPicPr>
            <a:picLocks noChangeAspect="1"/>
          </p:cNvPicPr>
          <p:nvPr/>
        </p:nvPicPr>
        <p:blipFill rotWithShape="1">
          <a:blip r:embed="rId3"/>
          <a:srcRect t="5380"/>
          <a:stretch/>
        </p:blipFill>
        <p:spPr>
          <a:xfrm>
            <a:off x="594757" y="1360000"/>
            <a:ext cx="5772859" cy="2605739"/>
          </a:xfrm>
          <a:prstGeom prst="rect">
            <a:avLst/>
          </a:prstGeom>
        </p:spPr>
      </p:pic>
      <p:sp>
        <p:nvSpPr>
          <p:cNvPr id="6" name="TextBox 5">
            <a:extLst>
              <a:ext uri="{FF2B5EF4-FFF2-40B4-BE49-F238E27FC236}">
                <a16:creationId xmlns:a16="http://schemas.microsoft.com/office/drawing/2014/main" id="{2F86BE62-B1FF-2B1D-BFB0-164D25CB1120}"/>
              </a:ext>
            </a:extLst>
          </p:cNvPr>
          <p:cNvSpPr txBox="1"/>
          <p:nvPr/>
        </p:nvSpPr>
        <p:spPr>
          <a:xfrm>
            <a:off x="6370184" y="1613196"/>
            <a:ext cx="5488683" cy="3046988"/>
          </a:xfrm>
          <a:prstGeom prst="rect">
            <a:avLst/>
          </a:prstGeom>
          <a:noFill/>
        </p:spPr>
        <p:txBody>
          <a:bodyPr wrap="square" lIns="91440" tIns="45720" rIns="91440" bIns="45720" rtlCol="0" anchor="t">
            <a:spAutoFit/>
          </a:bodyPr>
          <a:lstStyle/>
          <a:p>
            <a:pPr marL="285750" indent="-285750" algn="just">
              <a:buFont typeface="Arial" panose="020B0604020202020204" pitchFamily="34" charset="0"/>
              <a:buChar char="•"/>
            </a:pPr>
            <a:r>
              <a:rPr lang="en-US" sz="2400" dirty="0">
                <a:solidFill>
                  <a:schemeClr val="accent1">
                    <a:lumMod val="50000"/>
                  </a:schemeClr>
                </a:solidFill>
              </a:rPr>
              <a:t>Client Module:</a:t>
            </a:r>
          </a:p>
          <a:p>
            <a:pPr lvl="1" algn="just"/>
            <a:r>
              <a:rPr lang="en-US" sz="2000" b="1" i="0" dirty="0">
                <a:effectLst/>
                <a:latin typeface="Söhne"/>
              </a:rPr>
              <a:t>Filters </a:t>
            </a:r>
            <a:r>
              <a:rPr lang="en-US" sz="2000" b="0" i="0" dirty="0">
                <a:effectLst/>
                <a:latin typeface="Söhne"/>
              </a:rPr>
              <a:t>raw EEG signals</a:t>
            </a:r>
          </a:p>
          <a:p>
            <a:pPr marL="285750" indent="-285750" algn="just">
              <a:spcBef>
                <a:spcPts val="1200"/>
              </a:spcBef>
              <a:buFont typeface="Arial" panose="020B0604020202020204" pitchFamily="34" charset="0"/>
              <a:buChar char="•"/>
            </a:pPr>
            <a:r>
              <a:rPr lang="en-US" sz="2400" dirty="0">
                <a:solidFill>
                  <a:schemeClr val="accent1">
                    <a:lumMod val="50000"/>
                  </a:schemeClr>
                </a:solidFill>
              </a:rPr>
              <a:t>Concentration Calculator Module: </a:t>
            </a:r>
          </a:p>
          <a:p>
            <a:pPr lvl="1" algn="just"/>
            <a:r>
              <a:rPr lang="en-US" sz="2000" b="1" dirty="0">
                <a:latin typeface="Söhne"/>
              </a:rPr>
              <a:t>D</a:t>
            </a:r>
            <a:r>
              <a:rPr lang="en-US" sz="2000" b="1" i="0" dirty="0">
                <a:effectLst/>
                <a:latin typeface="Söhne"/>
              </a:rPr>
              <a:t>etects brain state</a:t>
            </a:r>
            <a:r>
              <a:rPr lang="en-US" sz="2000" b="0" i="0" dirty="0">
                <a:effectLst/>
                <a:latin typeface="Söhne"/>
              </a:rPr>
              <a:t>, calculates concentration level, and </a:t>
            </a:r>
            <a:r>
              <a:rPr lang="en-US" sz="2000" b="1" i="0" dirty="0">
                <a:effectLst/>
                <a:latin typeface="Söhne"/>
              </a:rPr>
              <a:t>updates</a:t>
            </a:r>
            <a:r>
              <a:rPr lang="en-US" sz="2000" b="0" i="0" dirty="0">
                <a:effectLst/>
                <a:latin typeface="Söhne"/>
              </a:rPr>
              <a:t> the player's game state.</a:t>
            </a:r>
            <a:endParaRPr lang="en-US" sz="2000" dirty="0">
              <a:solidFill>
                <a:schemeClr val="accent1">
                  <a:lumMod val="50000"/>
                </a:schemeClr>
              </a:solidFill>
              <a:cs typeface="Calibri"/>
            </a:endParaRPr>
          </a:p>
          <a:p>
            <a:pPr marL="285750" indent="-285750" algn="just">
              <a:spcBef>
                <a:spcPts val="1200"/>
              </a:spcBef>
              <a:buFont typeface="Arial" panose="020B0604020202020204" pitchFamily="34" charset="0"/>
              <a:buChar char="•"/>
            </a:pPr>
            <a:r>
              <a:rPr lang="en-US" sz="2400" dirty="0">
                <a:solidFill>
                  <a:schemeClr val="accent1">
                    <a:lumMod val="50000"/>
                  </a:schemeClr>
                </a:solidFill>
              </a:rPr>
              <a:t>Coordinator Module: </a:t>
            </a:r>
          </a:p>
          <a:p>
            <a:pPr lvl="1" algn="just"/>
            <a:r>
              <a:rPr lang="en-US" sz="2000" b="1" i="0" dirty="0">
                <a:effectLst/>
                <a:latin typeface="Söhne"/>
              </a:rPr>
              <a:t>Manages </a:t>
            </a:r>
            <a:r>
              <a:rPr lang="en-US" sz="2000" b="0" i="0" dirty="0">
                <a:effectLst/>
                <a:latin typeface="Söhne"/>
              </a:rPr>
              <a:t>the game and </a:t>
            </a:r>
            <a:r>
              <a:rPr lang="en-US" sz="2000" b="1" i="0" dirty="0">
                <a:effectLst/>
                <a:latin typeface="Söhne"/>
              </a:rPr>
              <a:t>updates</a:t>
            </a:r>
            <a:r>
              <a:rPr lang="en-US" sz="2000" b="0" i="0" dirty="0">
                <a:effectLst/>
                <a:latin typeface="Söhne"/>
              </a:rPr>
              <a:t> all clients.</a:t>
            </a:r>
            <a:endParaRPr lang="en-US" sz="2400" dirty="0"/>
          </a:p>
          <a:p>
            <a:pPr lvl="1" algn="just"/>
            <a:endParaRPr lang="en-US" sz="2000" dirty="0">
              <a:solidFill>
                <a:schemeClr val="accent1">
                  <a:lumMod val="50000"/>
                </a:schemeClr>
              </a:solidFill>
              <a:cs typeface="Calibri"/>
            </a:endParaRPr>
          </a:p>
        </p:txBody>
      </p:sp>
      <p:pic>
        <p:nvPicPr>
          <p:cNvPr id="5" name="Picture 6">
            <a:extLst>
              <a:ext uri="{FF2B5EF4-FFF2-40B4-BE49-F238E27FC236}">
                <a16:creationId xmlns:a16="http://schemas.microsoft.com/office/drawing/2014/main" id="{42470853-6023-52C3-1913-6ABA7041A7D1}"/>
              </a:ext>
            </a:extLst>
          </p:cNvPr>
          <p:cNvPicPr>
            <a:picLocks noChangeAspect="1"/>
          </p:cNvPicPr>
          <p:nvPr/>
        </p:nvPicPr>
        <p:blipFill>
          <a:blip r:embed="rId4"/>
          <a:stretch>
            <a:fillRect/>
          </a:stretch>
        </p:blipFill>
        <p:spPr>
          <a:xfrm>
            <a:off x="1132233" y="3896415"/>
            <a:ext cx="2706199" cy="1926678"/>
          </a:xfrm>
          <a:prstGeom prst="rect">
            <a:avLst/>
          </a:prstGeom>
        </p:spPr>
      </p:pic>
      <p:sp>
        <p:nvSpPr>
          <p:cNvPr id="32" name="TextBox 31">
            <a:extLst>
              <a:ext uri="{FF2B5EF4-FFF2-40B4-BE49-F238E27FC236}">
                <a16:creationId xmlns:a16="http://schemas.microsoft.com/office/drawing/2014/main" id="{81AB934E-A102-AB40-D688-F4C3FB8EE158}"/>
              </a:ext>
            </a:extLst>
          </p:cNvPr>
          <p:cNvSpPr txBox="1"/>
          <p:nvPr/>
        </p:nvSpPr>
        <p:spPr>
          <a:xfrm>
            <a:off x="122548" y="5867736"/>
            <a:ext cx="12192000" cy="615553"/>
          </a:xfrm>
          <a:prstGeom prst="rect">
            <a:avLst/>
          </a:prstGeom>
          <a:noFill/>
        </p:spPr>
        <p:txBody>
          <a:bodyPr wrap="square" rtlCol="0">
            <a:spAutoFit/>
          </a:bodyPr>
          <a:lstStyle/>
          <a:p>
            <a:r>
              <a:rPr lang="en-US" sz="1050" b="0" i="0" dirty="0">
                <a:effectLst/>
              </a:rPr>
              <a:t>[1]. Gupta, Harshit, et al. "iFogSim: A toolkit for modeling and simulation of resource management techniques in the Internet of Things, Edge and Fog computing environments." Software: Practice and Experience 47.9 </a:t>
            </a:r>
            <a:r>
              <a:rPr lang="en-US" sz="1100" b="0" i="0" dirty="0">
                <a:effectLst/>
              </a:rPr>
              <a:t>(2017): 1275-1296.</a:t>
            </a:r>
          </a:p>
          <a:p>
            <a:r>
              <a:rPr lang="en-US" sz="1100" b="0" i="0" dirty="0">
                <a:effectLst/>
              </a:rPr>
              <a:t> </a:t>
            </a:r>
            <a:endParaRPr lang="en-NL" sz="1100" dirty="0"/>
          </a:p>
        </p:txBody>
      </p:sp>
      <p:sp>
        <p:nvSpPr>
          <p:cNvPr id="3" name="Rectangle 2">
            <a:extLst>
              <a:ext uri="{FF2B5EF4-FFF2-40B4-BE49-F238E27FC236}">
                <a16:creationId xmlns:a16="http://schemas.microsoft.com/office/drawing/2014/main" id="{58464BCF-7C26-9EB5-684B-BCF6189E77DF}"/>
              </a:ext>
            </a:extLst>
          </p:cNvPr>
          <p:cNvSpPr/>
          <p:nvPr/>
        </p:nvSpPr>
        <p:spPr>
          <a:xfrm>
            <a:off x="0" y="6272107"/>
            <a:ext cx="12192000" cy="585893"/>
          </a:xfrm>
          <a:prstGeom prst="rect">
            <a:avLst/>
          </a:prstGeom>
          <a:solidFill>
            <a:srgbClr val="F5FAEA"/>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endParaRPr lang="en-NL" dirty="0"/>
          </a:p>
        </p:txBody>
      </p:sp>
      <p:sp>
        <p:nvSpPr>
          <p:cNvPr id="31" name="Slide Number Placeholder 47">
            <a:extLst>
              <a:ext uri="{FF2B5EF4-FFF2-40B4-BE49-F238E27FC236}">
                <a16:creationId xmlns:a16="http://schemas.microsoft.com/office/drawing/2014/main" id="{C5FFCE55-1DAD-71AA-E591-059BA8075423}"/>
              </a:ext>
            </a:extLst>
          </p:cNvPr>
          <p:cNvSpPr>
            <a:spLocks noGrp="1"/>
          </p:cNvSpPr>
          <p:nvPr>
            <p:ph type="sldNum" sz="quarter" idx="12"/>
          </p:nvPr>
        </p:nvSpPr>
        <p:spPr>
          <a:xfrm>
            <a:off x="10499667" y="6429239"/>
            <a:ext cx="1312025" cy="365125"/>
          </a:xfrm>
        </p:spPr>
        <p:txBody>
          <a:bodyPr/>
          <a:lstStyle/>
          <a:p>
            <a:fld id="{4FAB73BC-B049-4115-A692-8D63A059BFB8}" type="slidenum">
              <a:rPr lang="en-US" smtClean="0">
                <a:solidFill>
                  <a:schemeClr val="tx1"/>
                </a:solidFill>
              </a:rPr>
              <a:t>8</a:t>
            </a:fld>
            <a:endParaRPr lang="en-US" dirty="0">
              <a:solidFill>
                <a:schemeClr val="tx1"/>
              </a:solidFill>
            </a:endParaRPr>
          </a:p>
        </p:txBody>
      </p:sp>
      <p:grpSp>
        <p:nvGrpSpPr>
          <p:cNvPr id="63" name="Group 62">
            <a:extLst>
              <a:ext uri="{FF2B5EF4-FFF2-40B4-BE49-F238E27FC236}">
                <a16:creationId xmlns:a16="http://schemas.microsoft.com/office/drawing/2014/main" id="{68D85101-A9BF-5250-3515-A99865C308A4}"/>
              </a:ext>
            </a:extLst>
          </p:cNvPr>
          <p:cNvGrpSpPr/>
          <p:nvPr/>
        </p:nvGrpSpPr>
        <p:grpSpPr>
          <a:xfrm>
            <a:off x="303109" y="6303671"/>
            <a:ext cx="11162356" cy="517970"/>
            <a:chOff x="303109" y="6303671"/>
            <a:chExt cx="11162356" cy="517970"/>
          </a:xfrm>
        </p:grpSpPr>
        <p:grpSp>
          <p:nvGrpSpPr>
            <p:cNvPr id="64" name="Group 63">
              <a:extLst>
                <a:ext uri="{FF2B5EF4-FFF2-40B4-BE49-F238E27FC236}">
                  <a16:creationId xmlns:a16="http://schemas.microsoft.com/office/drawing/2014/main" id="{68CF4E39-320F-EE89-D780-53AAE6CBC890}"/>
                </a:ext>
              </a:extLst>
            </p:cNvPr>
            <p:cNvGrpSpPr/>
            <p:nvPr/>
          </p:nvGrpSpPr>
          <p:grpSpPr>
            <a:xfrm>
              <a:off x="303109" y="6305017"/>
              <a:ext cx="11162356" cy="515545"/>
              <a:chOff x="580815" y="6345655"/>
              <a:chExt cx="11162356" cy="515545"/>
            </a:xfrm>
          </p:grpSpPr>
          <p:grpSp>
            <p:nvGrpSpPr>
              <p:cNvPr id="71" name="Group 70">
                <a:extLst>
                  <a:ext uri="{FF2B5EF4-FFF2-40B4-BE49-F238E27FC236}">
                    <a16:creationId xmlns:a16="http://schemas.microsoft.com/office/drawing/2014/main" id="{6FC982A1-8367-EE54-A4D6-B05104F29C5B}"/>
                  </a:ext>
                </a:extLst>
              </p:cNvPr>
              <p:cNvGrpSpPr/>
              <p:nvPr/>
            </p:nvGrpSpPr>
            <p:grpSpPr>
              <a:xfrm>
                <a:off x="1630029" y="6345886"/>
                <a:ext cx="10113142" cy="515314"/>
                <a:chOff x="2711037" y="6334845"/>
                <a:chExt cx="10113142" cy="515314"/>
              </a:xfrm>
            </p:grpSpPr>
            <p:grpSp>
              <p:nvGrpSpPr>
                <p:cNvPr id="75" name="Group 74">
                  <a:extLst>
                    <a:ext uri="{FF2B5EF4-FFF2-40B4-BE49-F238E27FC236}">
                      <a16:creationId xmlns:a16="http://schemas.microsoft.com/office/drawing/2014/main" id="{A84E4A48-6E03-BB77-49C5-B1427E531952}"/>
                    </a:ext>
                  </a:extLst>
                </p:cNvPr>
                <p:cNvGrpSpPr/>
                <p:nvPr/>
              </p:nvGrpSpPr>
              <p:grpSpPr>
                <a:xfrm>
                  <a:off x="2711037" y="6335960"/>
                  <a:ext cx="1326465" cy="512345"/>
                  <a:chOff x="1083685" y="0"/>
                  <a:chExt cx="1562026" cy="512345"/>
                </a:xfrm>
                <a:solidFill>
                  <a:schemeClr val="accent1">
                    <a:lumMod val="20000"/>
                    <a:lumOff val="80000"/>
                  </a:schemeClr>
                </a:solidFill>
              </p:grpSpPr>
              <p:sp>
                <p:nvSpPr>
                  <p:cNvPr id="91" name="Arrow: Chevron 90">
                    <a:extLst>
                      <a:ext uri="{FF2B5EF4-FFF2-40B4-BE49-F238E27FC236}">
                        <a16:creationId xmlns:a16="http://schemas.microsoft.com/office/drawing/2014/main" id="{4A2ECC88-FBF9-13F9-CD57-12896A3E3737}"/>
                      </a:ext>
                    </a:extLst>
                  </p:cNvPr>
                  <p:cNvSpPr/>
                  <p:nvPr/>
                </p:nvSpPr>
                <p:spPr>
                  <a:xfrm>
                    <a:off x="1083685" y="0"/>
                    <a:ext cx="1562026" cy="512345"/>
                  </a:xfrm>
                  <a:prstGeom prst="chevron">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NL"/>
                  </a:p>
                </p:txBody>
              </p:sp>
              <p:sp>
                <p:nvSpPr>
                  <p:cNvPr id="92" name="Arrow: Chevron 6">
                    <a:extLst>
                      <a:ext uri="{FF2B5EF4-FFF2-40B4-BE49-F238E27FC236}">
                        <a16:creationId xmlns:a16="http://schemas.microsoft.com/office/drawing/2014/main" id="{6CFEB0EB-C0DB-B641-2866-72C555B29C5F}"/>
                      </a:ext>
                    </a:extLst>
                  </p:cNvPr>
                  <p:cNvSpPr txBox="1"/>
                  <p:nvPr/>
                </p:nvSpPr>
                <p:spPr>
                  <a:xfrm>
                    <a:off x="1409674" y="38183"/>
                    <a:ext cx="956913" cy="385860"/>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800" kern="1200" dirty="0">
                        <a:solidFill>
                          <a:schemeClr val="tx1"/>
                        </a:solidFill>
                      </a:rPr>
                      <a:t>Simulation</a:t>
                    </a:r>
                  </a:p>
                  <a:p>
                    <a:pPr marL="0" lvl="0" indent="0" algn="ctr" defTabSz="533400">
                      <a:lnSpc>
                        <a:spcPct val="90000"/>
                      </a:lnSpc>
                      <a:spcBef>
                        <a:spcPct val="0"/>
                      </a:spcBef>
                      <a:spcAft>
                        <a:spcPct val="35000"/>
                      </a:spcAft>
                      <a:buNone/>
                    </a:pPr>
                    <a:r>
                      <a:rPr lang="en-US" sz="800" dirty="0">
                        <a:solidFill>
                          <a:schemeClr val="tx1"/>
                        </a:solidFill>
                      </a:rPr>
                      <a:t>Framework</a:t>
                    </a:r>
                    <a:endParaRPr lang="en-US" sz="800" kern="1200" dirty="0">
                      <a:solidFill>
                        <a:schemeClr val="tx1"/>
                      </a:solidFill>
                    </a:endParaRPr>
                  </a:p>
                </p:txBody>
              </p:sp>
            </p:grpSp>
            <p:grpSp>
              <p:nvGrpSpPr>
                <p:cNvPr id="76" name="Group 75">
                  <a:extLst>
                    <a:ext uri="{FF2B5EF4-FFF2-40B4-BE49-F238E27FC236}">
                      <a16:creationId xmlns:a16="http://schemas.microsoft.com/office/drawing/2014/main" id="{C69B3EEB-FF13-2089-AADE-E17FA87EC97B}"/>
                    </a:ext>
                  </a:extLst>
                </p:cNvPr>
                <p:cNvGrpSpPr/>
                <p:nvPr/>
              </p:nvGrpSpPr>
              <p:grpSpPr>
                <a:xfrm>
                  <a:off x="3828030" y="6335959"/>
                  <a:ext cx="1326462" cy="512345"/>
                  <a:chOff x="2399035" y="-1"/>
                  <a:chExt cx="1562026" cy="512345"/>
                </a:xfrm>
                <a:solidFill>
                  <a:schemeClr val="accent1">
                    <a:lumMod val="20000"/>
                    <a:lumOff val="80000"/>
                  </a:schemeClr>
                </a:solidFill>
              </p:grpSpPr>
              <p:sp>
                <p:nvSpPr>
                  <p:cNvPr id="89" name="Arrow: Chevron 88">
                    <a:extLst>
                      <a:ext uri="{FF2B5EF4-FFF2-40B4-BE49-F238E27FC236}">
                        <a16:creationId xmlns:a16="http://schemas.microsoft.com/office/drawing/2014/main" id="{0650F8E4-C558-5D14-70A2-94E1734BF4F6}"/>
                      </a:ext>
                    </a:extLst>
                  </p:cNvPr>
                  <p:cNvSpPr/>
                  <p:nvPr/>
                </p:nvSpPr>
                <p:spPr>
                  <a:xfrm>
                    <a:off x="2399035" y="-1"/>
                    <a:ext cx="1562026" cy="512345"/>
                  </a:xfrm>
                  <a:prstGeom prst="chevron">
                    <a:avLst/>
                  </a:prstGeom>
                  <a:solidFill>
                    <a:schemeClr val="accent1">
                      <a:lumMod val="75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NL"/>
                  </a:p>
                </p:txBody>
              </p:sp>
              <p:sp>
                <p:nvSpPr>
                  <p:cNvPr id="90" name="Arrow: Chevron 8">
                    <a:extLst>
                      <a:ext uri="{FF2B5EF4-FFF2-40B4-BE49-F238E27FC236}">
                        <a16:creationId xmlns:a16="http://schemas.microsoft.com/office/drawing/2014/main" id="{11F6E557-0FD3-9416-C185-83BF3AC4702B}"/>
                      </a:ext>
                    </a:extLst>
                  </p:cNvPr>
                  <p:cNvSpPr txBox="1"/>
                  <p:nvPr/>
                </p:nvSpPr>
                <p:spPr>
                  <a:xfrm>
                    <a:off x="2750717" y="61863"/>
                    <a:ext cx="931221" cy="396541"/>
                  </a:xfrm>
                  <a:prstGeom prst="rect">
                    <a:avLst/>
                  </a:prstGeom>
                  <a:solidFill>
                    <a:schemeClr val="accent1">
                      <a:lumMod val="75000"/>
                    </a:schemeClr>
                  </a:solidFill>
                </p:spPr>
                <p:style>
                  <a:lnRef idx="0">
                    <a:scrgbClr r="0" g="0" b="0"/>
                  </a:lnRef>
                  <a:fillRef idx="0">
                    <a:scrgbClr r="0" g="0" b="0"/>
                  </a:fillRef>
                  <a:effectRef idx="0">
                    <a:scrgbClr r="0" g="0" b="0"/>
                  </a:effectRef>
                  <a:fontRef idx="minor">
                    <a:schemeClr val="lt1"/>
                  </a:fontRef>
                </p:style>
                <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800" b="1" kern="1200" dirty="0">
                        <a:solidFill>
                          <a:schemeClr val="bg1"/>
                        </a:solidFill>
                      </a:rPr>
                      <a:t>Application</a:t>
                    </a:r>
                  </a:p>
                  <a:p>
                    <a:pPr marL="0" lvl="0" indent="0" algn="ctr" defTabSz="533400">
                      <a:lnSpc>
                        <a:spcPct val="90000"/>
                      </a:lnSpc>
                      <a:spcBef>
                        <a:spcPct val="0"/>
                      </a:spcBef>
                      <a:spcAft>
                        <a:spcPct val="35000"/>
                      </a:spcAft>
                      <a:buNone/>
                    </a:pPr>
                    <a:r>
                      <a:rPr lang="en-US" sz="800" b="1" kern="1200" dirty="0">
                        <a:solidFill>
                          <a:schemeClr val="bg1"/>
                        </a:solidFill>
                      </a:rPr>
                      <a:t> Case-Study</a:t>
                    </a:r>
                  </a:p>
                </p:txBody>
              </p:sp>
            </p:grpSp>
            <p:grpSp>
              <p:nvGrpSpPr>
                <p:cNvPr id="77" name="Group 76">
                  <a:extLst>
                    <a:ext uri="{FF2B5EF4-FFF2-40B4-BE49-F238E27FC236}">
                      <a16:creationId xmlns:a16="http://schemas.microsoft.com/office/drawing/2014/main" id="{7A4A91A3-8C71-32BF-F5F9-55EF4ABAAEBD}"/>
                    </a:ext>
                  </a:extLst>
                </p:cNvPr>
                <p:cNvGrpSpPr/>
                <p:nvPr/>
              </p:nvGrpSpPr>
              <p:grpSpPr>
                <a:xfrm>
                  <a:off x="4947293" y="6335960"/>
                  <a:ext cx="1326462" cy="512345"/>
                  <a:chOff x="3717067" y="0"/>
                  <a:chExt cx="1562025" cy="512345"/>
                </a:xfrm>
                <a:solidFill>
                  <a:schemeClr val="accent1">
                    <a:lumMod val="20000"/>
                    <a:lumOff val="80000"/>
                  </a:schemeClr>
                </a:solidFill>
              </p:grpSpPr>
              <p:sp>
                <p:nvSpPr>
                  <p:cNvPr id="87" name="Arrow: Chevron 86">
                    <a:extLst>
                      <a:ext uri="{FF2B5EF4-FFF2-40B4-BE49-F238E27FC236}">
                        <a16:creationId xmlns:a16="http://schemas.microsoft.com/office/drawing/2014/main" id="{53FEBCD4-7DBA-1743-AC8B-25326D957343}"/>
                      </a:ext>
                    </a:extLst>
                  </p:cNvPr>
                  <p:cNvSpPr/>
                  <p:nvPr/>
                </p:nvSpPr>
                <p:spPr>
                  <a:xfrm>
                    <a:off x="3717067" y="0"/>
                    <a:ext cx="1562025" cy="512345"/>
                  </a:xfrm>
                  <a:prstGeom prst="chevron">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NL" dirty="0"/>
                  </a:p>
                </p:txBody>
              </p:sp>
              <p:sp>
                <p:nvSpPr>
                  <p:cNvPr id="88" name="Arrow: Chevron 10">
                    <a:extLst>
                      <a:ext uri="{FF2B5EF4-FFF2-40B4-BE49-F238E27FC236}">
                        <a16:creationId xmlns:a16="http://schemas.microsoft.com/office/drawing/2014/main" id="{FFFBFA92-4616-7745-9CCD-28408ADB0143}"/>
                      </a:ext>
                    </a:extLst>
                  </p:cNvPr>
                  <p:cNvSpPr txBox="1"/>
                  <p:nvPr/>
                </p:nvSpPr>
                <p:spPr>
                  <a:xfrm>
                    <a:off x="4011291" y="53939"/>
                    <a:ext cx="884745" cy="40446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800" kern="1200" dirty="0">
                        <a:solidFill>
                          <a:schemeClr val="tx1"/>
                        </a:solidFill>
                      </a:rPr>
                      <a:t>Continuum</a:t>
                    </a:r>
                  </a:p>
                  <a:p>
                    <a:pPr marL="0" lvl="0" indent="0" algn="ctr" defTabSz="533400">
                      <a:lnSpc>
                        <a:spcPct val="90000"/>
                      </a:lnSpc>
                      <a:spcBef>
                        <a:spcPct val="0"/>
                      </a:spcBef>
                      <a:spcAft>
                        <a:spcPct val="35000"/>
                      </a:spcAft>
                      <a:buNone/>
                    </a:pPr>
                    <a:r>
                      <a:rPr lang="en-US" sz="800" dirty="0">
                        <a:solidFill>
                          <a:schemeClr val="tx1"/>
                        </a:solidFill>
                      </a:rPr>
                      <a:t>Architecture</a:t>
                    </a:r>
                    <a:endParaRPr lang="en-US" sz="800" kern="1200" dirty="0">
                      <a:solidFill>
                        <a:schemeClr val="tx1"/>
                      </a:solidFill>
                    </a:endParaRPr>
                  </a:p>
                </p:txBody>
              </p:sp>
            </p:grpSp>
            <p:grpSp>
              <p:nvGrpSpPr>
                <p:cNvPr id="78" name="Group 77">
                  <a:extLst>
                    <a:ext uri="{FF2B5EF4-FFF2-40B4-BE49-F238E27FC236}">
                      <a16:creationId xmlns:a16="http://schemas.microsoft.com/office/drawing/2014/main" id="{B201F320-2D01-A2DF-3859-663F6B969FE9}"/>
                    </a:ext>
                  </a:extLst>
                </p:cNvPr>
                <p:cNvGrpSpPr/>
                <p:nvPr/>
              </p:nvGrpSpPr>
              <p:grpSpPr>
                <a:xfrm>
                  <a:off x="6069873" y="6337814"/>
                  <a:ext cx="1326462" cy="512345"/>
                  <a:chOff x="5039005" y="1854"/>
                  <a:chExt cx="1562025" cy="512345"/>
                </a:xfrm>
                <a:solidFill>
                  <a:schemeClr val="accent1">
                    <a:lumMod val="20000"/>
                    <a:lumOff val="80000"/>
                  </a:schemeClr>
                </a:solidFill>
              </p:grpSpPr>
              <p:sp>
                <p:nvSpPr>
                  <p:cNvPr id="85" name="Arrow: Chevron 84">
                    <a:extLst>
                      <a:ext uri="{FF2B5EF4-FFF2-40B4-BE49-F238E27FC236}">
                        <a16:creationId xmlns:a16="http://schemas.microsoft.com/office/drawing/2014/main" id="{AAAA8F51-79FD-EF56-270F-C8A792331CBA}"/>
                      </a:ext>
                    </a:extLst>
                  </p:cNvPr>
                  <p:cNvSpPr/>
                  <p:nvPr/>
                </p:nvSpPr>
                <p:spPr>
                  <a:xfrm>
                    <a:off x="5039005" y="1854"/>
                    <a:ext cx="1562025" cy="512345"/>
                  </a:xfrm>
                  <a:prstGeom prst="chevron">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NL" dirty="0"/>
                  </a:p>
                </p:txBody>
              </p:sp>
              <p:sp>
                <p:nvSpPr>
                  <p:cNvPr id="86" name="Arrow: Chevron 12">
                    <a:extLst>
                      <a:ext uri="{FF2B5EF4-FFF2-40B4-BE49-F238E27FC236}">
                        <a16:creationId xmlns:a16="http://schemas.microsoft.com/office/drawing/2014/main" id="{6E3EAC23-62EB-0E37-5DA1-889B7AEAEC55}"/>
                      </a:ext>
                    </a:extLst>
                  </p:cNvPr>
                  <p:cNvSpPr txBox="1"/>
                  <p:nvPr/>
                </p:nvSpPr>
                <p:spPr>
                  <a:xfrm>
                    <a:off x="5358631" y="55090"/>
                    <a:ext cx="947315" cy="396541"/>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800" kern="1200" dirty="0">
                        <a:solidFill>
                          <a:schemeClr val="tx1"/>
                        </a:solidFill>
                      </a:rPr>
                      <a:t>Experimental</a:t>
                    </a:r>
                  </a:p>
                  <a:p>
                    <a:pPr marL="0" lvl="0" indent="0" algn="ctr" defTabSz="533400">
                      <a:lnSpc>
                        <a:spcPct val="90000"/>
                      </a:lnSpc>
                      <a:spcBef>
                        <a:spcPct val="0"/>
                      </a:spcBef>
                      <a:spcAft>
                        <a:spcPct val="35000"/>
                      </a:spcAft>
                      <a:buNone/>
                    </a:pPr>
                    <a:r>
                      <a:rPr lang="en-US" sz="800" kern="1200" dirty="0">
                        <a:solidFill>
                          <a:schemeClr val="tx1"/>
                        </a:solidFill>
                      </a:rPr>
                      <a:t> Scenarios</a:t>
                    </a:r>
                  </a:p>
                </p:txBody>
              </p:sp>
            </p:grpSp>
            <p:grpSp>
              <p:nvGrpSpPr>
                <p:cNvPr id="79" name="Group 78">
                  <a:extLst>
                    <a:ext uri="{FF2B5EF4-FFF2-40B4-BE49-F238E27FC236}">
                      <a16:creationId xmlns:a16="http://schemas.microsoft.com/office/drawing/2014/main" id="{6BC3A602-D425-7D95-44C0-22FE6C594A97}"/>
                    </a:ext>
                  </a:extLst>
                </p:cNvPr>
                <p:cNvGrpSpPr/>
                <p:nvPr/>
              </p:nvGrpSpPr>
              <p:grpSpPr>
                <a:xfrm>
                  <a:off x="7192684" y="6335960"/>
                  <a:ext cx="1261096" cy="512345"/>
                  <a:chOff x="6361209" y="0"/>
                  <a:chExt cx="1485051" cy="512345"/>
                </a:xfrm>
                <a:solidFill>
                  <a:schemeClr val="accent1">
                    <a:lumMod val="20000"/>
                    <a:lumOff val="80000"/>
                  </a:schemeClr>
                </a:solidFill>
              </p:grpSpPr>
              <p:sp>
                <p:nvSpPr>
                  <p:cNvPr id="83" name="Arrow: Chevron 82">
                    <a:extLst>
                      <a:ext uri="{FF2B5EF4-FFF2-40B4-BE49-F238E27FC236}">
                        <a16:creationId xmlns:a16="http://schemas.microsoft.com/office/drawing/2014/main" id="{5EEFBC5F-2E26-E96A-3DD6-B578C4ED20CD}"/>
                      </a:ext>
                    </a:extLst>
                  </p:cNvPr>
                  <p:cNvSpPr/>
                  <p:nvPr/>
                </p:nvSpPr>
                <p:spPr>
                  <a:xfrm>
                    <a:off x="6361209" y="0"/>
                    <a:ext cx="1485051" cy="512345"/>
                  </a:xfrm>
                  <a:prstGeom prst="chevron">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NL"/>
                  </a:p>
                </p:txBody>
              </p:sp>
              <p:sp>
                <p:nvSpPr>
                  <p:cNvPr id="84" name="Arrow: Chevron 14">
                    <a:extLst>
                      <a:ext uri="{FF2B5EF4-FFF2-40B4-BE49-F238E27FC236}">
                        <a16:creationId xmlns:a16="http://schemas.microsoft.com/office/drawing/2014/main" id="{9AA5C97F-9745-242E-E4C3-A3E17DBC1C5B}"/>
                      </a:ext>
                    </a:extLst>
                  </p:cNvPr>
                  <p:cNvSpPr txBox="1"/>
                  <p:nvPr/>
                </p:nvSpPr>
                <p:spPr>
                  <a:xfrm>
                    <a:off x="6664463" y="61863"/>
                    <a:ext cx="898644" cy="366504"/>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800" dirty="0">
                        <a:solidFill>
                          <a:schemeClr val="tx1"/>
                        </a:solidFill>
                      </a:rPr>
                      <a:t>Simulation</a:t>
                    </a:r>
                  </a:p>
                  <a:p>
                    <a:pPr marL="0" lvl="0" indent="0" algn="ctr" defTabSz="533400">
                      <a:lnSpc>
                        <a:spcPct val="90000"/>
                      </a:lnSpc>
                      <a:spcBef>
                        <a:spcPct val="0"/>
                      </a:spcBef>
                      <a:spcAft>
                        <a:spcPct val="35000"/>
                      </a:spcAft>
                      <a:buNone/>
                    </a:pPr>
                    <a:r>
                      <a:rPr lang="en-US" sz="800" dirty="0">
                        <a:solidFill>
                          <a:schemeClr val="tx1"/>
                        </a:solidFill>
                      </a:rPr>
                      <a:t> Results</a:t>
                    </a:r>
                    <a:endParaRPr lang="en-US" sz="800" kern="1200" dirty="0">
                      <a:solidFill>
                        <a:schemeClr val="tx1"/>
                      </a:solidFill>
                    </a:endParaRPr>
                  </a:p>
                </p:txBody>
              </p:sp>
            </p:grpSp>
            <p:grpSp>
              <p:nvGrpSpPr>
                <p:cNvPr id="80" name="Group 79">
                  <a:extLst>
                    <a:ext uri="{FF2B5EF4-FFF2-40B4-BE49-F238E27FC236}">
                      <a16:creationId xmlns:a16="http://schemas.microsoft.com/office/drawing/2014/main" id="{06EC3D3B-E405-07BA-F951-9CDD3C9A411A}"/>
                    </a:ext>
                  </a:extLst>
                </p:cNvPr>
                <p:cNvGrpSpPr/>
                <p:nvPr/>
              </p:nvGrpSpPr>
              <p:grpSpPr>
                <a:xfrm>
                  <a:off x="11497717" y="6334845"/>
                  <a:ext cx="1326462" cy="512345"/>
                  <a:chOff x="11430768" y="-1115"/>
                  <a:chExt cx="1562025" cy="512345"/>
                </a:xfrm>
                <a:solidFill>
                  <a:schemeClr val="accent1">
                    <a:lumMod val="20000"/>
                    <a:lumOff val="80000"/>
                  </a:schemeClr>
                </a:solidFill>
              </p:grpSpPr>
              <p:sp>
                <p:nvSpPr>
                  <p:cNvPr id="81" name="Arrow: Chevron 80">
                    <a:extLst>
                      <a:ext uri="{FF2B5EF4-FFF2-40B4-BE49-F238E27FC236}">
                        <a16:creationId xmlns:a16="http://schemas.microsoft.com/office/drawing/2014/main" id="{E71D7D01-DB5F-EC69-B342-852AB5B9B02B}"/>
                      </a:ext>
                    </a:extLst>
                  </p:cNvPr>
                  <p:cNvSpPr/>
                  <p:nvPr/>
                </p:nvSpPr>
                <p:spPr>
                  <a:xfrm>
                    <a:off x="11430768" y="-1115"/>
                    <a:ext cx="1562025" cy="512345"/>
                  </a:xfrm>
                  <a:prstGeom prst="chevron">
                    <a:avLst/>
                  </a:prstGeom>
                  <a:solidFill>
                    <a:schemeClr val="accent1">
                      <a:lumMod val="20000"/>
                      <a:lumOff val="8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NL"/>
                  </a:p>
                </p:txBody>
              </p:sp>
              <p:sp>
                <p:nvSpPr>
                  <p:cNvPr id="82" name="Arrow: Chevron 16">
                    <a:extLst>
                      <a:ext uri="{FF2B5EF4-FFF2-40B4-BE49-F238E27FC236}">
                        <a16:creationId xmlns:a16="http://schemas.microsoft.com/office/drawing/2014/main" id="{24EC097F-1531-3DE3-0823-81A21F31C81D}"/>
                      </a:ext>
                    </a:extLst>
                  </p:cNvPr>
                  <p:cNvSpPr txBox="1"/>
                  <p:nvPr/>
                </p:nvSpPr>
                <p:spPr>
                  <a:xfrm>
                    <a:off x="11842637" y="76283"/>
                    <a:ext cx="900377" cy="374429"/>
                  </a:xfrm>
                  <a:prstGeom prst="rect">
                    <a:avLst/>
                  </a:prstGeom>
                  <a:solidFill>
                    <a:schemeClr val="accent1">
                      <a:lumMod val="20000"/>
                      <a:lumOff val="80000"/>
                    </a:schemeClr>
                  </a:solidFill>
                </p:spPr>
                <p:style>
                  <a:lnRef idx="0">
                    <a:scrgbClr r="0" g="0" b="0"/>
                  </a:lnRef>
                  <a:fillRef idx="0">
                    <a:scrgbClr r="0" g="0" b="0"/>
                  </a:fillRef>
                  <a:effectRef idx="0">
                    <a:scrgbClr r="0" g="0" b="0"/>
                  </a:effectRef>
                  <a:fontRef idx="minor">
                    <a:schemeClr val="lt1"/>
                  </a:fontRef>
                </p:style>
                <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800" kern="1200" dirty="0">
                        <a:solidFill>
                          <a:schemeClr val="accent1">
                            <a:lumMod val="50000"/>
                          </a:schemeClr>
                        </a:solidFill>
                      </a:rPr>
                      <a:t>Conclusion and Future Work</a:t>
                    </a:r>
                    <a:endParaRPr lang="en-US" sz="700" kern="1200" dirty="0">
                      <a:solidFill>
                        <a:schemeClr val="accent1">
                          <a:lumMod val="50000"/>
                        </a:schemeClr>
                      </a:solidFill>
                    </a:endParaRPr>
                  </a:p>
                </p:txBody>
              </p:sp>
            </p:grpSp>
          </p:grpSp>
          <p:grpSp>
            <p:nvGrpSpPr>
              <p:cNvPr id="72" name="Group 71">
                <a:extLst>
                  <a:ext uri="{FF2B5EF4-FFF2-40B4-BE49-F238E27FC236}">
                    <a16:creationId xmlns:a16="http://schemas.microsoft.com/office/drawing/2014/main" id="{D7D689E7-8781-C067-664F-472532AF8466}"/>
                  </a:ext>
                </a:extLst>
              </p:cNvPr>
              <p:cNvGrpSpPr/>
              <p:nvPr/>
            </p:nvGrpSpPr>
            <p:grpSpPr>
              <a:xfrm>
                <a:off x="580815" y="6345655"/>
                <a:ext cx="1251956" cy="512345"/>
                <a:chOff x="1869440" y="6335959"/>
                <a:chExt cx="1251956" cy="512345"/>
              </a:xfrm>
            </p:grpSpPr>
            <p:sp>
              <p:nvSpPr>
                <p:cNvPr id="73" name="Arrow: Chevron 72">
                  <a:extLst>
                    <a:ext uri="{FF2B5EF4-FFF2-40B4-BE49-F238E27FC236}">
                      <a16:creationId xmlns:a16="http://schemas.microsoft.com/office/drawing/2014/main" id="{BB39A923-5C02-4159-6A54-A04C0F9B1B10}"/>
                    </a:ext>
                  </a:extLst>
                </p:cNvPr>
                <p:cNvSpPr/>
                <p:nvPr/>
              </p:nvSpPr>
              <p:spPr>
                <a:xfrm>
                  <a:off x="1869440" y="6335959"/>
                  <a:ext cx="1251956" cy="512345"/>
                </a:xfrm>
                <a:prstGeom prst="chevron">
                  <a:avLst/>
                </a:prstGeom>
                <a:solidFill>
                  <a:schemeClr val="accent1">
                    <a:lumMod val="20000"/>
                    <a:lumOff val="8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NL" dirty="0"/>
                </a:p>
              </p:txBody>
            </p:sp>
            <p:sp>
              <p:nvSpPr>
                <p:cNvPr id="74" name="Arrow: Chevron 6">
                  <a:extLst>
                    <a:ext uri="{FF2B5EF4-FFF2-40B4-BE49-F238E27FC236}">
                      <a16:creationId xmlns:a16="http://schemas.microsoft.com/office/drawing/2014/main" id="{1816DA69-B4C3-540B-584B-1E9EF979D04E}"/>
                    </a:ext>
                  </a:extLst>
                </p:cNvPr>
                <p:cNvSpPr txBox="1"/>
                <p:nvPr/>
              </p:nvSpPr>
              <p:spPr>
                <a:xfrm>
                  <a:off x="2167466" y="6389898"/>
                  <a:ext cx="736387" cy="404466"/>
                </a:xfrm>
                <a:prstGeom prst="rect">
                  <a:avLst/>
                </a:prstGeom>
                <a:solidFill>
                  <a:schemeClr val="accent1">
                    <a:lumMod val="20000"/>
                    <a:lumOff val="80000"/>
                  </a:schemeClr>
                </a:solidFill>
              </p:spPr>
              <p:style>
                <a:lnRef idx="0">
                  <a:scrgbClr r="0" g="0" b="0"/>
                </a:lnRef>
                <a:fillRef idx="0">
                  <a:scrgbClr r="0" g="0" b="0"/>
                </a:fillRef>
                <a:effectRef idx="0">
                  <a:scrgbClr r="0" g="0" b="0"/>
                </a:effectRef>
                <a:fontRef idx="minor">
                  <a:schemeClr val="lt1"/>
                </a:fontRef>
              </p:style>
              <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800" kern="1200" dirty="0">
                      <a:solidFill>
                        <a:schemeClr val="tx1"/>
                      </a:solidFill>
                    </a:rPr>
                    <a:t>Introduction</a:t>
                  </a:r>
                </a:p>
              </p:txBody>
            </p:sp>
          </p:grpSp>
        </p:grpSp>
        <p:sp>
          <p:nvSpPr>
            <p:cNvPr id="65" name="Arrow: Chevron 64">
              <a:extLst>
                <a:ext uri="{FF2B5EF4-FFF2-40B4-BE49-F238E27FC236}">
                  <a16:creationId xmlns:a16="http://schemas.microsoft.com/office/drawing/2014/main" id="{77CD5073-F455-3C3E-23D5-90BC42D2D311}"/>
                </a:ext>
              </a:extLst>
            </p:cNvPr>
            <p:cNvSpPr/>
            <p:nvPr/>
          </p:nvSpPr>
          <p:spPr>
            <a:xfrm>
              <a:off x="6886317" y="6305017"/>
              <a:ext cx="1326462" cy="512345"/>
            </a:xfrm>
            <a:prstGeom prst="chevron">
              <a:avLst/>
            </a:prstGeom>
            <a:solidFill>
              <a:schemeClr val="accent1">
                <a:lumMod val="20000"/>
                <a:lumOff val="8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NL" dirty="0"/>
            </a:p>
          </p:txBody>
        </p:sp>
        <p:sp>
          <p:nvSpPr>
            <p:cNvPr id="66" name="Arrow: Chevron 6">
              <a:extLst>
                <a:ext uri="{FF2B5EF4-FFF2-40B4-BE49-F238E27FC236}">
                  <a16:creationId xmlns:a16="http://schemas.microsoft.com/office/drawing/2014/main" id="{50C511B6-5628-34DC-8983-762309C2B3F9}"/>
                </a:ext>
              </a:extLst>
            </p:cNvPr>
            <p:cNvSpPr txBox="1"/>
            <p:nvPr/>
          </p:nvSpPr>
          <p:spPr>
            <a:xfrm>
              <a:off x="7162766" y="6345947"/>
              <a:ext cx="812605" cy="385860"/>
            </a:xfrm>
            <a:prstGeom prst="rect">
              <a:avLst/>
            </a:prstGeom>
            <a:solidFill>
              <a:schemeClr val="accent1">
                <a:lumMod val="20000"/>
                <a:lumOff val="80000"/>
              </a:schemeClr>
            </a:solidFill>
          </p:spPr>
          <p:style>
            <a:lnRef idx="0">
              <a:scrgbClr r="0" g="0" b="0"/>
            </a:lnRef>
            <a:fillRef idx="0">
              <a:scrgbClr r="0" g="0" b="0"/>
            </a:fillRef>
            <a:effectRef idx="0">
              <a:scrgbClr r="0" g="0" b="0"/>
            </a:effectRef>
            <a:fontRef idx="minor">
              <a:schemeClr val="lt1"/>
            </a:fontRef>
          </p:style>
          <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800" kern="1200" dirty="0">
                  <a:solidFill>
                    <a:schemeClr val="tx1"/>
                  </a:solidFill>
                </a:rPr>
                <a:t>Network</a:t>
              </a:r>
            </a:p>
            <a:p>
              <a:pPr marL="0" lvl="0" indent="0" algn="ctr" defTabSz="533400">
                <a:lnSpc>
                  <a:spcPct val="90000"/>
                </a:lnSpc>
                <a:spcBef>
                  <a:spcPct val="0"/>
                </a:spcBef>
                <a:spcAft>
                  <a:spcPct val="35000"/>
                </a:spcAft>
                <a:buNone/>
              </a:pPr>
              <a:r>
                <a:rPr lang="en-US" sz="800" kern="1200" dirty="0">
                  <a:solidFill>
                    <a:schemeClr val="tx1"/>
                  </a:solidFill>
                </a:rPr>
                <a:t>Energy Modeling</a:t>
              </a:r>
            </a:p>
          </p:txBody>
        </p:sp>
        <p:sp>
          <p:nvSpPr>
            <p:cNvPr id="67" name="Arrow: Chevron 66">
              <a:extLst>
                <a:ext uri="{FF2B5EF4-FFF2-40B4-BE49-F238E27FC236}">
                  <a16:creationId xmlns:a16="http://schemas.microsoft.com/office/drawing/2014/main" id="{ADC48890-BF7B-01E6-2796-328CC294290F}"/>
                </a:ext>
              </a:extLst>
            </p:cNvPr>
            <p:cNvSpPr/>
            <p:nvPr/>
          </p:nvSpPr>
          <p:spPr>
            <a:xfrm>
              <a:off x="8015189" y="6309296"/>
              <a:ext cx="1266984" cy="512345"/>
            </a:xfrm>
            <a:prstGeom prst="chevron">
              <a:avLst/>
            </a:prstGeom>
            <a:solidFill>
              <a:schemeClr val="accent1">
                <a:lumMod val="20000"/>
                <a:lumOff val="8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NL" dirty="0"/>
            </a:p>
          </p:txBody>
        </p:sp>
        <p:sp>
          <p:nvSpPr>
            <p:cNvPr id="68" name="Arrow: Chevron 6">
              <a:extLst>
                <a:ext uri="{FF2B5EF4-FFF2-40B4-BE49-F238E27FC236}">
                  <a16:creationId xmlns:a16="http://schemas.microsoft.com/office/drawing/2014/main" id="{3E278D3B-D293-5C28-7234-C7377ED3B773}"/>
                </a:ext>
              </a:extLst>
            </p:cNvPr>
            <p:cNvSpPr txBox="1"/>
            <p:nvPr/>
          </p:nvSpPr>
          <p:spPr>
            <a:xfrm>
              <a:off x="8340278" y="6366615"/>
              <a:ext cx="724355" cy="385860"/>
            </a:xfrm>
            <a:prstGeom prst="rect">
              <a:avLst/>
            </a:prstGeom>
            <a:solidFill>
              <a:schemeClr val="accent1">
                <a:lumMod val="20000"/>
                <a:lumOff val="80000"/>
              </a:schemeClr>
            </a:solidFill>
          </p:spPr>
          <p:style>
            <a:lnRef idx="0">
              <a:scrgbClr r="0" g="0" b="0"/>
            </a:lnRef>
            <a:fillRef idx="0">
              <a:scrgbClr r="0" g="0" b="0"/>
            </a:fillRef>
            <a:effectRef idx="0">
              <a:scrgbClr r="0" g="0" b="0"/>
            </a:effectRef>
            <a:fontRef idx="minor">
              <a:schemeClr val="lt1"/>
            </a:fontRef>
          </p:style>
          <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800" dirty="0">
                  <a:solidFill>
                    <a:schemeClr val="tx1"/>
                  </a:solidFill>
                </a:rPr>
                <a:t>Multi</a:t>
              </a:r>
            </a:p>
            <a:p>
              <a:pPr marL="0" lvl="0" indent="0" algn="ctr" defTabSz="533400">
                <a:lnSpc>
                  <a:spcPct val="90000"/>
                </a:lnSpc>
                <a:spcBef>
                  <a:spcPct val="0"/>
                </a:spcBef>
                <a:spcAft>
                  <a:spcPct val="35000"/>
                </a:spcAft>
                <a:buNone/>
              </a:pPr>
              <a:r>
                <a:rPr lang="en-US" sz="800" kern="1200" dirty="0">
                  <a:solidFill>
                    <a:schemeClr val="tx1"/>
                  </a:solidFill>
                </a:rPr>
                <a:t>Application</a:t>
              </a:r>
            </a:p>
          </p:txBody>
        </p:sp>
        <p:sp>
          <p:nvSpPr>
            <p:cNvPr id="69" name="Arrow: Chevron 68">
              <a:extLst>
                <a:ext uri="{FF2B5EF4-FFF2-40B4-BE49-F238E27FC236}">
                  <a16:creationId xmlns:a16="http://schemas.microsoft.com/office/drawing/2014/main" id="{06D617B8-B04A-29F9-D3C2-4480AB6A25F2}"/>
                </a:ext>
              </a:extLst>
            </p:cNvPr>
            <p:cNvSpPr/>
            <p:nvPr/>
          </p:nvSpPr>
          <p:spPr>
            <a:xfrm>
              <a:off x="9076381" y="6303671"/>
              <a:ext cx="1266984" cy="512345"/>
            </a:xfrm>
            <a:prstGeom prst="chevron">
              <a:avLst/>
            </a:prstGeom>
            <a:solidFill>
              <a:schemeClr val="accent1">
                <a:lumMod val="20000"/>
                <a:lumOff val="8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NL"/>
            </a:p>
          </p:txBody>
        </p:sp>
        <p:sp>
          <p:nvSpPr>
            <p:cNvPr id="70" name="Arrow: Chevron 14">
              <a:extLst>
                <a:ext uri="{FF2B5EF4-FFF2-40B4-BE49-F238E27FC236}">
                  <a16:creationId xmlns:a16="http://schemas.microsoft.com/office/drawing/2014/main" id="{19ECDAF6-1A25-DA60-0F47-B034DE0E7346}"/>
                </a:ext>
              </a:extLst>
            </p:cNvPr>
            <p:cNvSpPr txBox="1"/>
            <p:nvPr/>
          </p:nvSpPr>
          <p:spPr>
            <a:xfrm>
              <a:off x="9408165" y="6365534"/>
              <a:ext cx="672252" cy="366504"/>
            </a:xfrm>
            <a:prstGeom prst="rect">
              <a:avLst/>
            </a:prstGeom>
            <a:solidFill>
              <a:schemeClr val="accent1">
                <a:lumMod val="20000"/>
                <a:lumOff val="80000"/>
              </a:schemeClr>
            </a:solidFill>
          </p:spPr>
          <p:style>
            <a:lnRef idx="0">
              <a:scrgbClr r="0" g="0" b="0"/>
            </a:lnRef>
            <a:fillRef idx="0">
              <a:scrgbClr r="0" g="0" b="0"/>
            </a:fillRef>
            <a:effectRef idx="0">
              <a:scrgbClr r="0" g="0" b="0"/>
            </a:effectRef>
            <a:fontRef idx="minor">
              <a:schemeClr val="lt1"/>
            </a:fontRef>
          </p:style>
          <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800" dirty="0">
                  <a:solidFill>
                    <a:schemeClr val="tx1"/>
                  </a:solidFill>
                </a:rPr>
                <a:t>Simulation</a:t>
              </a:r>
            </a:p>
            <a:p>
              <a:pPr marL="0" lvl="0" indent="0" algn="ctr" defTabSz="533400">
                <a:lnSpc>
                  <a:spcPct val="90000"/>
                </a:lnSpc>
                <a:spcBef>
                  <a:spcPct val="0"/>
                </a:spcBef>
                <a:spcAft>
                  <a:spcPct val="35000"/>
                </a:spcAft>
                <a:buNone/>
              </a:pPr>
              <a:r>
                <a:rPr lang="en-US" sz="800" dirty="0">
                  <a:solidFill>
                    <a:schemeClr val="tx1"/>
                  </a:solidFill>
                </a:rPr>
                <a:t> Results</a:t>
              </a:r>
              <a:endParaRPr lang="en-US" sz="800" kern="1200" dirty="0">
                <a:solidFill>
                  <a:schemeClr val="tx1"/>
                </a:solidFill>
              </a:endParaRPr>
            </a:p>
          </p:txBody>
        </p:sp>
      </p:grpSp>
    </p:spTree>
    <p:extLst>
      <p:ext uri="{BB962C8B-B14F-4D97-AF65-F5344CB8AC3E}">
        <p14:creationId xmlns:p14="http://schemas.microsoft.com/office/powerpoint/2010/main" val="15719863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7C92A-BF22-26A3-DDB0-D92FDE19BD6C}"/>
              </a:ext>
            </a:extLst>
          </p:cNvPr>
          <p:cNvSpPr>
            <a:spLocks noGrp="1"/>
          </p:cNvSpPr>
          <p:nvPr>
            <p:ph type="title"/>
          </p:nvPr>
        </p:nvSpPr>
        <p:spPr/>
        <p:txBody>
          <a:bodyPr>
            <a:normAutofit/>
          </a:bodyPr>
          <a:lstStyle/>
          <a:p>
            <a:r>
              <a:rPr lang="en-US" sz="4000" dirty="0"/>
              <a:t>Continuum Architectures</a:t>
            </a:r>
            <a:endParaRPr lang="en-NL" sz="4000" dirty="0"/>
          </a:p>
        </p:txBody>
      </p:sp>
      <p:pic>
        <p:nvPicPr>
          <p:cNvPr id="3" name="Picture 2">
            <a:extLst>
              <a:ext uri="{FF2B5EF4-FFF2-40B4-BE49-F238E27FC236}">
                <a16:creationId xmlns:a16="http://schemas.microsoft.com/office/drawing/2014/main" id="{4F317778-A90D-EC76-69EF-20C446090FAE}"/>
              </a:ext>
            </a:extLst>
          </p:cNvPr>
          <p:cNvPicPr>
            <a:picLocks noChangeAspect="1"/>
          </p:cNvPicPr>
          <p:nvPr/>
        </p:nvPicPr>
        <p:blipFill>
          <a:blip r:embed="rId3"/>
          <a:stretch>
            <a:fillRect/>
          </a:stretch>
        </p:blipFill>
        <p:spPr>
          <a:xfrm>
            <a:off x="1698031" y="1563324"/>
            <a:ext cx="3295025" cy="3061957"/>
          </a:xfrm>
          <a:prstGeom prst="rect">
            <a:avLst/>
          </a:prstGeom>
        </p:spPr>
      </p:pic>
      <p:pic>
        <p:nvPicPr>
          <p:cNvPr id="7" name="Picture 6" descr="A diagram of a network&#10;&#10;Description automatically generated with low confidence">
            <a:extLst>
              <a:ext uri="{FF2B5EF4-FFF2-40B4-BE49-F238E27FC236}">
                <a16:creationId xmlns:a16="http://schemas.microsoft.com/office/drawing/2014/main" id="{72DCDEA0-BC51-7291-F7EA-3FE17F802D7F}"/>
              </a:ext>
            </a:extLst>
          </p:cNvPr>
          <p:cNvPicPr>
            <a:picLocks noChangeAspect="1"/>
          </p:cNvPicPr>
          <p:nvPr/>
        </p:nvPicPr>
        <p:blipFill>
          <a:blip r:embed="rId4"/>
          <a:stretch>
            <a:fillRect/>
          </a:stretch>
        </p:blipFill>
        <p:spPr>
          <a:xfrm>
            <a:off x="7198945" y="1563324"/>
            <a:ext cx="3198551" cy="3038679"/>
          </a:xfrm>
          <a:prstGeom prst="rect">
            <a:avLst/>
          </a:prstGeom>
        </p:spPr>
      </p:pic>
      <p:pic>
        <p:nvPicPr>
          <p:cNvPr id="9" name="Picture 8" descr="A picture containing text, font, screenshot, number&#10;&#10;Description automatically generated">
            <a:extLst>
              <a:ext uri="{FF2B5EF4-FFF2-40B4-BE49-F238E27FC236}">
                <a16:creationId xmlns:a16="http://schemas.microsoft.com/office/drawing/2014/main" id="{DA45C80E-9458-598A-FDE7-050D68DA5483}"/>
              </a:ext>
            </a:extLst>
          </p:cNvPr>
          <p:cNvPicPr>
            <a:picLocks noChangeAspect="1"/>
          </p:cNvPicPr>
          <p:nvPr/>
        </p:nvPicPr>
        <p:blipFill>
          <a:blip r:embed="rId5"/>
          <a:stretch>
            <a:fillRect/>
          </a:stretch>
        </p:blipFill>
        <p:spPr>
          <a:xfrm>
            <a:off x="1460053" y="4679221"/>
            <a:ext cx="3818065" cy="1441358"/>
          </a:xfrm>
          <a:prstGeom prst="rect">
            <a:avLst/>
          </a:prstGeom>
        </p:spPr>
      </p:pic>
      <p:pic>
        <p:nvPicPr>
          <p:cNvPr id="11" name="Picture 10" descr="A picture containing text, font, screenshot, number&#10;&#10;Description automatically generated">
            <a:extLst>
              <a:ext uri="{FF2B5EF4-FFF2-40B4-BE49-F238E27FC236}">
                <a16:creationId xmlns:a16="http://schemas.microsoft.com/office/drawing/2014/main" id="{5A56B52F-90BD-CE4F-F57E-81573246E0F5}"/>
              </a:ext>
            </a:extLst>
          </p:cNvPr>
          <p:cNvPicPr>
            <a:picLocks noChangeAspect="1"/>
          </p:cNvPicPr>
          <p:nvPr/>
        </p:nvPicPr>
        <p:blipFill>
          <a:blip r:embed="rId6"/>
          <a:stretch>
            <a:fillRect/>
          </a:stretch>
        </p:blipFill>
        <p:spPr>
          <a:xfrm>
            <a:off x="6874458" y="4679221"/>
            <a:ext cx="3847525" cy="1441357"/>
          </a:xfrm>
          <a:prstGeom prst="rect">
            <a:avLst/>
          </a:prstGeom>
        </p:spPr>
      </p:pic>
      <p:sp>
        <p:nvSpPr>
          <p:cNvPr id="12" name="TextBox 11">
            <a:extLst>
              <a:ext uri="{FF2B5EF4-FFF2-40B4-BE49-F238E27FC236}">
                <a16:creationId xmlns:a16="http://schemas.microsoft.com/office/drawing/2014/main" id="{FBAF2BEE-0526-8F06-26CF-1C477CD73F3B}"/>
              </a:ext>
            </a:extLst>
          </p:cNvPr>
          <p:cNvSpPr txBox="1"/>
          <p:nvPr/>
        </p:nvSpPr>
        <p:spPr>
          <a:xfrm>
            <a:off x="6681089" y="1563324"/>
            <a:ext cx="2256438" cy="707886"/>
          </a:xfrm>
          <a:prstGeom prst="rect">
            <a:avLst/>
          </a:prstGeom>
          <a:noFill/>
        </p:spPr>
        <p:txBody>
          <a:bodyPr wrap="square" rtlCol="0">
            <a:spAutoFit/>
          </a:bodyPr>
          <a:lstStyle/>
          <a:p>
            <a:r>
              <a:rPr lang="en-US" sz="2000" b="1" dirty="0"/>
              <a:t>VR Game </a:t>
            </a:r>
          </a:p>
          <a:p>
            <a:r>
              <a:rPr lang="en-US" sz="2000" dirty="0"/>
              <a:t>Application</a:t>
            </a:r>
            <a:endParaRPr lang="en-NL" sz="2000" dirty="0"/>
          </a:p>
        </p:txBody>
      </p:sp>
      <p:sp>
        <p:nvSpPr>
          <p:cNvPr id="13" name="TextBox 12">
            <a:extLst>
              <a:ext uri="{FF2B5EF4-FFF2-40B4-BE49-F238E27FC236}">
                <a16:creationId xmlns:a16="http://schemas.microsoft.com/office/drawing/2014/main" id="{8525A408-F1A3-4E17-BE45-C878EC625B05}"/>
              </a:ext>
            </a:extLst>
          </p:cNvPr>
          <p:cNvSpPr txBox="1"/>
          <p:nvPr/>
        </p:nvSpPr>
        <p:spPr>
          <a:xfrm>
            <a:off x="1031119" y="1563324"/>
            <a:ext cx="2459421" cy="707886"/>
          </a:xfrm>
          <a:prstGeom prst="rect">
            <a:avLst/>
          </a:prstGeom>
          <a:noFill/>
        </p:spPr>
        <p:txBody>
          <a:bodyPr wrap="square" rtlCol="0">
            <a:spAutoFit/>
          </a:bodyPr>
          <a:lstStyle/>
          <a:p>
            <a:r>
              <a:rPr lang="en-US" sz="2000" b="1" dirty="0"/>
              <a:t>Surveillance</a:t>
            </a:r>
            <a:r>
              <a:rPr lang="en-US" sz="2000" dirty="0"/>
              <a:t> Application</a:t>
            </a:r>
            <a:endParaRPr lang="en-NL" sz="2000" dirty="0"/>
          </a:p>
        </p:txBody>
      </p:sp>
      <p:sp>
        <p:nvSpPr>
          <p:cNvPr id="4" name="Rectangle 3">
            <a:extLst>
              <a:ext uri="{FF2B5EF4-FFF2-40B4-BE49-F238E27FC236}">
                <a16:creationId xmlns:a16="http://schemas.microsoft.com/office/drawing/2014/main" id="{F43BED64-8221-755B-9223-2322B623BC99}"/>
              </a:ext>
            </a:extLst>
          </p:cNvPr>
          <p:cNvSpPr/>
          <p:nvPr/>
        </p:nvSpPr>
        <p:spPr>
          <a:xfrm>
            <a:off x="0" y="6272107"/>
            <a:ext cx="12192000" cy="585893"/>
          </a:xfrm>
          <a:prstGeom prst="rect">
            <a:avLst/>
          </a:prstGeom>
          <a:solidFill>
            <a:srgbClr val="F5FAEA"/>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endParaRPr lang="en-NL" dirty="0"/>
          </a:p>
        </p:txBody>
      </p:sp>
      <p:sp>
        <p:nvSpPr>
          <p:cNvPr id="5" name="Slide Number Placeholder 47">
            <a:extLst>
              <a:ext uri="{FF2B5EF4-FFF2-40B4-BE49-F238E27FC236}">
                <a16:creationId xmlns:a16="http://schemas.microsoft.com/office/drawing/2014/main" id="{F384216A-93EE-C585-E6C4-12493A1EC34D}"/>
              </a:ext>
            </a:extLst>
          </p:cNvPr>
          <p:cNvSpPr>
            <a:spLocks noGrp="1"/>
          </p:cNvSpPr>
          <p:nvPr>
            <p:ph type="sldNum" sz="quarter" idx="12"/>
          </p:nvPr>
        </p:nvSpPr>
        <p:spPr>
          <a:xfrm>
            <a:off x="10499667" y="6429239"/>
            <a:ext cx="1312025" cy="365125"/>
          </a:xfrm>
        </p:spPr>
        <p:txBody>
          <a:bodyPr/>
          <a:lstStyle/>
          <a:p>
            <a:fld id="{4FAB73BC-B049-4115-A692-8D63A059BFB8}" type="slidenum">
              <a:rPr lang="en-US" smtClean="0">
                <a:solidFill>
                  <a:schemeClr val="tx1"/>
                </a:solidFill>
              </a:rPr>
              <a:t>9</a:t>
            </a:fld>
            <a:endParaRPr lang="en-US" dirty="0">
              <a:solidFill>
                <a:schemeClr val="tx1"/>
              </a:solidFill>
            </a:endParaRPr>
          </a:p>
        </p:txBody>
      </p:sp>
      <p:grpSp>
        <p:nvGrpSpPr>
          <p:cNvPr id="6" name="Group 5">
            <a:extLst>
              <a:ext uri="{FF2B5EF4-FFF2-40B4-BE49-F238E27FC236}">
                <a16:creationId xmlns:a16="http://schemas.microsoft.com/office/drawing/2014/main" id="{6CDA00BF-390C-25F0-13E1-D22455F264B2}"/>
              </a:ext>
            </a:extLst>
          </p:cNvPr>
          <p:cNvGrpSpPr/>
          <p:nvPr/>
        </p:nvGrpSpPr>
        <p:grpSpPr>
          <a:xfrm>
            <a:off x="303109" y="6303671"/>
            <a:ext cx="11162356" cy="517970"/>
            <a:chOff x="303109" y="6303671"/>
            <a:chExt cx="11162356" cy="517970"/>
          </a:xfrm>
        </p:grpSpPr>
        <p:grpSp>
          <p:nvGrpSpPr>
            <p:cNvPr id="8" name="Group 7">
              <a:extLst>
                <a:ext uri="{FF2B5EF4-FFF2-40B4-BE49-F238E27FC236}">
                  <a16:creationId xmlns:a16="http://schemas.microsoft.com/office/drawing/2014/main" id="{DA9D920E-91C6-389C-FCE7-29F54E8472AF}"/>
                </a:ext>
              </a:extLst>
            </p:cNvPr>
            <p:cNvGrpSpPr/>
            <p:nvPr/>
          </p:nvGrpSpPr>
          <p:grpSpPr>
            <a:xfrm>
              <a:off x="303109" y="6305017"/>
              <a:ext cx="11162356" cy="515545"/>
              <a:chOff x="580815" y="6345655"/>
              <a:chExt cx="11162356" cy="515545"/>
            </a:xfrm>
          </p:grpSpPr>
          <p:grpSp>
            <p:nvGrpSpPr>
              <p:cNvPr id="33" name="Group 32">
                <a:extLst>
                  <a:ext uri="{FF2B5EF4-FFF2-40B4-BE49-F238E27FC236}">
                    <a16:creationId xmlns:a16="http://schemas.microsoft.com/office/drawing/2014/main" id="{4D8C98DF-2A8A-D4C7-4473-1996936B1D82}"/>
                  </a:ext>
                </a:extLst>
              </p:cNvPr>
              <p:cNvGrpSpPr/>
              <p:nvPr/>
            </p:nvGrpSpPr>
            <p:grpSpPr>
              <a:xfrm>
                <a:off x="1630029" y="6345886"/>
                <a:ext cx="10113142" cy="515314"/>
                <a:chOff x="2711037" y="6334845"/>
                <a:chExt cx="10113142" cy="515314"/>
              </a:xfrm>
            </p:grpSpPr>
            <p:grpSp>
              <p:nvGrpSpPr>
                <p:cNvPr id="37" name="Group 36">
                  <a:extLst>
                    <a:ext uri="{FF2B5EF4-FFF2-40B4-BE49-F238E27FC236}">
                      <a16:creationId xmlns:a16="http://schemas.microsoft.com/office/drawing/2014/main" id="{749F0FF3-8277-B00E-1BFA-B02B72334842}"/>
                    </a:ext>
                  </a:extLst>
                </p:cNvPr>
                <p:cNvGrpSpPr/>
                <p:nvPr/>
              </p:nvGrpSpPr>
              <p:grpSpPr>
                <a:xfrm>
                  <a:off x="2711037" y="6335960"/>
                  <a:ext cx="1326465" cy="512345"/>
                  <a:chOff x="1083685" y="0"/>
                  <a:chExt cx="1562026" cy="512345"/>
                </a:xfrm>
                <a:solidFill>
                  <a:schemeClr val="accent1">
                    <a:lumMod val="20000"/>
                    <a:lumOff val="80000"/>
                  </a:schemeClr>
                </a:solidFill>
              </p:grpSpPr>
              <p:sp>
                <p:nvSpPr>
                  <p:cNvPr id="63" name="Arrow: Chevron 62">
                    <a:extLst>
                      <a:ext uri="{FF2B5EF4-FFF2-40B4-BE49-F238E27FC236}">
                        <a16:creationId xmlns:a16="http://schemas.microsoft.com/office/drawing/2014/main" id="{0C22A025-FC90-91A1-1080-EE2F8574F3EF}"/>
                      </a:ext>
                    </a:extLst>
                  </p:cNvPr>
                  <p:cNvSpPr/>
                  <p:nvPr/>
                </p:nvSpPr>
                <p:spPr>
                  <a:xfrm>
                    <a:off x="1083685" y="0"/>
                    <a:ext cx="1562026" cy="512345"/>
                  </a:xfrm>
                  <a:prstGeom prst="chevron">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NL"/>
                  </a:p>
                </p:txBody>
              </p:sp>
              <p:sp>
                <p:nvSpPr>
                  <p:cNvPr id="64" name="Arrow: Chevron 6">
                    <a:extLst>
                      <a:ext uri="{FF2B5EF4-FFF2-40B4-BE49-F238E27FC236}">
                        <a16:creationId xmlns:a16="http://schemas.microsoft.com/office/drawing/2014/main" id="{5154F665-E613-1037-06E6-DBE1B3D0197B}"/>
                      </a:ext>
                    </a:extLst>
                  </p:cNvPr>
                  <p:cNvSpPr txBox="1"/>
                  <p:nvPr/>
                </p:nvSpPr>
                <p:spPr>
                  <a:xfrm>
                    <a:off x="1409674" y="38183"/>
                    <a:ext cx="956913" cy="385860"/>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800" kern="1200" dirty="0">
                        <a:solidFill>
                          <a:schemeClr val="tx1"/>
                        </a:solidFill>
                      </a:rPr>
                      <a:t>Simulation</a:t>
                    </a:r>
                  </a:p>
                  <a:p>
                    <a:pPr marL="0" lvl="0" indent="0" algn="ctr" defTabSz="533400">
                      <a:lnSpc>
                        <a:spcPct val="90000"/>
                      </a:lnSpc>
                      <a:spcBef>
                        <a:spcPct val="0"/>
                      </a:spcBef>
                      <a:spcAft>
                        <a:spcPct val="35000"/>
                      </a:spcAft>
                      <a:buNone/>
                    </a:pPr>
                    <a:r>
                      <a:rPr lang="en-US" sz="800" dirty="0">
                        <a:solidFill>
                          <a:schemeClr val="tx1"/>
                        </a:solidFill>
                      </a:rPr>
                      <a:t>Framework</a:t>
                    </a:r>
                    <a:endParaRPr lang="en-US" sz="800" kern="1200" dirty="0">
                      <a:solidFill>
                        <a:schemeClr val="tx1"/>
                      </a:solidFill>
                    </a:endParaRPr>
                  </a:p>
                </p:txBody>
              </p:sp>
            </p:grpSp>
            <p:grpSp>
              <p:nvGrpSpPr>
                <p:cNvPr id="38" name="Group 37">
                  <a:extLst>
                    <a:ext uri="{FF2B5EF4-FFF2-40B4-BE49-F238E27FC236}">
                      <a16:creationId xmlns:a16="http://schemas.microsoft.com/office/drawing/2014/main" id="{BE29AEF9-F7B6-27C0-3A1F-07B4B31C76DE}"/>
                    </a:ext>
                  </a:extLst>
                </p:cNvPr>
                <p:cNvGrpSpPr/>
                <p:nvPr/>
              </p:nvGrpSpPr>
              <p:grpSpPr>
                <a:xfrm>
                  <a:off x="3828030" y="6335959"/>
                  <a:ext cx="1326462" cy="512345"/>
                  <a:chOff x="2399035" y="-1"/>
                  <a:chExt cx="1562026" cy="512345"/>
                </a:xfrm>
                <a:solidFill>
                  <a:schemeClr val="accent1">
                    <a:lumMod val="20000"/>
                    <a:lumOff val="80000"/>
                  </a:schemeClr>
                </a:solidFill>
              </p:grpSpPr>
              <p:sp>
                <p:nvSpPr>
                  <p:cNvPr id="61" name="Arrow: Chevron 60">
                    <a:extLst>
                      <a:ext uri="{FF2B5EF4-FFF2-40B4-BE49-F238E27FC236}">
                        <a16:creationId xmlns:a16="http://schemas.microsoft.com/office/drawing/2014/main" id="{5AAF27B4-5091-A7FE-4E98-A2C4AF3883D1}"/>
                      </a:ext>
                    </a:extLst>
                  </p:cNvPr>
                  <p:cNvSpPr/>
                  <p:nvPr/>
                </p:nvSpPr>
                <p:spPr>
                  <a:xfrm>
                    <a:off x="2399035" y="-1"/>
                    <a:ext cx="1562026" cy="512345"/>
                  </a:xfrm>
                  <a:prstGeom prst="chevron">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NL"/>
                  </a:p>
                </p:txBody>
              </p:sp>
              <p:sp>
                <p:nvSpPr>
                  <p:cNvPr id="62" name="Arrow: Chevron 8">
                    <a:extLst>
                      <a:ext uri="{FF2B5EF4-FFF2-40B4-BE49-F238E27FC236}">
                        <a16:creationId xmlns:a16="http://schemas.microsoft.com/office/drawing/2014/main" id="{4E8DC10F-2025-3151-4050-ABD2EA9349F7}"/>
                      </a:ext>
                    </a:extLst>
                  </p:cNvPr>
                  <p:cNvSpPr txBox="1"/>
                  <p:nvPr/>
                </p:nvSpPr>
                <p:spPr>
                  <a:xfrm>
                    <a:off x="2750717" y="61863"/>
                    <a:ext cx="931221" cy="396541"/>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800" kern="1200" dirty="0">
                        <a:solidFill>
                          <a:schemeClr val="tx1"/>
                        </a:solidFill>
                      </a:rPr>
                      <a:t>Application</a:t>
                    </a:r>
                  </a:p>
                  <a:p>
                    <a:pPr marL="0" lvl="0" indent="0" algn="ctr" defTabSz="533400">
                      <a:lnSpc>
                        <a:spcPct val="90000"/>
                      </a:lnSpc>
                      <a:spcBef>
                        <a:spcPct val="0"/>
                      </a:spcBef>
                      <a:spcAft>
                        <a:spcPct val="35000"/>
                      </a:spcAft>
                      <a:buNone/>
                    </a:pPr>
                    <a:r>
                      <a:rPr lang="en-US" sz="800" kern="1200" dirty="0">
                        <a:solidFill>
                          <a:schemeClr val="tx1"/>
                        </a:solidFill>
                      </a:rPr>
                      <a:t> Case-Study</a:t>
                    </a:r>
                  </a:p>
                </p:txBody>
              </p:sp>
            </p:grpSp>
            <p:grpSp>
              <p:nvGrpSpPr>
                <p:cNvPr id="39" name="Group 38">
                  <a:extLst>
                    <a:ext uri="{FF2B5EF4-FFF2-40B4-BE49-F238E27FC236}">
                      <a16:creationId xmlns:a16="http://schemas.microsoft.com/office/drawing/2014/main" id="{C70A6CF2-2E69-2C63-3467-20B82097B550}"/>
                    </a:ext>
                  </a:extLst>
                </p:cNvPr>
                <p:cNvGrpSpPr/>
                <p:nvPr/>
              </p:nvGrpSpPr>
              <p:grpSpPr>
                <a:xfrm>
                  <a:off x="4947293" y="6335960"/>
                  <a:ext cx="1326462" cy="512345"/>
                  <a:chOff x="3717067" y="0"/>
                  <a:chExt cx="1562025" cy="512345"/>
                </a:xfrm>
                <a:solidFill>
                  <a:schemeClr val="accent1">
                    <a:lumMod val="20000"/>
                    <a:lumOff val="80000"/>
                  </a:schemeClr>
                </a:solidFill>
              </p:grpSpPr>
              <p:sp>
                <p:nvSpPr>
                  <p:cNvPr id="49" name="Arrow: Chevron 48">
                    <a:extLst>
                      <a:ext uri="{FF2B5EF4-FFF2-40B4-BE49-F238E27FC236}">
                        <a16:creationId xmlns:a16="http://schemas.microsoft.com/office/drawing/2014/main" id="{E0F014D6-9824-E8C3-B3A5-FA895B561EF5}"/>
                      </a:ext>
                    </a:extLst>
                  </p:cNvPr>
                  <p:cNvSpPr/>
                  <p:nvPr/>
                </p:nvSpPr>
                <p:spPr>
                  <a:xfrm>
                    <a:off x="3717067" y="0"/>
                    <a:ext cx="1562025" cy="512345"/>
                  </a:xfrm>
                  <a:prstGeom prst="chevron">
                    <a:avLst/>
                  </a:prstGeom>
                  <a:solidFill>
                    <a:schemeClr val="accent1">
                      <a:lumMod val="75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NL" dirty="0"/>
                  </a:p>
                </p:txBody>
              </p:sp>
              <p:sp>
                <p:nvSpPr>
                  <p:cNvPr id="60" name="Arrow: Chevron 10">
                    <a:extLst>
                      <a:ext uri="{FF2B5EF4-FFF2-40B4-BE49-F238E27FC236}">
                        <a16:creationId xmlns:a16="http://schemas.microsoft.com/office/drawing/2014/main" id="{FFF412FF-9D3C-0A52-6181-7B2B09337D58}"/>
                      </a:ext>
                    </a:extLst>
                  </p:cNvPr>
                  <p:cNvSpPr txBox="1"/>
                  <p:nvPr/>
                </p:nvSpPr>
                <p:spPr>
                  <a:xfrm>
                    <a:off x="4011291" y="53939"/>
                    <a:ext cx="884745" cy="404466"/>
                  </a:xfrm>
                  <a:prstGeom prst="rect">
                    <a:avLst/>
                  </a:prstGeom>
                  <a:solidFill>
                    <a:schemeClr val="accent1">
                      <a:lumMod val="75000"/>
                    </a:schemeClr>
                  </a:solidFill>
                </p:spPr>
                <p:style>
                  <a:lnRef idx="0">
                    <a:scrgbClr r="0" g="0" b="0"/>
                  </a:lnRef>
                  <a:fillRef idx="0">
                    <a:scrgbClr r="0" g="0" b="0"/>
                  </a:fillRef>
                  <a:effectRef idx="0">
                    <a:scrgbClr r="0" g="0" b="0"/>
                  </a:effectRef>
                  <a:fontRef idx="minor">
                    <a:schemeClr val="lt1"/>
                  </a:fontRef>
                </p:style>
                <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800" b="1" kern="1200" dirty="0">
                        <a:solidFill>
                          <a:schemeClr val="bg1"/>
                        </a:solidFill>
                      </a:rPr>
                      <a:t>Continuum</a:t>
                    </a:r>
                  </a:p>
                  <a:p>
                    <a:pPr marL="0" lvl="0" indent="0" algn="ctr" defTabSz="533400">
                      <a:lnSpc>
                        <a:spcPct val="90000"/>
                      </a:lnSpc>
                      <a:spcBef>
                        <a:spcPct val="0"/>
                      </a:spcBef>
                      <a:spcAft>
                        <a:spcPct val="35000"/>
                      </a:spcAft>
                      <a:buNone/>
                    </a:pPr>
                    <a:r>
                      <a:rPr lang="en-US" sz="800" b="1" dirty="0">
                        <a:solidFill>
                          <a:schemeClr val="bg1"/>
                        </a:solidFill>
                      </a:rPr>
                      <a:t>Architecture</a:t>
                    </a:r>
                    <a:endParaRPr lang="en-US" sz="800" b="1" kern="1200" dirty="0">
                      <a:solidFill>
                        <a:schemeClr val="bg1"/>
                      </a:solidFill>
                    </a:endParaRPr>
                  </a:p>
                </p:txBody>
              </p:sp>
            </p:grpSp>
            <p:grpSp>
              <p:nvGrpSpPr>
                <p:cNvPr id="40" name="Group 39">
                  <a:extLst>
                    <a:ext uri="{FF2B5EF4-FFF2-40B4-BE49-F238E27FC236}">
                      <a16:creationId xmlns:a16="http://schemas.microsoft.com/office/drawing/2014/main" id="{F183232F-B36A-BFF2-15BA-25E7985A0042}"/>
                    </a:ext>
                  </a:extLst>
                </p:cNvPr>
                <p:cNvGrpSpPr/>
                <p:nvPr/>
              </p:nvGrpSpPr>
              <p:grpSpPr>
                <a:xfrm>
                  <a:off x="6069873" y="6337814"/>
                  <a:ext cx="1326462" cy="512345"/>
                  <a:chOff x="5039005" y="1854"/>
                  <a:chExt cx="1562025" cy="512345"/>
                </a:xfrm>
                <a:solidFill>
                  <a:schemeClr val="accent1">
                    <a:lumMod val="20000"/>
                    <a:lumOff val="80000"/>
                  </a:schemeClr>
                </a:solidFill>
              </p:grpSpPr>
              <p:sp>
                <p:nvSpPr>
                  <p:cNvPr id="47" name="Arrow: Chevron 46">
                    <a:extLst>
                      <a:ext uri="{FF2B5EF4-FFF2-40B4-BE49-F238E27FC236}">
                        <a16:creationId xmlns:a16="http://schemas.microsoft.com/office/drawing/2014/main" id="{995656DC-F41C-3295-437D-F53737BDFD5A}"/>
                      </a:ext>
                    </a:extLst>
                  </p:cNvPr>
                  <p:cNvSpPr/>
                  <p:nvPr/>
                </p:nvSpPr>
                <p:spPr>
                  <a:xfrm>
                    <a:off x="5039005" y="1854"/>
                    <a:ext cx="1562025" cy="512345"/>
                  </a:xfrm>
                  <a:prstGeom prst="chevron">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NL" dirty="0"/>
                  </a:p>
                </p:txBody>
              </p:sp>
              <p:sp>
                <p:nvSpPr>
                  <p:cNvPr id="48" name="Arrow: Chevron 12">
                    <a:extLst>
                      <a:ext uri="{FF2B5EF4-FFF2-40B4-BE49-F238E27FC236}">
                        <a16:creationId xmlns:a16="http://schemas.microsoft.com/office/drawing/2014/main" id="{DF13AFD5-1E8E-5897-3AA6-76556A9D7F43}"/>
                      </a:ext>
                    </a:extLst>
                  </p:cNvPr>
                  <p:cNvSpPr txBox="1"/>
                  <p:nvPr/>
                </p:nvSpPr>
                <p:spPr>
                  <a:xfrm>
                    <a:off x="5358631" y="55090"/>
                    <a:ext cx="947315" cy="396541"/>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800" kern="1200" dirty="0">
                        <a:solidFill>
                          <a:schemeClr val="tx1"/>
                        </a:solidFill>
                      </a:rPr>
                      <a:t>Experimental</a:t>
                    </a:r>
                  </a:p>
                  <a:p>
                    <a:pPr marL="0" lvl="0" indent="0" algn="ctr" defTabSz="533400">
                      <a:lnSpc>
                        <a:spcPct val="90000"/>
                      </a:lnSpc>
                      <a:spcBef>
                        <a:spcPct val="0"/>
                      </a:spcBef>
                      <a:spcAft>
                        <a:spcPct val="35000"/>
                      </a:spcAft>
                      <a:buNone/>
                    </a:pPr>
                    <a:r>
                      <a:rPr lang="en-US" sz="800" kern="1200" dirty="0">
                        <a:solidFill>
                          <a:schemeClr val="tx1"/>
                        </a:solidFill>
                      </a:rPr>
                      <a:t> Scenarios</a:t>
                    </a:r>
                  </a:p>
                </p:txBody>
              </p:sp>
            </p:grpSp>
            <p:grpSp>
              <p:nvGrpSpPr>
                <p:cNvPr id="41" name="Group 40">
                  <a:extLst>
                    <a:ext uri="{FF2B5EF4-FFF2-40B4-BE49-F238E27FC236}">
                      <a16:creationId xmlns:a16="http://schemas.microsoft.com/office/drawing/2014/main" id="{2C830170-4D06-6F3C-6662-8122C9A2FDE7}"/>
                    </a:ext>
                  </a:extLst>
                </p:cNvPr>
                <p:cNvGrpSpPr/>
                <p:nvPr/>
              </p:nvGrpSpPr>
              <p:grpSpPr>
                <a:xfrm>
                  <a:off x="7192684" y="6335960"/>
                  <a:ext cx="1261096" cy="512345"/>
                  <a:chOff x="6361209" y="0"/>
                  <a:chExt cx="1485051" cy="512345"/>
                </a:xfrm>
                <a:solidFill>
                  <a:schemeClr val="accent1">
                    <a:lumMod val="20000"/>
                    <a:lumOff val="80000"/>
                  </a:schemeClr>
                </a:solidFill>
              </p:grpSpPr>
              <p:sp>
                <p:nvSpPr>
                  <p:cNvPr id="45" name="Arrow: Chevron 44">
                    <a:extLst>
                      <a:ext uri="{FF2B5EF4-FFF2-40B4-BE49-F238E27FC236}">
                        <a16:creationId xmlns:a16="http://schemas.microsoft.com/office/drawing/2014/main" id="{917D2455-B2E6-D5F5-2AA4-FA8D86CF06FA}"/>
                      </a:ext>
                    </a:extLst>
                  </p:cNvPr>
                  <p:cNvSpPr/>
                  <p:nvPr/>
                </p:nvSpPr>
                <p:spPr>
                  <a:xfrm>
                    <a:off x="6361209" y="0"/>
                    <a:ext cx="1485051" cy="512345"/>
                  </a:xfrm>
                  <a:prstGeom prst="chevron">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NL"/>
                  </a:p>
                </p:txBody>
              </p:sp>
              <p:sp>
                <p:nvSpPr>
                  <p:cNvPr id="46" name="Arrow: Chevron 14">
                    <a:extLst>
                      <a:ext uri="{FF2B5EF4-FFF2-40B4-BE49-F238E27FC236}">
                        <a16:creationId xmlns:a16="http://schemas.microsoft.com/office/drawing/2014/main" id="{152BA79F-31E8-7643-A80D-9C6BEF233DB1}"/>
                      </a:ext>
                    </a:extLst>
                  </p:cNvPr>
                  <p:cNvSpPr txBox="1"/>
                  <p:nvPr/>
                </p:nvSpPr>
                <p:spPr>
                  <a:xfrm>
                    <a:off x="6664463" y="61863"/>
                    <a:ext cx="898644" cy="366504"/>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800" dirty="0">
                        <a:solidFill>
                          <a:schemeClr val="tx1"/>
                        </a:solidFill>
                      </a:rPr>
                      <a:t>Simulation</a:t>
                    </a:r>
                  </a:p>
                  <a:p>
                    <a:pPr marL="0" lvl="0" indent="0" algn="ctr" defTabSz="533400">
                      <a:lnSpc>
                        <a:spcPct val="90000"/>
                      </a:lnSpc>
                      <a:spcBef>
                        <a:spcPct val="0"/>
                      </a:spcBef>
                      <a:spcAft>
                        <a:spcPct val="35000"/>
                      </a:spcAft>
                      <a:buNone/>
                    </a:pPr>
                    <a:r>
                      <a:rPr lang="en-US" sz="800" dirty="0">
                        <a:solidFill>
                          <a:schemeClr val="tx1"/>
                        </a:solidFill>
                      </a:rPr>
                      <a:t> Results</a:t>
                    </a:r>
                    <a:endParaRPr lang="en-US" sz="800" kern="1200" dirty="0">
                      <a:solidFill>
                        <a:schemeClr val="tx1"/>
                      </a:solidFill>
                    </a:endParaRPr>
                  </a:p>
                </p:txBody>
              </p:sp>
            </p:grpSp>
            <p:grpSp>
              <p:nvGrpSpPr>
                <p:cNvPr id="42" name="Group 41">
                  <a:extLst>
                    <a:ext uri="{FF2B5EF4-FFF2-40B4-BE49-F238E27FC236}">
                      <a16:creationId xmlns:a16="http://schemas.microsoft.com/office/drawing/2014/main" id="{C6E392D2-BF2C-D2A4-D831-08DCE1B0BBEE}"/>
                    </a:ext>
                  </a:extLst>
                </p:cNvPr>
                <p:cNvGrpSpPr/>
                <p:nvPr/>
              </p:nvGrpSpPr>
              <p:grpSpPr>
                <a:xfrm>
                  <a:off x="11497717" y="6334845"/>
                  <a:ext cx="1326462" cy="512345"/>
                  <a:chOff x="11430768" y="-1115"/>
                  <a:chExt cx="1562025" cy="512345"/>
                </a:xfrm>
                <a:solidFill>
                  <a:schemeClr val="accent1">
                    <a:lumMod val="20000"/>
                    <a:lumOff val="80000"/>
                  </a:schemeClr>
                </a:solidFill>
              </p:grpSpPr>
              <p:sp>
                <p:nvSpPr>
                  <p:cNvPr id="43" name="Arrow: Chevron 42">
                    <a:extLst>
                      <a:ext uri="{FF2B5EF4-FFF2-40B4-BE49-F238E27FC236}">
                        <a16:creationId xmlns:a16="http://schemas.microsoft.com/office/drawing/2014/main" id="{33153AC3-3E7D-4AAA-312D-5A0DC20CBC91}"/>
                      </a:ext>
                    </a:extLst>
                  </p:cNvPr>
                  <p:cNvSpPr/>
                  <p:nvPr/>
                </p:nvSpPr>
                <p:spPr>
                  <a:xfrm>
                    <a:off x="11430768" y="-1115"/>
                    <a:ext cx="1562025" cy="512345"/>
                  </a:xfrm>
                  <a:prstGeom prst="chevron">
                    <a:avLst/>
                  </a:prstGeom>
                  <a:solidFill>
                    <a:schemeClr val="accent1">
                      <a:lumMod val="20000"/>
                      <a:lumOff val="8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NL"/>
                  </a:p>
                </p:txBody>
              </p:sp>
              <p:sp>
                <p:nvSpPr>
                  <p:cNvPr id="44" name="Arrow: Chevron 16">
                    <a:extLst>
                      <a:ext uri="{FF2B5EF4-FFF2-40B4-BE49-F238E27FC236}">
                        <a16:creationId xmlns:a16="http://schemas.microsoft.com/office/drawing/2014/main" id="{34048720-4DCD-6D11-A525-E0A4C9ECAB1A}"/>
                      </a:ext>
                    </a:extLst>
                  </p:cNvPr>
                  <p:cNvSpPr txBox="1"/>
                  <p:nvPr/>
                </p:nvSpPr>
                <p:spPr>
                  <a:xfrm>
                    <a:off x="11842637" y="76283"/>
                    <a:ext cx="900377" cy="374429"/>
                  </a:xfrm>
                  <a:prstGeom prst="rect">
                    <a:avLst/>
                  </a:prstGeom>
                  <a:solidFill>
                    <a:schemeClr val="accent1">
                      <a:lumMod val="20000"/>
                      <a:lumOff val="80000"/>
                    </a:schemeClr>
                  </a:solidFill>
                </p:spPr>
                <p:style>
                  <a:lnRef idx="0">
                    <a:scrgbClr r="0" g="0" b="0"/>
                  </a:lnRef>
                  <a:fillRef idx="0">
                    <a:scrgbClr r="0" g="0" b="0"/>
                  </a:fillRef>
                  <a:effectRef idx="0">
                    <a:scrgbClr r="0" g="0" b="0"/>
                  </a:effectRef>
                  <a:fontRef idx="minor">
                    <a:schemeClr val="lt1"/>
                  </a:fontRef>
                </p:style>
                <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800" kern="1200" dirty="0">
                        <a:solidFill>
                          <a:schemeClr val="accent1">
                            <a:lumMod val="50000"/>
                          </a:schemeClr>
                        </a:solidFill>
                      </a:rPr>
                      <a:t>Conclusion and Future Work</a:t>
                    </a:r>
                    <a:endParaRPr lang="en-US" sz="700" kern="1200" dirty="0">
                      <a:solidFill>
                        <a:schemeClr val="accent1">
                          <a:lumMod val="50000"/>
                        </a:schemeClr>
                      </a:solidFill>
                    </a:endParaRPr>
                  </a:p>
                </p:txBody>
              </p:sp>
            </p:grpSp>
          </p:grpSp>
          <p:grpSp>
            <p:nvGrpSpPr>
              <p:cNvPr id="34" name="Group 33">
                <a:extLst>
                  <a:ext uri="{FF2B5EF4-FFF2-40B4-BE49-F238E27FC236}">
                    <a16:creationId xmlns:a16="http://schemas.microsoft.com/office/drawing/2014/main" id="{66CA3A9E-71D8-6E8E-653E-BDC816D2D89E}"/>
                  </a:ext>
                </a:extLst>
              </p:cNvPr>
              <p:cNvGrpSpPr/>
              <p:nvPr/>
            </p:nvGrpSpPr>
            <p:grpSpPr>
              <a:xfrm>
                <a:off x="580815" y="6345655"/>
                <a:ext cx="1251956" cy="512345"/>
                <a:chOff x="1869440" y="6335959"/>
                <a:chExt cx="1251956" cy="512345"/>
              </a:xfrm>
            </p:grpSpPr>
            <p:sp>
              <p:nvSpPr>
                <p:cNvPr id="35" name="Arrow: Chevron 34">
                  <a:extLst>
                    <a:ext uri="{FF2B5EF4-FFF2-40B4-BE49-F238E27FC236}">
                      <a16:creationId xmlns:a16="http://schemas.microsoft.com/office/drawing/2014/main" id="{0CBDD185-AA7B-0308-BE01-23D95BF4C331}"/>
                    </a:ext>
                  </a:extLst>
                </p:cNvPr>
                <p:cNvSpPr/>
                <p:nvPr/>
              </p:nvSpPr>
              <p:spPr>
                <a:xfrm>
                  <a:off x="1869440" y="6335959"/>
                  <a:ext cx="1251956" cy="512345"/>
                </a:xfrm>
                <a:prstGeom prst="chevron">
                  <a:avLst/>
                </a:prstGeom>
                <a:solidFill>
                  <a:schemeClr val="accent1">
                    <a:lumMod val="20000"/>
                    <a:lumOff val="8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NL" dirty="0"/>
                </a:p>
              </p:txBody>
            </p:sp>
            <p:sp>
              <p:nvSpPr>
                <p:cNvPr id="36" name="Arrow: Chevron 6">
                  <a:extLst>
                    <a:ext uri="{FF2B5EF4-FFF2-40B4-BE49-F238E27FC236}">
                      <a16:creationId xmlns:a16="http://schemas.microsoft.com/office/drawing/2014/main" id="{13AA6B82-57DA-473D-0D96-0B76192B3011}"/>
                    </a:ext>
                  </a:extLst>
                </p:cNvPr>
                <p:cNvSpPr txBox="1"/>
                <p:nvPr/>
              </p:nvSpPr>
              <p:spPr>
                <a:xfrm>
                  <a:off x="2167466" y="6389898"/>
                  <a:ext cx="736387" cy="404466"/>
                </a:xfrm>
                <a:prstGeom prst="rect">
                  <a:avLst/>
                </a:prstGeom>
                <a:solidFill>
                  <a:schemeClr val="accent1">
                    <a:lumMod val="20000"/>
                    <a:lumOff val="80000"/>
                  </a:schemeClr>
                </a:solidFill>
              </p:spPr>
              <p:style>
                <a:lnRef idx="0">
                  <a:scrgbClr r="0" g="0" b="0"/>
                </a:lnRef>
                <a:fillRef idx="0">
                  <a:scrgbClr r="0" g="0" b="0"/>
                </a:fillRef>
                <a:effectRef idx="0">
                  <a:scrgbClr r="0" g="0" b="0"/>
                </a:effectRef>
                <a:fontRef idx="minor">
                  <a:schemeClr val="lt1"/>
                </a:fontRef>
              </p:style>
              <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800" kern="1200" dirty="0">
                      <a:solidFill>
                        <a:schemeClr val="tx1"/>
                      </a:solidFill>
                    </a:rPr>
                    <a:t>Introduction</a:t>
                  </a:r>
                </a:p>
              </p:txBody>
            </p:sp>
          </p:grpSp>
        </p:grpSp>
        <p:sp>
          <p:nvSpPr>
            <p:cNvPr id="10" name="Arrow: Chevron 9">
              <a:extLst>
                <a:ext uri="{FF2B5EF4-FFF2-40B4-BE49-F238E27FC236}">
                  <a16:creationId xmlns:a16="http://schemas.microsoft.com/office/drawing/2014/main" id="{FB930286-CAE3-CBD1-3C34-E907CFAA6859}"/>
                </a:ext>
              </a:extLst>
            </p:cNvPr>
            <p:cNvSpPr/>
            <p:nvPr/>
          </p:nvSpPr>
          <p:spPr>
            <a:xfrm>
              <a:off x="6886317" y="6305017"/>
              <a:ext cx="1326462" cy="512345"/>
            </a:xfrm>
            <a:prstGeom prst="chevron">
              <a:avLst/>
            </a:prstGeom>
            <a:solidFill>
              <a:schemeClr val="accent1">
                <a:lumMod val="20000"/>
                <a:lumOff val="8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NL" dirty="0"/>
            </a:p>
          </p:txBody>
        </p:sp>
        <p:sp>
          <p:nvSpPr>
            <p:cNvPr id="28" name="Arrow: Chevron 6">
              <a:extLst>
                <a:ext uri="{FF2B5EF4-FFF2-40B4-BE49-F238E27FC236}">
                  <a16:creationId xmlns:a16="http://schemas.microsoft.com/office/drawing/2014/main" id="{A105CF98-BF21-BF27-C2EC-0F62823DC994}"/>
                </a:ext>
              </a:extLst>
            </p:cNvPr>
            <p:cNvSpPr txBox="1"/>
            <p:nvPr/>
          </p:nvSpPr>
          <p:spPr>
            <a:xfrm>
              <a:off x="7162766" y="6345947"/>
              <a:ext cx="812605" cy="385860"/>
            </a:xfrm>
            <a:prstGeom prst="rect">
              <a:avLst/>
            </a:prstGeom>
            <a:solidFill>
              <a:schemeClr val="accent1">
                <a:lumMod val="20000"/>
                <a:lumOff val="80000"/>
              </a:schemeClr>
            </a:solidFill>
          </p:spPr>
          <p:style>
            <a:lnRef idx="0">
              <a:scrgbClr r="0" g="0" b="0"/>
            </a:lnRef>
            <a:fillRef idx="0">
              <a:scrgbClr r="0" g="0" b="0"/>
            </a:fillRef>
            <a:effectRef idx="0">
              <a:scrgbClr r="0" g="0" b="0"/>
            </a:effectRef>
            <a:fontRef idx="minor">
              <a:schemeClr val="lt1"/>
            </a:fontRef>
          </p:style>
          <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800" kern="1200" dirty="0">
                  <a:solidFill>
                    <a:schemeClr val="tx1"/>
                  </a:solidFill>
                </a:rPr>
                <a:t>Network</a:t>
              </a:r>
            </a:p>
            <a:p>
              <a:pPr marL="0" lvl="0" indent="0" algn="ctr" defTabSz="533400">
                <a:lnSpc>
                  <a:spcPct val="90000"/>
                </a:lnSpc>
                <a:spcBef>
                  <a:spcPct val="0"/>
                </a:spcBef>
                <a:spcAft>
                  <a:spcPct val="35000"/>
                </a:spcAft>
                <a:buNone/>
              </a:pPr>
              <a:r>
                <a:rPr lang="en-US" sz="800" kern="1200" dirty="0">
                  <a:solidFill>
                    <a:schemeClr val="tx1"/>
                  </a:solidFill>
                </a:rPr>
                <a:t>Energy Modeling</a:t>
              </a:r>
            </a:p>
          </p:txBody>
        </p:sp>
        <p:sp>
          <p:nvSpPr>
            <p:cNvPr id="29" name="Arrow: Chevron 28">
              <a:extLst>
                <a:ext uri="{FF2B5EF4-FFF2-40B4-BE49-F238E27FC236}">
                  <a16:creationId xmlns:a16="http://schemas.microsoft.com/office/drawing/2014/main" id="{2F4B659F-57BA-35B2-3B00-FE9CDA18EDAD}"/>
                </a:ext>
              </a:extLst>
            </p:cNvPr>
            <p:cNvSpPr/>
            <p:nvPr/>
          </p:nvSpPr>
          <p:spPr>
            <a:xfrm>
              <a:off x="8015189" y="6309296"/>
              <a:ext cx="1266984" cy="512345"/>
            </a:xfrm>
            <a:prstGeom prst="chevron">
              <a:avLst/>
            </a:prstGeom>
            <a:solidFill>
              <a:schemeClr val="accent1">
                <a:lumMod val="20000"/>
                <a:lumOff val="8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NL" dirty="0"/>
            </a:p>
          </p:txBody>
        </p:sp>
        <p:sp>
          <p:nvSpPr>
            <p:cNvPr id="30" name="Arrow: Chevron 6">
              <a:extLst>
                <a:ext uri="{FF2B5EF4-FFF2-40B4-BE49-F238E27FC236}">
                  <a16:creationId xmlns:a16="http://schemas.microsoft.com/office/drawing/2014/main" id="{E3E2DFE8-B1A6-4AB1-9C5B-8FD886E7BDD2}"/>
                </a:ext>
              </a:extLst>
            </p:cNvPr>
            <p:cNvSpPr txBox="1"/>
            <p:nvPr/>
          </p:nvSpPr>
          <p:spPr>
            <a:xfrm>
              <a:off x="8340278" y="6366615"/>
              <a:ext cx="724355" cy="385860"/>
            </a:xfrm>
            <a:prstGeom prst="rect">
              <a:avLst/>
            </a:prstGeom>
            <a:solidFill>
              <a:schemeClr val="accent1">
                <a:lumMod val="20000"/>
                <a:lumOff val="80000"/>
              </a:schemeClr>
            </a:solidFill>
          </p:spPr>
          <p:style>
            <a:lnRef idx="0">
              <a:scrgbClr r="0" g="0" b="0"/>
            </a:lnRef>
            <a:fillRef idx="0">
              <a:scrgbClr r="0" g="0" b="0"/>
            </a:fillRef>
            <a:effectRef idx="0">
              <a:scrgbClr r="0" g="0" b="0"/>
            </a:effectRef>
            <a:fontRef idx="minor">
              <a:schemeClr val="lt1"/>
            </a:fontRef>
          </p:style>
          <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800" dirty="0">
                  <a:solidFill>
                    <a:schemeClr val="tx1"/>
                  </a:solidFill>
                </a:rPr>
                <a:t>Multi</a:t>
              </a:r>
            </a:p>
            <a:p>
              <a:pPr marL="0" lvl="0" indent="0" algn="ctr" defTabSz="533400">
                <a:lnSpc>
                  <a:spcPct val="90000"/>
                </a:lnSpc>
                <a:spcBef>
                  <a:spcPct val="0"/>
                </a:spcBef>
                <a:spcAft>
                  <a:spcPct val="35000"/>
                </a:spcAft>
                <a:buNone/>
              </a:pPr>
              <a:r>
                <a:rPr lang="en-US" sz="800" kern="1200" dirty="0">
                  <a:solidFill>
                    <a:schemeClr val="tx1"/>
                  </a:solidFill>
                </a:rPr>
                <a:t>Application</a:t>
              </a:r>
            </a:p>
          </p:txBody>
        </p:sp>
        <p:sp>
          <p:nvSpPr>
            <p:cNvPr id="31" name="Arrow: Chevron 30">
              <a:extLst>
                <a:ext uri="{FF2B5EF4-FFF2-40B4-BE49-F238E27FC236}">
                  <a16:creationId xmlns:a16="http://schemas.microsoft.com/office/drawing/2014/main" id="{A6EE8912-8A54-0C88-8805-EE24587F9C47}"/>
                </a:ext>
              </a:extLst>
            </p:cNvPr>
            <p:cNvSpPr/>
            <p:nvPr/>
          </p:nvSpPr>
          <p:spPr>
            <a:xfrm>
              <a:off x="9076381" y="6303671"/>
              <a:ext cx="1266984" cy="512345"/>
            </a:xfrm>
            <a:prstGeom prst="chevron">
              <a:avLst/>
            </a:prstGeom>
            <a:solidFill>
              <a:schemeClr val="accent1">
                <a:lumMod val="20000"/>
                <a:lumOff val="8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NL"/>
            </a:p>
          </p:txBody>
        </p:sp>
        <p:sp>
          <p:nvSpPr>
            <p:cNvPr id="32" name="Arrow: Chevron 14">
              <a:extLst>
                <a:ext uri="{FF2B5EF4-FFF2-40B4-BE49-F238E27FC236}">
                  <a16:creationId xmlns:a16="http://schemas.microsoft.com/office/drawing/2014/main" id="{F3D86320-DB2C-AFD1-DB7B-E19E5B5C88DF}"/>
                </a:ext>
              </a:extLst>
            </p:cNvPr>
            <p:cNvSpPr txBox="1"/>
            <p:nvPr/>
          </p:nvSpPr>
          <p:spPr>
            <a:xfrm>
              <a:off x="9408165" y="6365534"/>
              <a:ext cx="672252" cy="366504"/>
            </a:xfrm>
            <a:prstGeom prst="rect">
              <a:avLst/>
            </a:prstGeom>
            <a:solidFill>
              <a:schemeClr val="accent1">
                <a:lumMod val="20000"/>
                <a:lumOff val="80000"/>
              </a:schemeClr>
            </a:solidFill>
          </p:spPr>
          <p:style>
            <a:lnRef idx="0">
              <a:scrgbClr r="0" g="0" b="0"/>
            </a:lnRef>
            <a:fillRef idx="0">
              <a:scrgbClr r="0" g="0" b="0"/>
            </a:fillRef>
            <a:effectRef idx="0">
              <a:scrgbClr r="0" g="0" b="0"/>
            </a:effectRef>
            <a:fontRef idx="minor">
              <a:schemeClr val="lt1"/>
            </a:fontRef>
          </p:style>
          <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800" dirty="0">
                  <a:solidFill>
                    <a:schemeClr val="tx1"/>
                  </a:solidFill>
                </a:rPr>
                <a:t>Simulation</a:t>
              </a:r>
            </a:p>
            <a:p>
              <a:pPr marL="0" lvl="0" indent="0" algn="ctr" defTabSz="533400">
                <a:lnSpc>
                  <a:spcPct val="90000"/>
                </a:lnSpc>
                <a:spcBef>
                  <a:spcPct val="0"/>
                </a:spcBef>
                <a:spcAft>
                  <a:spcPct val="35000"/>
                </a:spcAft>
                <a:buNone/>
              </a:pPr>
              <a:r>
                <a:rPr lang="en-US" sz="800" dirty="0">
                  <a:solidFill>
                    <a:schemeClr val="tx1"/>
                  </a:solidFill>
                </a:rPr>
                <a:t> Results</a:t>
              </a:r>
              <a:endParaRPr lang="en-US" sz="800" kern="1200" dirty="0">
                <a:solidFill>
                  <a:schemeClr val="tx1"/>
                </a:solidFill>
              </a:endParaRPr>
            </a:p>
          </p:txBody>
        </p:sp>
      </p:grpSp>
    </p:spTree>
    <p:extLst>
      <p:ext uri="{BB962C8B-B14F-4D97-AF65-F5344CB8AC3E}">
        <p14:creationId xmlns:p14="http://schemas.microsoft.com/office/powerpoint/2010/main" val="2401108864"/>
      </p:ext>
    </p:extLst>
  </p:cSld>
  <p:clrMapOvr>
    <a:masterClrMapping/>
  </p:clrMapOvr>
</p:sld>
</file>

<file path=ppt/theme/theme1.xml><?xml version="1.0" encoding="utf-8"?>
<a:theme xmlns:a="http://schemas.openxmlformats.org/drawingml/2006/main" name="Office Theme">
  <a:themeElements>
    <a:clrScheme name="Custom 5">
      <a:dk1>
        <a:sysClr val="windowText" lastClr="000000"/>
      </a:dk1>
      <a:lt1>
        <a:sysClr val="window" lastClr="FFFFFF"/>
      </a:lt1>
      <a:dk2>
        <a:srgbClr val="455F51"/>
      </a:dk2>
      <a:lt2>
        <a:srgbClr val="E3DED1"/>
      </a:lt2>
      <a:accent1>
        <a:srgbClr val="85B230"/>
      </a:accent1>
      <a:accent2>
        <a:srgbClr val="E8F3D3"/>
      </a:accent2>
      <a:accent3>
        <a:srgbClr val="C0CF3A"/>
      </a:accent3>
      <a:accent4>
        <a:srgbClr val="029676"/>
      </a:accent4>
      <a:accent5>
        <a:srgbClr val="4AB5C4"/>
      </a:accent5>
      <a:accent6>
        <a:srgbClr val="0989B1"/>
      </a:accent6>
      <a:hlink>
        <a:srgbClr val="6B9F25"/>
      </a:hlink>
      <a:folHlink>
        <a:srgbClr val="BA6906"/>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AE6F2518-B084-4896-AF52-66CC2144AA26}"/>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Office Theme 2013 - 2022</Template>
  <TotalTime>0</TotalTime>
  <Words>3593</Words>
  <Application>Microsoft Office PowerPoint</Application>
  <PresentationFormat>Widescreen</PresentationFormat>
  <Paragraphs>812</Paragraphs>
  <Slides>27</Slides>
  <Notes>21</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27</vt:i4>
      </vt:variant>
    </vt:vector>
  </HeadingPairs>
  <TitlesOfParts>
    <vt:vector size="37" baseType="lpstr">
      <vt:lpstr>Arial</vt:lpstr>
      <vt:lpstr>Biome Light</vt:lpstr>
      <vt:lpstr>Calibri</vt:lpstr>
      <vt:lpstr>Calibri Light</vt:lpstr>
      <vt:lpstr>Cambria Math</vt:lpstr>
      <vt:lpstr>Söhne</vt:lpstr>
      <vt:lpstr>Times New Roman</vt:lpstr>
      <vt:lpstr>Wingdings</vt:lpstr>
      <vt:lpstr>Office Theme</vt:lpstr>
      <vt:lpstr>1_Office Theme</vt:lpstr>
      <vt:lpstr>Towards Zero-Waste Computing:​ Energy Labels for Digital Services​</vt:lpstr>
      <vt:lpstr>Digital Services</vt:lpstr>
      <vt:lpstr>Computational Continuum</vt:lpstr>
      <vt:lpstr>Simulation Framework</vt:lpstr>
      <vt:lpstr>iFogSim</vt:lpstr>
      <vt:lpstr>Who cares about what?</vt:lpstr>
      <vt:lpstr>Surveillance Application Model [1]</vt:lpstr>
      <vt:lpstr>VR Game Application Model [1]</vt:lpstr>
      <vt:lpstr>Continuum Architectures</vt:lpstr>
      <vt:lpstr>Mapping Scenarios for the Surveillance Application</vt:lpstr>
      <vt:lpstr>Mapping Scenarios for the VR Game Application</vt:lpstr>
      <vt:lpstr>Simulation Results for Surveillance Application</vt:lpstr>
      <vt:lpstr>Simulation Results for VR Game Application</vt:lpstr>
      <vt:lpstr>Network Energy Modeling</vt:lpstr>
      <vt:lpstr>Flow-Base Energy Model [4]</vt:lpstr>
      <vt:lpstr>Flow-Based Energy model</vt:lpstr>
      <vt:lpstr>Application Perspective</vt:lpstr>
      <vt:lpstr>Multi Applications Mapping Scenarios</vt:lpstr>
      <vt:lpstr>Multi Applications experimental results</vt:lpstr>
      <vt:lpstr>Multi Applications experimental results</vt:lpstr>
      <vt:lpstr>Conclusion and discussion</vt:lpstr>
      <vt:lpstr>References</vt:lpstr>
      <vt:lpstr>Energy Calculation (Backup)</vt:lpstr>
      <vt:lpstr>First Model: ECOFEN Energy Model (Backup)</vt:lpstr>
      <vt:lpstr>Flow-based model for Shared equipment (Backup)</vt:lpstr>
      <vt:lpstr>Time-based model for user equipment (Backup)</vt:lpstr>
      <vt:lpstr>Networking models result (Backup)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Estimating the Energy Consumption of Applications in the Computing Continuum with iFogSim</dc:title>
  <dc:creator>Saeedeh Baneshi</dc:creator>
  <cp:lastModifiedBy>Saeedeh Baneshi</cp:lastModifiedBy>
  <cp:revision>122</cp:revision>
  <dcterms:created xsi:type="dcterms:W3CDTF">2023-04-25T10:41:55Z</dcterms:created>
  <dcterms:modified xsi:type="dcterms:W3CDTF">2024-02-13T09:29:52Z</dcterms:modified>
</cp:coreProperties>
</file>