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y Grotesk Key Semi-Bold" charset="1" panose="00000700000000000000"/>
      <p:regular r:id="rId13"/>
    </p:embeddedFont>
    <p:embeddedFont>
      <p:font typeface="Cy Grotesk Key Thin" charset="1" panose="000002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2183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66449" y="4831113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9557" y="4412843"/>
            <a:ext cx="9088887" cy="130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6"/>
              </a:lnSpc>
              <a:spcBef>
                <a:spcPct val="0"/>
              </a:spcBef>
            </a:pPr>
            <a:r>
              <a:rPr lang="en-US" b="true" sz="7654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PORTOFOLIO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2183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28700" y="1901529"/>
            <a:ext cx="6439402" cy="6439376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9673" t="0" r="0" b="-46408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03080" y="1771412"/>
            <a:ext cx="8694986" cy="131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6"/>
              </a:lnSpc>
              <a:spcBef>
                <a:spcPct val="0"/>
              </a:spcBef>
            </a:pPr>
            <a:r>
              <a:rPr lang="en-US" b="true" sz="7654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ABOUT 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03080" y="3235332"/>
            <a:ext cx="8694986" cy="570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I'm Saeed Nabil, a Communications and Electronics Engineering graduate from Zagazig Higher Institute of Engineering and Technology, class of 2025.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 I'm passionate about Cloud Computing and DevOps, and currently focusing on hands-on practice in AWS, Linux, Docker, and Infrastructure as Code (IaC). I’m actively developing my technical skills through self-paced projects, labs, and professional courses to build a strong career in cloud infrastructure and automation.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2583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8050" y="1660488"/>
            <a:ext cx="11005185" cy="131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6"/>
              </a:lnSpc>
              <a:spcBef>
                <a:spcPct val="0"/>
              </a:spcBef>
            </a:pPr>
            <a:r>
              <a:rPr lang="en-US" b="true" sz="7654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 TECHNICAL SKILLS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7338" y="2982751"/>
            <a:ext cx="11493235" cy="5960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Linux (Red Hat, CentOS)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AWS Cloud (EC2, S3, IAM, VPC, CloudFormation, CLI)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Bash Scripting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Python (Beginner to Intermediate)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Docker &amp; Dockerfile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YAML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Git &amp; GitHub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Jenkins (CI/CD basics)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Ansible (Automation)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OpenShift (DO180, DO188)</a:t>
            </a:r>
          </a:p>
          <a:p>
            <a:pPr algn="l" marL="664521" indent="-332260" lvl="1">
              <a:lnSpc>
                <a:spcPts val="4309"/>
              </a:lnSpc>
              <a:buFont typeface="Arial"/>
              <a:buChar char="•"/>
            </a:pPr>
            <a:r>
              <a:rPr lang="en-US" sz="3077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Terraform (IaC basics)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2183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1336" y="1781383"/>
            <a:ext cx="16045957" cy="102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4"/>
              </a:lnSpc>
            </a:pPr>
            <a:r>
              <a:rPr lang="en-US" sz="7654" b="true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CERTIFICATIONS &amp; COURSES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137853"/>
            <a:ext cx="10969526" cy="4872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136" indent="-424568" lvl="1">
              <a:lnSpc>
                <a:spcPts val="5506"/>
              </a:lnSpc>
              <a:buFont typeface="Arial"/>
              <a:buChar char="•"/>
            </a:pPr>
            <a:r>
              <a:rPr lang="en-US" sz="39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AWS Academy Cloud Foundations – NTI</a:t>
            </a:r>
          </a:p>
          <a:p>
            <a:pPr algn="l" marL="849136" indent="-424568" lvl="1">
              <a:lnSpc>
                <a:spcPts val="5506"/>
              </a:lnSpc>
              <a:buFont typeface="Arial"/>
              <a:buChar char="•"/>
            </a:pPr>
            <a:r>
              <a:rPr lang="en-US" sz="39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AWS Academy Cloud Architecting – NTI </a:t>
            </a:r>
          </a:p>
          <a:p>
            <a:pPr algn="l" marL="849136" indent="-424568" lvl="1">
              <a:lnSpc>
                <a:spcPts val="5506"/>
              </a:lnSpc>
              <a:buFont typeface="Arial"/>
              <a:buChar char="•"/>
            </a:pPr>
            <a:r>
              <a:rPr lang="en-US" sz="39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Red Hat Linux Administration (RHCSA)  </a:t>
            </a:r>
          </a:p>
          <a:p>
            <a:pPr algn="l" marL="849136" indent="-424568" lvl="1">
              <a:lnSpc>
                <a:spcPts val="5506"/>
              </a:lnSpc>
              <a:buFont typeface="Arial"/>
              <a:buChar char="•"/>
            </a:pPr>
            <a:r>
              <a:rPr lang="en-US" sz="39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Red Hat Ansible Automation (RH294)</a:t>
            </a:r>
          </a:p>
          <a:p>
            <a:pPr algn="l" marL="849136" indent="-424568" lvl="1">
              <a:lnSpc>
                <a:spcPts val="5506"/>
              </a:lnSpc>
              <a:buFont typeface="Arial"/>
              <a:buChar char="•"/>
            </a:pPr>
            <a:r>
              <a:rPr lang="en-US" sz="39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Red Hat OpenShift (DO180, DO188) </a:t>
            </a:r>
          </a:p>
          <a:p>
            <a:pPr algn="l" marL="870726" indent="-435363" lvl="1">
              <a:lnSpc>
                <a:spcPts val="5646"/>
              </a:lnSpc>
              <a:buFont typeface="Arial"/>
              <a:buChar char="•"/>
            </a:pPr>
            <a:r>
              <a:rPr lang="en-US" sz="4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AWS Developer Associate – DVA-C02  </a:t>
            </a:r>
          </a:p>
          <a:p>
            <a:pPr algn="l" marL="849136" indent="-424568" lvl="1">
              <a:lnSpc>
                <a:spcPts val="5506"/>
              </a:lnSpc>
              <a:buFont typeface="Arial"/>
              <a:buChar char="•"/>
            </a:pPr>
            <a:r>
              <a:rPr lang="en-US" sz="39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AWS Cloud Security Foundations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2183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1102" y="1422166"/>
            <a:ext cx="8447087" cy="149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0"/>
              </a:lnSpc>
              <a:spcBef>
                <a:spcPct val="0"/>
              </a:spcBef>
            </a:pPr>
            <a:r>
              <a:rPr lang="en-US" b="true" sz="8736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PROJECTS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7115" y="3229788"/>
            <a:ext cx="15842148" cy="55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🔹 AWS CLI Cloud Environment Setup</a:t>
            </a:r>
          </a:p>
          <a:p>
            <a:pPr algn="l" marL="677193" indent="-338597" lvl="1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Created a full VPC with Subnets, Routing Tables, and Security Groups</a:t>
            </a:r>
          </a:p>
          <a:p>
            <a:pPr algn="l" marL="677193" indent="-338597" lvl="1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Launched EC2 instance and connected to S3 using IAM Role</a:t>
            </a:r>
          </a:p>
          <a:p>
            <a:pPr algn="l" marL="677193" indent="-338597" lvl="1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Automated setup via Bash script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🔹 Docker &amp; YAML Project</a:t>
            </a:r>
          </a:p>
          <a:p>
            <a:pPr algn="l" marL="677193" indent="-338597" lvl="1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Built a Dockerfile for a Python API</a:t>
            </a:r>
          </a:p>
          <a:p>
            <a:pPr algn="l" marL="677193" indent="-338597" lvl="1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Created multi-container setup with YAML configurations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🔹 Bash Scripts for Automation</a:t>
            </a:r>
          </a:p>
          <a:p>
            <a:pPr algn="l" marL="677193" indent="-338597" lvl="1">
              <a:lnSpc>
                <a:spcPts val="4391"/>
              </a:lnSpc>
              <a:buFont typeface="Arial"/>
              <a:buChar char="•"/>
            </a:pPr>
            <a:r>
              <a:rPr lang="en-US" sz="31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Automated daily backup and permission management on Linux</a:t>
            </a:r>
          </a:p>
          <a:p>
            <a:pPr algn="l" marL="0" indent="0" lvl="0">
              <a:lnSpc>
                <a:spcPts val="43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2183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6641" y="5039889"/>
            <a:ext cx="15834717" cy="2171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  <a:r>
              <a:rPr lang="en-US" sz="41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📧 Email: saeidgebaly@gmail.com</a:t>
            </a:r>
          </a:p>
          <a:p>
            <a:pPr algn="l">
              <a:lnSpc>
                <a:spcPts val="5786"/>
              </a:lnSpc>
              <a:spcBef>
                <a:spcPct val="0"/>
              </a:spcBef>
            </a:pPr>
            <a:r>
              <a:rPr lang="en-US" sz="41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🔗 LinkedIn: www.linkedin.com/in/saeed-gebaly-2a08691b4</a:t>
            </a:r>
          </a:p>
          <a:p>
            <a:pPr algn="l">
              <a:lnSpc>
                <a:spcPts val="5786"/>
              </a:lnSpc>
              <a:spcBef>
                <a:spcPct val="0"/>
              </a:spcBef>
            </a:pPr>
            <a:r>
              <a:rPr lang="en-US" sz="41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📱 Phone: +20 101 253 3788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30571" y="1922057"/>
            <a:ext cx="15587159" cy="150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0"/>
              </a:lnSpc>
              <a:spcBef>
                <a:spcPct val="0"/>
              </a:spcBef>
            </a:pPr>
            <a:r>
              <a:rPr lang="en-US" b="true" sz="8736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CONTACT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219" y="-4106338"/>
            <a:ext cx="10270076" cy="10270076"/>
          </a:xfrm>
          <a:custGeom>
            <a:avLst/>
            <a:gdLst/>
            <a:ahLst/>
            <a:cxnLst/>
            <a:rect r="r" b="b" t="t" l="l"/>
            <a:pathLst>
              <a:path h="10270076" w="10270076">
                <a:moveTo>
                  <a:pt x="0" y="0"/>
                </a:moveTo>
                <a:lnTo>
                  <a:pt x="10270075" y="0"/>
                </a:lnTo>
                <a:lnTo>
                  <a:pt x="10270075" y="10270076"/>
                </a:lnTo>
                <a:lnTo>
                  <a:pt x="0" y="1027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2183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2033885" y="9149590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0" y="1192029"/>
            <a:ext cx="625411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302326" y="990600"/>
            <a:ext cx="1144011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Cover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83463" y="990600"/>
            <a:ext cx="1666048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0573" y="990600"/>
            <a:ext cx="1675740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Education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4057" y="990600"/>
            <a:ext cx="2498357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Work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4314" y="990600"/>
            <a:ext cx="1622592" cy="34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6"/>
              </a:lnSpc>
              <a:spcBef>
                <a:spcPct val="0"/>
              </a:spcBef>
            </a:pPr>
            <a:r>
              <a:rPr lang="en-US" sz="2033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My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20456" y="3940610"/>
            <a:ext cx="8447087" cy="149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0"/>
              </a:lnSpc>
              <a:spcBef>
                <a:spcPct val="0"/>
              </a:spcBef>
            </a:pPr>
            <a:r>
              <a:rPr lang="en-US" b="true" sz="8736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04537" y="5701525"/>
            <a:ext cx="10878927" cy="47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31"/>
              </a:lnSpc>
              <a:spcBef>
                <a:spcPct val="0"/>
              </a:spcBef>
            </a:pPr>
            <a:r>
              <a:rPr lang="en-US" sz="2736">
                <a:solidFill>
                  <a:srgbClr val="FFFFFF"/>
                </a:solidFill>
                <a:latin typeface="Cy Grotesk Key Thin"/>
                <a:ea typeface="Cy Grotesk Key Thin"/>
                <a:cs typeface="Cy Grotesk Key Thin"/>
                <a:sym typeface="Cy Grotesk Key Thin"/>
              </a:rPr>
              <a:t>That's my portfolio so far.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DAGu9CLPgg4</dc:identifier>
  <dcterms:modified xsi:type="dcterms:W3CDTF">2011-08-01T06:04:30Z</dcterms:modified>
  <cp:revision>1</cp:revision>
  <dc:title>Black Aesthethic Education Online Portfolio</dc:title>
</cp:coreProperties>
</file>