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4" r:id="rId4"/>
    <p:sldId id="260" r:id="rId5"/>
    <p:sldId id="269" r:id="rId6"/>
    <p:sldId id="268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eed fares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8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F0EAF-367E-4FE4-9CED-E32AC5D291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3C2E-41B5-41D3-A67D-BD7FD888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VHDL SECTION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124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100110100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            -       </a:t>
            </a:r>
          </a:p>
          <a:p>
            <a:r>
              <a:rPr lang="ar-EG" sz="4000" b="1" dirty="0" smtClean="0"/>
              <a:t>ـــــــــــــــــــ</a:t>
            </a:r>
            <a:endParaRPr lang="en-US" sz="4000" b="1" dirty="0" smtClean="0"/>
          </a:p>
          <a:p>
            <a:endParaRPr lang="ar-EG" sz="4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4495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042647" y="1685329"/>
            <a:ext cx="64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75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124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100110100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            -       </a:t>
            </a:r>
          </a:p>
          <a:p>
            <a:r>
              <a:rPr lang="ar-EG" sz="4000" b="1" dirty="0" smtClean="0"/>
              <a:t>ـــــــــــــــــــ</a:t>
            </a:r>
          </a:p>
          <a:p>
            <a:r>
              <a:rPr lang="en-US" sz="4000" b="1" dirty="0" smtClean="0"/>
              <a:t>            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495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First</a:t>
            </a:r>
          </a:p>
          <a:p>
            <a:r>
              <a:rPr lang="en-US" sz="2400" b="1" dirty="0"/>
              <a:t>we flip the bits from right to left until the first</a:t>
            </a:r>
            <a:r>
              <a:rPr lang="ar-EG" sz="2400" b="1" dirty="0"/>
              <a:t> </a:t>
            </a:r>
            <a:r>
              <a:rPr lang="en-US" sz="2400" b="1" dirty="0"/>
              <a:t>‘1'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42647" y="1685329"/>
            <a:ext cx="64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75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124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100110100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            -       </a:t>
            </a:r>
          </a:p>
          <a:p>
            <a:r>
              <a:rPr lang="ar-EG" sz="4000" b="1" dirty="0" smtClean="0"/>
              <a:t>ـــــــــــــــــــ</a:t>
            </a:r>
          </a:p>
          <a:p>
            <a:r>
              <a:rPr lang="en-US" sz="4000" b="1" dirty="0" smtClean="0"/>
              <a:t>                1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495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</p:txBody>
      </p:sp>
      <p:sp>
        <p:nvSpPr>
          <p:cNvPr id="17" name="Down Arrow 16"/>
          <p:cNvSpPr/>
          <p:nvPr/>
        </p:nvSpPr>
        <p:spPr>
          <a:xfrm>
            <a:off x="5137897" y="1391572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8768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5720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42647" y="1685329"/>
            <a:ext cx="64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55298" y="258325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81396" y="258325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703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124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100110100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            -       </a:t>
            </a:r>
          </a:p>
          <a:p>
            <a:r>
              <a:rPr lang="ar-EG" sz="4000" b="1" dirty="0" smtClean="0"/>
              <a:t>ـــــــــــــــــــ</a:t>
            </a:r>
          </a:p>
          <a:p>
            <a:r>
              <a:rPr lang="en-US" sz="4000" b="1" dirty="0" smtClean="0"/>
              <a:t>                1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495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Second </a:t>
            </a:r>
          </a:p>
          <a:p>
            <a:r>
              <a:rPr lang="en-US" sz="2400" b="1" dirty="0"/>
              <a:t>Drop the rest of Bits Without Change</a:t>
            </a:r>
            <a:endParaRPr lang="en-US" sz="2400" b="1" dirty="0"/>
          </a:p>
        </p:txBody>
      </p:sp>
      <p:sp>
        <p:nvSpPr>
          <p:cNvPr id="17" name="Down Arrow 16"/>
          <p:cNvSpPr/>
          <p:nvPr/>
        </p:nvSpPr>
        <p:spPr>
          <a:xfrm>
            <a:off x="5137897" y="1391572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8768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5720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42647" y="1685329"/>
            <a:ext cx="64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55298" y="258325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81396" y="258325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2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124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100110100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            -       </a:t>
            </a:r>
          </a:p>
          <a:p>
            <a:r>
              <a:rPr lang="ar-EG" sz="4000" b="1" dirty="0" smtClean="0"/>
              <a:t>ـــــــــــــــــــ</a:t>
            </a:r>
          </a:p>
          <a:p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495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Finally we get the result.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137897" y="1391572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8768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5720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42647" y="1685329"/>
            <a:ext cx="64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8" name="Down Arrow 7"/>
          <p:cNvSpPr/>
          <p:nvPr/>
        </p:nvSpPr>
        <p:spPr>
          <a:xfrm>
            <a:off x="4298516" y="1387762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0386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7338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4290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1242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819400" y="1371600"/>
            <a:ext cx="228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2569875"/>
            <a:ext cx="22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2590800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0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5290" y="25732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0</a:t>
            </a:r>
            <a:endParaRPr 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38396" y="2590800"/>
            <a:ext cx="47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4736" y="2568714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0</a:t>
            </a:r>
            <a:endParaRPr lang="en-US" sz="4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2568714"/>
            <a:ext cx="22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568714"/>
            <a:ext cx="22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2568714"/>
            <a:ext cx="22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</a:t>
            </a:r>
            <a:endParaRPr lang="en-US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2568714"/>
            <a:ext cx="22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979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5" grpId="0"/>
      <p:bldP spid="7" grpId="0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533400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Code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915400" cy="13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1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Timer idea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0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03 : 45</a:t>
            </a:r>
            <a:endParaRPr lang="en-US" sz="6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38800" y="2514600"/>
            <a:ext cx="990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90800" y="25146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39624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Subtract 1 </a:t>
            </a:r>
            <a:r>
              <a:rPr lang="en-US" dirty="0" err="1" smtClean="0"/>
              <a:t>untill</a:t>
            </a:r>
            <a:r>
              <a:rPr lang="en-US" dirty="0" smtClean="0"/>
              <a:t> get 0</a:t>
            </a:r>
          </a:p>
          <a:p>
            <a:r>
              <a:rPr lang="en-US" dirty="0" smtClean="0"/>
              <a:t>See if min =0 we finish </a:t>
            </a:r>
          </a:p>
          <a:p>
            <a:r>
              <a:rPr lang="en-US" dirty="0"/>
              <a:t>If not we subtract minutes and </a:t>
            </a:r>
            <a:r>
              <a:rPr lang="en-US" dirty="0" smtClean="0"/>
              <a:t>subtract seconds again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810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Subtract 1 when second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499</TotalTime>
  <Words>108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VHDL SECTION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SECTION 7</dc:title>
  <dc:creator/>
  <cp:lastModifiedBy>saeed fares</cp:lastModifiedBy>
  <cp:revision>10</cp:revision>
  <dcterms:created xsi:type="dcterms:W3CDTF">2006-08-16T00:00:00Z</dcterms:created>
  <dcterms:modified xsi:type="dcterms:W3CDTF">2021-01-13T01:24:48Z</dcterms:modified>
</cp:coreProperties>
</file>