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9" r:id="rId5"/>
    <p:sldId id="260" r:id="rId6"/>
    <p:sldId id="261" r:id="rId7"/>
    <p:sldId id="266" r:id="rId8"/>
    <p:sldId id="262" r:id="rId9"/>
    <p:sldId id="267" r:id="rId10"/>
    <p:sldId id="270" r:id="rId11"/>
    <p:sldId id="268" r:id="rId12"/>
    <p:sldId id="269"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D530DB6-2DB4-4DBE-9F8C-CCFF0717B041}" type="datetimeFigureOut">
              <a:rPr lang="en-US" smtClean="0"/>
              <a:t>8/14/2024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12393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439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821373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22318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4629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530DB6-2DB4-4DBE-9F8C-CCFF0717B041}"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05609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D530DB6-2DB4-4DBE-9F8C-CCFF0717B041}"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285008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30DB6-2DB4-4DBE-9F8C-CCFF0717B041}"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50133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D530DB6-2DB4-4DBE-9F8C-CCFF0717B041}" type="datetimeFigureOut">
              <a:rPr lang="en-US" smtClean="0"/>
              <a:t>8/14/2024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2900305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D530DB6-2DB4-4DBE-9F8C-CCFF0717B041}"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9172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D530DB6-2DB4-4DBE-9F8C-CCFF0717B041}" type="datetimeFigureOut">
              <a:rPr lang="en-US" smtClean="0"/>
              <a:t>8/14/2024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126425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63329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530DB6-2DB4-4DBE-9F8C-CCFF0717B041}"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42101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D530DB6-2DB4-4DBE-9F8C-CCFF0717B041}"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1597159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530DB6-2DB4-4DBE-9F8C-CCFF0717B041}"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57444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327858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530DB6-2DB4-4DBE-9F8C-CCFF0717B041}"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79D4D-5C4E-4AF3-9496-D7D0F9CF48A9}" type="slidenum">
              <a:rPr lang="en-US" smtClean="0"/>
              <a:t>‹#›</a:t>
            </a:fld>
            <a:endParaRPr lang="en-US"/>
          </a:p>
        </p:txBody>
      </p:sp>
    </p:spTree>
    <p:extLst>
      <p:ext uri="{BB962C8B-B14F-4D97-AF65-F5344CB8AC3E}">
        <p14:creationId xmlns:p14="http://schemas.microsoft.com/office/powerpoint/2010/main" val="1538546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530DB6-2DB4-4DBE-9F8C-CCFF0717B041}" type="datetimeFigureOut">
              <a:rPr lang="en-US" smtClean="0"/>
              <a:t>8/14/2024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479D4D-5C4E-4AF3-9496-D7D0F9CF48A9}" type="slidenum">
              <a:rPr lang="en-US" smtClean="0"/>
              <a:t>‹#›</a:t>
            </a:fld>
            <a:endParaRPr lang="en-US"/>
          </a:p>
        </p:txBody>
      </p:sp>
    </p:spTree>
    <p:extLst>
      <p:ext uri="{BB962C8B-B14F-4D97-AF65-F5344CB8AC3E}">
        <p14:creationId xmlns:p14="http://schemas.microsoft.com/office/powerpoint/2010/main" val="18471551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vsi.ir/graphic-design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iranvecto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dirty="0" smtClean="0">
                <a:latin typeface="Arabic Typesetting" panose="03020402040406030203" pitchFamily="66" charset="-78"/>
                <a:cs typeface="Arabic Typesetting" panose="03020402040406030203" pitchFamily="66" charset="-78"/>
              </a:rPr>
              <a:t>فایل های بیت مپ</a:t>
            </a: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301483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98" y="1"/>
            <a:ext cx="6315071" cy="353249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3969" y="3156182"/>
            <a:ext cx="6479931" cy="3631479"/>
          </a:xfrm>
          <a:prstGeom prst="rect">
            <a:avLst/>
          </a:prstGeom>
        </p:spPr>
      </p:pic>
    </p:spTree>
    <p:extLst>
      <p:ext uri="{BB962C8B-B14F-4D97-AF65-F5344CB8AC3E}">
        <p14:creationId xmlns:p14="http://schemas.microsoft.com/office/powerpoint/2010/main" val="29212295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آیا میتوان از بیت مپ برای تجسم داده ها استفاده کرد؟</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a:t>بله، بیت مپ ها را می توان در تجسم داده ها استفاده کرد، اگرچه گرافیک برداری اغلب برای جنبه های خاصی ترجیح داده می شود. بیت مپ ها برای نمایش تصاویر پیچیده و دقیق مانند نقشه های حرارتی، عکس ها یا نمودارهای پیچیده مناسب هستند. هنگام ایجاد تجسم داده هایی که نیاز به سطح بالایی از جزئیات یا واقع گرایی دارند، ترکیب بیت مپ می تواند ارائه اطلاعات را بهبود بخشد. نکته کلیدی این است که بر اساس نیازهای خاص پروژه تجسم داده خود تعادل ایجاد کنید.</a:t>
            </a:r>
          </a:p>
          <a:p>
            <a:pPr algn="r"/>
            <a:endParaRPr lang="fa-IR" dirty="0"/>
          </a:p>
          <a:p>
            <a:pPr algn="r"/>
            <a:endParaRPr lang="en-US" dirty="0"/>
          </a:p>
        </p:txBody>
      </p:sp>
    </p:spTree>
    <p:extLst>
      <p:ext uri="{BB962C8B-B14F-4D97-AF65-F5344CB8AC3E}">
        <p14:creationId xmlns:p14="http://schemas.microsoft.com/office/powerpoint/2010/main" val="210425008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094"/>
            <a:ext cx="7060223" cy="40486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6586" y="2788680"/>
            <a:ext cx="5575414" cy="3714039"/>
          </a:xfrm>
          <a:prstGeom prst="rect">
            <a:avLst/>
          </a:prstGeom>
        </p:spPr>
      </p:pic>
    </p:spTree>
    <p:extLst>
      <p:ext uri="{BB962C8B-B14F-4D97-AF65-F5344CB8AC3E}">
        <p14:creationId xmlns:p14="http://schemas.microsoft.com/office/powerpoint/2010/main" val="3743521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a:r>
              <a:rPr lang="fa-IR" dirty="0"/>
              <a:t>به طور کلی، فایل های بیت مپ به دلیل قابلیت ذخیره تصاویر دقیق و باکیفیت با میلیون ها رنگ، کاربردهای گسترده ای در صنایع و بخش های مختلف دارند. آنها همه کاره هستند و با اکثر نرم افزارهای ویرایش و طراحی تصویر سازگار هستند و آنها را به انتخابی محبوب برای بسیاری از حرفه ای ها تبدیل می کند</a:t>
            </a:r>
            <a:r>
              <a:rPr lang="fa-IR" dirty="0" smtClean="0"/>
              <a:t>.</a:t>
            </a:r>
          </a:p>
          <a:p>
            <a:pPr algn="r"/>
            <a:r>
              <a:rPr lang="fa-IR" dirty="0"/>
              <a:t> فایل </a:t>
            </a:r>
            <a:r>
              <a:rPr lang="fa-IR" dirty="0" smtClean="0"/>
              <a:t>بیت مپ یک </a:t>
            </a:r>
            <a:r>
              <a:rPr lang="fa-IR" dirty="0"/>
              <a:t>فرمت فایل تصویری گرافیکی شطرنجی است که تصاویر را پیکسل به پیکسل ذخیره می کند. معمولاً برای ذخیره عکس های دیجیتال، عناصر </a:t>
            </a:r>
            <a:r>
              <a:rPr lang="fa-IR" dirty="0">
                <a:hlinkClick r:id="rId2"/>
              </a:rPr>
              <a:t>طراحی گرافیکی</a:t>
            </a:r>
            <a:r>
              <a:rPr lang="fa-IR" dirty="0"/>
              <a:t> و تصاویر برای چاپ استفاده می شود. درک </a:t>
            </a:r>
            <a:r>
              <a:rPr lang="fa-IR"/>
              <a:t>فایل </a:t>
            </a:r>
            <a:r>
              <a:rPr lang="fa-IR" smtClean="0"/>
              <a:t>و </a:t>
            </a:r>
            <a:r>
              <a:rPr lang="fa-IR" dirty="0"/>
              <a:t>نحوه کار آنها برای هر کسی که با تصاویر دیجیتال کار می کند ضروری است.</a:t>
            </a:r>
            <a:endParaRPr lang="en-US" dirty="0"/>
          </a:p>
        </p:txBody>
      </p:sp>
    </p:spTree>
    <p:extLst>
      <p:ext uri="{BB962C8B-B14F-4D97-AF65-F5344CB8AC3E}">
        <p14:creationId xmlns:p14="http://schemas.microsoft.com/office/powerpoint/2010/main" val="14792791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بیت مپ چیست ؟</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fontAlgn="base"/>
            <a:r>
              <a:rPr lang="fa-IR" dirty="0" smtClean="0"/>
              <a:t>تصاویری </a:t>
            </a:r>
            <a:r>
              <a:rPr lang="fa-IR" dirty="0"/>
              <a:t>هستند که به صورت پیکسل پیکسل میباشند و رنگ های مربوط به تصویر به صورت پیکسل پیکسل نگاشت میشوند</a:t>
            </a:r>
            <a:r>
              <a:rPr lang="fa-IR" dirty="0" smtClean="0"/>
              <a:t>.</a:t>
            </a:r>
          </a:p>
          <a:p>
            <a:pPr algn="r" fontAlgn="base"/>
            <a:r>
              <a:rPr lang="fa-IR" dirty="0" smtClean="0"/>
              <a:t>فرمت هایی که تصویر را به شکل نقشه بیتی ذخیره میکنند : </a:t>
            </a:r>
          </a:p>
          <a:p>
            <a:pPr algn="r" fontAlgn="base"/>
            <a:r>
              <a:rPr lang="en-US" dirty="0" smtClean="0"/>
              <a:t>JPEG</a:t>
            </a:r>
          </a:p>
          <a:p>
            <a:pPr algn="r" fontAlgn="base"/>
            <a:r>
              <a:rPr lang="en-US" dirty="0" smtClean="0"/>
              <a:t>BMP</a:t>
            </a:r>
          </a:p>
          <a:p>
            <a:pPr algn="r" fontAlgn="base"/>
            <a:r>
              <a:rPr lang="en-US" dirty="0" smtClean="0"/>
              <a:t>TIFF</a:t>
            </a:r>
          </a:p>
          <a:p>
            <a:pPr algn="r" fontAlgn="base"/>
            <a:r>
              <a:rPr lang="en-US" dirty="0" smtClean="0"/>
              <a:t>PNG</a:t>
            </a:r>
          </a:p>
          <a:p>
            <a:pPr algn="r" fontAlgn="base"/>
            <a:r>
              <a:rPr lang="en-US" dirty="0" smtClean="0"/>
              <a:t>GIF</a:t>
            </a:r>
            <a:endParaRPr lang="fa-IR" dirty="0"/>
          </a:p>
        </p:txBody>
      </p:sp>
    </p:spTree>
    <p:extLst>
      <p:ext uri="{BB962C8B-B14F-4D97-AF65-F5344CB8AC3E}">
        <p14:creationId xmlns:p14="http://schemas.microsoft.com/office/powerpoint/2010/main" val="33219982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فایل بیت مپ چگونه کار میکند ؟</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a:t>فایل‌های بیت مپ تصاویر را به صورت شبکه‌ای از پیکسل‌ها ذخیره می‌کنند و هر پیکسل حاوی اطلاعاتی درباره رنگ و موقعیت آن است. رنگ هر پیکسل با مجموعه ای از بیت ها نشان داده می شود که مقادیر </a:t>
            </a:r>
            <a:r>
              <a:rPr lang="fa-IR" dirty="0" smtClean="0"/>
              <a:t>آر جی بی</a:t>
            </a:r>
            <a:r>
              <a:rPr lang="fa-IR" dirty="0"/>
              <a:t> آن را مشخص می کند. این اطلاعات به گونه ای در فایل ذخیره می شود که امکان ایجاد مجدد تصویر در صفحه رایانه را فراهم می کند.</a:t>
            </a:r>
          </a:p>
          <a:p>
            <a:pPr algn="r"/>
            <a:r>
              <a:rPr lang="fa-IR" dirty="0"/>
              <a:t>هنگامی که یک فایل بیت مپ توسط یک برنامه مشاهده یا ویرایش تصویر باز می شود، برنامه اطلاعات ذخیره شده در فایل را می خواند و از آن برای نمایش تصویر روی صفحه استفاده می کند. این برنامه اطلاعات رنگ و موقعیت هر پیکسل را تفسیر می کند تا تصویر را همانطور که در ابتدا ایجاد شده است ارائه دهد.</a:t>
            </a:r>
          </a:p>
        </p:txBody>
      </p:sp>
    </p:spTree>
    <p:extLst>
      <p:ext uri="{BB962C8B-B14F-4D97-AF65-F5344CB8AC3E}">
        <p14:creationId xmlns:p14="http://schemas.microsoft.com/office/powerpoint/2010/main" val="31111300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تصاویر وکتور</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a:t> </a:t>
            </a:r>
            <a:r>
              <a:rPr lang="fa-IR" dirty="0">
                <a:hlinkClick r:id="rId2"/>
              </a:rPr>
              <a:t>فایل های وکتور یا برداری</a:t>
            </a:r>
            <a:r>
              <a:rPr lang="fa-IR" dirty="0"/>
              <a:t> از نقاط ، خطوط ، دایره ، منحنی ، چند ضلعی و … تشکیل می شوند.</a:t>
            </a:r>
          </a:p>
          <a:p>
            <a:pPr algn="r"/>
            <a:r>
              <a:rPr lang="fa-IR" dirty="0"/>
              <a:t>در فایل های وکتور بر خلاف فایل های پیکسلی با بزرگنمایی تصاویر دچار افت کیفیت نخواهیم شد و دلیل آن هم تشکیل شدن این فایل ها به صورت ریاضی می باشد . همچنین می توان اجزای این فایل ها را در نرم افزار های مربوطه به راحتی جابجا کرد بدون این که کیفیت آنها کاهش یابد .</a:t>
            </a:r>
          </a:p>
          <a:p>
            <a:pPr algn="r"/>
            <a:endParaRPr lang="en-US" dirty="0"/>
          </a:p>
        </p:txBody>
      </p:sp>
    </p:spTree>
    <p:extLst>
      <p:ext uri="{BB962C8B-B14F-4D97-AF65-F5344CB8AC3E}">
        <p14:creationId xmlns:p14="http://schemas.microsoft.com/office/powerpoint/2010/main" val="31646815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4533" y="1410887"/>
            <a:ext cx="7154334" cy="4024313"/>
          </a:xfrm>
        </p:spPr>
      </p:pic>
    </p:spTree>
    <p:extLst>
      <p:ext uri="{BB962C8B-B14F-4D97-AF65-F5344CB8AC3E}">
        <p14:creationId xmlns:p14="http://schemas.microsoft.com/office/powerpoint/2010/main" val="18661742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a:r>
              <a:rPr lang="fa-IR" dirty="0" smtClean="0"/>
              <a:t>فرمت های رایج تصاویر وکتوری:</a:t>
            </a:r>
            <a:endParaRPr lang="fa-IR" dirty="0"/>
          </a:p>
          <a:p>
            <a:pPr algn="r"/>
            <a:r>
              <a:rPr lang="en-US" dirty="0"/>
              <a:t>DXF </a:t>
            </a:r>
            <a:endParaRPr lang="en-US" dirty="0" smtClean="0"/>
          </a:p>
          <a:p>
            <a:pPr algn="r"/>
            <a:r>
              <a:rPr lang="en-US" dirty="0" smtClean="0"/>
              <a:t>CDR </a:t>
            </a:r>
          </a:p>
          <a:p>
            <a:pPr algn="r"/>
            <a:r>
              <a:rPr lang="en-US" dirty="0" smtClean="0"/>
              <a:t>AI </a:t>
            </a:r>
          </a:p>
          <a:p>
            <a:pPr algn="r"/>
            <a:r>
              <a:rPr lang="en-US" dirty="0" smtClean="0"/>
              <a:t>EPS </a:t>
            </a:r>
          </a:p>
          <a:p>
            <a:pPr algn="r"/>
            <a:r>
              <a:rPr lang="en-US" dirty="0" smtClean="0"/>
              <a:t>PDF </a:t>
            </a:r>
          </a:p>
          <a:p>
            <a:pPr algn="r"/>
            <a:r>
              <a:rPr lang="en-US" dirty="0" smtClean="0"/>
              <a:t>WMF</a:t>
            </a:r>
            <a:endParaRPr lang="en-US" dirty="0"/>
          </a:p>
        </p:txBody>
      </p:sp>
    </p:spTree>
    <p:extLst>
      <p:ext uri="{BB962C8B-B14F-4D97-AF65-F5344CB8AC3E}">
        <p14:creationId xmlns:p14="http://schemas.microsoft.com/office/powerpoint/2010/main" val="211455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r"/>
            <a:r>
              <a:rPr lang="fa-IR" dirty="0"/>
              <a:t>به لطف پشتیبانی گسترده از این فرمت، مشاهده تصاویر بیت مپ بسیار آسان است. اکثر سیستم عامل ها مجهز به نمایشگرهای داخلی هستند که به شما امکان می دهد فایل های بیت مپ را بدون زحمت باز و نمایش دهید. علاوه بر این، نرم‌افزارهای شخص ثالث مختلف ویژگی‌های پیشرفته‌ای را برای مشاهده و ویرایش نقشه‌های بیتی ارائه می‌دهند و بر اساس نیازها و ترجیحات شما انعطاف‌پذیری را به شما می‌دهند.</a:t>
            </a:r>
            <a:endParaRPr lang="en-US" dirty="0"/>
          </a:p>
        </p:txBody>
      </p:sp>
      <p:sp>
        <p:nvSpPr>
          <p:cNvPr id="5" name="Title 4"/>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چگونه تصاویر بیت مپ را مشاهده کنیم؟</a:t>
            </a:r>
            <a:endParaRPr lang="en-US" dirty="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370989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استفاده از فایلهای بیت مپ</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noAutofit/>
          </a:bodyPr>
          <a:lstStyle/>
          <a:p>
            <a:pPr marL="0" indent="0" algn="r">
              <a:buNone/>
            </a:pPr>
            <a:r>
              <a:rPr lang="fa-IR" sz="1600" dirty="0" smtClean="0"/>
              <a:t> </a:t>
            </a:r>
            <a:r>
              <a:rPr lang="fa-IR" sz="1600" dirty="0"/>
              <a:t>عکاسی </a:t>
            </a:r>
            <a:r>
              <a:rPr lang="fa-IR" sz="1600" dirty="0" smtClean="0"/>
              <a:t>دیجیتال</a:t>
            </a:r>
          </a:p>
          <a:p>
            <a:pPr marL="0" indent="0" algn="r">
              <a:buNone/>
            </a:pPr>
            <a:r>
              <a:rPr lang="fa-IR" sz="1600" dirty="0" smtClean="0"/>
              <a:t>طراحی گرافیک</a:t>
            </a:r>
          </a:p>
          <a:p>
            <a:pPr marL="0" indent="0" algn="r">
              <a:buNone/>
            </a:pPr>
            <a:r>
              <a:rPr lang="fa-IR" sz="1600" dirty="0" smtClean="0"/>
              <a:t>چاپ</a:t>
            </a:r>
            <a:endParaRPr lang="fa-IR" sz="1600" dirty="0"/>
          </a:p>
          <a:p>
            <a:pPr marL="0" indent="0" algn="r">
              <a:buNone/>
            </a:pPr>
            <a:r>
              <a:rPr lang="fa-IR" sz="1600" dirty="0" smtClean="0"/>
              <a:t>طراحی وب</a:t>
            </a:r>
          </a:p>
          <a:p>
            <a:pPr marL="0" indent="0" algn="r">
              <a:buNone/>
            </a:pPr>
            <a:r>
              <a:rPr lang="fa-IR" sz="1600" dirty="0" smtClean="0"/>
              <a:t>انیمیشن</a:t>
            </a:r>
          </a:p>
          <a:p>
            <a:pPr marL="0" indent="0" algn="r">
              <a:buNone/>
            </a:pPr>
            <a:r>
              <a:rPr lang="fa-IR" sz="1600" dirty="0" smtClean="0"/>
              <a:t>تصویر برداری پزشکی</a:t>
            </a:r>
          </a:p>
          <a:p>
            <a:pPr marL="0" indent="0" algn="r">
              <a:buNone/>
            </a:pPr>
            <a:r>
              <a:rPr lang="fa-IR" sz="1600" dirty="0" smtClean="0"/>
              <a:t>تصاویر ماهواره ای</a:t>
            </a:r>
          </a:p>
          <a:p>
            <a:pPr marL="0" indent="0" algn="r">
              <a:buNone/>
            </a:pPr>
            <a:r>
              <a:rPr lang="fa-IR" sz="1600" dirty="0" smtClean="0"/>
              <a:t>طراحی نماد </a:t>
            </a:r>
          </a:p>
          <a:p>
            <a:pPr marL="0" indent="0" algn="r">
              <a:buNone/>
            </a:pPr>
            <a:endParaRPr lang="fa-IR" sz="1600" dirty="0" smtClean="0"/>
          </a:p>
          <a:p>
            <a:pPr marL="0" indent="0" algn="r">
              <a:buNone/>
            </a:pPr>
            <a:endParaRPr lang="fa-IR" sz="1600" dirty="0" smtClean="0"/>
          </a:p>
          <a:p>
            <a:pPr marL="0" indent="0" algn="r">
              <a:buNone/>
            </a:pPr>
            <a:endParaRPr lang="fa-IR" sz="1600" dirty="0"/>
          </a:p>
        </p:txBody>
      </p:sp>
    </p:spTree>
    <p:extLst>
      <p:ext uri="{BB962C8B-B14F-4D97-AF65-F5344CB8AC3E}">
        <p14:creationId xmlns:p14="http://schemas.microsoft.com/office/powerpoint/2010/main" val="2416685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latin typeface="Arabic Typesetting" panose="03020402040406030203" pitchFamily="66" charset="-78"/>
                <a:cs typeface="Arabic Typesetting" panose="03020402040406030203" pitchFamily="66" charset="-78"/>
              </a:rPr>
              <a:t>فایل های بیت مپ چگونه روی بازی تاثیر میگذارند؟</a:t>
            </a: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p:txBody>
          <a:bodyPr/>
          <a:lstStyle/>
          <a:p>
            <a:pPr algn="r"/>
            <a:r>
              <a:rPr lang="fa-IR" dirty="0"/>
              <a:t>در دنیای بازی، بیت مپ ها برای ایجاد گرافیکی که دنیای مجازی را زنده می کند، اساسی است. بافت ها، شخصیت ها و جزئیات محیط اغلب به صورت بیت مپ نمایش داده می شوند. توسعه‌دهندگان بازی از ابزارها و نرم‌افزارهای تخصصی برای طراحی و پیاده‌سازی این عناصر گرافیکی استفاده می‌کنند که تجربه‌ای از بازی را از نظر بصری فراگیر می‌کند. انتخاب وضوح و کیفیت بیت مپ به طور مستقیم بر واقع گرایی و زیبایی شناسی تصاویر درون بازی تأثیر می گذارد.</a:t>
            </a:r>
            <a:endParaRPr lang="en-US" dirty="0"/>
          </a:p>
        </p:txBody>
      </p:sp>
    </p:spTree>
    <p:extLst>
      <p:ext uri="{BB962C8B-B14F-4D97-AF65-F5344CB8AC3E}">
        <p14:creationId xmlns:p14="http://schemas.microsoft.com/office/powerpoint/2010/main" val="2606073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72</TotalTime>
  <Words>721</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Arabic Typesetting</vt:lpstr>
      <vt:lpstr>Arial</vt:lpstr>
      <vt:lpstr>Century Gothic</vt:lpstr>
      <vt:lpstr>Vapor Trail</vt:lpstr>
      <vt:lpstr>فایل های بیت مپ</vt:lpstr>
      <vt:lpstr>بیت مپ چیست ؟</vt:lpstr>
      <vt:lpstr>فایل بیت مپ چگونه کار میکند ؟</vt:lpstr>
      <vt:lpstr>تصاویر وکتور</vt:lpstr>
      <vt:lpstr>PowerPoint Presentation</vt:lpstr>
      <vt:lpstr>PowerPoint Presentation</vt:lpstr>
      <vt:lpstr>چگونه تصاویر بیت مپ را مشاهده کنیم؟</vt:lpstr>
      <vt:lpstr>استفاده از فایلهای بیت مپ</vt:lpstr>
      <vt:lpstr>فایل های بیت مپ چگونه روی بازی تاثیر میگذارند؟</vt:lpstr>
      <vt:lpstr>PowerPoint Presentation</vt:lpstr>
      <vt:lpstr>آیا میتوان از بیت مپ برای تجسم داده ها استفاده کرد؟</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فایل های بیت مپ</dc:title>
  <dc:creator>saeed moemeni</dc:creator>
  <cp:lastModifiedBy>saeed moemeni</cp:lastModifiedBy>
  <cp:revision>10</cp:revision>
  <dcterms:created xsi:type="dcterms:W3CDTF">2024-08-10T06:21:22Z</dcterms:created>
  <dcterms:modified xsi:type="dcterms:W3CDTF">2024-08-14T07:31:01Z</dcterms:modified>
</cp:coreProperties>
</file>