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2"/>
  </p:notesMasterIdLst>
  <p:sldIdLst>
    <p:sldId id="256" r:id="rId2"/>
    <p:sldId id="277" r:id="rId3"/>
    <p:sldId id="279" r:id="rId4"/>
    <p:sldId id="268" r:id="rId5"/>
    <p:sldId id="270" r:id="rId6"/>
    <p:sldId id="271" r:id="rId7"/>
    <p:sldId id="276" r:id="rId8"/>
    <p:sldId id="274" r:id="rId9"/>
    <p:sldId id="280" r:id="rId10"/>
    <p:sldId id="259" r:id="rId11"/>
    <p:sldId id="283" r:id="rId12"/>
    <p:sldId id="262" r:id="rId13"/>
    <p:sldId id="278" r:id="rId14"/>
    <p:sldId id="282" r:id="rId15"/>
    <p:sldId id="281" r:id="rId16"/>
    <p:sldId id="273" r:id="rId17"/>
    <p:sldId id="275" r:id="rId18"/>
    <p:sldId id="260" r:id="rId19"/>
    <p:sldId id="265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7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235930-08DE-E340-9568-313410C160C0}" v="181" dt="2018-11-27T17:19:38.4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48"/>
  </p:normalViewPr>
  <p:slideViewPr>
    <p:cSldViewPr snapToGrid="0">
      <p:cViewPr varScale="1">
        <p:scale>
          <a:sx n="107" d="100"/>
          <a:sy n="107" d="100"/>
        </p:scale>
        <p:origin x="48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eed Nejati" userId="S::snejati@uwaterloo.ca::a2362ee3-d6ec-46d8-81f4-c2bd574b6d37" providerId="AD" clId="Web-{76EDD365-99CD-4016-97EF-7546071AF25D}"/>
  </pc:docChgLst>
  <pc:docChgLst>
    <pc:chgData name="Saeed Nejati" userId="a2362ee3-d6ec-46d8-81f4-c2bd574b6d37" providerId="ADAL" clId="{73319E9F-D97A-BB44-89D7-F566DBB37D28}"/>
    <pc:docChg chg="undo custSel addSld modSld">
      <pc:chgData name="Saeed Nejati" userId="a2362ee3-d6ec-46d8-81f4-c2bd574b6d37" providerId="ADAL" clId="{73319E9F-D97A-BB44-89D7-F566DBB37D28}" dt="2018-08-30T12:18:17.106" v="688" actId="20577"/>
      <pc:docMkLst>
        <pc:docMk/>
      </pc:docMkLst>
      <pc:sldChg chg="modSp">
        <pc:chgData name="Saeed Nejati" userId="a2362ee3-d6ec-46d8-81f4-c2bd574b6d37" providerId="ADAL" clId="{73319E9F-D97A-BB44-89D7-F566DBB37D28}" dt="2018-08-30T12:16:29.566" v="669" actId="20577"/>
        <pc:sldMkLst>
          <pc:docMk/>
          <pc:sldMk cId="1500804121" sldId="263"/>
        </pc:sldMkLst>
        <pc:spChg chg="mod">
          <ac:chgData name="Saeed Nejati" userId="a2362ee3-d6ec-46d8-81f4-c2bd574b6d37" providerId="ADAL" clId="{73319E9F-D97A-BB44-89D7-F566DBB37D28}" dt="2018-08-30T12:16:29.566" v="669" actId="20577"/>
          <ac:spMkLst>
            <pc:docMk/>
            <pc:sldMk cId="1500804121" sldId="263"/>
            <ac:spMk id="3" creationId="{8FF34889-9EE4-4E42-A893-82441FE504B8}"/>
          </ac:spMkLst>
        </pc:spChg>
      </pc:sldChg>
      <pc:sldChg chg="modSp modNotesTx">
        <pc:chgData name="Saeed Nejati" userId="a2362ee3-d6ec-46d8-81f4-c2bd574b6d37" providerId="ADAL" clId="{73319E9F-D97A-BB44-89D7-F566DBB37D28}" dt="2018-08-29T16:17:20.725" v="316" actId="20577"/>
        <pc:sldMkLst>
          <pc:docMk/>
          <pc:sldMk cId="767961938" sldId="268"/>
        </pc:sldMkLst>
        <pc:spChg chg="mod">
          <ac:chgData name="Saeed Nejati" userId="a2362ee3-d6ec-46d8-81f4-c2bd574b6d37" providerId="ADAL" clId="{73319E9F-D97A-BB44-89D7-F566DBB37D28}" dt="2018-08-29T14:30:59.242" v="1" actId="207"/>
          <ac:spMkLst>
            <pc:docMk/>
            <pc:sldMk cId="767961938" sldId="268"/>
            <ac:spMk id="5" creationId="{57CFECBB-83C7-4F4C-B2ED-F69D23BE69FA}"/>
          </ac:spMkLst>
        </pc:spChg>
        <pc:spChg chg="mod">
          <ac:chgData name="Saeed Nejati" userId="a2362ee3-d6ec-46d8-81f4-c2bd574b6d37" providerId="ADAL" clId="{73319E9F-D97A-BB44-89D7-F566DBB37D28}" dt="2018-08-29T14:30:59.242" v="1" actId="207"/>
          <ac:spMkLst>
            <pc:docMk/>
            <pc:sldMk cId="767961938" sldId="268"/>
            <ac:spMk id="6" creationId="{A6F36347-4D71-8C4A-9E73-FC3BF7DB1DAF}"/>
          </ac:spMkLst>
        </pc:spChg>
        <pc:spChg chg="mod">
          <ac:chgData name="Saeed Nejati" userId="a2362ee3-d6ec-46d8-81f4-c2bd574b6d37" providerId="ADAL" clId="{73319E9F-D97A-BB44-89D7-F566DBB37D28}" dt="2018-08-29T14:30:59.242" v="1" actId="207"/>
          <ac:spMkLst>
            <pc:docMk/>
            <pc:sldMk cId="767961938" sldId="268"/>
            <ac:spMk id="7" creationId="{C6ECC56C-3E6F-F048-8577-59AE9D7EA76D}"/>
          </ac:spMkLst>
        </pc:spChg>
        <pc:spChg chg="mod">
          <ac:chgData name="Saeed Nejati" userId="a2362ee3-d6ec-46d8-81f4-c2bd574b6d37" providerId="ADAL" clId="{73319E9F-D97A-BB44-89D7-F566DBB37D28}" dt="2018-08-29T14:30:59.242" v="1" actId="207"/>
          <ac:spMkLst>
            <pc:docMk/>
            <pc:sldMk cId="767961938" sldId="268"/>
            <ac:spMk id="8" creationId="{C9327F53-7899-4C42-A472-79277DFEC280}"/>
          </ac:spMkLst>
        </pc:spChg>
        <pc:spChg chg="mod">
          <ac:chgData name="Saeed Nejati" userId="a2362ee3-d6ec-46d8-81f4-c2bd574b6d37" providerId="ADAL" clId="{73319E9F-D97A-BB44-89D7-F566DBB37D28}" dt="2018-08-29T14:30:59.242" v="1" actId="207"/>
          <ac:spMkLst>
            <pc:docMk/>
            <pc:sldMk cId="767961938" sldId="268"/>
            <ac:spMk id="9" creationId="{6FF28617-D3F0-0947-B3AF-7089E397DF5E}"/>
          </ac:spMkLst>
        </pc:spChg>
        <pc:spChg chg="mod">
          <ac:chgData name="Saeed Nejati" userId="a2362ee3-d6ec-46d8-81f4-c2bd574b6d37" providerId="ADAL" clId="{73319E9F-D97A-BB44-89D7-F566DBB37D28}" dt="2018-08-29T14:34:05.915" v="4" actId="207"/>
          <ac:spMkLst>
            <pc:docMk/>
            <pc:sldMk cId="767961938" sldId="268"/>
            <ac:spMk id="17" creationId="{2E9908E7-0324-D04D-BD62-D4C9F813DB48}"/>
          </ac:spMkLst>
        </pc:spChg>
        <pc:spChg chg="mod">
          <ac:chgData name="Saeed Nejati" userId="a2362ee3-d6ec-46d8-81f4-c2bd574b6d37" providerId="ADAL" clId="{73319E9F-D97A-BB44-89D7-F566DBB37D28}" dt="2018-08-29T14:34:05.915" v="4" actId="207"/>
          <ac:spMkLst>
            <pc:docMk/>
            <pc:sldMk cId="767961938" sldId="268"/>
            <ac:spMk id="24" creationId="{F0309EA7-45DD-5C41-8748-A6FFFC1A6A08}"/>
          </ac:spMkLst>
        </pc:spChg>
        <pc:spChg chg="mod">
          <ac:chgData name="Saeed Nejati" userId="a2362ee3-d6ec-46d8-81f4-c2bd574b6d37" providerId="ADAL" clId="{73319E9F-D97A-BB44-89D7-F566DBB37D28}" dt="2018-08-29T14:34:05.915" v="4" actId="207"/>
          <ac:spMkLst>
            <pc:docMk/>
            <pc:sldMk cId="767961938" sldId="268"/>
            <ac:spMk id="25" creationId="{E6893AE3-CEF5-B649-8B09-118F96F87C47}"/>
          </ac:spMkLst>
        </pc:spChg>
        <pc:spChg chg="mod">
          <ac:chgData name="Saeed Nejati" userId="a2362ee3-d6ec-46d8-81f4-c2bd574b6d37" providerId="ADAL" clId="{73319E9F-D97A-BB44-89D7-F566DBB37D28}" dt="2018-08-29T14:34:05.915" v="4" actId="207"/>
          <ac:spMkLst>
            <pc:docMk/>
            <pc:sldMk cId="767961938" sldId="268"/>
            <ac:spMk id="26" creationId="{17EF17C7-D287-F746-8121-F16E43AA0F3A}"/>
          </ac:spMkLst>
        </pc:spChg>
        <pc:spChg chg="mod">
          <ac:chgData name="Saeed Nejati" userId="a2362ee3-d6ec-46d8-81f4-c2bd574b6d37" providerId="ADAL" clId="{73319E9F-D97A-BB44-89D7-F566DBB37D28}" dt="2018-08-29T14:31:46.225" v="2" actId="207"/>
          <ac:spMkLst>
            <pc:docMk/>
            <pc:sldMk cId="767961938" sldId="268"/>
            <ac:spMk id="48" creationId="{35CE8A1F-4F83-1F4E-AF6A-F0259E273920}"/>
          </ac:spMkLst>
        </pc:spChg>
        <pc:spChg chg="mod">
          <ac:chgData name="Saeed Nejati" userId="a2362ee3-d6ec-46d8-81f4-c2bd574b6d37" providerId="ADAL" clId="{73319E9F-D97A-BB44-89D7-F566DBB37D28}" dt="2018-08-29T14:31:46.225" v="2" actId="207"/>
          <ac:spMkLst>
            <pc:docMk/>
            <pc:sldMk cId="767961938" sldId="268"/>
            <ac:spMk id="49" creationId="{5542F9BB-1A3B-1848-AC23-60EE33F8415A}"/>
          </ac:spMkLst>
        </pc:spChg>
        <pc:spChg chg="mod">
          <ac:chgData name="Saeed Nejati" userId="a2362ee3-d6ec-46d8-81f4-c2bd574b6d37" providerId="ADAL" clId="{73319E9F-D97A-BB44-89D7-F566DBB37D28}" dt="2018-08-29T14:31:46.225" v="2" actId="207"/>
          <ac:spMkLst>
            <pc:docMk/>
            <pc:sldMk cId="767961938" sldId="268"/>
            <ac:spMk id="50" creationId="{B218CB33-0D5F-8F40-9A5A-E2B7D023C63F}"/>
          </ac:spMkLst>
        </pc:spChg>
        <pc:spChg chg="mod">
          <ac:chgData name="Saeed Nejati" userId="a2362ee3-d6ec-46d8-81f4-c2bd574b6d37" providerId="ADAL" clId="{73319E9F-D97A-BB44-89D7-F566DBB37D28}" dt="2018-08-29T14:31:46.225" v="2" actId="207"/>
          <ac:spMkLst>
            <pc:docMk/>
            <pc:sldMk cId="767961938" sldId="268"/>
            <ac:spMk id="51" creationId="{2456F010-EF35-A347-87F4-B583CBC487FC}"/>
          </ac:spMkLst>
        </pc:spChg>
        <pc:spChg chg="mod">
          <ac:chgData name="Saeed Nejati" userId="a2362ee3-d6ec-46d8-81f4-c2bd574b6d37" providerId="ADAL" clId="{73319E9F-D97A-BB44-89D7-F566DBB37D28}" dt="2018-08-29T14:31:46.225" v="2" actId="207"/>
          <ac:spMkLst>
            <pc:docMk/>
            <pc:sldMk cId="767961938" sldId="268"/>
            <ac:spMk id="52" creationId="{3AE7D51C-0B15-EE4D-968D-C70D4318323C}"/>
          </ac:spMkLst>
        </pc:spChg>
        <pc:spChg chg="mod">
          <ac:chgData name="Saeed Nejati" userId="a2362ee3-d6ec-46d8-81f4-c2bd574b6d37" providerId="ADAL" clId="{73319E9F-D97A-BB44-89D7-F566DBB37D28}" dt="2018-08-29T14:34:25.999" v="5" actId="14100"/>
          <ac:spMkLst>
            <pc:docMk/>
            <pc:sldMk cId="767961938" sldId="268"/>
            <ac:spMk id="82" creationId="{955E0035-2A5F-5749-8641-DFF7C773530B}"/>
          </ac:spMkLst>
        </pc:spChg>
        <pc:cxnChg chg="mod">
          <ac:chgData name="Saeed Nejati" userId="a2362ee3-d6ec-46d8-81f4-c2bd574b6d37" providerId="ADAL" clId="{73319E9F-D97A-BB44-89D7-F566DBB37D28}" dt="2018-08-29T14:34:25.999" v="5" actId="14100"/>
          <ac:cxnSpMkLst>
            <pc:docMk/>
            <pc:sldMk cId="767961938" sldId="268"/>
            <ac:cxnSpMk id="67" creationId="{AB85A3DF-3D18-0C4B-A2AA-1F9FF1D09606}"/>
          </ac:cxnSpMkLst>
        </pc:cxnChg>
      </pc:sldChg>
      <pc:sldChg chg="modSp">
        <pc:chgData name="Saeed Nejati" userId="a2362ee3-d6ec-46d8-81f4-c2bd574b6d37" providerId="ADAL" clId="{73319E9F-D97A-BB44-89D7-F566DBB37D28}" dt="2018-08-30T08:44:32.039" v="372"/>
        <pc:sldMkLst>
          <pc:docMk/>
          <pc:sldMk cId="1706611482" sldId="273"/>
        </pc:sldMkLst>
        <pc:spChg chg="mod">
          <ac:chgData name="Saeed Nejati" userId="a2362ee3-d6ec-46d8-81f4-c2bd574b6d37" providerId="ADAL" clId="{73319E9F-D97A-BB44-89D7-F566DBB37D28}" dt="2018-08-30T08:44:32.039" v="372"/>
          <ac:spMkLst>
            <pc:docMk/>
            <pc:sldMk cId="1706611482" sldId="273"/>
            <ac:spMk id="3" creationId="{A5B3C447-60CF-744E-B3D9-C45F8E6C2FC2}"/>
          </ac:spMkLst>
        </pc:spChg>
      </pc:sldChg>
      <pc:sldChg chg="addSp modSp">
        <pc:chgData name="Saeed Nejati" userId="a2362ee3-d6ec-46d8-81f4-c2bd574b6d37" providerId="ADAL" clId="{73319E9F-D97A-BB44-89D7-F566DBB37D28}" dt="2018-08-30T12:13:12.445" v="603" actId="20577"/>
        <pc:sldMkLst>
          <pc:docMk/>
          <pc:sldMk cId="38609879" sldId="274"/>
        </pc:sldMkLst>
        <pc:spChg chg="mod">
          <ac:chgData name="Saeed Nejati" userId="a2362ee3-d6ec-46d8-81f4-c2bd574b6d37" providerId="ADAL" clId="{73319E9F-D97A-BB44-89D7-F566DBB37D28}" dt="2018-08-30T08:47:38.664" v="389"/>
          <ac:spMkLst>
            <pc:docMk/>
            <pc:sldMk cId="38609879" sldId="274"/>
            <ac:spMk id="2" creationId="{145692BA-58DA-C248-8FE7-B2559CAB70C7}"/>
          </ac:spMkLst>
        </pc:spChg>
        <pc:spChg chg="mod">
          <ac:chgData name="Saeed Nejati" userId="a2362ee3-d6ec-46d8-81f4-c2bd574b6d37" providerId="ADAL" clId="{73319E9F-D97A-BB44-89D7-F566DBB37D28}" dt="2018-08-30T12:13:12.445" v="603" actId="20577"/>
          <ac:spMkLst>
            <pc:docMk/>
            <pc:sldMk cId="38609879" sldId="274"/>
            <ac:spMk id="3" creationId="{4BB76233-CA4E-8E46-BF43-9311E470BCBD}"/>
          </ac:spMkLst>
        </pc:spChg>
        <pc:spChg chg="add mod">
          <ac:chgData name="Saeed Nejati" userId="a2362ee3-d6ec-46d8-81f4-c2bd574b6d37" providerId="ADAL" clId="{73319E9F-D97A-BB44-89D7-F566DBB37D28}" dt="2018-08-30T12:13:05.545" v="588" actId="1076"/>
          <ac:spMkLst>
            <pc:docMk/>
            <pc:sldMk cId="38609879" sldId="274"/>
            <ac:spMk id="5" creationId="{BF895092-1C09-114B-B2FC-073153E961C8}"/>
          </ac:spMkLst>
        </pc:spChg>
      </pc:sldChg>
      <pc:sldChg chg="modSp">
        <pc:chgData name="Saeed Nejati" userId="a2362ee3-d6ec-46d8-81f4-c2bd574b6d37" providerId="ADAL" clId="{73319E9F-D97A-BB44-89D7-F566DBB37D28}" dt="2018-08-30T12:11:10.872" v="572" actId="20577"/>
        <pc:sldMkLst>
          <pc:docMk/>
          <pc:sldMk cId="2596179920" sldId="275"/>
        </pc:sldMkLst>
        <pc:spChg chg="mod">
          <ac:chgData name="Saeed Nejati" userId="a2362ee3-d6ec-46d8-81f4-c2bd574b6d37" providerId="ADAL" clId="{73319E9F-D97A-BB44-89D7-F566DBB37D28}" dt="2018-08-30T12:11:10.872" v="572" actId="20577"/>
          <ac:spMkLst>
            <pc:docMk/>
            <pc:sldMk cId="2596179920" sldId="275"/>
            <ac:spMk id="3" creationId="{3F1C0980-8AD1-BC45-8C64-1FC83A88C537}"/>
          </ac:spMkLst>
        </pc:spChg>
      </pc:sldChg>
      <pc:sldChg chg="modAnim">
        <pc:chgData name="Saeed Nejati" userId="a2362ee3-d6ec-46d8-81f4-c2bd574b6d37" providerId="ADAL" clId="{73319E9F-D97A-BB44-89D7-F566DBB37D28}" dt="2018-08-30T08:46:50.988" v="384"/>
        <pc:sldMkLst>
          <pc:docMk/>
          <pc:sldMk cId="1131046348" sldId="276"/>
        </pc:sldMkLst>
      </pc:sldChg>
      <pc:sldChg chg="modSp">
        <pc:chgData name="Saeed Nejati" userId="a2362ee3-d6ec-46d8-81f4-c2bd574b6d37" providerId="ADAL" clId="{73319E9F-D97A-BB44-89D7-F566DBB37D28}" dt="2018-08-30T12:18:17.106" v="688" actId="20577"/>
        <pc:sldMkLst>
          <pc:docMk/>
          <pc:sldMk cId="108014303" sldId="277"/>
        </pc:sldMkLst>
        <pc:spChg chg="mod">
          <ac:chgData name="Saeed Nejati" userId="a2362ee3-d6ec-46d8-81f4-c2bd574b6d37" providerId="ADAL" clId="{73319E9F-D97A-BB44-89D7-F566DBB37D28}" dt="2018-08-30T12:18:17.106" v="688" actId="20577"/>
          <ac:spMkLst>
            <pc:docMk/>
            <pc:sldMk cId="108014303" sldId="277"/>
            <ac:spMk id="3" creationId="{267C2682-0E14-8243-8924-5C14699E028A}"/>
          </ac:spMkLst>
        </pc:spChg>
      </pc:sldChg>
      <pc:sldChg chg="addSp delSp modSp modAnim">
        <pc:chgData name="Saeed Nejati" userId="a2362ee3-d6ec-46d8-81f4-c2bd574b6d37" providerId="ADAL" clId="{73319E9F-D97A-BB44-89D7-F566DBB37D28}" dt="2018-08-29T15:26:33.483" v="239" actId="1035"/>
        <pc:sldMkLst>
          <pc:docMk/>
          <pc:sldMk cId="87286136" sldId="278"/>
        </pc:sldMkLst>
        <pc:spChg chg="mod">
          <ac:chgData name="Saeed Nejati" userId="a2362ee3-d6ec-46d8-81f4-c2bd574b6d37" providerId="ADAL" clId="{73319E9F-D97A-BB44-89D7-F566DBB37D28}" dt="2018-08-29T15:09:19.229" v="91" actId="20577"/>
          <ac:spMkLst>
            <pc:docMk/>
            <pc:sldMk cId="87286136" sldId="278"/>
            <ac:spMk id="3" creationId="{0C299170-5452-6146-94C5-2FC2CAF17ED0}"/>
          </ac:spMkLst>
        </pc:spChg>
        <pc:spChg chg="add mod topLvl">
          <ac:chgData name="Saeed Nejati" userId="a2362ee3-d6ec-46d8-81f4-c2bd574b6d37" providerId="ADAL" clId="{73319E9F-D97A-BB44-89D7-F566DBB37D28}" dt="2018-08-29T15:03:09.903" v="53" actId="165"/>
          <ac:spMkLst>
            <pc:docMk/>
            <pc:sldMk cId="87286136" sldId="278"/>
            <ac:spMk id="5" creationId="{609B5FD5-7ED7-EE40-9AC5-7407F7266569}"/>
          </ac:spMkLst>
        </pc:spChg>
        <pc:spChg chg="add del mod">
          <ac:chgData name="Saeed Nejati" userId="a2362ee3-d6ec-46d8-81f4-c2bd574b6d37" providerId="ADAL" clId="{73319E9F-D97A-BB44-89D7-F566DBB37D28}" dt="2018-08-29T14:57:23.302" v="32" actId="478"/>
          <ac:spMkLst>
            <pc:docMk/>
            <pc:sldMk cId="87286136" sldId="278"/>
            <ac:spMk id="6" creationId="{5F812E6A-A444-1D4C-8B78-AB8CE4098B12}"/>
          </ac:spMkLst>
        </pc:spChg>
        <pc:spChg chg="add del mod">
          <ac:chgData name="Saeed Nejati" userId="a2362ee3-d6ec-46d8-81f4-c2bd574b6d37" providerId="ADAL" clId="{73319E9F-D97A-BB44-89D7-F566DBB37D28}" dt="2018-08-29T14:57:27.975" v="33" actId="478"/>
          <ac:spMkLst>
            <pc:docMk/>
            <pc:sldMk cId="87286136" sldId="278"/>
            <ac:spMk id="7" creationId="{0EEC7F98-D257-F54B-9AB7-C98753C84FD9}"/>
          </ac:spMkLst>
        </pc:spChg>
        <pc:spChg chg="add mod topLvl">
          <ac:chgData name="Saeed Nejati" userId="a2362ee3-d6ec-46d8-81f4-c2bd574b6d37" providerId="ADAL" clId="{73319E9F-D97A-BB44-89D7-F566DBB37D28}" dt="2018-08-29T15:03:09.903" v="53" actId="165"/>
          <ac:spMkLst>
            <pc:docMk/>
            <pc:sldMk cId="87286136" sldId="278"/>
            <ac:spMk id="8" creationId="{68A771A7-11DA-E84E-ACEB-86FE5559D8D3}"/>
          </ac:spMkLst>
        </pc:spChg>
        <pc:spChg chg="add mod topLvl">
          <ac:chgData name="Saeed Nejati" userId="a2362ee3-d6ec-46d8-81f4-c2bd574b6d37" providerId="ADAL" clId="{73319E9F-D97A-BB44-89D7-F566DBB37D28}" dt="2018-08-29T15:03:09.903" v="53" actId="165"/>
          <ac:spMkLst>
            <pc:docMk/>
            <pc:sldMk cId="87286136" sldId="278"/>
            <ac:spMk id="9" creationId="{52AD6CDA-37FC-6641-8E69-3831DBD409C3}"/>
          </ac:spMkLst>
        </pc:spChg>
        <pc:spChg chg="add mod topLvl">
          <ac:chgData name="Saeed Nejati" userId="a2362ee3-d6ec-46d8-81f4-c2bd574b6d37" providerId="ADAL" clId="{73319E9F-D97A-BB44-89D7-F566DBB37D28}" dt="2018-08-29T15:03:09.903" v="53" actId="165"/>
          <ac:spMkLst>
            <pc:docMk/>
            <pc:sldMk cId="87286136" sldId="278"/>
            <ac:spMk id="13" creationId="{D3B58622-7BCC-274D-AE86-DCB5F225615D}"/>
          </ac:spMkLst>
        </pc:spChg>
        <pc:spChg chg="add mod topLvl">
          <ac:chgData name="Saeed Nejati" userId="a2362ee3-d6ec-46d8-81f4-c2bd574b6d37" providerId="ADAL" clId="{73319E9F-D97A-BB44-89D7-F566DBB37D28}" dt="2018-08-29T15:03:09.903" v="53" actId="165"/>
          <ac:spMkLst>
            <pc:docMk/>
            <pc:sldMk cId="87286136" sldId="278"/>
            <ac:spMk id="14" creationId="{FB440A05-BB3B-8D40-94FB-96E4328F9904}"/>
          </ac:spMkLst>
        </pc:spChg>
        <pc:spChg chg="add mod topLvl">
          <ac:chgData name="Saeed Nejati" userId="a2362ee3-d6ec-46d8-81f4-c2bd574b6d37" providerId="ADAL" clId="{73319E9F-D97A-BB44-89D7-F566DBB37D28}" dt="2018-08-29T15:03:09.903" v="53" actId="165"/>
          <ac:spMkLst>
            <pc:docMk/>
            <pc:sldMk cId="87286136" sldId="278"/>
            <ac:spMk id="15" creationId="{E8D211D1-7D41-B24D-A0E8-F15C4A93A8A6}"/>
          </ac:spMkLst>
        </pc:spChg>
        <pc:spChg chg="add mod topLvl">
          <ac:chgData name="Saeed Nejati" userId="a2362ee3-d6ec-46d8-81f4-c2bd574b6d37" providerId="ADAL" clId="{73319E9F-D97A-BB44-89D7-F566DBB37D28}" dt="2018-08-29T15:03:09.903" v="53" actId="165"/>
          <ac:spMkLst>
            <pc:docMk/>
            <pc:sldMk cId="87286136" sldId="278"/>
            <ac:spMk id="16" creationId="{AB422E31-895C-8D41-80D2-5F72C4C08668}"/>
          </ac:spMkLst>
        </pc:spChg>
        <pc:spChg chg="add mod topLvl">
          <ac:chgData name="Saeed Nejati" userId="a2362ee3-d6ec-46d8-81f4-c2bd574b6d37" providerId="ADAL" clId="{73319E9F-D97A-BB44-89D7-F566DBB37D28}" dt="2018-08-29T15:06:33.184" v="71" actId="208"/>
          <ac:spMkLst>
            <pc:docMk/>
            <pc:sldMk cId="87286136" sldId="278"/>
            <ac:spMk id="20" creationId="{E6543A19-7A72-E446-AF73-86381FEA3FC7}"/>
          </ac:spMkLst>
        </pc:spChg>
        <pc:spChg chg="add del mod">
          <ac:chgData name="Saeed Nejati" userId="a2362ee3-d6ec-46d8-81f4-c2bd574b6d37" providerId="ADAL" clId="{73319E9F-D97A-BB44-89D7-F566DBB37D28}" dt="2018-08-29T14:57:04.683" v="28" actId="478"/>
          <ac:spMkLst>
            <pc:docMk/>
            <pc:sldMk cId="87286136" sldId="278"/>
            <ac:spMk id="21" creationId="{7878AEDD-6E5D-6E43-8909-8B3B44D5E4B2}"/>
          </ac:spMkLst>
        </pc:spChg>
        <pc:spChg chg="add del mod">
          <ac:chgData name="Saeed Nejati" userId="a2362ee3-d6ec-46d8-81f4-c2bd574b6d37" providerId="ADAL" clId="{73319E9F-D97A-BB44-89D7-F566DBB37D28}" dt="2018-08-29T14:57:08.719" v="29" actId="478"/>
          <ac:spMkLst>
            <pc:docMk/>
            <pc:sldMk cId="87286136" sldId="278"/>
            <ac:spMk id="22" creationId="{F1E79BA4-45F9-DB49-8054-A4C6C1A504A3}"/>
          </ac:spMkLst>
        </pc:spChg>
        <pc:spChg chg="add mod topLvl">
          <ac:chgData name="Saeed Nejati" userId="a2362ee3-d6ec-46d8-81f4-c2bd574b6d37" providerId="ADAL" clId="{73319E9F-D97A-BB44-89D7-F566DBB37D28}" dt="2018-08-29T15:06:45.552" v="73" actId="1037"/>
          <ac:spMkLst>
            <pc:docMk/>
            <pc:sldMk cId="87286136" sldId="278"/>
            <ac:spMk id="23" creationId="{9F08F415-71B3-3749-A5F2-F6708F4FDE99}"/>
          </ac:spMkLst>
        </pc:spChg>
        <pc:spChg chg="add mod topLvl">
          <ac:chgData name="Saeed Nejati" userId="a2362ee3-d6ec-46d8-81f4-c2bd574b6d37" providerId="ADAL" clId="{73319E9F-D97A-BB44-89D7-F566DBB37D28}" dt="2018-08-29T15:04:07.377" v="59" actId="1076"/>
          <ac:spMkLst>
            <pc:docMk/>
            <pc:sldMk cId="87286136" sldId="278"/>
            <ac:spMk id="25" creationId="{3F39D4C3-8DB7-BD44-BE0B-8F83CF99BBDB}"/>
          </ac:spMkLst>
        </pc:spChg>
        <pc:spChg chg="add mod topLvl">
          <ac:chgData name="Saeed Nejati" userId="a2362ee3-d6ec-46d8-81f4-c2bd574b6d37" providerId="ADAL" clId="{73319E9F-D97A-BB44-89D7-F566DBB37D28}" dt="2018-08-29T15:03:09.903" v="53" actId="165"/>
          <ac:spMkLst>
            <pc:docMk/>
            <pc:sldMk cId="87286136" sldId="278"/>
            <ac:spMk id="27" creationId="{71151DF0-EC8D-9247-842B-2B441D181F67}"/>
          </ac:spMkLst>
        </pc:spChg>
        <pc:spChg chg="add mod topLvl">
          <ac:chgData name="Saeed Nejati" userId="a2362ee3-d6ec-46d8-81f4-c2bd574b6d37" providerId="ADAL" clId="{73319E9F-D97A-BB44-89D7-F566DBB37D28}" dt="2018-08-29T15:03:09.903" v="53" actId="165"/>
          <ac:spMkLst>
            <pc:docMk/>
            <pc:sldMk cId="87286136" sldId="278"/>
            <ac:spMk id="28" creationId="{515214AF-473F-DB4F-8ED4-9C4522D84970}"/>
          </ac:spMkLst>
        </pc:spChg>
        <pc:spChg chg="add mod topLvl">
          <ac:chgData name="Saeed Nejati" userId="a2362ee3-d6ec-46d8-81f4-c2bd574b6d37" providerId="ADAL" clId="{73319E9F-D97A-BB44-89D7-F566DBB37D28}" dt="2018-08-29T15:26:33.483" v="239" actId="1035"/>
          <ac:spMkLst>
            <pc:docMk/>
            <pc:sldMk cId="87286136" sldId="278"/>
            <ac:spMk id="29" creationId="{1655454F-7499-7D42-97B0-38E597A2ADCC}"/>
          </ac:spMkLst>
        </pc:spChg>
        <pc:spChg chg="add mod topLvl">
          <ac:chgData name="Saeed Nejati" userId="a2362ee3-d6ec-46d8-81f4-c2bd574b6d37" providerId="ADAL" clId="{73319E9F-D97A-BB44-89D7-F566DBB37D28}" dt="2018-08-29T15:26:17.348" v="234" actId="1035"/>
          <ac:spMkLst>
            <pc:docMk/>
            <pc:sldMk cId="87286136" sldId="278"/>
            <ac:spMk id="30" creationId="{3AF44229-CC0B-0646-91CD-6BD7CC3F17A5}"/>
          </ac:spMkLst>
        </pc:spChg>
        <pc:spChg chg="add mod topLvl">
          <ac:chgData name="Saeed Nejati" userId="a2362ee3-d6ec-46d8-81f4-c2bd574b6d37" providerId="ADAL" clId="{73319E9F-D97A-BB44-89D7-F566DBB37D28}" dt="2018-08-29T15:03:57.143" v="58" actId="1076"/>
          <ac:spMkLst>
            <pc:docMk/>
            <pc:sldMk cId="87286136" sldId="278"/>
            <ac:spMk id="35" creationId="{CE0E48A4-EED3-1D4E-AC2D-DBC892FCCD63}"/>
          </ac:spMkLst>
        </pc:spChg>
        <pc:spChg chg="add del mod">
          <ac:chgData name="Saeed Nejati" userId="a2362ee3-d6ec-46d8-81f4-c2bd574b6d37" providerId="ADAL" clId="{73319E9F-D97A-BB44-89D7-F566DBB37D28}" dt="2018-08-29T15:01:22.797" v="46" actId="478"/>
          <ac:spMkLst>
            <pc:docMk/>
            <pc:sldMk cId="87286136" sldId="278"/>
            <ac:spMk id="41" creationId="{23A5C1CC-E85C-0143-AC9F-A43E1DF76FB0}"/>
          </ac:spMkLst>
        </pc:spChg>
        <pc:spChg chg="add del mod">
          <ac:chgData name="Saeed Nejati" userId="a2362ee3-d6ec-46d8-81f4-c2bd574b6d37" providerId="ADAL" clId="{73319E9F-D97A-BB44-89D7-F566DBB37D28}" dt="2018-08-29T15:02:29.620" v="52" actId="478"/>
          <ac:spMkLst>
            <pc:docMk/>
            <pc:sldMk cId="87286136" sldId="278"/>
            <ac:spMk id="42" creationId="{6E3D3238-DBC7-E943-9CB1-739190F20E50}"/>
          </ac:spMkLst>
        </pc:spChg>
        <pc:spChg chg="add mod">
          <ac:chgData name="Saeed Nejati" userId="a2362ee3-d6ec-46d8-81f4-c2bd574b6d37" providerId="ADAL" clId="{73319E9F-D97A-BB44-89D7-F566DBB37D28}" dt="2018-08-29T15:05:35.355" v="68" actId="1076"/>
          <ac:spMkLst>
            <pc:docMk/>
            <pc:sldMk cId="87286136" sldId="278"/>
            <ac:spMk id="49" creationId="{FE564FBE-1F8C-AF4B-BB4A-1926E33B0218}"/>
          </ac:spMkLst>
        </pc:spChg>
        <pc:spChg chg="add del mod">
          <ac:chgData name="Saeed Nejati" userId="a2362ee3-d6ec-46d8-81f4-c2bd574b6d37" providerId="ADAL" clId="{73319E9F-D97A-BB44-89D7-F566DBB37D28}" dt="2018-08-29T15:07:11.347" v="75" actId="478"/>
          <ac:spMkLst>
            <pc:docMk/>
            <pc:sldMk cId="87286136" sldId="278"/>
            <ac:spMk id="53" creationId="{53EA15BC-21C0-0842-ACAD-9F20AD760FDE}"/>
          </ac:spMkLst>
        </pc:spChg>
        <pc:spChg chg="add mod">
          <ac:chgData name="Saeed Nejati" userId="a2362ee3-d6ec-46d8-81f4-c2bd574b6d37" providerId="ADAL" clId="{73319E9F-D97A-BB44-89D7-F566DBB37D28}" dt="2018-08-29T15:08:06.280" v="81" actId="14100"/>
          <ac:spMkLst>
            <pc:docMk/>
            <pc:sldMk cId="87286136" sldId="278"/>
            <ac:spMk id="54" creationId="{AA114AA6-7C15-2D49-B84C-913BD301CDC0}"/>
          </ac:spMkLst>
        </pc:spChg>
        <pc:grpChg chg="add del mod">
          <ac:chgData name="Saeed Nejati" userId="a2362ee3-d6ec-46d8-81f4-c2bd574b6d37" providerId="ADAL" clId="{73319E9F-D97A-BB44-89D7-F566DBB37D28}" dt="2018-08-29T15:03:09.903" v="53" actId="165"/>
          <ac:grpSpMkLst>
            <pc:docMk/>
            <pc:sldMk cId="87286136" sldId="278"/>
            <ac:grpSpMk id="38" creationId="{BCF00859-78A4-224E-AB8C-1D9E3C03D6D1}"/>
          </ac:grpSpMkLst>
        </pc:grpChg>
        <pc:cxnChg chg="add mod topLvl">
          <ac:chgData name="Saeed Nejati" userId="a2362ee3-d6ec-46d8-81f4-c2bd574b6d37" providerId="ADAL" clId="{73319E9F-D97A-BB44-89D7-F566DBB37D28}" dt="2018-08-29T15:08:16.059" v="83" actId="14100"/>
          <ac:cxnSpMkLst>
            <pc:docMk/>
            <pc:sldMk cId="87286136" sldId="278"/>
            <ac:cxnSpMk id="10" creationId="{F605F31B-59DE-6C4F-A517-6940685195BA}"/>
          </ac:cxnSpMkLst>
        </pc:cxnChg>
        <pc:cxnChg chg="add mod topLvl">
          <ac:chgData name="Saeed Nejati" userId="a2362ee3-d6ec-46d8-81f4-c2bd574b6d37" providerId="ADAL" clId="{73319E9F-D97A-BB44-89D7-F566DBB37D28}" dt="2018-08-29T15:03:09.903" v="53" actId="165"/>
          <ac:cxnSpMkLst>
            <pc:docMk/>
            <pc:sldMk cId="87286136" sldId="278"/>
            <ac:cxnSpMk id="11" creationId="{83C37D1C-B21E-DB4E-ABC7-FFAF52556321}"/>
          </ac:cxnSpMkLst>
        </pc:cxnChg>
        <pc:cxnChg chg="add mod topLvl">
          <ac:chgData name="Saeed Nejati" userId="a2362ee3-d6ec-46d8-81f4-c2bd574b6d37" providerId="ADAL" clId="{73319E9F-D97A-BB44-89D7-F566DBB37D28}" dt="2018-08-29T15:03:09.903" v="53" actId="165"/>
          <ac:cxnSpMkLst>
            <pc:docMk/>
            <pc:sldMk cId="87286136" sldId="278"/>
            <ac:cxnSpMk id="12" creationId="{8DFC693A-2660-0D49-9712-762943C7E966}"/>
          </ac:cxnSpMkLst>
        </pc:cxnChg>
        <pc:cxnChg chg="add mod topLvl">
          <ac:chgData name="Saeed Nejati" userId="a2362ee3-d6ec-46d8-81f4-c2bd574b6d37" providerId="ADAL" clId="{73319E9F-D97A-BB44-89D7-F566DBB37D28}" dt="2018-08-29T15:03:09.903" v="53" actId="165"/>
          <ac:cxnSpMkLst>
            <pc:docMk/>
            <pc:sldMk cId="87286136" sldId="278"/>
            <ac:cxnSpMk id="17" creationId="{56666E89-984F-294D-9BF2-11D092C081DD}"/>
          </ac:cxnSpMkLst>
        </pc:cxnChg>
        <pc:cxnChg chg="add mod topLvl">
          <ac:chgData name="Saeed Nejati" userId="a2362ee3-d6ec-46d8-81f4-c2bd574b6d37" providerId="ADAL" clId="{73319E9F-D97A-BB44-89D7-F566DBB37D28}" dt="2018-08-29T15:03:09.903" v="53" actId="165"/>
          <ac:cxnSpMkLst>
            <pc:docMk/>
            <pc:sldMk cId="87286136" sldId="278"/>
            <ac:cxnSpMk id="18" creationId="{CD0D605B-6BC9-4842-803F-475467296596}"/>
          </ac:cxnSpMkLst>
        </pc:cxnChg>
        <pc:cxnChg chg="add mod topLvl">
          <ac:chgData name="Saeed Nejati" userId="a2362ee3-d6ec-46d8-81f4-c2bd574b6d37" providerId="ADAL" clId="{73319E9F-D97A-BB44-89D7-F566DBB37D28}" dt="2018-08-29T15:03:09.903" v="53" actId="165"/>
          <ac:cxnSpMkLst>
            <pc:docMk/>
            <pc:sldMk cId="87286136" sldId="278"/>
            <ac:cxnSpMk id="19" creationId="{C39A93C0-F04D-0F41-9FD8-D1E41903FD75}"/>
          </ac:cxnSpMkLst>
        </pc:cxnChg>
        <pc:cxnChg chg="add mod topLvl">
          <ac:chgData name="Saeed Nejati" userId="a2362ee3-d6ec-46d8-81f4-c2bd574b6d37" providerId="ADAL" clId="{73319E9F-D97A-BB44-89D7-F566DBB37D28}" dt="2018-08-29T15:06:45.552" v="73" actId="1037"/>
          <ac:cxnSpMkLst>
            <pc:docMk/>
            <pc:sldMk cId="87286136" sldId="278"/>
            <ac:cxnSpMk id="24" creationId="{4B617A8E-56DF-C543-A6BB-0C46CFA6494A}"/>
          </ac:cxnSpMkLst>
        </pc:cxnChg>
        <pc:cxnChg chg="add mod topLvl">
          <ac:chgData name="Saeed Nejati" userId="a2362ee3-d6ec-46d8-81f4-c2bd574b6d37" providerId="ADAL" clId="{73319E9F-D97A-BB44-89D7-F566DBB37D28}" dt="2018-08-29T15:03:09.903" v="53" actId="165"/>
          <ac:cxnSpMkLst>
            <pc:docMk/>
            <pc:sldMk cId="87286136" sldId="278"/>
            <ac:cxnSpMk id="26" creationId="{5C8B0EBF-C432-DE4D-BD4C-8711C7014288}"/>
          </ac:cxnSpMkLst>
        </pc:cxnChg>
        <pc:cxnChg chg="add mod topLvl">
          <ac:chgData name="Saeed Nejati" userId="a2362ee3-d6ec-46d8-81f4-c2bd574b6d37" providerId="ADAL" clId="{73319E9F-D97A-BB44-89D7-F566DBB37D28}" dt="2018-08-29T15:26:33.483" v="239" actId="1035"/>
          <ac:cxnSpMkLst>
            <pc:docMk/>
            <pc:sldMk cId="87286136" sldId="278"/>
            <ac:cxnSpMk id="31" creationId="{8270A77F-B44E-A645-B6F3-6651D4D1159D}"/>
          </ac:cxnSpMkLst>
        </pc:cxnChg>
        <pc:cxnChg chg="add mod topLvl">
          <ac:chgData name="Saeed Nejati" userId="a2362ee3-d6ec-46d8-81f4-c2bd574b6d37" providerId="ADAL" clId="{73319E9F-D97A-BB44-89D7-F566DBB37D28}" dt="2018-08-29T15:26:17.348" v="234" actId="1035"/>
          <ac:cxnSpMkLst>
            <pc:docMk/>
            <pc:sldMk cId="87286136" sldId="278"/>
            <ac:cxnSpMk id="32" creationId="{DF62C88B-6B7E-1040-99BD-FF9D5D0D74CA}"/>
          </ac:cxnSpMkLst>
        </pc:cxnChg>
        <pc:cxnChg chg="add mod topLvl">
          <ac:chgData name="Saeed Nejati" userId="a2362ee3-d6ec-46d8-81f4-c2bd574b6d37" providerId="ADAL" clId="{73319E9F-D97A-BB44-89D7-F566DBB37D28}" dt="2018-08-29T15:03:09.903" v="53" actId="165"/>
          <ac:cxnSpMkLst>
            <pc:docMk/>
            <pc:sldMk cId="87286136" sldId="278"/>
            <ac:cxnSpMk id="33" creationId="{6AF4A191-CC06-594A-83EE-AD49CCB7EC27}"/>
          </ac:cxnSpMkLst>
        </pc:cxnChg>
        <pc:cxnChg chg="add mod topLvl">
          <ac:chgData name="Saeed Nejati" userId="a2362ee3-d6ec-46d8-81f4-c2bd574b6d37" providerId="ADAL" clId="{73319E9F-D97A-BB44-89D7-F566DBB37D28}" dt="2018-08-29T15:06:45.552" v="73" actId="1037"/>
          <ac:cxnSpMkLst>
            <pc:docMk/>
            <pc:sldMk cId="87286136" sldId="278"/>
            <ac:cxnSpMk id="34" creationId="{7BA93BDE-F8B6-8447-9AA5-7ACD7B3A96C5}"/>
          </ac:cxnSpMkLst>
        </pc:cxnChg>
        <pc:cxnChg chg="add mod">
          <ac:chgData name="Saeed Nejati" userId="a2362ee3-d6ec-46d8-81f4-c2bd574b6d37" providerId="ADAL" clId="{73319E9F-D97A-BB44-89D7-F566DBB37D28}" dt="2018-08-29T15:06:38.955" v="72" actId="208"/>
          <ac:cxnSpMkLst>
            <pc:docMk/>
            <pc:sldMk cId="87286136" sldId="278"/>
            <ac:cxnSpMk id="51" creationId="{32BA75B2-70A3-DD43-BB7B-74C958597085}"/>
          </ac:cxnSpMkLst>
        </pc:cxnChg>
      </pc:sldChg>
      <pc:sldChg chg="addSp delSp modSp add">
        <pc:chgData name="Saeed Nejati" userId="a2362ee3-d6ec-46d8-81f4-c2bd574b6d37" providerId="ADAL" clId="{73319E9F-D97A-BB44-89D7-F566DBB37D28}" dt="2018-08-30T08:51:57.704" v="441" actId="20577"/>
        <pc:sldMkLst>
          <pc:docMk/>
          <pc:sldMk cId="1640936977" sldId="282"/>
        </pc:sldMkLst>
        <pc:spChg chg="mod">
          <ac:chgData name="Saeed Nejati" userId="a2362ee3-d6ec-46d8-81f4-c2bd574b6d37" providerId="ADAL" clId="{73319E9F-D97A-BB44-89D7-F566DBB37D28}" dt="2018-08-29T15:09:11.054" v="90" actId="20577"/>
          <ac:spMkLst>
            <pc:docMk/>
            <pc:sldMk cId="1640936977" sldId="282"/>
            <ac:spMk id="3" creationId="{0C299170-5452-6146-94C5-2FC2CAF17ED0}"/>
          </ac:spMkLst>
        </pc:spChg>
        <pc:spChg chg="add del mod">
          <ac:chgData name="Saeed Nejati" userId="a2362ee3-d6ec-46d8-81f4-c2bd574b6d37" providerId="ADAL" clId="{73319E9F-D97A-BB44-89D7-F566DBB37D28}" dt="2018-08-29T15:16:59.081" v="177" actId="478"/>
          <ac:spMkLst>
            <pc:docMk/>
            <pc:sldMk cId="1640936977" sldId="282"/>
            <ac:spMk id="5" creationId="{3FA4F768-7D9D-4F4B-94A8-4356CE67BEB9}"/>
          </ac:spMkLst>
        </pc:spChg>
        <pc:spChg chg="add del mod">
          <ac:chgData name="Saeed Nejati" userId="a2362ee3-d6ec-46d8-81f4-c2bd574b6d37" providerId="ADAL" clId="{73319E9F-D97A-BB44-89D7-F566DBB37D28}" dt="2018-08-29T15:17:03.294" v="178" actId="478"/>
          <ac:spMkLst>
            <pc:docMk/>
            <pc:sldMk cId="1640936977" sldId="282"/>
            <ac:spMk id="6" creationId="{E23DB9CC-EF55-FF48-862F-C4FF6580F9FE}"/>
          </ac:spMkLst>
        </pc:spChg>
        <pc:spChg chg="add del mod">
          <ac:chgData name="Saeed Nejati" userId="a2362ee3-d6ec-46d8-81f4-c2bd574b6d37" providerId="ADAL" clId="{73319E9F-D97A-BB44-89D7-F566DBB37D28}" dt="2018-08-29T15:17:03.294" v="178" actId="478"/>
          <ac:spMkLst>
            <pc:docMk/>
            <pc:sldMk cId="1640936977" sldId="282"/>
            <ac:spMk id="7" creationId="{89972AAD-4BAA-584B-ACC0-B9DB8B38B3F7}"/>
          </ac:spMkLst>
        </pc:spChg>
        <pc:spChg chg="add del mod">
          <ac:chgData name="Saeed Nejati" userId="a2362ee3-d6ec-46d8-81f4-c2bd574b6d37" providerId="ADAL" clId="{73319E9F-D97A-BB44-89D7-F566DBB37D28}" dt="2018-08-29T15:17:03.294" v="178" actId="478"/>
          <ac:spMkLst>
            <pc:docMk/>
            <pc:sldMk cId="1640936977" sldId="282"/>
            <ac:spMk id="8" creationId="{5BD010AF-B12A-F04F-A4BB-32B7A72CA0EC}"/>
          </ac:spMkLst>
        </pc:spChg>
        <pc:spChg chg="add del mod">
          <ac:chgData name="Saeed Nejati" userId="a2362ee3-d6ec-46d8-81f4-c2bd574b6d37" providerId="ADAL" clId="{73319E9F-D97A-BB44-89D7-F566DBB37D28}" dt="2018-08-29T15:17:03.294" v="178" actId="478"/>
          <ac:spMkLst>
            <pc:docMk/>
            <pc:sldMk cId="1640936977" sldId="282"/>
            <ac:spMk id="9" creationId="{718A3332-9D12-B94E-BA27-D5C0AF4C3D19}"/>
          </ac:spMkLst>
        </pc:spChg>
        <pc:spChg chg="add mod">
          <ac:chgData name="Saeed Nejati" userId="a2362ee3-d6ec-46d8-81f4-c2bd574b6d37" providerId="ADAL" clId="{73319E9F-D97A-BB44-89D7-F566DBB37D28}" dt="2018-08-29T15:20:26.149" v="209" actId="1076"/>
          <ac:spMkLst>
            <pc:docMk/>
            <pc:sldMk cId="1640936977" sldId="282"/>
            <ac:spMk id="10" creationId="{75DB6BBF-2947-8349-ACD4-3513749245DF}"/>
          </ac:spMkLst>
        </pc:spChg>
        <pc:spChg chg="add mod">
          <ac:chgData name="Saeed Nejati" userId="a2362ee3-d6ec-46d8-81f4-c2bd574b6d37" providerId="ADAL" clId="{73319E9F-D97A-BB44-89D7-F566DBB37D28}" dt="2018-08-29T15:20:26.149" v="209" actId="1076"/>
          <ac:spMkLst>
            <pc:docMk/>
            <pc:sldMk cId="1640936977" sldId="282"/>
            <ac:spMk id="11" creationId="{F4211074-4C29-244E-81B8-2E0B170D878C}"/>
          </ac:spMkLst>
        </pc:spChg>
        <pc:spChg chg="add mod">
          <ac:chgData name="Saeed Nejati" userId="a2362ee3-d6ec-46d8-81f4-c2bd574b6d37" providerId="ADAL" clId="{73319E9F-D97A-BB44-89D7-F566DBB37D28}" dt="2018-08-29T15:20:26.149" v="209" actId="1076"/>
          <ac:spMkLst>
            <pc:docMk/>
            <pc:sldMk cId="1640936977" sldId="282"/>
            <ac:spMk id="12" creationId="{7E53B2DB-184E-7344-923D-EE5CA3AE101F}"/>
          </ac:spMkLst>
        </pc:spChg>
        <pc:spChg chg="add mod">
          <ac:chgData name="Saeed Nejati" userId="a2362ee3-d6ec-46d8-81f4-c2bd574b6d37" providerId="ADAL" clId="{73319E9F-D97A-BB44-89D7-F566DBB37D28}" dt="2018-08-29T15:20:26.149" v="209" actId="1076"/>
          <ac:spMkLst>
            <pc:docMk/>
            <pc:sldMk cId="1640936977" sldId="282"/>
            <ac:spMk id="13" creationId="{C03CF693-421F-5243-9E86-E363007E4E04}"/>
          </ac:spMkLst>
        </pc:spChg>
        <pc:spChg chg="add mod">
          <ac:chgData name="Saeed Nejati" userId="a2362ee3-d6ec-46d8-81f4-c2bd574b6d37" providerId="ADAL" clId="{73319E9F-D97A-BB44-89D7-F566DBB37D28}" dt="2018-08-29T15:20:26.149" v="209" actId="1076"/>
          <ac:spMkLst>
            <pc:docMk/>
            <pc:sldMk cId="1640936977" sldId="282"/>
            <ac:spMk id="14" creationId="{42314013-F854-A148-B0B0-EF1B7548DE74}"/>
          </ac:spMkLst>
        </pc:spChg>
        <pc:spChg chg="add mod">
          <ac:chgData name="Saeed Nejati" userId="a2362ee3-d6ec-46d8-81f4-c2bd574b6d37" providerId="ADAL" clId="{73319E9F-D97A-BB44-89D7-F566DBB37D28}" dt="2018-08-29T15:22:27.025" v="217" actId="1076"/>
          <ac:spMkLst>
            <pc:docMk/>
            <pc:sldMk cId="1640936977" sldId="282"/>
            <ac:spMk id="17" creationId="{BB9A0297-EB49-8940-9B06-0913618192C6}"/>
          </ac:spMkLst>
        </pc:spChg>
        <pc:spChg chg="add mod">
          <ac:chgData name="Saeed Nejati" userId="a2362ee3-d6ec-46d8-81f4-c2bd574b6d37" providerId="ADAL" clId="{73319E9F-D97A-BB44-89D7-F566DBB37D28}" dt="2018-08-29T15:23:56.111" v="223" actId="1076"/>
          <ac:spMkLst>
            <pc:docMk/>
            <pc:sldMk cId="1640936977" sldId="282"/>
            <ac:spMk id="18" creationId="{C6D90275-BDEA-0243-8F41-00C76F921812}"/>
          </ac:spMkLst>
        </pc:spChg>
        <pc:spChg chg="add mod">
          <ac:chgData name="Saeed Nejati" userId="a2362ee3-d6ec-46d8-81f4-c2bd574b6d37" providerId="ADAL" clId="{73319E9F-D97A-BB44-89D7-F566DBB37D28}" dt="2018-08-29T15:24:57.461" v="229" actId="1038"/>
          <ac:spMkLst>
            <pc:docMk/>
            <pc:sldMk cId="1640936977" sldId="282"/>
            <ac:spMk id="19" creationId="{9DFF3A06-3DAE-ED4B-9C8D-962800A7622C}"/>
          </ac:spMkLst>
        </pc:spChg>
        <pc:spChg chg="add mod">
          <ac:chgData name="Saeed Nejati" userId="a2362ee3-d6ec-46d8-81f4-c2bd574b6d37" providerId="ADAL" clId="{73319E9F-D97A-BB44-89D7-F566DBB37D28}" dt="2018-08-30T08:41:38.521" v="324" actId="20577"/>
          <ac:spMkLst>
            <pc:docMk/>
            <pc:sldMk cId="1640936977" sldId="282"/>
            <ac:spMk id="22" creationId="{84208C47-0D26-B041-8706-9A675E6FD700}"/>
          </ac:spMkLst>
        </pc:spChg>
        <pc:spChg chg="add mod">
          <ac:chgData name="Saeed Nejati" userId="a2362ee3-d6ec-46d8-81f4-c2bd574b6d37" providerId="ADAL" clId="{73319E9F-D97A-BB44-89D7-F566DBB37D28}" dt="2018-08-30T08:50:31.373" v="411" actId="1076"/>
          <ac:spMkLst>
            <pc:docMk/>
            <pc:sldMk cId="1640936977" sldId="282"/>
            <ac:spMk id="27" creationId="{0554CBE2-21A0-4D42-B383-C31A98580583}"/>
          </ac:spMkLst>
        </pc:spChg>
        <pc:spChg chg="add del mod">
          <ac:chgData name="Saeed Nejati" userId="a2362ee3-d6ec-46d8-81f4-c2bd574b6d37" providerId="ADAL" clId="{73319E9F-D97A-BB44-89D7-F566DBB37D28}" dt="2018-08-30T08:49:51.194" v="397" actId="478"/>
          <ac:spMkLst>
            <pc:docMk/>
            <pc:sldMk cId="1640936977" sldId="282"/>
            <ac:spMk id="28" creationId="{01F6762A-FA2A-EE45-BE2A-E1F4025CE15F}"/>
          </ac:spMkLst>
        </pc:spChg>
        <pc:spChg chg="add mod">
          <ac:chgData name="Saeed Nejati" userId="a2362ee3-d6ec-46d8-81f4-c2bd574b6d37" providerId="ADAL" clId="{73319E9F-D97A-BB44-89D7-F566DBB37D28}" dt="2018-08-30T08:51:46.193" v="435" actId="20577"/>
          <ac:spMkLst>
            <pc:docMk/>
            <pc:sldMk cId="1640936977" sldId="282"/>
            <ac:spMk id="29" creationId="{5A37BB50-BFFF-4740-9360-A084E5C99A43}"/>
          </ac:spMkLst>
        </pc:spChg>
        <pc:spChg chg="add mod">
          <ac:chgData name="Saeed Nejati" userId="a2362ee3-d6ec-46d8-81f4-c2bd574b6d37" providerId="ADAL" clId="{73319E9F-D97A-BB44-89D7-F566DBB37D28}" dt="2018-08-30T08:51:57.704" v="441" actId="20577"/>
          <ac:spMkLst>
            <pc:docMk/>
            <pc:sldMk cId="1640936977" sldId="282"/>
            <ac:spMk id="30" creationId="{29AF9C68-9A53-0449-8B81-E78D2DDE2750}"/>
          </ac:spMkLst>
        </pc:spChg>
        <pc:cxnChg chg="add mod">
          <ac:chgData name="Saeed Nejati" userId="a2362ee3-d6ec-46d8-81f4-c2bd574b6d37" providerId="ADAL" clId="{73319E9F-D97A-BB44-89D7-F566DBB37D28}" dt="2018-08-29T15:20:38.564" v="210" actId="11529"/>
          <ac:cxnSpMkLst>
            <pc:docMk/>
            <pc:sldMk cId="1640936977" sldId="282"/>
            <ac:cxnSpMk id="16" creationId="{117FADB7-F223-8242-B01D-F3C68A6BB40F}"/>
          </ac:cxnSpMkLst>
        </pc:cxnChg>
        <pc:cxnChg chg="add mod">
          <ac:chgData name="Saeed Nejati" userId="a2362ee3-d6ec-46d8-81f4-c2bd574b6d37" providerId="ADAL" clId="{73319E9F-D97A-BB44-89D7-F566DBB37D28}" dt="2018-08-29T15:25:16.126" v="230" actId="11529"/>
          <ac:cxnSpMkLst>
            <pc:docMk/>
            <pc:sldMk cId="1640936977" sldId="282"/>
            <ac:cxnSpMk id="21" creationId="{4C1CB8F1-B86B-5C42-8E09-A1C3158F188E}"/>
          </ac:cxnSpMkLst>
        </pc:cxnChg>
        <pc:cxnChg chg="add mod">
          <ac:chgData name="Saeed Nejati" userId="a2362ee3-d6ec-46d8-81f4-c2bd574b6d37" providerId="ADAL" clId="{73319E9F-D97A-BB44-89D7-F566DBB37D28}" dt="2018-08-30T08:42:50.799" v="330" actId="693"/>
          <ac:cxnSpMkLst>
            <pc:docMk/>
            <pc:sldMk cId="1640936977" sldId="282"/>
            <ac:cxnSpMk id="24" creationId="{A714EA4D-5B59-5F4D-B6EE-69AA539FB26F}"/>
          </ac:cxnSpMkLst>
        </pc:cxnChg>
        <pc:cxnChg chg="add mod">
          <ac:chgData name="Saeed Nejati" userId="a2362ee3-d6ec-46d8-81f4-c2bd574b6d37" providerId="ADAL" clId="{73319E9F-D97A-BB44-89D7-F566DBB37D28}" dt="2018-08-30T08:42:36.866" v="329" actId="693"/>
          <ac:cxnSpMkLst>
            <pc:docMk/>
            <pc:sldMk cId="1640936977" sldId="282"/>
            <ac:cxnSpMk id="26" creationId="{272CC954-8D33-5D49-A0D7-46410315CB1E}"/>
          </ac:cxnSpMkLst>
        </pc:cxnChg>
      </pc:sldChg>
    </pc:docChg>
  </pc:docChgLst>
  <pc:docChgLst>
    <pc:chgData name="Saeed Nejati" userId="a2362ee3-d6ec-46d8-81f4-c2bd574b6d37" providerId="ADAL" clId="{1A235930-08DE-E340-9568-313410C160C0}"/>
    <pc:docChg chg="custSel addSld delSld modSld">
      <pc:chgData name="Saeed Nejati" userId="a2362ee3-d6ec-46d8-81f4-c2bd574b6d37" providerId="ADAL" clId="{1A235930-08DE-E340-9568-313410C160C0}" dt="2018-11-27T17:19:38.446" v="180" actId="2696"/>
      <pc:docMkLst>
        <pc:docMk/>
      </pc:docMkLst>
      <pc:sldChg chg="del">
        <pc:chgData name="Saeed Nejati" userId="a2362ee3-d6ec-46d8-81f4-c2bd574b6d37" providerId="ADAL" clId="{1A235930-08DE-E340-9568-313410C160C0}" dt="2018-11-27T17:19:38.446" v="180" actId="2696"/>
        <pc:sldMkLst>
          <pc:docMk/>
          <pc:sldMk cId="3648501015" sldId="258"/>
        </pc:sldMkLst>
      </pc:sldChg>
      <pc:sldChg chg="del">
        <pc:chgData name="Saeed Nejati" userId="a2362ee3-d6ec-46d8-81f4-c2bd574b6d37" providerId="ADAL" clId="{1A235930-08DE-E340-9568-313410C160C0}" dt="2018-11-27T16:43:11.831" v="105" actId="2696"/>
        <pc:sldMkLst>
          <pc:docMk/>
          <pc:sldMk cId="1878968472" sldId="266"/>
        </pc:sldMkLst>
      </pc:sldChg>
      <pc:sldChg chg="addSp delSp modSp add">
        <pc:chgData name="Saeed Nejati" userId="a2362ee3-d6ec-46d8-81f4-c2bd574b6d37" providerId="ADAL" clId="{1A235930-08DE-E340-9568-313410C160C0}" dt="2018-11-27T17:19:06.598" v="179" actId="1076"/>
        <pc:sldMkLst>
          <pc:docMk/>
          <pc:sldMk cId="2864685745" sldId="283"/>
        </pc:sldMkLst>
        <pc:spChg chg="mod">
          <ac:chgData name="Saeed Nejati" userId="a2362ee3-d6ec-46d8-81f4-c2bd574b6d37" providerId="ADAL" clId="{1A235930-08DE-E340-9568-313410C160C0}" dt="2018-11-27T16:15:57.658" v="48" actId="20577"/>
          <ac:spMkLst>
            <pc:docMk/>
            <pc:sldMk cId="2864685745" sldId="283"/>
            <ac:spMk id="33" creationId="{4CF7FD22-137D-7744-AEDC-49C43AEDA65D}"/>
          </ac:spMkLst>
        </pc:spChg>
        <pc:spChg chg="del">
          <ac:chgData name="Saeed Nejati" userId="a2362ee3-d6ec-46d8-81f4-c2bd574b6d37" providerId="ADAL" clId="{1A235930-08DE-E340-9568-313410C160C0}" dt="2018-11-27T16:12:28.385" v="8" actId="478"/>
          <ac:spMkLst>
            <pc:docMk/>
            <pc:sldMk cId="2864685745" sldId="283"/>
            <ac:spMk id="36" creationId="{D2CFEC12-9AE0-D64D-9F95-C409213BFE45}"/>
          </ac:spMkLst>
        </pc:spChg>
        <pc:spChg chg="del">
          <ac:chgData name="Saeed Nejati" userId="a2362ee3-d6ec-46d8-81f4-c2bd574b6d37" providerId="ADAL" clId="{1A235930-08DE-E340-9568-313410C160C0}" dt="2018-11-27T16:16:16.289" v="49"/>
          <ac:spMkLst>
            <pc:docMk/>
            <pc:sldMk cId="2864685745" sldId="283"/>
            <ac:spMk id="42" creationId="{21DD04EB-5E6A-CD4C-8615-1C294CB9A47A}"/>
          </ac:spMkLst>
        </pc:spChg>
        <pc:spChg chg="mod">
          <ac:chgData name="Saeed Nejati" userId="a2362ee3-d6ec-46d8-81f4-c2bd574b6d37" providerId="ADAL" clId="{1A235930-08DE-E340-9568-313410C160C0}" dt="2018-11-27T16:37:52.849" v="94" actId="1076"/>
          <ac:spMkLst>
            <pc:docMk/>
            <pc:sldMk cId="2864685745" sldId="283"/>
            <ac:spMk id="44" creationId="{D9F34865-D6C5-9647-B3A4-7828008D97BD}"/>
          </ac:spMkLst>
        </pc:spChg>
        <pc:spChg chg="add mod">
          <ac:chgData name="Saeed Nejati" userId="a2362ee3-d6ec-46d8-81f4-c2bd574b6d37" providerId="ADAL" clId="{1A235930-08DE-E340-9568-313410C160C0}" dt="2018-11-27T16:14:12.686" v="16" actId="1076"/>
          <ac:spMkLst>
            <pc:docMk/>
            <pc:sldMk cId="2864685745" sldId="283"/>
            <ac:spMk id="49" creationId="{94088B5C-DE44-F748-B278-BA33ACA1FACD}"/>
          </ac:spMkLst>
        </pc:spChg>
        <pc:spChg chg="add del mod">
          <ac:chgData name="Saeed Nejati" userId="a2362ee3-d6ec-46d8-81f4-c2bd574b6d37" providerId="ADAL" clId="{1A235930-08DE-E340-9568-313410C160C0}" dt="2018-11-27T16:42:26.815" v="101" actId="478"/>
          <ac:spMkLst>
            <pc:docMk/>
            <pc:sldMk cId="2864685745" sldId="283"/>
            <ac:spMk id="51" creationId="{E81594C9-8570-3049-9320-64383D80090E}"/>
          </ac:spMkLst>
        </pc:spChg>
        <pc:spChg chg="del">
          <ac:chgData name="Saeed Nejati" userId="a2362ee3-d6ec-46d8-81f4-c2bd574b6d37" providerId="ADAL" clId="{1A235930-08DE-E340-9568-313410C160C0}" dt="2018-11-27T16:37:36.515" v="93" actId="478"/>
          <ac:spMkLst>
            <pc:docMk/>
            <pc:sldMk cId="2864685745" sldId="283"/>
            <ac:spMk id="53" creationId="{1D408AAE-1364-4641-BEAC-A047E4EC91A0}"/>
          </ac:spMkLst>
        </pc:spChg>
        <pc:spChg chg="del">
          <ac:chgData name="Saeed Nejati" userId="a2362ee3-d6ec-46d8-81f4-c2bd574b6d37" providerId="ADAL" clId="{1A235930-08DE-E340-9568-313410C160C0}" dt="2018-11-27T16:37:21.708" v="90" actId="478"/>
          <ac:spMkLst>
            <pc:docMk/>
            <pc:sldMk cId="2864685745" sldId="283"/>
            <ac:spMk id="54" creationId="{914D3B5E-079B-EA4B-A98D-45C41B74B698}"/>
          </ac:spMkLst>
        </pc:spChg>
        <pc:spChg chg="add del mod">
          <ac:chgData name="Saeed Nejati" userId="a2362ee3-d6ec-46d8-81f4-c2bd574b6d37" providerId="ADAL" clId="{1A235930-08DE-E340-9568-313410C160C0}" dt="2018-11-27T16:53:05.215" v="127" actId="478"/>
          <ac:spMkLst>
            <pc:docMk/>
            <pc:sldMk cId="2864685745" sldId="283"/>
            <ac:spMk id="64" creationId="{E94074E7-EFF7-4841-9A8B-49564E6295E8}"/>
          </ac:spMkLst>
        </pc:spChg>
        <pc:spChg chg="add mod">
          <ac:chgData name="Saeed Nejati" userId="a2362ee3-d6ec-46d8-81f4-c2bd574b6d37" providerId="ADAL" clId="{1A235930-08DE-E340-9568-313410C160C0}" dt="2018-11-27T17:18:31.869" v="164" actId="1076"/>
          <ac:spMkLst>
            <pc:docMk/>
            <pc:sldMk cId="2864685745" sldId="283"/>
            <ac:spMk id="65" creationId="{2E9F0F06-244E-5244-89EE-544DADD92719}"/>
          </ac:spMkLst>
        </pc:spChg>
        <pc:spChg chg="add mod">
          <ac:chgData name="Saeed Nejati" userId="a2362ee3-d6ec-46d8-81f4-c2bd574b6d37" providerId="ADAL" clId="{1A235930-08DE-E340-9568-313410C160C0}" dt="2018-11-27T17:19:06.598" v="179" actId="1076"/>
          <ac:spMkLst>
            <pc:docMk/>
            <pc:sldMk cId="2864685745" sldId="283"/>
            <ac:spMk id="66" creationId="{C5EF702C-A58C-9742-8CE5-2D0482F5C885}"/>
          </ac:spMkLst>
        </pc:spChg>
        <pc:cxnChg chg="del mod">
          <ac:chgData name="Saeed Nejati" userId="a2362ee3-d6ec-46d8-81f4-c2bd574b6d37" providerId="ADAL" clId="{1A235930-08DE-E340-9568-313410C160C0}" dt="2018-11-27T16:11:44.366" v="3" actId="478"/>
          <ac:cxnSpMkLst>
            <pc:docMk/>
            <pc:sldMk cId="2864685745" sldId="283"/>
            <ac:cxnSpMk id="11" creationId="{DFE4C432-425F-E046-8818-D13B7458B55B}"/>
          </ac:cxnSpMkLst>
        </pc:cxnChg>
        <pc:cxnChg chg="del mod">
          <ac:chgData name="Saeed Nejati" userId="a2362ee3-d6ec-46d8-81f4-c2bd574b6d37" providerId="ADAL" clId="{1A235930-08DE-E340-9568-313410C160C0}" dt="2018-11-27T16:37:28.635" v="91" actId="478"/>
          <ac:cxnSpMkLst>
            <pc:docMk/>
            <pc:sldMk cId="2864685745" sldId="283"/>
            <ac:cxnSpMk id="15" creationId="{CCE9C176-5905-A840-97B5-2A46033F7AD8}"/>
          </ac:cxnSpMkLst>
        </pc:cxnChg>
        <pc:cxnChg chg="del">
          <ac:chgData name="Saeed Nejati" userId="a2362ee3-d6ec-46d8-81f4-c2bd574b6d37" providerId="ADAL" clId="{1A235930-08DE-E340-9568-313410C160C0}" dt="2018-11-27T16:11:53.773" v="4" actId="478"/>
          <ac:cxnSpMkLst>
            <pc:docMk/>
            <pc:sldMk cId="2864685745" sldId="283"/>
            <ac:cxnSpMk id="16" creationId="{A440C770-63CD-4640-B4CC-D2D89E1C8285}"/>
          </ac:cxnSpMkLst>
        </pc:cxnChg>
        <pc:cxnChg chg="add mod">
          <ac:chgData name="Saeed Nejati" userId="a2362ee3-d6ec-46d8-81f4-c2bd574b6d37" providerId="ADAL" clId="{1A235930-08DE-E340-9568-313410C160C0}" dt="2018-11-27T16:13:23.727" v="13" actId="1035"/>
          <ac:cxnSpMkLst>
            <pc:docMk/>
            <pc:sldMk cId="2864685745" sldId="283"/>
            <ac:cxnSpMk id="17" creationId="{E292446F-CAA0-6A42-BEE8-CC5463686FE2}"/>
          </ac:cxnSpMkLst>
        </pc:cxnChg>
        <pc:cxnChg chg="del mod">
          <ac:chgData name="Saeed Nejati" userId="a2362ee3-d6ec-46d8-81f4-c2bd574b6d37" providerId="ADAL" clId="{1A235930-08DE-E340-9568-313410C160C0}" dt="2018-11-27T16:11:14.663" v="1" actId="478"/>
          <ac:cxnSpMkLst>
            <pc:docMk/>
            <pc:sldMk cId="2864685745" sldId="283"/>
            <ac:cxnSpMk id="20" creationId="{D0FB9AEB-A528-1B45-BFB7-274442F3A360}"/>
          </ac:cxnSpMkLst>
        </pc:cxnChg>
        <pc:cxnChg chg="add mod">
          <ac:chgData name="Saeed Nejati" userId="a2362ee3-d6ec-46d8-81f4-c2bd574b6d37" providerId="ADAL" clId="{1A235930-08DE-E340-9568-313410C160C0}" dt="2018-11-27T16:13:56.015" v="14" actId="693"/>
          <ac:cxnSpMkLst>
            <pc:docMk/>
            <pc:sldMk cId="2864685745" sldId="283"/>
            <ac:cxnSpMk id="24" creationId="{2F11E032-8F5A-224A-AFF1-F578F1A76E2D}"/>
          </ac:cxnSpMkLst>
        </pc:cxnChg>
        <pc:cxnChg chg="add mod">
          <ac:chgData name="Saeed Nejati" userId="a2362ee3-d6ec-46d8-81f4-c2bd574b6d37" providerId="ADAL" clId="{1A235930-08DE-E340-9568-313410C160C0}" dt="2018-11-27T16:41:53.209" v="100" actId="693"/>
          <ac:cxnSpMkLst>
            <pc:docMk/>
            <pc:sldMk cId="2864685745" sldId="283"/>
            <ac:cxnSpMk id="31" creationId="{DCC640B0-A7FF-D34D-A3C7-C8581BBD88EE}"/>
          </ac:cxnSpMkLst>
        </pc:cxnChg>
        <pc:cxnChg chg="del mod">
          <ac:chgData name="Saeed Nejati" userId="a2362ee3-d6ec-46d8-81f4-c2bd574b6d37" providerId="ADAL" clId="{1A235930-08DE-E340-9568-313410C160C0}" dt="2018-11-27T16:16:51.491" v="53" actId="478"/>
          <ac:cxnSpMkLst>
            <pc:docMk/>
            <pc:sldMk cId="2864685745" sldId="283"/>
            <ac:cxnSpMk id="46" creationId="{AA2F1BE7-4010-854A-80B7-2A9F78419553}"/>
          </ac:cxnSpMkLst>
        </pc:cxnChg>
        <pc:cxnChg chg="del mod">
          <ac:chgData name="Saeed Nejati" userId="a2362ee3-d6ec-46d8-81f4-c2bd574b6d37" providerId="ADAL" clId="{1A235930-08DE-E340-9568-313410C160C0}" dt="2018-11-27T16:37:30.923" v="92" actId="478"/>
          <ac:cxnSpMkLst>
            <pc:docMk/>
            <pc:sldMk cId="2864685745" sldId="283"/>
            <ac:cxnSpMk id="48" creationId="{A3B87EDE-02D0-4C41-8EC3-3962DAECF265}"/>
          </ac:cxnSpMkLst>
        </pc:cxnChg>
        <pc:cxnChg chg="add mod">
          <ac:chgData name="Saeed Nejati" userId="a2362ee3-d6ec-46d8-81f4-c2bd574b6d37" providerId="ADAL" clId="{1A235930-08DE-E340-9568-313410C160C0}" dt="2018-11-27T16:41:41.030" v="99" actId="14100"/>
          <ac:cxnSpMkLst>
            <pc:docMk/>
            <pc:sldMk cId="2864685745" sldId="283"/>
            <ac:cxnSpMk id="58" creationId="{748E17E4-5631-9C40-81AA-D423ED5AE00A}"/>
          </ac:cxnSpMkLst>
        </pc:cxnChg>
        <pc:cxnChg chg="add del mod">
          <ac:chgData name="Saeed Nejati" userId="a2362ee3-d6ec-46d8-81f4-c2bd574b6d37" providerId="ADAL" clId="{1A235930-08DE-E340-9568-313410C160C0}" dt="2018-11-27T16:42:42.959" v="103" actId="478"/>
          <ac:cxnSpMkLst>
            <pc:docMk/>
            <pc:sldMk cId="2864685745" sldId="283"/>
            <ac:cxnSpMk id="61" creationId="{7140C5AC-2AC1-454A-B4EC-F6C98679F132}"/>
          </ac:cxnSpMkLst>
        </pc:cxnChg>
        <pc:cxnChg chg="add mod">
          <ac:chgData name="Saeed Nejati" userId="a2362ee3-d6ec-46d8-81f4-c2bd574b6d37" providerId="ADAL" clId="{1A235930-08DE-E340-9568-313410C160C0}" dt="2018-11-27T16:42:52.691" v="104" actId="11529"/>
          <ac:cxnSpMkLst>
            <pc:docMk/>
            <pc:sldMk cId="2864685745" sldId="283"/>
            <ac:cxnSpMk id="63" creationId="{6DB187FC-16EB-C749-86EB-D0241D4BFB60}"/>
          </ac:cxnSpMkLst>
        </pc:cxnChg>
      </pc:sldChg>
    </pc:docChg>
  </pc:docChgLst>
  <pc:docChgLst>
    <pc:chgData name="Saeed Nejati" userId="a2362ee3-d6ec-46d8-81f4-c2bd574b6d37" providerId="ADAL" clId="{50E6A699-0AF2-9341-9C9C-C2EAA30865CC}"/>
  </pc:docChgLst>
  <pc:docChgLst>
    <pc:chgData name="Saeed Nejati" userId="a2362ee3-d6ec-46d8-81f4-c2bd574b6d37" providerId="ADAL" clId="{60D88D61-E704-4744-90C9-3794D8129BE1}"/>
    <pc:docChg chg="undo custSel addSld delSld modSld sldOrd">
      <pc:chgData name="Saeed Nejati" userId="a2362ee3-d6ec-46d8-81f4-c2bd574b6d37" providerId="ADAL" clId="{60D88D61-E704-4744-90C9-3794D8129BE1}" dt="2018-08-29T10:04:41.689" v="6057" actId="403"/>
      <pc:docMkLst>
        <pc:docMk/>
      </pc:docMkLst>
      <pc:sldChg chg="modSp">
        <pc:chgData name="Saeed Nejati" userId="a2362ee3-d6ec-46d8-81f4-c2bd574b6d37" providerId="ADAL" clId="{60D88D61-E704-4744-90C9-3794D8129BE1}" dt="2018-08-29T10:00:09.683" v="6037" actId="115"/>
        <pc:sldMkLst>
          <pc:docMk/>
          <pc:sldMk cId="109857222" sldId="256"/>
        </pc:sldMkLst>
        <pc:spChg chg="mod">
          <ac:chgData name="Saeed Nejati" userId="a2362ee3-d6ec-46d8-81f4-c2bd574b6d37" providerId="ADAL" clId="{60D88D61-E704-4744-90C9-3794D8129BE1}" dt="2018-08-17T00:10:38.993" v="2695" actId="20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aeed Nejati" userId="a2362ee3-d6ec-46d8-81f4-c2bd574b6d37" providerId="ADAL" clId="{60D88D61-E704-4744-90C9-3794D8129BE1}" dt="2018-08-29T10:00:09.683" v="6037" actId="115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add ord">
        <pc:chgData name="Saeed Nejati" userId="a2362ee3-d6ec-46d8-81f4-c2bd574b6d37" providerId="ADAL" clId="{60D88D61-E704-4744-90C9-3794D8129BE1}" dt="2018-08-29T10:01:25.650" v="6045" actId="27636"/>
        <pc:sldMkLst>
          <pc:docMk/>
          <pc:sldMk cId="1593832109" sldId="262"/>
        </pc:sldMkLst>
        <pc:spChg chg="mod">
          <ac:chgData name="Saeed Nejati" userId="a2362ee3-d6ec-46d8-81f4-c2bd574b6d37" providerId="ADAL" clId="{60D88D61-E704-4744-90C9-3794D8129BE1}" dt="2018-08-29T10:01:25.650" v="6045" actId="27636"/>
          <ac:spMkLst>
            <pc:docMk/>
            <pc:sldMk cId="1593832109" sldId="262"/>
            <ac:spMk id="3" creationId="{2CC80E09-0B9F-4578-9722-BCA91193D87D}"/>
          </ac:spMkLst>
        </pc:spChg>
        <pc:spChg chg="add mod">
          <ac:chgData name="Saeed Nejati" userId="a2362ee3-d6ec-46d8-81f4-c2bd574b6d37" providerId="ADAL" clId="{60D88D61-E704-4744-90C9-3794D8129BE1}" dt="2018-08-16T17:11:21.888" v="2189" actId="27636"/>
          <ac:spMkLst>
            <pc:docMk/>
            <pc:sldMk cId="1593832109" sldId="262"/>
            <ac:spMk id="4" creationId="{7DC184C6-2BCE-9840-A4BC-8567A276039A}"/>
          </ac:spMkLst>
        </pc:spChg>
      </pc:sldChg>
      <pc:sldChg chg="addSp modSp add">
        <pc:chgData name="Saeed Nejati" userId="a2362ee3-d6ec-46d8-81f4-c2bd574b6d37" providerId="ADAL" clId="{60D88D61-E704-4744-90C9-3794D8129BE1}" dt="2018-08-29T10:04:41.689" v="6057" actId="403"/>
        <pc:sldMkLst>
          <pc:docMk/>
          <pc:sldMk cId="1500804121" sldId="263"/>
        </pc:sldMkLst>
        <pc:spChg chg="mod">
          <ac:chgData name="Saeed Nejati" userId="a2362ee3-d6ec-46d8-81f4-c2bd574b6d37" providerId="ADAL" clId="{60D88D61-E704-4744-90C9-3794D8129BE1}" dt="2018-08-21T17:12:28.895" v="2924" actId="20577"/>
          <ac:spMkLst>
            <pc:docMk/>
            <pc:sldMk cId="1500804121" sldId="263"/>
            <ac:spMk id="2" creationId="{20DDF2B5-90BA-C641-B813-822F59A139D5}"/>
          </ac:spMkLst>
        </pc:spChg>
        <pc:spChg chg="mod">
          <ac:chgData name="Saeed Nejati" userId="a2362ee3-d6ec-46d8-81f4-c2bd574b6d37" providerId="ADAL" clId="{60D88D61-E704-4744-90C9-3794D8129BE1}" dt="2018-08-29T10:04:41.689" v="6057" actId="403"/>
          <ac:spMkLst>
            <pc:docMk/>
            <pc:sldMk cId="1500804121" sldId="263"/>
            <ac:spMk id="3" creationId="{8FF34889-9EE4-4E42-A893-82441FE504B8}"/>
          </ac:spMkLst>
        </pc:spChg>
        <pc:spChg chg="add mod">
          <ac:chgData name="Saeed Nejati" userId="a2362ee3-d6ec-46d8-81f4-c2bd574b6d37" providerId="ADAL" clId="{60D88D61-E704-4744-90C9-3794D8129BE1}" dt="2018-08-16T17:11:22.059" v="2192" actId="27636"/>
          <ac:spMkLst>
            <pc:docMk/>
            <pc:sldMk cId="1500804121" sldId="263"/>
            <ac:spMk id="4" creationId="{28269778-F294-5E4E-9134-52287F104F5D}"/>
          </ac:spMkLst>
        </pc:spChg>
      </pc:sldChg>
      <pc:sldChg chg="addSp delSp modSp add modAnim">
        <pc:chgData name="Saeed Nejati" userId="a2362ee3-d6ec-46d8-81f4-c2bd574b6d37" providerId="ADAL" clId="{60D88D61-E704-4744-90C9-3794D8129BE1}" dt="2018-08-29T09:52:01.069" v="5972" actId="403"/>
        <pc:sldMkLst>
          <pc:docMk/>
          <pc:sldMk cId="767961938" sldId="268"/>
        </pc:sldMkLst>
        <pc:spChg chg="mod">
          <ac:chgData name="Saeed Nejati" userId="a2362ee3-d6ec-46d8-81f4-c2bd574b6d37" providerId="ADAL" clId="{60D88D61-E704-4744-90C9-3794D8129BE1}" dt="2018-08-16T10:38:17.012" v="1309" actId="1038"/>
          <ac:spMkLst>
            <pc:docMk/>
            <pc:sldMk cId="767961938" sldId="268"/>
            <ac:spMk id="5" creationId="{57CFECBB-83C7-4F4C-B2ED-F69D23BE69FA}"/>
          </ac:spMkLst>
        </pc:spChg>
        <pc:spChg chg="mod">
          <ac:chgData name="Saeed Nejati" userId="a2362ee3-d6ec-46d8-81f4-c2bd574b6d37" providerId="ADAL" clId="{60D88D61-E704-4744-90C9-3794D8129BE1}" dt="2018-08-16T10:38:17.012" v="1309" actId="1038"/>
          <ac:spMkLst>
            <pc:docMk/>
            <pc:sldMk cId="767961938" sldId="268"/>
            <ac:spMk id="6" creationId="{A6F36347-4D71-8C4A-9E73-FC3BF7DB1DAF}"/>
          </ac:spMkLst>
        </pc:spChg>
        <pc:spChg chg="mod">
          <ac:chgData name="Saeed Nejati" userId="a2362ee3-d6ec-46d8-81f4-c2bd574b6d37" providerId="ADAL" clId="{60D88D61-E704-4744-90C9-3794D8129BE1}" dt="2018-08-16T10:38:17.012" v="1309" actId="1038"/>
          <ac:spMkLst>
            <pc:docMk/>
            <pc:sldMk cId="767961938" sldId="268"/>
            <ac:spMk id="7" creationId="{C6ECC56C-3E6F-F048-8577-59AE9D7EA76D}"/>
          </ac:spMkLst>
        </pc:spChg>
        <pc:spChg chg="mod">
          <ac:chgData name="Saeed Nejati" userId="a2362ee3-d6ec-46d8-81f4-c2bd574b6d37" providerId="ADAL" clId="{60D88D61-E704-4744-90C9-3794D8129BE1}" dt="2018-08-16T10:38:17.012" v="1309" actId="1038"/>
          <ac:spMkLst>
            <pc:docMk/>
            <pc:sldMk cId="767961938" sldId="268"/>
            <ac:spMk id="8" creationId="{C9327F53-7899-4C42-A472-79277DFEC280}"/>
          </ac:spMkLst>
        </pc:spChg>
        <pc:spChg chg="mod">
          <ac:chgData name="Saeed Nejati" userId="a2362ee3-d6ec-46d8-81f4-c2bd574b6d37" providerId="ADAL" clId="{60D88D61-E704-4744-90C9-3794D8129BE1}" dt="2018-08-16T10:38:17.012" v="1309" actId="1038"/>
          <ac:spMkLst>
            <pc:docMk/>
            <pc:sldMk cId="767961938" sldId="268"/>
            <ac:spMk id="9" creationId="{6FF28617-D3F0-0947-B3AF-7089E397DF5E}"/>
          </ac:spMkLst>
        </pc:spChg>
        <pc:spChg chg="mod">
          <ac:chgData name="Saeed Nejati" userId="a2362ee3-d6ec-46d8-81f4-c2bd574b6d37" providerId="ADAL" clId="{60D88D61-E704-4744-90C9-3794D8129BE1}" dt="2018-08-16T10:38:17.012" v="1309" actId="1038"/>
          <ac:spMkLst>
            <pc:docMk/>
            <pc:sldMk cId="767961938" sldId="268"/>
            <ac:spMk id="10" creationId="{91E93185-1E84-4D4E-A86A-055F7E4E9A37}"/>
          </ac:spMkLst>
        </pc:spChg>
        <pc:spChg chg="add mod">
          <ac:chgData name="Saeed Nejati" userId="a2362ee3-d6ec-46d8-81f4-c2bd574b6d37" providerId="ADAL" clId="{60D88D61-E704-4744-90C9-3794D8129BE1}" dt="2018-08-29T09:52:01.069" v="5972" actId="403"/>
          <ac:spMkLst>
            <pc:docMk/>
            <pc:sldMk cId="767961938" sldId="268"/>
            <ac:spMk id="13" creationId="{5B41EAD9-AC80-8140-8FE8-DF43D40EA092}"/>
          </ac:spMkLst>
        </pc:spChg>
        <pc:spChg chg="mod">
          <ac:chgData name="Saeed Nejati" userId="a2362ee3-d6ec-46d8-81f4-c2bd574b6d37" providerId="ADAL" clId="{60D88D61-E704-4744-90C9-3794D8129BE1}" dt="2018-08-16T10:38:17.012" v="1309" actId="1038"/>
          <ac:spMkLst>
            <pc:docMk/>
            <pc:sldMk cId="767961938" sldId="268"/>
            <ac:spMk id="17" creationId="{2E9908E7-0324-D04D-BD62-D4C9F813DB48}"/>
          </ac:spMkLst>
        </pc:spChg>
        <pc:spChg chg="add del mod">
          <ac:chgData name="Saeed Nejati" userId="a2362ee3-d6ec-46d8-81f4-c2bd574b6d37" providerId="ADAL" clId="{60D88D61-E704-4744-90C9-3794D8129BE1}" dt="2018-08-16T10:40:14.266" v="1335" actId="478"/>
          <ac:spMkLst>
            <pc:docMk/>
            <pc:sldMk cId="767961938" sldId="268"/>
            <ac:spMk id="23" creationId="{124A9BA0-9378-A245-B784-3E9A9B8680CD}"/>
          </ac:spMkLst>
        </pc:spChg>
        <pc:spChg chg="mod">
          <ac:chgData name="Saeed Nejati" userId="a2362ee3-d6ec-46d8-81f4-c2bd574b6d37" providerId="ADAL" clId="{60D88D61-E704-4744-90C9-3794D8129BE1}" dt="2018-08-16T10:38:17.012" v="1309" actId="1038"/>
          <ac:spMkLst>
            <pc:docMk/>
            <pc:sldMk cId="767961938" sldId="268"/>
            <ac:spMk id="24" creationId="{F0309EA7-45DD-5C41-8748-A6FFFC1A6A08}"/>
          </ac:spMkLst>
        </pc:spChg>
        <pc:spChg chg="mod">
          <ac:chgData name="Saeed Nejati" userId="a2362ee3-d6ec-46d8-81f4-c2bd574b6d37" providerId="ADAL" clId="{60D88D61-E704-4744-90C9-3794D8129BE1}" dt="2018-08-16T10:38:17.012" v="1309" actId="1038"/>
          <ac:spMkLst>
            <pc:docMk/>
            <pc:sldMk cId="767961938" sldId="268"/>
            <ac:spMk id="25" creationId="{E6893AE3-CEF5-B649-8B09-118F96F87C47}"/>
          </ac:spMkLst>
        </pc:spChg>
        <pc:spChg chg="mod">
          <ac:chgData name="Saeed Nejati" userId="a2362ee3-d6ec-46d8-81f4-c2bd574b6d37" providerId="ADAL" clId="{60D88D61-E704-4744-90C9-3794D8129BE1}" dt="2018-08-16T10:38:17.012" v="1309" actId="1038"/>
          <ac:spMkLst>
            <pc:docMk/>
            <pc:sldMk cId="767961938" sldId="268"/>
            <ac:spMk id="26" creationId="{17EF17C7-D287-F746-8121-F16E43AA0F3A}"/>
          </ac:spMkLst>
        </pc:spChg>
        <pc:spChg chg="del mod">
          <ac:chgData name="Saeed Nejati" userId="a2362ee3-d6ec-46d8-81f4-c2bd574b6d37" providerId="ADAL" clId="{60D88D61-E704-4744-90C9-3794D8129BE1}" dt="2018-08-16T10:39:18.654" v="1314" actId="478"/>
          <ac:spMkLst>
            <pc:docMk/>
            <pc:sldMk cId="767961938" sldId="268"/>
            <ac:spMk id="34" creationId="{75CA2AFE-2CAD-6D48-B115-8B623385D6A0}"/>
          </ac:spMkLst>
        </pc:spChg>
        <pc:spChg chg="add del mod">
          <ac:chgData name="Saeed Nejati" userId="a2362ee3-d6ec-46d8-81f4-c2bd574b6d37" providerId="ADAL" clId="{60D88D61-E704-4744-90C9-3794D8129BE1}" dt="2018-08-16T10:48:42.572" v="1485" actId="403"/>
          <ac:spMkLst>
            <pc:docMk/>
            <pc:sldMk cId="767961938" sldId="268"/>
            <ac:spMk id="35" creationId="{02179F0E-615C-EE4D-A66C-296352A2DF2E}"/>
          </ac:spMkLst>
        </pc:spChg>
        <pc:spChg chg="add mod">
          <ac:chgData name="Saeed Nejati" userId="a2362ee3-d6ec-46d8-81f4-c2bd574b6d37" providerId="ADAL" clId="{60D88D61-E704-4744-90C9-3794D8129BE1}" dt="2018-08-16T10:50:41.099" v="1509" actId="1035"/>
          <ac:spMkLst>
            <pc:docMk/>
            <pc:sldMk cId="767961938" sldId="268"/>
            <ac:spMk id="37" creationId="{CF61591F-AECD-6E48-ADD2-4F86ED0EA99D}"/>
          </ac:spMkLst>
        </pc:spChg>
        <pc:spChg chg="mod">
          <ac:chgData name="Saeed Nejati" userId="a2362ee3-d6ec-46d8-81f4-c2bd574b6d37" providerId="ADAL" clId="{60D88D61-E704-4744-90C9-3794D8129BE1}" dt="2018-08-16T10:38:17.012" v="1309" actId="1038"/>
          <ac:spMkLst>
            <pc:docMk/>
            <pc:sldMk cId="767961938" sldId="268"/>
            <ac:spMk id="43" creationId="{5815C10F-B55C-4745-8CD6-2717F580CC87}"/>
          </ac:spMkLst>
        </pc:spChg>
        <pc:spChg chg="mod">
          <ac:chgData name="Saeed Nejati" userId="a2362ee3-d6ec-46d8-81f4-c2bd574b6d37" providerId="ADAL" clId="{60D88D61-E704-4744-90C9-3794D8129BE1}" dt="2018-08-16T10:38:17.012" v="1309" actId="1038"/>
          <ac:spMkLst>
            <pc:docMk/>
            <pc:sldMk cId="767961938" sldId="268"/>
            <ac:spMk id="48" creationId="{35CE8A1F-4F83-1F4E-AF6A-F0259E273920}"/>
          </ac:spMkLst>
        </pc:spChg>
        <pc:spChg chg="mod">
          <ac:chgData name="Saeed Nejati" userId="a2362ee3-d6ec-46d8-81f4-c2bd574b6d37" providerId="ADAL" clId="{60D88D61-E704-4744-90C9-3794D8129BE1}" dt="2018-08-16T10:38:17.012" v="1309" actId="1038"/>
          <ac:spMkLst>
            <pc:docMk/>
            <pc:sldMk cId="767961938" sldId="268"/>
            <ac:spMk id="49" creationId="{5542F9BB-1A3B-1848-AC23-60EE33F8415A}"/>
          </ac:spMkLst>
        </pc:spChg>
        <pc:spChg chg="mod">
          <ac:chgData name="Saeed Nejati" userId="a2362ee3-d6ec-46d8-81f4-c2bd574b6d37" providerId="ADAL" clId="{60D88D61-E704-4744-90C9-3794D8129BE1}" dt="2018-08-16T10:38:17.012" v="1309" actId="1038"/>
          <ac:spMkLst>
            <pc:docMk/>
            <pc:sldMk cId="767961938" sldId="268"/>
            <ac:spMk id="50" creationId="{B218CB33-0D5F-8F40-9A5A-E2B7D023C63F}"/>
          </ac:spMkLst>
        </pc:spChg>
        <pc:spChg chg="mod">
          <ac:chgData name="Saeed Nejati" userId="a2362ee3-d6ec-46d8-81f4-c2bd574b6d37" providerId="ADAL" clId="{60D88D61-E704-4744-90C9-3794D8129BE1}" dt="2018-08-16T10:38:17.012" v="1309" actId="1038"/>
          <ac:spMkLst>
            <pc:docMk/>
            <pc:sldMk cId="767961938" sldId="268"/>
            <ac:spMk id="51" creationId="{2456F010-EF35-A347-87F4-B583CBC487FC}"/>
          </ac:spMkLst>
        </pc:spChg>
        <pc:spChg chg="mod">
          <ac:chgData name="Saeed Nejati" userId="a2362ee3-d6ec-46d8-81f4-c2bd574b6d37" providerId="ADAL" clId="{60D88D61-E704-4744-90C9-3794D8129BE1}" dt="2018-08-16T10:38:17.012" v="1309" actId="1038"/>
          <ac:spMkLst>
            <pc:docMk/>
            <pc:sldMk cId="767961938" sldId="268"/>
            <ac:spMk id="52" creationId="{3AE7D51C-0B15-EE4D-968D-C70D4318323C}"/>
          </ac:spMkLst>
        </pc:spChg>
        <pc:spChg chg="add mod">
          <ac:chgData name="Saeed Nejati" userId="a2362ee3-d6ec-46d8-81f4-c2bd574b6d37" providerId="ADAL" clId="{60D88D61-E704-4744-90C9-3794D8129BE1}" dt="2018-08-16T10:38:50.800" v="1312" actId="571"/>
          <ac:spMkLst>
            <pc:docMk/>
            <pc:sldMk cId="767961938" sldId="268"/>
            <ac:spMk id="53" creationId="{93FDA838-884E-C74B-9774-EC1CF6D5120A}"/>
          </ac:spMkLst>
        </pc:spChg>
        <pc:spChg chg="add mod">
          <ac:chgData name="Saeed Nejati" userId="a2362ee3-d6ec-46d8-81f4-c2bd574b6d37" providerId="ADAL" clId="{60D88D61-E704-4744-90C9-3794D8129BE1}" dt="2018-08-16T17:11:22.106" v="2195" actId="27636"/>
          <ac:spMkLst>
            <pc:docMk/>
            <pc:sldMk cId="767961938" sldId="268"/>
            <ac:spMk id="54" creationId="{225B3AED-0B4B-D34D-8F27-825B3B6F0F56}"/>
          </ac:spMkLst>
        </pc:spChg>
        <pc:spChg chg="add mod">
          <ac:chgData name="Saeed Nejati" userId="a2362ee3-d6ec-46d8-81f4-c2bd574b6d37" providerId="ADAL" clId="{60D88D61-E704-4744-90C9-3794D8129BE1}" dt="2018-08-16T10:52:18.787" v="1517" actId="1076"/>
          <ac:spMkLst>
            <pc:docMk/>
            <pc:sldMk cId="767961938" sldId="268"/>
            <ac:spMk id="55" creationId="{5EEC0788-395C-B442-B913-150C7C3923A1}"/>
          </ac:spMkLst>
        </pc:spChg>
        <pc:spChg chg="add mod">
          <ac:chgData name="Saeed Nejati" userId="a2362ee3-d6ec-46d8-81f4-c2bd574b6d37" providerId="ADAL" clId="{60D88D61-E704-4744-90C9-3794D8129BE1}" dt="2018-08-16T10:48:09.611" v="1477" actId="1076"/>
          <ac:spMkLst>
            <pc:docMk/>
            <pc:sldMk cId="767961938" sldId="268"/>
            <ac:spMk id="56" creationId="{3DA17990-A9C8-034D-9D29-9AEE48396BB7}"/>
          </ac:spMkLst>
        </pc:spChg>
        <pc:spChg chg="add mod">
          <ac:chgData name="Saeed Nejati" userId="a2362ee3-d6ec-46d8-81f4-c2bd574b6d37" providerId="ADAL" clId="{60D88D61-E704-4744-90C9-3794D8129BE1}" dt="2018-08-16T10:48:09.611" v="1477" actId="1076"/>
          <ac:spMkLst>
            <pc:docMk/>
            <pc:sldMk cId="767961938" sldId="268"/>
            <ac:spMk id="57" creationId="{F9AEA70B-9262-E441-A8F7-D1F4BF08929B}"/>
          </ac:spMkLst>
        </pc:spChg>
        <pc:spChg chg="add mod">
          <ac:chgData name="Saeed Nejati" userId="a2362ee3-d6ec-46d8-81f4-c2bd574b6d37" providerId="ADAL" clId="{60D88D61-E704-4744-90C9-3794D8129BE1}" dt="2018-08-21T05:26:06.345" v="2753" actId="404"/>
          <ac:spMkLst>
            <pc:docMk/>
            <pc:sldMk cId="767961938" sldId="268"/>
            <ac:spMk id="58" creationId="{F0058718-7C0F-1A49-910A-9285B390B3C3}"/>
          </ac:spMkLst>
        </pc:spChg>
        <pc:spChg chg="add mod">
          <ac:chgData name="Saeed Nejati" userId="a2362ee3-d6ec-46d8-81f4-c2bd574b6d37" providerId="ADAL" clId="{60D88D61-E704-4744-90C9-3794D8129BE1}" dt="2018-08-16T10:48:09.611" v="1477" actId="1076"/>
          <ac:spMkLst>
            <pc:docMk/>
            <pc:sldMk cId="767961938" sldId="268"/>
            <ac:spMk id="60" creationId="{DC6DCD9C-8FE6-974E-BC8B-1B35F431B603}"/>
          </ac:spMkLst>
        </pc:spChg>
        <pc:spChg chg="add mod">
          <ac:chgData name="Saeed Nejati" userId="a2362ee3-d6ec-46d8-81f4-c2bd574b6d37" providerId="ADAL" clId="{60D88D61-E704-4744-90C9-3794D8129BE1}" dt="2018-08-16T10:48:09.611" v="1477" actId="1076"/>
          <ac:spMkLst>
            <pc:docMk/>
            <pc:sldMk cId="767961938" sldId="268"/>
            <ac:spMk id="61" creationId="{96A174DF-CEA7-1E4C-A990-B649AA4FEF3D}"/>
          </ac:spMkLst>
        </pc:spChg>
        <pc:spChg chg="add mod">
          <ac:chgData name="Saeed Nejati" userId="a2362ee3-d6ec-46d8-81f4-c2bd574b6d37" providerId="ADAL" clId="{60D88D61-E704-4744-90C9-3794D8129BE1}" dt="2018-08-16T10:48:14.600" v="1478" actId="1076"/>
          <ac:spMkLst>
            <pc:docMk/>
            <pc:sldMk cId="767961938" sldId="268"/>
            <ac:spMk id="63" creationId="{D6EF6CB2-20F7-F244-A825-490627705760}"/>
          </ac:spMkLst>
        </pc:spChg>
        <pc:spChg chg="add mod">
          <ac:chgData name="Saeed Nejati" userId="a2362ee3-d6ec-46d8-81f4-c2bd574b6d37" providerId="ADAL" clId="{60D88D61-E704-4744-90C9-3794D8129BE1}" dt="2018-08-21T05:27:06.183" v="2784" actId="1076"/>
          <ac:spMkLst>
            <pc:docMk/>
            <pc:sldMk cId="767961938" sldId="268"/>
            <ac:spMk id="71" creationId="{9FCB5401-1842-EF41-BBF1-33C9A3F71438}"/>
          </ac:spMkLst>
        </pc:spChg>
        <pc:spChg chg="add mod">
          <ac:chgData name="Saeed Nejati" userId="a2362ee3-d6ec-46d8-81f4-c2bd574b6d37" providerId="ADAL" clId="{60D88D61-E704-4744-90C9-3794D8129BE1}" dt="2018-08-29T09:42:53.919" v="5951" actId="208"/>
          <ac:spMkLst>
            <pc:docMk/>
            <pc:sldMk cId="767961938" sldId="268"/>
            <ac:spMk id="73" creationId="{62FD56C9-47E0-D04A-9C2E-D48509A3D9B5}"/>
          </ac:spMkLst>
        </pc:spChg>
        <pc:spChg chg="mod">
          <ac:chgData name="Saeed Nejati" userId="a2362ee3-d6ec-46d8-81f4-c2bd574b6d37" providerId="ADAL" clId="{60D88D61-E704-4744-90C9-3794D8129BE1}" dt="2018-08-16T10:38:17.012" v="1309" actId="1038"/>
          <ac:spMkLst>
            <pc:docMk/>
            <pc:sldMk cId="767961938" sldId="268"/>
            <ac:spMk id="74" creationId="{81F175D9-7547-9143-8A2B-8557CB5CEBCE}"/>
          </ac:spMkLst>
        </pc:spChg>
        <pc:spChg chg="mod">
          <ac:chgData name="Saeed Nejati" userId="a2362ee3-d6ec-46d8-81f4-c2bd574b6d37" providerId="ADAL" clId="{60D88D61-E704-4744-90C9-3794D8129BE1}" dt="2018-08-16T10:38:17.012" v="1309" actId="1038"/>
          <ac:spMkLst>
            <pc:docMk/>
            <pc:sldMk cId="767961938" sldId="268"/>
            <ac:spMk id="75" creationId="{87ECAB02-A90A-9941-A023-FB04C3C6D100}"/>
          </ac:spMkLst>
        </pc:spChg>
        <pc:spChg chg="add mod">
          <ac:chgData name="Saeed Nejati" userId="a2362ee3-d6ec-46d8-81f4-c2bd574b6d37" providerId="ADAL" clId="{60D88D61-E704-4744-90C9-3794D8129BE1}" dt="2018-08-28T09:33:22.065" v="5635" actId="1035"/>
          <ac:spMkLst>
            <pc:docMk/>
            <pc:sldMk cId="767961938" sldId="268"/>
            <ac:spMk id="82" creationId="{955E0035-2A5F-5749-8641-DFF7C773530B}"/>
          </ac:spMkLst>
        </pc:spChg>
        <pc:cxnChg chg="mod">
          <ac:chgData name="Saeed Nejati" userId="a2362ee3-d6ec-46d8-81f4-c2bd574b6d37" providerId="ADAL" clId="{60D88D61-E704-4744-90C9-3794D8129BE1}" dt="2018-08-16T10:38:17.012" v="1309" actId="1038"/>
          <ac:cxnSpMkLst>
            <pc:docMk/>
            <pc:sldMk cId="767961938" sldId="268"/>
            <ac:cxnSpMk id="12" creationId="{C4EC02E7-5ED6-4B4F-810B-573E564D81B8}"/>
          </ac:cxnSpMkLst>
        </pc:cxnChg>
        <pc:cxnChg chg="mod">
          <ac:chgData name="Saeed Nejati" userId="a2362ee3-d6ec-46d8-81f4-c2bd574b6d37" providerId="ADAL" clId="{60D88D61-E704-4744-90C9-3794D8129BE1}" dt="2018-08-16T10:38:17.012" v="1309" actId="1038"/>
          <ac:cxnSpMkLst>
            <pc:docMk/>
            <pc:sldMk cId="767961938" sldId="268"/>
            <ac:cxnSpMk id="14" creationId="{54A7E82C-BA43-F040-B7BC-22404211CA55}"/>
          </ac:cxnSpMkLst>
        </pc:cxnChg>
        <pc:cxnChg chg="mod">
          <ac:chgData name="Saeed Nejati" userId="a2362ee3-d6ec-46d8-81f4-c2bd574b6d37" providerId="ADAL" clId="{60D88D61-E704-4744-90C9-3794D8129BE1}" dt="2018-08-16T10:38:17.012" v="1309" actId="1038"/>
          <ac:cxnSpMkLst>
            <pc:docMk/>
            <pc:sldMk cId="767961938" sldId="268"/>
            <ac:cxnSpMk id="19" creationId="{A041BF4F-5F4A-EE4C-8303-0112BFE4EE95}"/>
          </ac:cxnSpMkLst>
        </pc:cxnChg>
        <pc:cxnChg chg="mod">
          <ac:chgData name="Saeed Nejati" userId="a2362ee3-d6ec-46d8-81f4-c2bd574b6d37" providerId="ADAL" clId="{60D88D61-E704-4744-90C9-3794D8129BE1}" dt="2018-08-16T10:38:17.012" v="1309" actId="1038"/>
          <ac:cxnSpMkLst>
            <pc:docMk/>
            <pc:sldMk cId="767961938" sldId="268"/>
            <ac:cxnSpMk id="21" creationId="{22DF78C1-D704-5147-8497-FDBA0BA0391F}"/>
          </ac:cxnSpMkLst>
        </pc:cxnChg>
        <pc:cxnChg chg="mod">
          <ac:chgData name="Saeed Nejati" userId="a2362ee3-d6ec-46d8-81f4-c2bd574b6d37" providerId="ADAL" clId="{60D88D61-E704-4744-90C9-3794D8129BE1}" dt="2018-08-16T10:38:17.012" v="1309" actId="1038"/>
          <ac:cxnSpMkLst>
            <pc:docMk/>
            <pc:sldMk cId="767961938" sldId="268"/>
            <ac:cxnSpMk id="28" creationId="{D618A721-B667-4A4C-BBA5-797DDCA62EF2}"/>
          </ac:cxnSpMkLst>
        </pc:cxnChg>
        <pc:cxnChg chg="mod">
          <ac:chgData name="Saeed Nejati" userId="a2362ee3-d6ec-46d8-81f4-c2bd574b6d37" providerId="ADAL" clId="{60D88D61-E704-4744-90C9-3794D8129BE1}" dt="2018-08-16T10:38:17.012" v="1309" actId="1038"/>
          <ac:cxnSpMkLst>
            <pc:docMk/>
            <pc:sldMk cId="767961938" sldId="268"/>
            <ac:cxnSpMk id="30" creationId="{D66B4A4B-BC61-6A48-933B-B72F0D268D9C}"/>
          </ac:cxnSpMkLst>
        </pc:cxnChg>
        <pc:cxnChg chg="mod">
          <ac:chgData name="Saeed Nejati" userId="a2362ee3-d6ec-46d8-81f4-c2bd574b6d37" providerId="ADAL" clId="{60D88D61-E704-4744-90C9-3794D8129BE1}" dt="2018-08-16T10:38:17.012" v="1309" actId="1038"/>
          <ac:cxnSpMkLst>
            <pc:docMk/>
            <pc:sldMk cId="767961938" sldId="268"/>
            <ac:cxnSpMk id="32" creationId="{BD608866-960B-324F-BD59-029D697630D9}"/>
          </ac:cxnSpMkLst>
        </pc:cxnChg>
        <pc:cxnChg chg="add mod">
          <ac:chgData name="Saeed Nejati" userId="a2362ee3-d6ec-46d8-81f4-c2bd574b6d37" providerId="ADAL" clId="{60D88D61-E704-4744-90C9-3794D8129BE1}" dt="2018-08-16T10:48:28.310" v="1479" actId="11529"/>
          <ac:cxnSpMkLst>
            <pc:docMk/>
            <pc:sldMk cId="767961938" sldId="268"/>
            <ac:cxnSpMk id="33" creationId="{09870604-2F9F-6744-93F3-6BC66665FE10}"/>
          </ac:cxnSpMkLst>
        </pc:cxnChg>
        <pc:cxnChg chg="mod">
          <ac:chgData name="Saeed Nejati" userId="a2362ee3-d6ec-46d8-81f4-c2bd574b6d37" providerId="ADAL" clId="{60D88D61-E704-4744-90C9-3794D8129BE1}" dt="2018-08-16T10:39:05.314" v="1313" actId="14100"/>
          <ac:cxnSpMkLst>
            <pc:docMk/>
            <pc:sldMk cId="767961938" sldId="268"/>
            <ac:cxnSpMk id="36" creationId="{53D5429A-25FC-704D-B6BE-6525E4EBEE63}"/>
          </ac:cxnSpMkLst>
        </pc:cxnChg>
        <pc:cxnChg chg="mod">
          <ac:chgData name="Saeed Nejati" userId="a2362ee3-d6ec-46d8-81f4-c2bd574b6d37" providerId="ADAL" clId="{60D88D61-E704-4744-90C9-3794D8129BE1}" dt="2018-08-16T10:39:18.654" v="1314" actId="478"/>
          <ac:cxnSpMkLst>
            <pc:docMk/>
            <pc:sldMk cId="767961938" sldId="268"/>
            <ac:cxnSpMk id="38" creationId="{4483E4D8-6189-624C-9F60-C7E4BF89BF92}"/>
          </ac:cxnSpMkLst>
        </pc:cxnChg>
        <pc:cxnChg chg="add mod">
          <ac:chgData name="Saeed Nejati" userId="a2362ee3-d6ec-46d8-81f4-c2bd574b6d37" providerId="ADAL" clId="{60D88D61-E704-4744-90C9-3794D8129BE1}" dt="2018-08-21T21:56:28.793" v="5536" actId="14100"/>
          <ac:cxnSpMkLst>
            <pc:docMk/>
            <pc:sldMk cId="767961938" sldId="268"/>
            <ac:cxnSpMk id="40" creationId="{835323D2-434E-EB43-B8DD-CCFAF052C8AA}"/>
          </ac:cxnSpMkLst>
        </pc:cxnChg>
        <pc:cxnChg chg="mod">
          <ac:chgData name="Saeed Nejati" userId="a2362ee3-d6ec-46d8-81f4-c2bd574b6d37" providerId="ADAL" clId="{60D88D61-E704-4744-90C9-3794D8129BE1}" dt="2018-08-16T10:38:17.012" v="1309" actId="1038"/>
          <ac:cxnSpMkLst>
            <pc:docMk/>
            <pc:sldMk cId="767961938" sldId="268"/>
            <ac:cxnSpMk id="45" creationId="{77B9A434-6DA0-0A43-96B0-A40FB6B27452}"/>
          </ac:cxnSpMkLst>
        </pc:cxnChg>
        <pc:cxnChg chg="add mod">
          <ac:chgData name="Saeed Nejati" userId="a2362ee3-d6ec-46d8-81f4-c2bd574b6d37" providerId="ADAL" clId="{60D88D61-E704-4744-90C9-3794D8129BE1}" dt="2018-08-21T05:25:55.257" v="2751" actId="14100"/>
          <ac:cxnSpMkLst>
            <pc:docMk/>
            <pc:sldMk cId="767961938" sldId="268"/>
            <ac:cxnSpMk id="59" creationId="{F4350C4A-2B15-104F-BBA5-17C818AB4CE5}"/>
          </ac:cxnSpMkLst>
        </pc:cxnChg>
        <pc:cxnChg chg="add mod">
          <ac:chgData name="Saeed Nejati" userId="a2362ee3-d6ec-46d8-81f4-c2bd574b6d37" providerId="ADAL" clId="{60D88D61-E704-4744-90C9-3794D8129BE1}" dt="2018-08-16T10:48:09.611" v="1477" actId="1076"/>
          <ac:cxnSpMkLst>
            <pc:docMk/>
            <pc:sldMk cId="767961938" sldId="268"/>
            <ac:cxnSpMk id="62" creationId="{FB9E698A-D3B9-6743-9E7D-B4C5888E69B3}"/>
          </ac:cxnSpMkLst>
        </pc:cxnChg>
        <pc:cxnChg chg="add mod">
          <ac:chgData name="Saeed Nejati" userId="a2362ee3-d6ec-46d8-81f4-c2bd574b6d37" providerId="ADAL" clId="{60D88D61-E704-4744-90C9-3794D8129BE1}" dt="2018-08-28T09:33:22.065" v="5635" actId="1035"/>
          <ac:cxnSpMkLst>
            <pc:docMk/>
            <pc:sldMk cId="767961938" sldId="268"/>
            <ac:cxnSpMk id="67" creationId="{AB85A3DF-3D18-0C4B-A2AA-1F9FF1D09606}"/>
          </ac:cxnSpMkLst>
        </pc:cxnChg>
        <pc:cxnChg chg="add del">
          <ac:chgData name="Saeed Nejati" userId="a2362ee3-d6ec-46d8-81f4-c2bd574b6d37" providerId="ADAL" clId="{60D88D61-E704-4744-90C9-3794D8129BE1}" dt="2018-08-16T10:48:40.992" v="1483" actId="478"/>
          <ac:cxnSpMkLst>
            <pc:docMk/>
            <pc:sldMk cId="767961938" sldId="268"/>
            <ac:cxnSpMk id="68" creationId="{5D51B4A2-185D-7B41-AA29-18F430769AD4}"/>
          </ac:cxnSpMkLst>
        </pc:cxnChg>
        <pc:cxnChg chg="add mod">
          <ac:chgData name="Saeed Nejati" userId="a2362ee3-d6ec-46d8-81f4-c2bd574b6d37" providerId="ADAL" clId="{60D88D61-E704-4744-90C9-3794D8129BE1}" dt="2018-08-16T10:48:34.357" v="1481" actId="571"/>
          <ac:cxnSpMkLst>
            <pc:docMk/>
            <pc:sldMk cId="767961938" sldId="268"/>
            <ac:cxnSpMk id="69" creationId="{791C841B-013B-F54F-B0EA-C7F8FB10909A}"/>
          </ac:cxnSpMkLst>
        </pc:cxnChg>
        <pc:cxnChg chg="mod">
          <ac:chgData name="Saeed Nejati" userId="a2362ee3-d6ec-46d8-81f4-c2bd574b6d37" providerId="ADAL" clId="{60D88D61-E704-4744-90C9-3794D8129BE1}" dt="2018-08-16T10:38:17.012" v="1309" actId="1038"/>
          <ac:cxnSpMkLst>
            <pc:docMk/>
            <pc:sldMk cId="767961938" sldId="268"/>
            <ac:cxnSpMk id="77" creationId="{F5A82643-9EEE-BE4F-A253-3AB590C831A8}"/>
          </ac:cxnSpMkLst>
        </pc:cxnChg>
        <pc:cxnChg chg="add mod">
          <ac:chgData name="Saeed Nejati" userId="a2362ee3-d6ec-46d8-81f4-c2bd574b6d37" providerId="ADAL" clId="{60D88D61-E704-4744-90C9-3794D8129BE1}" dt="2018-08-29T09:43:28.746" v="5953" actId="208"/>
          <ac:cxnSpMkLst>
            <pc:docMk/>
            <pc:sldMk cId="767961938" sldId="268"/>
            <ac:cxnSpMk id="78" creationId="{A46312BC-686F-3646-9E14-3B9CF5FE189A}"/>
          </ac:cxnSpMkLst>
        </pc:cxnChg>
        <pc:cxnChg chg="mod">
          <ac:chgData name="Saeed Nejati" userId="a2362ee3-d6ec-46d8-81f4-c2bd574b6d37" providerId="ADAL" clId="{60D88D61-E704-4744-90C9-3794D8129BE1}" dt="2018-08-16T10:38:17.012" v="1309" actId="1038"/>
          <ac:cxnSpMkLst>
            <pc:docMk/>
            <pc:sldMk cId="767961938" sldId="268"/>
            <ac:cxnSpMk id="79" creationId="{E49D4C7C-3BED-454B-87F6-FE44FD09B510}"/>
          </ac:cxnSpMkLst>
        </pc:cxnChg>
        <pc:cxnChg chg="mod">
          <ac:chgData name="Saeed Nejati" userId="a2362ee3-d6ec-46d8-81f4-c2bd574b6d37" providerId="ADAL" clId="{60D88D61-E704-4744-90C9-3794D8129BE1}" dt="2018-08-16T10:38:17.012" v="1309" actId="1038"/>
          <ac:cxnSpMkLst>
            <pc:docMk/>
            <pc:sldMk cId="767961938" sldId="268"/>
            <ac:cxnSpMk id="81" creationId="{4AEFA5AD-CBD4-0D45-8F25-D522BE8972AB}"/>
          </ac:cxnSpMkLst>
        </pc:cxnChg>
        <pc:cxnChg chg="mod">
          <ac:chgData name="Saeed Nejati" userId="a2362ee3-d6ec-46d8-81f4-c2bd574b6d37" providerId="ADAL" clId="{60D88D61-E704-4744-90C9-3794D8129BE1}" dt="2018-08-16T10:38:17.012" v="1309" actId="1038"/>
          <ac:cxnSpMkLst>
            <pc:docMk/>
            <pc:sldMk cId="767961938" sldId="268"/>
            <ac:cxnSpMk id="83" creationId="{674C3002-57E6-3E4B-B694-24208099F114}"/>
          </ac:cxnSpMkLst>
        </pc:cxnChg>
        <pc:cxnChg chg="mod">
          <ac:chgData name="Saeed Nejati" userId="a2362ee3-d6ec-46d8-81f4-c2bd574b6d37" providerId="ADAL" clId="{60D88D61-E704-4744-90C9-3794D8129BE1}" dt="2018-08-16T10:38:17.012" v="1309" actId="1038"/>
          <ac:cxnSpMkLst>
            <pc:docMk/>
            <pc:sldMk cId="767961938" sldId="268"/>
            <ac:cxnSpMk id="90" creationId="{34B1E4D5-48FB-7440-BC3A-DA4982C6A8CF}"/>
          </ac:cxnSpMkLst>
        </pc:cxnChg>
        <pc:cxnChg chg="mod">
          <ac:chgData name="Saeed Nejati" userId="a2362ee3-d6ec-46d8-81f4-c2bd574b6d37" providerId="ADAL" clId="{60D88D61-E704-4744-90C9-3794D8129BE1}" dt="2018-08-16T10:38:17.012" v="1309" actId="1038"/>
          <ac:cxnSpMkLst>
            <pc:docMk/>
            <pc:sldMk cId="767961938" sldId="268"/>
            <ac:cxnSpMk id="91" creationId="{5D05DD17-BB3C-A648-BEC6-8AE0C0406263}"/>
          </ac:cxnSpMkLst>
        </pc:cxnChg>
        <pc:cxnChg chg="mod">
          <ac:chgData name="Saeed Nejati" userId="a2362ee3-d6ec-46d8-81f4-c2bd574b6d37" providerId="ADAL" clId="{60D88D61-E704-4744-90C9-3794D8129BE1}" dt="2018-08-16T10:38:17.012" v="1309" actId="1038"/>
          <ac:cxnSpMkLst>
            <pc:docMk/>
            <pc:sldMk cId="767961938" sldId="268"/>
            <ac:cxnSpMk id="93" creationId="{9C7EE240-5439-F64C-B35C-5AE4F13F53A1}"/>
          </ac:cxnSpMkLst>
        </pc:cxnChg>
        <pc:cxnChg chg="mod">
          <ac:chgData name="Saeed Nejati" userId="a2362ee3-d6ec-46d8-81f4-c2bd574b6d37" providerId="ADAL" clId="{60D88D61-E704-4744-90C9-3794D8129BE1}" dt="2018-08-16T10:38:17.012" v="1309" actId="1038"/>
          <ac:cxnSpMkLst>
            <pc:docMk/>
            <pc:sldMk cId="767961938" sldId="268"/>
            <ac:cxnSpMk id="95" creationId="{DA9CE9FD-5B2E-DA45-8E42-B35DC227FBA5}"/>
          </ac:cxnSpMkLst>
        </pc:cxnChg>
        <pc:cxnChg chg="mod">
          <ac:chgData name="Saeed Nejati" userId="a2362ee3-d6ec-46d8-81f4-c2bd574b6d37" providerId="ADAL" clId="{60D88D61-E704-4744-90C9-3794D8129BE1}" dt="2018-08-16T10:38:17.012" v="1309" actId="1038"/>
          <ac:cxnSpMkLst>
            <pc:docMk/>
            <pc:sldMk cId="767961938" sldId="268"/>
            <ac:cxnSpMk id="97" creationId="{A667A76E-5916-6549-B6C4-9E37228401C1}"/>
          </ac:cxnSpMkLst>
        </pc:cxnChg>
        <pc:cxnChg chg="mod">
          <ac:chgData name="Saeed Nejati" userId="a2362ee3-d6ec-46d8-81f4-c2bd574b6d37" providerId="ADAL" clId="{60D88D61-E704-4744-90C9-3794D8129BE1}" dt="2018-08-16T10:38:17.012" v="1309" actId="1038"/>
          <ac:cxnSpMkLst>
            <pc:docMk/>
            <pc:sldMk cId="767961938" sldId="268"/>
            <ac:cxnSpMk id="99" creationId="{10C72411-ABC9-5943-A49C-03043289974D}"/>
          </ac:cxnSpMkLst>
        </pc:cxnChg>
        <pc:cxnChg chg="mod">
          <ac:chgData name="Saeed Nejati" userId="a2362ee3-d6ec-46d8-81f4-c2bd574b6d37" providerId="ADAL" clId="{60D88D61-E704-4744-90C9-3794D8129BE1}" dt="2018-08-16T10:38:17.012" v="1309" actId="1038"/>
          <ac:cxnSpMkLst>
            <pc:docMk/>
            <pc:sldMk cId="767961938" sldId="268"/>
            <ac:cxnSpMk id="101" creationId="{79C37A01-48A7-814D-9C96-C7E8B7EA17C8}"/>
          </ac:cxnSpMkLst>
        </pc:cxnChg>
        <pc:cxnChg chg="mod">
          <ac:chgData name="Saeed Nejati" userId="a2362ee3-d6ec-46d8-81f4-c2bd574b6d37" providerId="ADAL" clId="{60D88D61-E704-4744-90C9-3794D8129BE1}" dt="2018-08-16T10:38:17.012" v="1309" actId="1038"/>
          <ac:cxnSpMkLst>
            <pc:docMk/>
            <pc:sldMk cId="767961938" sldId="268"/>
            <ac:cxnSpMk id="107" creationId="{1D67904F-37BD-F04A-92D7-9540194EFAD3}"/>
          </ac:cxnSpMkLst>
        </pc:cxnChg>
      </pc:sldChg>
      <pc:sldChg chg="addSp modSp add modAnim">
        <pc:chgData name="Saeed Nejati" userId="a2362ee3-d6ec-46d8-81f4-c2bd574b6d37" providerId="ADAL" clId="{60D88D61-E704-4744-90C9-3794D8129BE1}" dt="2018-08-29T09:52:18.594" v="5974" actId="1076"/>
        <pc:sldMkLst>
          <pc:docMk/>
          <pc:sldMk cId="2077743415" sldId="270"/>
        </pc:sldMkLst>
        <pc:spChg chg="mod">
          <ac:chgData name="Saeed Nejati" userId="a2362ee3-d6ec-46d8-81f4-c2bd574b6d37" providerId="ADAL" clId="{60D88D61-E704-4744-90C9-3794D8129BE1}" dt="2018-08-16T10:53:54.278" v="1556" actId="20577"/>
          <ac:spMkLst>
            <pc:docMk/>
            <pc:sldMk cId="2077743415" sldId="270"/>
            <ac:spMk id="2" creationId="{C216C793-0050-A743-9FCD-22A1D5F4695F}"/>
          </ac:spMkLst>
        </pc:spChg>
        <pc:spChg chg="add mod">
          <ac:chgData name="Saeed Nejati" userId="a2362ee3-d6ec-46d8-81f4-c2bd574b6d37" providerId="ADAL" clId="{60D88D61-E704-4744-90C9-3794D8129BE1}" dt="2018-08-29T09:52:18.594" v="5974" actId="1076"/>
          <ac:spMkLst>
            <pc:docMk/>
            <pc:sldMk cId="2077743415" sldId="270"/>
            <ac:spMk id="3" creationId="{4B59BB80-3DE7-C246-84DD-0269E7714DCE}"/>
          </ac:spMkLst>
        </pc:spChg>
        <pc:spChg chg="add mod">
          <ac:chgData name="Saeed Nejati" userId="a2362ee3-d6ec-46d8-81f4-c2bd574b6d37" providerId="ADAL" clId="{60D88D61-E704-4744-90C9-3794D8129BE1}" dt="2018-08-16T17:11:22.123" v="2196" actId="27636"/>
          <ac:spMkLst>
            <pc:docMk/>
            <pc:sldMk cId="2077743415" sldId="270"/>
            <ac:spMk id="8" creationId="{B6897E3D-AFEB-064A-8F55-5F9F3E95E5BB}"/>
          </ac:spMkLst>
        </pc:spChg>
        <pc:spChg chg="add mod">
          <ac:chgData name="Saeed Nejati" userId="a2362ee3-d6ec-46d8-81f4-c2bd574b6d37" providerId="ADAL" clId="{60D88D61-E704-4744-90C9-3794D8129BE1}" dt="2018-08-29T09:39:01.254" v="5925" actId="693"/>
          <ac:spMkLst>
            <pc:docMk/>
            <pc:sldMk cId="2077743415" sldId="270"/>
            <ac:spMk id="9" creationId="{A67FA434-A72B-7D44-976F-45E7CD38338B}"/>
          </ac:spMkLst>
        </pc:spChg>
        <pc:spChg chg="add mod">
          <ac:chgData name="Saeed Nejati" userId="a2362ee3-d6ec-46d8-81f4-c2bd574b6d37" providerId="ADAL" clId="{60D88D61-E704-4744-90C9-3794D8129BE1}" dt="2018-08-29T09:39:50.925" v="5946" actId="1035"/>
          <ac:spMkLst>
            <pc:docMk/>
            <pc:sldMk cId="2077743415" sldId="270"/>
            <ac:spMk id="10" creationId="{2BEEC44C-75A3-0445-9618-88BA22C91302}"/>
          </ac:spMkLst>
        </pc:spChg>
      </pc:sldChg>
      <pc:sldChg chg="addSp delSp modSp add modNotesTx">
        <pc:chgData name="Saeed Nejati" userId="a2362ee3-d6ec-46d8-81f4-c2bd574b6d37" providerId="ADAL" clId="{60D88D61-E704-4744-90C9-3794D8129BE1}" dt="2018-08-29T09:53:38.713" v="5996" actId="1037"/>
        <pc:sldMkLst>
          <pc:docMk/>
          <pc:sldMk cId="1940258696" sldId="271"/>
        </pc:sldMkLst>
        <pc:spChg chg="mod">
          <ac:chgData name="Saeed Nejati" userId="a2362ee3-d6ec-46d8-81f4-c2bd574b6d37" providerId="ADAL" clId="{60D88D61-E704-4744-90C9-3794D8129BE1}" dt="2018-08-16T11:06:42.699" v="1797" actId="20577"/>
          <ac:spMkLst>
            <pc:docMk/>
            <pc:sldMk cId="1940258696" sldId="271"/>
            <ac:spMk id="2" creationId="{C216C793-0050-A743-9FCD-22A1D5F4695F}"/>
          </ac:spMkLst>
        </pc:spChg>
        <pc:spChg chg="mod">
          <ac:chgData name="Saeed Nejati" userId="a2362ee3-d6ec-46d8-81f4-c2bd574b6d37" providerId="ADAL" clId="{60D88D61-E704-4744-90C9-3794D8129BE1}" dt="2018-08-29T09:53:38.713" v="5996" actId="1037"/>
          <ac:spMkLst>
            <pc:docMk/>
            <pc:sldMk cId="1940258696" sldId="271"/>
            <ac:spMk id="3" creationId="{4B59BB80-3DE7-C246-84DD-0269E7714DCE}"/>
          </ac:spMkLst>
        </pc:spChg>
        <pc:spChg chg="mod">
          <ac:chgData name="Saeed Nejati" userId="a2362ee3-d6ec-46d8-81f4-c2bd574b6d37" providerId="ADAL" clId="{60D88D61-E704-4744-90C9-3794D8129BE1}" dt="2018-08-29T09:53:31.643" v="5989" actId="1037"/>
          <ac:spMkLst>
            <pc:docMk/>
            <pc:sldMk cId="1940258696" sldId="271"/>
            <ac:spMk id="4" creationId="{0F577804-1ECD-E344-B598-107158E1F15B}"/>
          </ac:spMkLst>
        </pc:spChg>
        <pc:spChg chg="mod">
          <ac:chgData name="Saeed Nejati" userId="a2362ee3-d6ec-46d8-81f4-c2bd574b6d37" providerId="ADAL" clId="{60D88D61-E704-4744-90C9-3794D8129BE1}" dt="2018-08-29T09:53:31.643" v="5989" actId="1037"/>
          <ac:spMkLst>
            <pc:docMk/>
            <pc:sldMk cId="1940258696" sldId="271"/>
            <ac:spMk id="5" creationId="{AE9B3FC9-A91E-3043-BB82-5E3C128679FF}"/>
          </ac:spMkLst>
        </pc:spChg>
        <pc:spChg chg="mod">
          <ac:chgData name="Saeed Nejati" userId="a2362ee3-d6ec-46d8-81f4-c2bd574b6d37" providerId="ADAL" clId="{60D88D61-E704-4744-90C9-3794D8129BE1}" dt="2018-08-29T09:53:31.643" v="5989" actId="1037"/>
          <ac:spMkLst>
            <pc:docMk/>
            <pc:sldMk cId="1940258696" sldId="271"/>
            <ac:spMk id="6" creationId="{71A8E47E-8E47-A94A-B3E2-2455F452595D}"/>
          </ac:spMkLst>
        </pc:spChg>
        <pc:spChg chg="mod">
          <ac:chgData name="Saeed Nejati" userId="a2362ee3-d6ec-46d8-81f4-c2bd574b6d37" providerId="ADAL" clId="{60D88D61-E704-4744-90C9-3794D8129BE1}" dt="2018-08-29T09:53:31.643" v="5989" actId="1037"/>
          <ac:spMkLst>
            <pc:docMk/>
            <pc:sldMk cId="1940258696" sldId="271"/>
            <ac:spMk id="7" creationId="{D6023CC7-2A79-5E47-BBD9-0EF5E9658F23}"/>
          </ac:spMkLst>
        </pc:spChg>
        <pc:spChg chg="mod">
          <ac:chgData name="Saeed Nejati" userId="a2362ee3-d6ec-46d8-81f4-c2bd574b6d37" providerId="ADAL" clId="{60D88D61-E704-4744-90C9-3794D8129BE1}" dt="2018-08-29T09:53:31.643" v="5989" actId="1037"/>
          <ac:spMkLst>
            <pc:docMk/>
            <pc:sldMk cId="1940258696" sldId="271"/>
            <ac:spMk id="12" creationId="{AF0F52A4-B94C-8544-983B-F63147CDCBB8}"/>
          </ac:spMkLst>
        </pc:spChg>
        <pc:spChg chg="mod">
          <ac:chgData name="Saeed Nejati" userId="a2362ee3-d6ec-46d8-81f4-c2bd574b6d37" providerId="ADAL" clId="{60D88D61-E704-4744-90C9-3794D8129BE1}" dt="2018-08-29T09:53:31.643" v="5989" actId="1037"/>
          <ac:spMkLst>
            <pc:docMk/>
            <pc:sldMk cId="1940258696" sldId="271"/>
            <ac:spMk id="13" creationId="{ACB769BB-D87C-DD49-B34F-6223F715C0D6}"/>
          </ac:spMkLst>
        </pc:spChg>
        <pc:spChg chg="mod">
          <ac:chgData name="Saeed Nejati" userId="a2362ee3-d6ec-46d8-81f4-c2bd574b6d37" providerId="ADAL" clId="{60D88D61-E704-4744-90C9-3794D8129BE1}" dt="2018-08-29T09:53:31.643" v="5989" actId="1037"/>
          <ac:spMkLst>
            <pc:docMk/>
            <pc:sldMk cId="1940258696" sldId="271"/>
            <ac:spMk id="14" creationId="{76A32C92-BA91-AA47-90E4-B487D678371D}"/>
          </ac:spMkLst>
        </pc:spChg>
        <pc:spChg chg="mod">
          <ac:chgData name="Saeed Nejati" userId="a2362ee3-d6ec-46d8-81f4-c2bd574b6d37" providerId="ADAL" clId="{60D88D61-E704-4744-90C9-3794D8129BE1}" dt="2018-08-29T09:53:31.643" v="5989" actId="1037"/>
          <ac:spMkLst>
            <pc:docMk/>
            <pc:sldMk cId="1940258696" sldId="271"/>
            <ac:spMk id="15" creationId="{E2379E74-F800-7749-8E5E-D414E2016A89}"/>
          </ac:spMkLst>
        </pc:spChg>
        <pc:spChg chg="mod">
          <ac:chgData name="Saeed Nejati" userId="a2362ee3-d6ec-46d8-81f4-c2bd574b6d37" providerId="ADAL" clId="{60D88D61-E704-4744-90C9-3794D8129BE1}" dt="2018-08-29T09:53:31.643" v="5989" actId="1037"/>
          <ac:spMkLst>
            <pc:docMk/>
            <pc:sldMk cId="1940258696" sldId="271"/>
            <ac:spMk id="18" creationId="{BAE997BD-1B32-AB4C-BF32-61356C6D1A54}"/>
          </ac:spMkLst>
        </pc:spChg>
        <pc:spChg chg="add del mod">
          <ac:chgData name="Saeed Nejati" userId="a2362ee3-d6ec-46d8-81f4-c2bd574b6d37" providerId="ADAL" clId="{60D88D61-E704-4744-90C9-3794D8129BE1}" dt="2018-08-16T11:18:03" v="1957" actId="478"/>
          <ac:spMkLst>
            <pc:docMk/>
            <pc:sldMk cId="1940258696" sldId="271"/>
            <ac:spMk id="21" creationId="{02CECB66-D1B5-B14D-9490-DFC0652BFB8B}"/>
          </ac:spMkLst>
        </pc:spChg>
        <pc:spChg chg="add mod">
          <ac:chgData name="Saeed Nejati" userId="a2362ee3-d6ec-46d8-81f4-c2bd574b6d37" providerId="ADAL" clId="{60D88D61-E704-4744-90C9-3794D8129BE1}" dt="2018-08-16T17:11:22.168" v="2197" actId="27636"/>
          <ac:spMkLst>
            <pc:docMk/>
            <pc:sldMk cId="1940258696" sldId="271"/>
            <ac:spMk id="23" creationId="{237873C1-BC70-314E-A046-416EC28C8B2C}"/>
          </ac:spMkLst>
        </pc:spChg>
        <pc:spChg chg="add mod">
          <ac:chgData name="Saeed Nejati" userId="a2362ee3-d6ec-46d8-81f4-c2bd574b6d37" providerId="ADAL" clId="{60D88D61-E704-4744-90C9-3794D8129BE1}" dt="2018-08-29T09:53:31.643" v="5989" actId="1037"/>
          <ac:spMkLst>
            <pc:docMk/>
            <pc:sldMk cId="1940258696" sldId="271"/>
            <ac:spMk id="30" creationId="{5B2C596E-BD4E-8D4F-80CA-7ABC6357D002}"/>
          </ac:spMkLst>
        </pc:spChg>
        <pc:spChg chg="add mod">
          <ac:chgData name="Saeed Nejati" userId="a2362ee3-d6ec-46d8-81f4-c2bd574b6d37" providerId="ADAL" clId="{60D88D61-E704-4744-90C9-3794D8129BE1}" dt="2018-08-29T09:53:31.643" v="5989" actId="1037"/>
          <ac:spMkLst>
            <pc:docMk/>
            <pc:sldMk cId="1940258696" sldId="271"/>
            <ac:spMk id="31" creationId="{0F606D95-0E17-1349-BE8B-D83820992BF6}"/>
          </ac:spMkLst>
        </pc:spChg>
        <pc:spChg chg="add del mod">
          <ac:chgData name="Saeed Nejati" userId="a2362ee3-d6ec-46d8-81f4-c2bd574b6d37" providerId="ADAL" clId="{60D88D61-E704-4744-90C9-3794D8129BE1}" dt="2018-08-16T10:58:28.385" v="1653" actId="478"/>
          <ac:spMkLst>
            <pc:docMk/>
            <pc:sldMk cId="1940258696" sldId="271"/>
            <ac:spMk id="33" creationId="{8EAAE807-BF31-CE4F-851B-D213C2ACB683}"/>
          </ac:spMkLst>
        </pc:spChg>
        <pc:spChg chg="mod">
          <ac:chgData name="Saeed Nejati" userId="a2362ee3-d6ec-46d8-81f4-c2bd574b6d37" providerId="ADAL" clId="{60D88D61-E704-4744-90C9-3794D8129BE1}" dt="2018-08-29T09:53:31.643" v="5989" actId="1037"/>
          <ac:spMkLst>
            <pc:docMk/>
            <pc:sldMk cId="1940258696" sldId="271"/>
            <ac:spMk id="35" creationId="{AA04C61A-32F2-FD46-B30F-B76CB5B275DF}"/>
          </ac:spMkLst>
        </pc:spChg>
        <pc:spChg chg="mod">
          <ac:chgData name="Saeed Nejati" userId="a2362ee3-d6ec-46d8-81f4-c2bd574b6d37" providerId="ADAL" clId="{60D88D61-E704-4744-90C9-3794D8129BE1}" dt="2018-08-29T09:53:31.643" v="5989" actId="1037"/>
          <ac:spMkLst>
            <pc:docMk/>
            <pc:sldMk cId="1940258696" sldId="271"/>
            <ac:spMk id="36" creationId="{CD13AF97-A793-4E47-80D5-D7C4F8A79EAC}"/>
          </ac:spMkLst>
        </pc:spChg>
        <pc:spChg chg="mod">
          <ac:chgData name="Saeed Nejati" userId="a2362ee3-d6ec-46d8-81f4-c2bd574b6d37" providerId="ADAL" clId="{60D88D61-E704-4744-90C9-3794D8129BE1}" dt="2018-08-29T09:53:31.643" v="5989" actId="1037"/>
          <ac:spMkLst>
            <pc:docMk/>
            <pc:sldMk cId="1940258696" sldId="271"/>
            <ac:spMk id="37" creationId="{B5D621CC-888B-9349-B04A-03F79269A781}"/>
          </ac:spMkLst>
        </pc:spChg>
        <pc:spChg chg="mod">
          <ac:chgData name="Saeed Nejati" userId="a2362ee3-d6ec-46d8-81f4-c2bd574b6d37" providerId="ADAL" clId="{60D88D61-E704-4744-90C9-3794D8129BE1}" dt="2018-08-29T09:53:31.643" v="5989" actId="1037"/>
          <ac:spMkLst>
            <pc:docMk/>
            <pc:sldMk cId="1940258696" sldId="271"/>
            <ac:spMk id="38" creationId="{5994152B-9C23-A148-B85D-781839791A82}"/>
          </ac:spMkLst>
        </pc:spChg>
        <pc:spChg chg="add mod">
          <ac:chgData name="Saeed Nejati" userId="a2362ee3-d6ec-46d8-81f4-c2bd574b6d37" providerId="ADAL" clId="{60D88D61-E704-4744-90C9-3794D8129BE1}" dt="2018-08-29T09:53:31.643" v="5989" actId="1037"/>
          <ac:spMkLst>
            <pc:docMk/>
            <pc:sldMk cId="1940258696" sldId="271"/>
            <ac:spMk id="39" creationId="{57FEAF1B-3F2C-6E46-BD82-82F7B7DFF884}"/>
          </ac:spMkLst>
        </pc:spChg>
        <pc:spChg chg="add mod">
          <ac:chgData name="Saeed Nejati" userId="a2362ee3-d6ec-46d8-81f4-c2bd574b6d37" providerId="ADAL" clId="{60D88D61-E704-4744-90C9-3794D8129BE1}" dt="2018-08-29T09:53:31.643" v="5989" actId="1037"/>
          <ac:spMkLst>
            <pc:docMk/>
            <pc:sldMk cId="1940258696" sldId="271"/>
            <ac:spMk id="40" creationId="{F9EDD522-7C1E-454C-9C06-8D078070478B}"/>
          </ac:spMkLst>
        </pc:spChg>
        <pc:spChg chg="mod">
          <ac:chgData name="Saeed Nejati" userId="a2362ee3-d6ec-46d8-81f4-c2bd574b6d37" providerId="ADAL" clId="{60D88D61-E704-4744-90C9-3794D8129BE1}" dt="2018-08-29T09:53:31.643" v="5989" actId="1037"/>
          <ac:spMkLst>
            <pc:docMk/>
            <pc:sldMk cId="1940258696" sldId="271"/>
            <ac:spMk id="41" creationId="{626D02AC-AB0D-EA4D-88F7-D6C6F1AE95BF}"/>
          </ac:spMkLst>
        </pc:spChg>
        <pc:spChg chg="mod">
          <ac:chgData name="Saeed Nejati" userId="a2362ee3-d6ec-46d8-81f4-c2bd574b6d37" providerId="ADAL" clId="{60D88D61-E704-4744-90C9-3794D8129BE1}" dt="2018-08-29T09:53:31.643" v="5989" actId="1037"/>
          <ac:spMkLst>
            <pc:docMk/>
            <pc:sldMk cId="1940258696" sldId="271"/>
            <ac:spMk id="42" creationId="{CB4A851F-1A16-3242-A101-CCE4AAFB435C}"/>
          </ac:spMkLst>
        </pc:spChg>
        <pc:spChg chg="add del mod">
          <ac:chgData name="Saeed Nejati" userId="a2362ee3-d6ec-46d8-81f4-c2bd574b6d37" providerId="ADAL" clId="{60D88D61-E704-4744-90C9-3794D8129BE1}" dt="2018-08-16T11:17:50.685" v="1955" actId="478"/>
          <ac:spMkLst>
            <pc:docMk/>
            <pc:sldMk cId="1940258696" sldId="271"/>
            <ac:spMk id="45" creationId="{C5827069-9488-9C4A-B760-951EF07C9BA8}"/>
          </ac:spMkLst>
        </pc:spChg>
        <pc:spChg chg="mod">
          <ac:chgData name="Saeed Nejati" userId="a2362ee3-d6ec-46d8-81f4-c2bd574b6d37" providerId="ADAL" clId="{60D88D61-E704-4744-90C9-3794D8129BE1}" dt="2018-08-29T09:53:31.643" v="5989" actId="1037"/>
          <ac:spMkLst>
            <pc:docMk/>
            <pc:sldMk cId="1940258696" sldId="271"/>
            <ac:spMk id="52" creationId="{488FE796-49C4-F641-A228-592F8A4824C7}"/>
          </ac:spMkLst>
        </pc:spChg>
        <pc:spChg chg="mod">
          <ac:chgData name="Saeed Nejati" userId="a2362ee3-d6ec-46d8-81f4-c2bd574b6d37" providerId="ADAL" clId="{60D88D61-E704-4744-90C9-3794D8129BE1}" dt="2018-08-29T09:53:31.643" v="5989" actId="1037"/>
          <ac:spMkLst>
            <pc:docMk/>
            <pc:sldMk cId="1940258696" sldId="271"/>
            <ac:spMk id="53" creationId="{C43B6308-7A76-9B4C-9A43-C7216F1136A1}"/>
          </ac:spMkLst>
        </pc:spChg>
        <pc:spChg chg="mod">
          <ac:chgData name="Saeed Nejati" userId="a2362ee3-d6ec-46d8-81f4-c2bd574b6d37" providerId="ADAL" clId="{60D88D61-E704-4744-90C9-3794D8129BE1}" dt="2018-08-29T09:53:31.643" v="5989" actId="1037"/>
          <ac:spMkLst>
            <pc:docMk/>
            <pc:sldMk cId="1940258696" sldId="271"/>
            <ac:spMk id="54" creationId="{1FEC897B-3AD5-E54F-B6F3-3F44F840800A}"/>
          </ac:spMkLst>
        </pc:spChg>
        <pc:cxnChg chg="add mod">
          <ac:chgData name="Saeed Nejati" userId="a2362ee3-d6ec-46d8-81f4-c2bd574b6d37" providerId="ADAL" clId="{60D88D61-E704-4744-90C9-3794D8129BE1}" dt="2018-08-29T09:53:31.643" v="5989" actId="1037"/>
          <ac:cxnSpMkLst>
            <pc:docMk/>
            <pc:sldMk cId="1940258696" sldId="271"/>
            <ac:cxnSpMk id="9" creationId="{D08A5E6E-E117-634A-A020-83B719136791}"/>
          </ac:cxnSpMkLst>
        </pc:cxnChg>
        <pc:cxnChg chg="mod">
          <ac:chgData name="Saeed Nejati" userId="a2362ee3-d6ec-46d8-81f4-c2bd574b6d37" providerId="ADAL" clId="{60D88D61-E704-4744-90C9-3794D8129BE1}" dt="2018-08-29T09:53:31.643" v="5989" actId="1037"/>
          <ac:cxnSpMkLst>
            <pc:docMk/>
            <pc:sldMk cId="1940258696" sldId="271"/>
            <ac:cxnSpMk id="11" creationId="{A6D56DD8-06E5-E341-BF2B-358DAB673D6D}"/>
          </ac:cxnSpMkLst>
        </pc:cxnChg>
        <pc:cxnChg chg="add mod">
          <ac:chgData name="Saeed Nejati" userId="a2362ee3-d6ec-46d8-81f4-c2bd574b6d37" providerId="ADAL" clId="{60D88D61-E704-4744-90C9-3794D8129BE1}" dt="2018-08-29T09:53:31.643" v="5989" actId="1037"/>
          <ac:cxnSpMkLst>
            <pc:docMk/>
            <pc:sldMk cId="1940258696" sldId="271"/>
            <ac:cxnSpMk id="17" creationId="{3B77825B-C9F6-E54F-BFE2-839890D6280D}"/>
          </ac:cxnSpMkLst>
        </pc:cxnChg>
        <pc:cxnChg chg="mod">
          <ac:chgData name="Saeed Nejati" userId="a2362ee3-d6ec-46d8-81f4-c2bd574b6d37" providerId="ADAL" clId="{60D88D61-E704-4744-90C9-3794D8129BE1}" dt="2018-08-29T09:53:31.643" v="5989" actId="1037"/>
          <ac:cxnSpMkLst>
            <pc:docMk/>
            <pc:sldMk cId="1940258696" sldId="271"/>
            <ac:cxnSpMk id="22" creationId="{26E2DDDF-9750-ED47-9F4C-29D2362F22BE}"/>
          </ac:cxnSpMkLst>
        </pc:cxnChg>
        <pc:cxnChg chg="mod">
          <ac:chgData name="Saeed Nejati" userId="a2362ee3-d6ec-46d8-81f4-c2bd574b6d37" providerId="ADAL" clId="{60D88D61-E704-4744-90C9-3794D8129BE1}" dt="2018-08-29T09:53:31.643" v="5989" actId="1037"/>
          <ac:cxnSpMkLst>
            <pc:docMk/>
            <pc:sldMk cId="1940258696" sldId="271"/>
            <ac:cxnSpMk id="32" creationId="{88BB76C6-71DD-2C40-AAB2-31F39CA355C4}"/>
          </ac:cxnSpMkLst>
        </pc:cxnChg>
        <pc:cxnChg chg="mod">
          <ac:chgData name="Saeed Nejati" userId="a2362ee3-d6ec-46d8-81f4-c2bd574b6d37" providerId="ADAL" clId="{60D88D61-E704-4744-90C9-3794D8129BE1}" dt="2018-08-29T09:53:31.643" v="5989" actId="1037"/>
          <ac:cxnSpMkLst>
            <pc:docMk/>
            <pc:sldMk cId="1940258696" sldId="271"/>
            <ac:cxnSpMk id="34" creationId="{0C773E72-30D2-E742-B1B2-3371AC638041}"/>
          </ac:cxnSpMkLst>
        </pc:cxnChg>
        <pc:cxnChg chg="mod">
          <ac:chgData name="Saeed Nejati" userId="a2362ee3-d6ec-46d8-81f4-c2bd574b6d37" providerId="ADAL" clId="{60D88D61-E704-4744-90C9-3794D8129BE1}" dt="2018-08-29T09:53:31.643" v="5989" actId="1037"/>
          <ac:cxnSpMkLst>
            <pc:docMk/>
            <pc:sldMk cId="1940258696" sldId="271"/>
            <ac:cxnSpMk id="43" creationId="{CD8918F3-7FC9-A642-9260-35A45AD33A63}"/>
          </ac:cxnSpMkLst>
        </pc:cxnChg>
        <pc:cxnChg chg="mod">
          <ac:chgData name="Saeed Nejati" userId="a2362ee3-d6ec-46d8-81f4-c2bd574b6d37" providerId="ADAL" clId="{60D88D61-E704-4744-90C9-3794D8129BE1}" dt="2018-08-29T09:53:31.643" v="5989" actId="1037"/>
          <ac:cxnSpMkLst>
            <pc:docMk/>
            <pc:sldMk cId="1940258696" sldId="271"/>
            <ac:cxnSpMk id="44" creationId="{89CEBA91-D5A7-F44C-9D53-25CEBD255154}"/>
          </ac:cxnSpMkLst>
        </pc:cxnChg>
        <pc:cxnChg chg="mod">
          <ac:chgData name="Saeed Nejati" userId="a2362ee3-d6ec-46d8-81f4-c2bd574b6d37" providerId="ADAL" clId="{60D88D61-E704-4744-90C9-3794D8129BE1}" dt="2018-08-29T09:53:31.643" v="5989" actId="1037"/>
          <ac:cxnSpMkLst>
            <pc:docMk/>
            <pc:sldMk cId="1940258696" sldId="271"/>
            <ac:cxnSpMk id="48" creationId="{818DA0D6-3649-A242-BB5E-E4EA20848C72}"/>
          </ac:cxnSpMkLst>
        </pc:cxnChg>
        <pc:cxnChg chg="mod">
          <ac:chgData name="Saeed Nejati" userId="a2362ee3-d6ec-46d8-81f4-c2bd574b6d37" providerId="ADAL" clId="{60D88D61-E704-4744-90C9-3794D8129BE1}" dt="2018-08-29T09:53:31.643" v="5989" actId="1037"/>
          <ac:cxnSpMkLst>
            <pc:docMk/>
            <pc:sldMk cId="1940258696" sldId="271"/>
            <ac:cxnSpMk id="55" creationId="{2EC83EE0-5AD1-DD4D-8D25-64AED8F3E0F0}"/>
          </ac:cxnSpMkLst>
        </pc:cxnChg>
      </pc:sldChg>
      <pc:sldChg chg="modSp add">
        <pc:chgData name="Saeed Nejati" userId="a2362ee3-d6ec-46d8-81f4-c2bd574b6d37" providerId="ADAL" clId="{60D88D61-E704-4744-90C9-3794D8129BE1}" dt="2018-08-29T10:03:42.617" v="6052" actId="403"/>
        <pc:sldMkLst>
          <pc:docMk/>
          <pc:sldMk cId="1706611482" sldId="273"/>
        </pc:sldMkLst>
        <pc:spChg chg="mod">
          <ac:chgData name="Saeed Nejati" userId="a2362ee3-d6ec-46d8-81f4-c2bd574b6d37" providerId="ADAL" clId="{60D88D61-E704-4744-90C9-3794D8129BE1}" dt="2018-08-28T13:19:02.157" v="5849" actId="20577"/>
          <ac:spMkLst>
            <pc:docMk/>
            <pc:sldMk cId="1706611482" sldId="273"/>
            <ac:spMk id="2" creationId="{22BAA7A3-8D86-7E45-99DD-CE10C113710F}"/>
          </ac:spMkLst>
        </pc:spChg>
        <pc:spChg chg="mod">
          <ac:chgData name="Saeed Nejati" userId="a2362ee3-d6ec-46d8-81f4-c2bd574b6d37" providerId="ADAL" clId="{60D88D61-E704-4744-90C9-3794D8129BE1}" dt="2018-08-29T10:03:42.617" v="6052" actId="403"/>
          <ac:spMkLst>
            <pc:docMk/>
            <pc:sldMk cId="1706611482" sldId="273"/>
            <ac:spMk id="3" creationId="{A5B3C447-60CF-744E-B3D9-C45F8E6C2FC2}"/>
          </ac:spMkLst>
        </pc:spChg>
        <pc:spChg chg="mod">
          <ac:chgData name="Saeed Nejati" userId="a2362ee3-d6ec-46d8-81f4-c2bd574b6d37" providerId="ADAL" clId="{60D88D61-E704-4744-90C9-3794D8129BE1}" dt="2018-08-16T17:11:54.030" v="2202" actId="27636"/>
          <ac:spMkLst>
            <pc:docMk/>
            <pc:sldMk cId="1706611482" sldId="273"/>
            <ac:spMk id="4" creationId="{EEAC10D0-C74E-534A-B156-C851BF1BCB8A}"/>
          </ac:spMkLst>
        </pc:spChg>
      </pc:sldChg>
      <pc:sldChg chg="modSp add modNotesTx">
        <pc:chgData name="Saeed Nejati" userId="a2362ee3-d6ec-46d8-81f4-c2bd574b6d37" providerId="ADAL" clId="{60D88D61-E704-4744-90C9-3794D8129BE1}" dt="2018-08-29T10:00:51.481" v="6038" actId="403"/>
        <pc:sldMkLst>
          <pc:docMk/>
          <pc:sldMk cId="38609879" sldId="274"/>
        </pc:sldMkLst>
        <pc:spChg chg="mod">
          <ac:chgData name="Saeed Nejati" userId="a2362ee3-d6ec-46d8-81f4-c2bd574b6d37" providerId="ADAL" clId="{60D88D61-E704-4744-90C9-3794D8129BE1}" dt="2018-08-28T13:17:33.536" v="5820" actId="20577"/>
          <ac:spMkLst>
            <pc:docMk/>
            <pc:sldMk cId="38609879" sldId="274"/>
            <ac:spMk id="2" creationId="{145692BA-58DA-C248-8FE7-B2559CAB70C7}"/>
          </ac:spMkLst>
        </pc:spChg>
        <pc:spChg chg="mod">
          <ac:chgData name="Saeed Nejati" userId="a2362ee3-d6ec-46d8-81f4-c2bd574b6d37" providerId="ADAL" clId="{60D88D61-E704-4744-90C9-3794D8129BE1}" dt="2018-08-29T10:00:51.481" v="6038" actId="403"/>
          <ac:spMkLst>
            <pc:docMk/>
            <pc:sldMk cId="38609879" sldId="274"/>
            <ac:spMk id="3" creationId="{4BB76233-CA4E-8E46-BF43-9311E470BCBD}"/>
          </ac:spMkLst>
        </pc:spChg>
        <pc:spChg chg="mod">
          <ac:chgData name="Saeed Nejati" userId="a2362ee3-d6ec-46d8-81f4-c2bd574b6d37" providerId="ADAL" clId="{60D88D61-E704-4744-90C9-3794D8129BE1}" dt="2018-08-16T17:30:54.628" v="2455" actId="27636"/>
          <ac:spMkLst>
            <pc:docMk/>
            <pc:sldMk cId="38609879" sldId="274"/>
            <ac:spMk id="4" creationId="{464B08CB-40A8-E042-830D-F9D271754F95}"/>
          </ac:spMkLst>
        </pc:spChg>
      </pc:sldChg>
      <pc:sldChg chg="addSp modSp add">
        <pc:chgData name="Saeed Nejati" userId="a2362ee3-d6ec-46d8-81f4-c2bd574b6d37" providerId="ADAL" clId="{60D88D61-E704-4744-90C9-3794D8129BE1}" dt="2018-08-29T10:04:28.119" v="6056" actId="20577"/>
        <pc:sldMkLst>
          <pc:docMk/>
          <pc:sldMk cId="2596179920" sldId="275"/>
        </pc:sldMkLst>
        <pc:spChg chg="mod">
          <ac:chgData name="Saeed Nejati" userId="a2362ee3-d6ec-46d8-81f4-c2bd574b6d37" providerId="ADAL" clId="{60D88D61-E704-4744-90C9-3794D8129BE1}" dt="2018-08-21T17:23:56.280" v="3305" actId="20577"/>
          <ac:spMkLst>
            <pc:docMk/>
            <pc:sldMk cId="2596179920" sldId="275"/>
            <ac:spMk id="2" creationId="{B0E024E9-1D06-6947-A8B6-081D07BF955D}"/>
          </ac:spMkLst>
        </pc:spChg>
        <pc:spChg chg="mod">
          <ac:chgData name="Saeed Nejati" userId="a2362ee3-d6ec-46d8-81f4-c2bd574b6d37" providerId="ADAL" clId="{60D88D61-E704-4744-90C9-3794D8129BE1}" dt="2018-08-29T10:04:28.119" v="6056" actId="20577"/>
          <ac:spMkLst>
            <pc:docMk/>
            <pc:sldMk cId="2596179920" sldId="275"/>
            <ac:spMk id="3" creationId="{3F1C0980-8AD1-BC45-8C64-1FC83A88C537}"/>
          </ac:spMkLst>
        </pc:spChg>
        <pc:spChg chg="mod">
          <ac:chgData name="Saeed Nejati" userId="a2362ee3-d6ec-46d8-81f4-c2bd574b6d37" providerId="ADAL" clId="{60D88D61-E704-4744-90C9-3794D8129BE1}" dt="2018-08-16T19:33:16.545" v="2577" actId="27636"/>
          <ac:spMkLst>
            <pc:docMk/>
            <pc:sldMk cId="2596179920" sldId="275"/>
            <ac:spMk id="4" creationId="{8C45E819-EF5A-7148-90A6-1BF7EC3A3A31}"/>
          </ac:spMkLst>
        </pc:spChg>
        <pc:spChg chg="add mod">
          <ac:chgData name="Saeed Nejati" userId="a2362ee3-d6ec-46d8-81f4-c2bd574b6d37" providerId="ADAL" clId="{60D88D61-E704-4744-90C9-3794D8129BE1}" dt="2018-08-21T17:29:40.630" v="3487" actId="1076"/>
          <ac:spMkLst>
            <pc:docMk/>
            <pc:sldMk cId="2596179920" sldId="275"/>
            <ac:spMk id="6" creationId="{13BEAAC5-B5E1-AE48-B1D6-62B4E1952AA9}"/>
          </ac:spMkLst>
        </pc:spChg>
        <pc:spChg chg="add mod">
          <ac:chgData name="Saeed Nejati" userId="a2362ee3-d6ec-46d8-81f4-c2bd574b6d37" providerId="ADAL" clId="{60D88D61-E704-4744-90C9-3794D8129BE1}" dt="2018-08-21T17:18:51.309" v="3060" actId="1076"/>
          <ac:spMkLst>
            <pc:docMk/>
            <pc:sldMk cId="2596179920" sldId="275"/>
            <ac:spMk id="7" creationId="{A7A0FE0C-3963-6245-B45F-E2E59E061C77}"/>
          </ac:spMkLst>
        </pc:spChg>
        <pc:graphicFrameChg chg="add mod modGraphic">
          <ac:chgData name="Saeed Nejati" userId="a2362ee3-d6ec-46d8-81f4-c2bd574b6d37" providerId="ADAL" clId="{60D88D61-E704-4744-90C9-3794D8129BE1}" dt="2018-08-29T09:24:53.079" v="5920" actId="14734"/>
          <ac:graphicFrameMkLst>
            <pc:docMk/>
            <pc:sldMk cId="2596179920" sldId="275"/>
            <ac:graphicFrameMk id="5" creationId="{B4F9DDF7-79F5-6E45-A197-B373DE9EB509}"/>
          </ac:graphicFrameMkLst>
        </pc:graphicFrameChg>
      </pc:sldChg>
      <pc:sldChg chg="addSp delSp modSp add modAnim">
        <pc:chgData name="Saeed Nejati" userId="a2362ee3-d6ec-46d8-81f4-c2bd574b6d37" providerId="ADAL" clId="{60D88D61-E704-4744-90C9-3794D8129BE1}" dt="2018-08-29T09:56:16.924" v="6032" actId="403"/>
        <pc:sldMkLst>
          <pc:docMk/>
          <pc:sldMk cId="1131046348" sldId="276"/>
        </pc:sldMkLst>
        <pc:spChg chg="del mod">
          <ac:chgData name="Saeed Nejati" userId="a2362ee3-d6ec-46d8-81f4-c2bd574b6d37" providerId="ADAL" clId="{60D88D61-E704-4744-90C9-3794D8129BE1}" dt="2018-08-29T09:55:40.027" v="6030" actId="478"/>
          <ac:spMkLst>
            <pc:docMk/>
            <pc:sldMk cId="1131046348" sldId="276"/>
            <ac:spMk id="3" creationId="{4B59BB80-3DE7-C246-84DD-0269E7714DCE}"/>
          </ac:spMkLst>
        </pc:spChg>
        <pc:spChg chg="mod">
          <ac:chgData name="Saeed Nejati" userId="a2362ee3-d6ec-46d8-81f4-c2bd574b6d37" providerId="ADAL" clId="{60D88D61-E704-4744-90C9-3794D8129BE1}" dt="2018-08-29T09:54:38.311" v="6006" actId="1037"/>
          <ac:spMkLst>
            <pc:docMk/>
            <pc:sldMk cId="1131046348" sldId="276"/>
            <ac:spMk id="4" creationId="{0F577804-1ECD-E344-B598-107158E1F15B}"/>
          </ac:spMkLst>
        </pc:spChg>
        <pc:spChg chg="mod">
          <ac:chgData name="Saeed Nejati" userId="a2362ee3-d6ec-46d8-81f4-c2bd574b6d37" providerId="ADAL" clId="{60D88D61-E704-4744-90C9-3794D8129BE1}" dt="2018-08-29T09:54:38.311" v="6006" actId="1037"/>
          <ac:spMkLst>
            <pc:docMk/>
            <pc:sldMk cId="1131046348" sldId="276"/>
            <ac:spMk id="5" creationId="{AE9B3FC9-A91E-3043-BB82-5E3C128679FF}"/>
          </ac:spMkLst>
        </pc:spChg>
        <pc:spChg chg="mod">
          <ac:chgData name="Saeed Nejati" userId="a2362ee3-d6ec-46d8-81f4-c2bd574b6d37" providerId="ADAL" clId="{60D88D61-E704-4744-90C9-3794D8129BE1}" dt="2018-08-29T09:54:38.311" v="6006" actId="1037"/>
          <ac:spMkLst>
            <pc:docMk/>
            <pc:sldMk cId="1131046348" sldId="276"/>
            <ac:spMk id="6" creationId="{71A8E47E-8E47-A94A-B3E2-2455F452595D}"/>
          </ac:spMkLst>
        </pc:spChg>
        <pc:spChg chg="mod">
          <ac:chgData name="Saeed Nejati" userId="a2362ee3-d6ec-46d8-81f4-c2bd574b6d37" providerId="ADAL" clId="{60D88D61-E704-4744-90C9-3794D8129BE1}" dt="2018-08-29T09:54:38.311" v="6006" actId="1037"/>
          <ac:spMkLst>
            <pc:docMk/>
            <pc:sldMk cId="1131046348" sldId="276"/>
            <ac:spMk id="7" creationId="{D6023CC7-2A79-5E47-BBD9-0EF5E9658F23}"/>
          </ac:spMkLst>
        </pc:spChg>
        <pc:spChg chg="mod">
          <ac:chgData name="Saeed Nejati" userId="a2362ee3-d6ec-46d8-81f4-c2bd574b6d37" providerId="ADAL" clId="{60D88D61-E704-4744-90C9-3794D8129BE1}" dt="2018-08-29T09:54:38.311" v="6006" actId="1037"/>
          <ac:spMkLst>
            <pc:docMk/>
            <pc:sldMk cId="1131046348" sldId="276"/>
            <ac:spMk id="12" creationId="{AF0F52A4-B94C-8544-983B-F63147CDCBB8}"/>
          </ac:spMkLst>
        </pc:spChg>
        <pc:spChg chg="mod">
          <ac:chgData name="Saeed Nejati" userId="a2362ee3-d6ec-46d8-81f4-c2bd574b6d37" providerId="ADAL" clId="{60D88D61-E704-4744-90C9-3794D8129BE1}" dt="2018-08-29T09:54:38.311" v="6006" actId="1037"/>
          <ac:spMkLst>
            <pc:docMk/>
            <pc:sldMk cId="1131046348" sldId="276"/>
            <ac:spMk id="13" creationId="{ACB769BB-D87C-DD49-B34F-6223F715C0D6}"/>
          </ac:spMkLst>
        </pc:spChg>
        <pc:spChg chg="mod">
          <ac:chgData name="Saeed Nejati" userId="a2362ee3-d6ec-46d8-81f4-c2bd574b6d37" providerId="ADAL" clId="{60D88D61-E704-4744-90C9-3794D8129BE1}" dt="2018-08-29T09:54:38.311" v="6006" actId="1037"/>
          <ac:spMkLst>
            <pc:docMk/>
            <pc:sldMk cId="1131046348" sldId="276"/>
            <ac:spMk id="14" creationId="{76A32C92-BA91-AA47-90E4-B487D678371D}"/>
          </ac:spMkLst>
        </pc:spChg>
        <pc:spChg chg="mod">
          <ac:chgData name="Saeed Nejati" userId="a2362ee3-d6ec-46d8-81f4-c2bd574b6d37" providerId="ADAL" clId="{60D88D61-E704-4744-90C9-3794D8129BE1}" dt="2018-08-29T09:54:38.311" v="6006" actId="1037"/>
          <ac:spMkLst>
            <pc:docMk/>
            <pc:sldMk cId="1131046348" sldId="276"/>
            <ac:spMk id="15" creationId="{E2379E74-F800-7749-8E5E-D414E2016A89}"/>
          </ac:spMkLst>
        </pc:spChg>
        <pc:spChg chg="mod">
          <ac:chgData name="Saeed Nejati" userId="a2362ee3-d6ec-46d8-81f4-c2bd574b6d37" providerId="ADAL" clId="{60D88D61-E704-4744-90C9-3794D8129BE1}" dt="2018-08-29T09:54:38.311" v="6006" actId="1037"/>
          <ac:spMkLst>
            <pc:docMk/>
            <pc:sldMk cId="1131046348" sldId="276"/>
            <ac:spMk id="18" creationId="{BAE997BD-1B32-AB4C-BF32-61356C6D1A54}"/>
          </ac:spMkLst>
        </pc:spChg>
        <pc:spChg chg="add mod">
          <ac:chgData name="Saeed Nejati" userId="a2362ee3-d6ec-46d8-81f4-c2bd574b6d37" providerId="ADAL" clId="{60D88D61-E704-4744-90C9-3794D8129BE1}" dt="2018-08-29T09:54:38.311" v="6006" actId="1037"/>
          <ac:spMkLst>
            <pc:docMk/>
            <pc:sldMk cId="1131046348" sldId="276"/>
            <ac:spMk id="21" creationId="{DB4CE6D4-BC14-E14C-9390-F3BD6C946376}"/>
          </ac:spMkLst>
        </pc:spChg>
        <pc:spChg chg="add del mod">
          <ac:chgData name="Saeed Nejati" userId="a2362ee3-d6ec-46d8-81f4-c2bd574b6d37" providerId="ADAL" clId="{60D88D61-E704-4744-90C9-3794D8129BE1}" dt="2018-08-21T04:34:37.979" v="2740" actId="478"/>
          <ac:spMkLst>
            <pc:docMk/>
            <pc:sldMk cId="1131046348" sldId="276"/>
            <ac:spMk id="23" creationId="{222A6A75-34E4-204E-A718-E6F6B0CC493C}"/>
          </ac:spMkLst>
        </pc:spChg>
        <pc:spChg chg="add del mod">
          <ac:chgData name="Saeed Nejati" userId="a2362ee3-d6ec-46d8-81f4-c2bd574b6d37" providerId="ADAL" clId="{60D88D61-E704-4744-90C9-3794D8129BE1}" dt="2018-08-21T04:34:57.982" v="2742" actId="478"/>
          <ac:spMkLst>
            <pc:docMk/>
            <pc:sldMk cId="1131046348" sldId="276"/>
            <ac:spMk id="24" creationId="{624F9429-A785-CB4E-981B-2D6D276AEE1E}"/>
          </ac:spMkLst>
        </pc:spChg>
        <pc:spChg chg="add del mod">
          <ac:chgData name="Saeed Nejati" userId="a2362ee3-d6ec-46d8-81f4-c2bd574b6d37" providerId="ADAL" clId="{60D88D61-E704-4744-90C9-3794D8129BE1}" dt="2018-08-21T04:35:17.685" v="2744" actId="478"/>
          <ac:spMkLst>
            <pc:docMk/>
            <pc:sldMk cId="1131046348" sldId="276"/>
            <ac:spMk id="25" creationId="{136C5D7B-5B51-8049-B430-55830544251D}"/>
          </ac:spMkLst>
        </pc:spChg>
        <pc:spChg chg="add mod">
          <ac:chgData name="Saeed Nejati" userId="a2362ee3-d6ec-46d8-81f4-c2bd574b6d37" providerId="ADAL" clId="{60D88D61-E704-4744-90C9-3794D8129BE1}" dt="2018-08-29T09:56:16.924" v="6032" actId="403"/>
          <ac:spMkLst>
            <pc:docMk/>
            <pc:sldMk cId="1131046348" sldId="276"/>
            <ac:spMk id="26" creationId="{83559ED5-9DEA-2B42-B7DD-F4561A1653FC}"/>
          </ac:spMkLst>
        </pc:spChg>
        <pc:spChg chg="mod">
          <ac:chgData name="Saeed Nejati" userId="a2362ee3-d6ec-46d8-81f4-c2bd574b6d37" providerId="ADAL" clId="{60D88D61-E704-4744-90C9-3794D8129BE1}" dt="2018-08-29T09:54:38.311" v="6006" actId="1037"/>
          <ac:spMkLst>
            <pc:docMk/>
            <pc:sldMk cId="1131046348" sldId="276"/>
            <ac:spMk id="30" creationId="{5B2C596E-BD4E-8D4F-80CA-7ABC6357D002}"/>
          </ac:spMkLst>
        </pc:spChg>
        <pc:spChg chg="mod">
          <ac:chgData name="Saeed Nejati" userId="a2362ee3-d6ec-46d8-81f4-c2bd574b6d37" providerId="ADAL" clId="{60D88D61-E704-4744-90C9-3794D8129BE1}" dt="2018-08-29T09:54:38.311" v="6006" actId="1037"/>
          <ac:spMkLst>
            <pc:docMk/>
            <pc:sldMk cId="1131046348" sldId="276"/>
            <ac:spMk id="31" creationId="{0F606D95-0E17-1349-BE8B-D83820992BF6}"/>
          </ac:spMkLst>
        </pc:spChg>
        <pc:spChg chg="mod">
          <ac:chgData name="Saeed Nejati" userId="a2362ee3-d6ec-46d8-81f4-c2bd574b6d37" providerId="ADAL" clId="{60D88D61-E704-4744-90C9-3794D8129BE1}" dt="2018-08-29T09:54:38.311" v="6006" actId="1037"/>
          <ac:spMkLst>
            <pc:docMk/>
            <pc:sldMk cId="1131046348" sldId="276"/>
            <ac:spMk id="35" creationId="{AA04C61A-32F2-FD46-B30F-B76CB5B275DF}"/>
          </ac:spMkLst>
        </pc:spChg>
        <pc:spChg chg="mod">
          <ac:chgData name="Saeed Nejati" userId="a2362ee3-d6ec-46d8-81f4-c2bd574b6d37" providerId="ADAL" clId="{60D88D61-E704-4744-90C9-3794D8129BE1}" dt="2018-08-29T09:54:38.311" v="6006" actId="1037"/>
          <ac:spMkLst>
            <pc:docMk/>
            <pc:sldMk cId="1131046348" sldId="276"/>
            <ac:spMk id="36" creationId="{CD13AF97-A793-4E47-80D5-D7C4F8A79EAC}"/>
          </ac:spMkLst>
        </pc:spChg>
        <pc:spChg chg="mod">
          <ac:chgData name="Saeed Nejati" userId="a2362ee3-d6ec-46d8-81f4-c2bd574b6d37" providerId="ADAL" clId="{60D88D61-E704-4744-90C9-3794D8129BE1}" dt="2018-08-29T09:54:38.311" v="6006" actId="1037"/>
          <ac:spMkLst>
            <pc:docMk/>
            <pc:sldMk cId="1131046348" sldId="276"/>
            <ac:spMk id="37" creationId="{B5D621CC-888B-9349-B04A-03F79269A781}"/>
          </ac:spMkLst>
        </pc:spChg>
        <pc:spChg chg="mod">
          <ac:chgData name="Saeed Nejati" userId="a2362ee3-d6ec-46d8-81f4-c2bd574b6d37" providerId="ADAL" clId="{60D88D61-E704-4744-90C9-3794D8129BE1}" dt="2018-08-29T09:54:38.311" v="6006" actId="1037"/>
          <ac:spMkLst>
            <pc:docMk/>
            <pc:sldMk cId="1131046348" sldId="276"/>
            <ac:spMk id="38" creationId="{5994152B-9C23-A148-B85D-781839791A82}"/>
          </ac:spMkLst>
        </pc:spChg>
        <pc:spChg chg="mod">
          <ac:chgData name="Saeed Nejati" userId="a2362ee3-d6ec-46d8-81f4-c2bd574b6d37" providerId="ADAL" clId="{60D88D61-E704-4744-90C9-3794D8129BE1}" dt="2018-08-29T09:54:38.311" v="6006" actId="1037"/>
          <ac:spMkLst>
            <pc:docMk/>
            <pc:sldMk cId="1131046348" sldId="276"/>
            <ac:spMk id="39" creationId="{57FEAF1B-3F2C-6E46-BD82-82F7B7DFF884}"/>
          </ac:spMkLst>
        </pc:spChg>
        <pc:spChg chg="mod">
          <ac:chgData name="Saeed Nejati" userId="a2362ee3-d6ec-46d8-81f4-c2bd574b6d37" providerId="ADAL" clId="{60D88D61-E704-4744-90C9-3794D8129BE1}" dt="2018-08-29T09:54:38.311" v="6006" actId="1037"/>
          <ac:spMkLst>
            <pc:docMk/>
            <pc:sldMk cId="1131046348" sldId="276"/>
            <ac:spMk id="40" creationId="{F9EDD522-7C1E-454C-9C06-8D078070478B}"/>
          </ac:spMkLst>
        </pc:spChg>
        <pc:spChg chg="add">
          <ac:chgData name="Saeed Nejati" userId="a2362ee3-d6ec-46d8-81f4-c2bd574b6d37" providerId="ADAL" clId="{60D88D61-E704-4744-90C9-3794D8129BE1}" dt="2018-08-29T09:56:08.864" v="6031" actId="403"/>
          <ac:spMkLst>
            <pc:docMk/>
            <pc:sldMk cId="1131046348" sldId="276"/>
            <ac:spMk id="42" creationId="{87099DC6-B8E6-0242-9E7F-44D8F00E128F}"/>
          </ac:spMkLst>
        </pc:spChg>
        <pc:spChg chg="mod">
          <ac:chgData name="Saeed Nejati" userId="a2362ee3-d6ec-46d8-81f4-c2bd574b6d37" providerId="ADAL" clId="{60D88D61-E704-4744-90C9-3794D8129BE1}" dt="2018-08-29T09:54:38.311" v="6006" actId="1037"/>
          <ac:spMkLst>
            <pc:docMk/>
            <pc:sldMk cId="1131046348" sldId="276"/>
            <ac:spMk id="52" creationId="{488FE796-49C4-F641-A228-592F8A4824C7}"/>
          </ac:spMkLst>
        </pc:spChg>
        <pc:cxnChg chg="mod">
          <ac:chgData name="Saeed Nejati" userId="a2362ee3-d6ec-46d8-81f4-c2bd574b6d37" providerId="ADAL" clId="{60D88D61-E704-4744-90C9-3794D8129BE1}" dt="2018-08-29T09:54:38.311" v="6006" actId="1037"/>
          <ac:cxnSpMkLst>
            <pc:docMk/>
            <pc:sldMk cId="1131046348" sldId="276"/>
            <ac:cxnSpMk id="9" creationId="{D08A5E6E-E117-634A-A020-83B719136791}"/>
          </ac:cxnSpMkLst>
        </pc:cxnChg>
        <pc:cxnChg chg="mod">
          <ac:chgData name="Saeed Nejati" userId="a2362ee3-d6ec-46d8-81f4-c2bd574b6d37" providerId="ADAL" clId="{60D88D61-E704-4744-90C9-3794D8129BE1}" dt="2018-08-29T09:54:38.311" v="6006" actId="1037"/>
          <ac:cxnSpMkLst>
            <pc:docMk/>
            <pc:sldMk cId="1131046348" sldId="276"/>
            <ac:cxnSpMk id="10" creationId="{66584A34-F948-7444-A4C7-11C188F30BAE}"/>
          </ac:cxnSpMkLst>
        </pc:cxnChg>
        <pc:cxnChg chg="mod">
          <ac:chgData name="Saeed Nejati" userId="a2362ee3-d6ec-46d8-81f4-c2bd574b6d37" providerId="ADAL" clId="{60D88D61-E704-4744-90C9-3794D8129BE1}" dt="2018-08-29T09:54:38.311" v="6006" actId="1037"/>
          <ac:cxnSpMkLst>
            <pc:docMk/>
            <pc:sldMk cId="1131046348" sldId="276"/>
            <ac:cxnSpMk id="11" creationId="{A6D56DD8-06E5-E341-BF2B-358DAB673D6D}"/>
          </ac:cxnSpMkLst>
        </pc:cxnChg>
        <pc:cxnChg chg="add mod">
          <ac:chgData name="Saeed Nejati" userId="a2362ee3-d6ec-46d8-81f4-c2bd574b6d37" providerId="ADAL" clId="{60D88D61-E704-4744-90C9-3794D8129BE1}" dt="2018-08-29T09:54:38.311" v="6006" actId="1037"/>
          <ac:cxnSpMkLst>
            <pc:docMk/>
            <pc:sldMk cId="1131046348" sldId="276"/>
            <ac:cxnSpMk id="16" creationId="{CF90F19C-4EFA-484D-95D8-89EF9A09105C}"/>
          </ac:cxnSpMkLst>
        </pc:cxnChg>
        <pc:cxnChg chg="mod">
          <ac:chgData name="Saeed Nejati" userId="a2362ee3-d6ec-46d8-81f4-c2bd574b6d37" providerId="ADAL" clId="{60D88D61-E704-4744-90C9-3794D8129BE1}" dt="2018-08-29T09:54:38.311" v="6006" actId="1037"/>
          <ac:cxnSpMkLst>
            <pc:docMk/>
            <pc:sldMk cId="1131046348" sldId="276"/>
            <ac:cxnSpMk id="17" creationId="{3B77825B-C9F6-E54F-BFE2-839890D6280D}"/>
          </ac:cxnSpMkLst>
        </pc:cxnChg>
        <pc:cxnChg chg="mod">
          <ac:chgData name="Saeed Nejati" userId="a2362ee3-d6ec-46d8-81f4-c2bd574b6d37" providerId="ADAL" clId="{60D88D61-E704-4744-90C9-3794D8129BE1}" dt="2018-08-29T09:54:38.311" v="6006" actId="1037"/>
          <ac:cxnSpMkLst>
            <pc:docMk/>
            <pc:sldMk cId="1131046348" sldId="276"/>
            <ac:cxnSpMk id="22" creationId="{26E2DDDF-9750-ED47-9F4C-29D2362F22BE}"/>
          </ac:cxnSpMkLst>
        </pc:cxnChg>
        <pc:cxnChg chg="mod">
          <ac:chgData name="Saeed Nejati" userId="a2362ee3-d6ec-46d8-81f4-c2bd574b6d37" providerId="ADAL" clId="{60D88D61-E704-4744-90C9-3794D8129BE1}" dt="2018-08-29T09:54:38.311" v="6006" actId="1037"/>
          <ac:cxnSpMkLst>
            <pc:docMk/>
            <pc:sldMk cId="1131046348" sldId="276"/>
            <ac:cxnSpMk id="32" creationId="{88BB76C6-71DD-2C40-AAB2-31F39CA355C4}"/>
          </ac:cxnSpMkLst>
        </pc:cxnChg>
        <pc:cxnChg chg="mod">
          <ac:chgData name="Saeed Nejati" userId="a2362ee3-d6ec-46d8-81f4-c2bd574b6d37" providerId="ADAL" clId="{60D88D61-E704-4744-90C9-3794D8129BE1}" dt="2018-08-29T09:54:38.311" v="6006" actId="1037"/>
          <ac:cxnSpMkLst>
            <pc:docMk/>
            <pc:sldMk cId="1131046348" sldId="276"/>
            <ac:cxnSpMk id="34" creationId="{0C773E72-30D2-E742-B1B2-3371AC638041}"/>
          </ac:cxnSpMkLst>
        </pc:cxnChg>
        <pc:cxnChg chg="mod">
          <ac:chgData name="Saeed Nejati" userId="a2362ee3-d6ec-46d8-81f4-c2bd574b6d37" providerId="ADAL" clId="{60D88D61-E704-4744-90C9-3794D8129BE1}" dt="2018-08-29T09:54:38.311" v="6006" actId="1037"/>
          <ac:cxnSpMkLst>
            <pc:docMk/>
            <pc:sldMk cId="1131046348" sldId="276"/>
            <ac:cxnSpMk id="43" creationId="{CD8918F3-7FC9-A642-9260-35A45AD33A63}"/>
          </ac:cxnSpMkLst>
        </pc:cxnChg>
        <pc:cxnChg chg="mod">
          <ac:chgData name="Saeed Nejati" userId="a2362ee3-d6ec-46d8-81f4-c2bd574b6d37" providerId="ADAL" clId="{60D88D61-E704-4744-90C9-3794D8129BE1}" dt="2018-08-29T09:54:38.311" v="6006" actId="1037"/>
          <ac:cxnSpMkLst>
            <pc:docMk/>
            <pc:sldMk cId="1131046348" sldId="276"/>
            <ac:cxnSpMk id="44" creationId="{89CEBA91-D5A7-F44C-9D53-25CEBD255154}"/>
          </ac:cxnSpMkLst>
        </pc:cxnChg>
        <pc:cxnChg chg="mod">
          <ac:chgData name="Saeed Nejati" userId="a2362ee3-d6ec-46d8-81f4-c2bd574b6d37" providerId="ADAL" clId="{60D88D61-E704-4744-90C9-3794D8129BE1}" dt="2018-08-29T09:54:38.311" v="6006" actId="1037"/>
          <ac:cxnSpMkLst>
            <pc:docMk/>
            <pc:sldMk cId="1131046348" sldId="276"/>
            <ac:cxnSpMk id="48" creationId="{818DA0D6-3649-A242-BB5E-E4EA20848C72}"/>
          </ac:cxnSpMkLst>
        </pc:cxnChg>
        <pc:cxnChg chg="mod">
          <ac:chgData name="Saeed Nejati" userId="a2362ee3-d6ec-46d8-81f4-c2bd574b6d37" providerId="ADAL" clId="{60D88D61-E704-4744-90C9-3794D8129BE1}" dt="2018-08-29T09:54:38.311" v="6006" actId="1037"/>
          <ac:cxnSpMkLst>
            <pc:docMk/>
            <pc:sldMk cId="1131046348" sldId="276"/>
            <ac:cxnSpMk id="55" creationId="{2EC83EE0-5AD1-DD4D-8D25-64AED8F3E0F0}"/>
          </ac:cxnSpMkLst>
        </pc:cxnChg>
      </pc:sldChg>
      <pc:sldChg chg="modSp add modNotesTx">
        <pc:chgData name="Saeed Nejati" userId="a2362ee3-d6ec-46d8-81f4-c2bd574b6d37" providerId="ADAL" clId="{60D88D61-E704-4744-90C9-3794D8129BE1}" dt="2018-08-29T09:58:00.001" v="6034" actId="20577"/>
        <pc:sldMkLst>
          <pc:docMk/>
          <pc:sldMk cId="108014303" sldId="277"/>
        </pc:sldMkLst>
        <pc:spChg chg="mod">
          <ac:chgData name="Saeed Nejati" userId="a2362ee3-d6ec-46d8-81f4-c2bd574b6d37" providerId="ADAL" clId="{60D88D61-E704-4744-90C9-3794D8129BE1}" dt="2018-08-21T17:51:16.898" v="3787" actId="20577"/>
          <ac:spMkLst>
            <pc:docMk/>
            <pc:sldMk cId="108014303" sldId="277"/>
            <ac:spMk id="2" creationId="{BD120AFC-A2D9-B943-97DB-106B51DC7E84}"/>
          </ac:spMkLst>
        </pc:spChg>
        <pc:spChg chg="mod">
          <ac:chgData name="Saeed Nejati" userId="a2362ee3-d6ec-46d8-81f4-c2bd574b6d37" providerId="ADAL" clId="{60D88D61-E704-4744-90C9-3794D8129BE1}" dt="2018-08-29T09:51:48.078" v="5971" actId="403"/>
          <ac:spMkLst>
            <pc:docMk/>
            <pc:sldMk cId="108014303" sldId="277"/>
            <ac:spMk id="3" creationId="{267C2682-0E14-8243-8924-5C14699E028A}"/>
          </ac:spMkLst>
        </pc:spChg>
        <pc:spChg chg="mod">
          <ac:chgData name="Saeed Nejati" userId="a2362ee3-d6ec-46d8-81f4-c2bd574b6d37" providerId="ADAL" clId="{60D88D61-E704-4744-90C9-3794D8129BE1}" dt="2018-08-21T17:50:38.319" v="3777" actId="27636"/>
          <ac:spMkLst>
            <pc:docMk/>
            <pc:sldMk cId="108014303" sldId="277"/>
            <ac:spMk id="4" creationId="{8D67A7B6-3D89-1740-A9CA-28BB018EA91E}"/>
          </ac:spMkLst>
        </pc:spChg>
      </pc:sldChg>
      <pc:sldChg chg="modSp add">
        <pc:chgData name="Saeed Nejati" userId="a2362ee3-d6ec-46d8-81f4-c2bd574b6d37" providerId="ADAL" clId="{60D88D61-E704-4744-90C9-3794D8129BE1}" dt="2018-08-29T10:02:31.616" v="6049" actId="27636"/>
        <pc:sldMkLst>
          <pc:docMk/>
          <pc:sldMk cId="87286136" sldId="278"/>
        </pc:sldMkLst>
        <pc:spChg chg="mod">
          <ac:chgData name="Saeed Nejati" userId="a2362ee3-d6ec-46d8-81f4-c2bd574b6d37" providerId="ADAL" clId="{60D88D61-E704-4744-90C9-3794D8129BE1}" dt="2018-08-28T13:18:27.758" v="5830" actId="20577"/>
          <ac:spMkLst>
            <pc:docMk/>
            <pc:sldMk cId="87286136" sldId="278"/>
            <ac:spMk id="2" creationId="{E354699E-10F6-564D-A2CF-AEF1A2FFDF5B}"/>
          </ac:spMkLst>
        </pc:spChg>
        <pc:spChg chg="mod">
          <ac:chgData name="Saeed Nejati" userId="a2362ee3-d6ec-46d8-81f4-c2bd574b6d37" providerId="ADAL" clId="{60D88D61-E704-4744-90C9-3794D8129BE1}" dt="2018-08-29T10:02:31.616" v="6049" actId="27636"/>
          <ac:spMkLst>
            <pc:docMk/>
            <pc:sldMk cId="87286136" sldId="278"/>
            <ac:spMk id="3" creationId="{0C299170-5452-6146-94C5-2FC2CAF17ED0}"/>
          </ac:spMkLst>
        </pc:spChg>
        <pc:spChg chg="mod">
          <ac:chgData name="Saeed Nejati" userId="a2362ee3-d6ec-46d8-81f4-c2bd574b6d37" providerId="ADAL" clId="{60D88D61-E704-4744-90C9-3794D8129BE1}" dt="2018-08-21T18:38:37.953" v="4583" actId="27636"/>
          <ac:spMkLst>
            <pc:docMk/>
            <pc:sldMk cId="87286136" sldId="278"/>
            <ac:spMk id="4" creationId="{2A82FB76-5962-924F-BEF1-E3B403FBE60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A9252-F3C3-E345-B66D-6E38AF01F24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EE60D-5E38-7E49-8DFC-FF13ED48D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96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EE60D-5E38-7E49-8DFC-FF13ED48D1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03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to mention that hash should be preimage resistant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EE60D-5E38-7E49-8DFC-FF13ED48D1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84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fault works in general?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EE60D-5E38-7E49-8DFC-FF13ED48D1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19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EE60D-5E38-7E49-8DFC-FF13ED48D1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F7137B1-F869-B644-87E2-C7AFB4AF7631}" type="datetime1">
              <a:rPr lang="en-CA" smtClean="0"/>
              <a:t>2018-11-27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7777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8763-F6E4-8E41-B6BB-D2326D22E860}" type="datetime1">
              <a:rPr lang="en-CA" smtClean="0"/>
              <a:t>2018-11-27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5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3134-E4DC-1B49-A19A-679879E0EF63}" type="datetime1">
              <a:rPr lang="en-CA" smtClean="0"/>
              <a:t>2018-11-27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36BC-48A6-7B4A-9B25-1C3C7C437DD3}" type="datetime1">
              <a:rPr lang="en-CA" smtClean="0"/>
              <a:t>2018-11-27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4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63B8-63ED-C24E-B6F6-70BD86BDE7D6}" type="datetime1">
              <a:rPr lang="en-CA" smtClean="0"/>
              <a:t>2018-11-27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825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7101-DA3D-CA4D-8A1F-873C0DE58A5E}" type="datetime1">
              <a:rPr lang="en-CA" smtClean="0"/>
              <a:t>2018-11-27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A1EB-F1FE-8649-A6FB-4811630E503C}" type="datetime1">
              <a:rPr lang="en-CA" smtClean="0"/>
              <a:t>2018-11-27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5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1FDC-A0E6-AB4D-96C6-C30AB97B4B2C}" type="datetime1">
              <a:rPr lang="en-CA" smtClean="0"/>
              <a:t>2018-11-27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7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943-7D88-624E-B260-0435415CADF6}" type="datetime1">
              <a:rPr lang="en-CA" smtClean="0"/>
              <a:t>2018-11-27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2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C9ED-C1F9-214D-BF7D-4A59C94557E7}" type="datetime1">
              <a:rPr lang="en-CA" smtClean="0"/>
              <a:t>2018-11-27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AD13-6D41-9741-85FC-B720241A45DF}" type="datetime1">
              <a:rPr lang="en-CA" smtClean="0"/>
              <a:t>2018-11-27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9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E3F074A-33D0-0B46-9051-24C3CF61A5EE}" type="datetime1">
              <a:rPr lang="en-CA" smtClean="0"/>
              <a:t>2018-11-27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5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(null)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(null)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0398" y="228600"/>
            <a:ext cx="9811358" cy="3203808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>
                <a:cs typeface="Calibri Light"/>
              </a:rPr>
              <a:t>Algebraic Fault Attack</a:t>
            </a:r>
            <a:br>
              <a:rPr lang="en-US" sz="4800" dirty="0">
                <a:cs typeface="Calibri Light"/>
              </a:rPr>
            </a:br>
            <a:r>
              <a:rPr lang="en-US" sz="4800" dirty="0">
                <a:cs typeface="Calibri Light"/>
              </a:rPr>
              <a:t>on SHA Hash Functions</a:t>
            </a:r>
          </a:p>
          <a:p>
            <a:pPr algn="ctr"/>
            <a:r>
              <a:rPr lang="en-US" sz="4800" dirty="0">
                <a:cs typeface="Calibri Light"/>
              </a:rPr>
              <a:t>using Programmatic SAT Solvers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0398" y="3426189"/>
            <a:ext cx="9151578" cy="2978437"/>
          </a:xfrm>
          <a:noFill/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endParaRPr lang="en-US" sz="2000" u="sng" dirty="0">
              <a:solidFill>
                <a:schemeClr val="tx2"/>
              </a:solidFill>
              <a:cs typeface="Calibri"/>
            </a:endParaRPr>
          </a:p>
          <a:p>
            <a:endParaRPr lang="en-US" sz="2000" u="sng" dirty="0">
              <a:solidFill>
                <a:schemeClr val="tx2"/>
              </a:solidFill>
              <a:cs typeface="Calibri"/>
            </a:endParaRPr>
          </a:p>
          <a:p>
            <a:pPr algn="ctr"/>
            <a:r>
              <a:rPr lang="en-US" sz="2000" u="sng" dirty="0">
                <a:cs typeface="Calibri"/>
              </a:rPr>
              <a:t>Saeed Nejati</a:t>
            </a:r>
            <a:r>
              <a:rPr lang="en-US" sz="2000" u="sng" baseline="30000" dirty="0">
                <a:cs typeface="Calibri"/>
              </a:rPr>
              <a:t>1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, Jan Horáček</a:t>
            </a:r>
            <a:r>
              <a:rPr lang="en-US" sz="2000" baseline="30000" dirty="0">
                <a:solidFill>
                  <a:schemeClr val="tx2"/>
                </a:solidFill>
                <a:cs typeface="Calibri"/>
              </a:rPr>
              <a:t>2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, Catherine Gebotys</a:t>
            </a:r>
            <a:r>
              <a:rPr lang="en-US" sz="2000" baseline="30000" dirty="0">
                <a:solidFill>
                  <a:schemeClr val="tx2"/>
                </a:solidFill>
                <a:cs typeface="Calibri"/>
              </a:rPr>
              <a:t>1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, and Vijay Ganesh</a:t>
            </a:r>
            <a:r>
              <a:rPr lang="en-US" sz="2000" baseline="30000" dirty="0">
                <a:solidFill>
                  <a:schemeClr val="tx2"/>
                </a:solidFill>
                <a:cs typeface="Calibri"/>
              </a:rPr>
              <a:t>1</a:t>
            </a:r>
            <a:endParaRPr lang="en-US" sz="2000" baseline="30000" dirty="0">
              <a:solidFill>
                <a:schemeClr val="tx2"/>
              </a:solidFill>
            </a:endParaRPr>
          </a:p>
          <a:p>
            <a:pPr algn="ctr"/>
            <a:r>
              <a:rPr lang="en-US" sz="2000" baseline="30000" dirty="0">
                <a:solidFill>
                  <a:schemeClr val="tx2"/>
                </a:solidFill>
                <a:cs typeface="Calibri"/>
              </a:rPr>
              <a:t>1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University of Waterloo</a:t>
            </a:r>
          </a:p>
          <a:p>
            <a:pPr algn="ctr"/>
            <a:r>
              <a:rPr lang="en-US" sz="2000" baseline="30000" dirty="0">
                <a:solidFill>
                  <a:schemeClr val="tx2"/>
                </a:solidFill>
              </a:rPr>
              <a:t>2</a:t>
            </a:r>
            <a:r>
              <a:rPr lang="en-US" sz="2000" dirty="0">
                <a:solidFill>
                  <a:schemeClr val="tx2"/>
                </a:solidFill>
              </a:rPr>
              <a:t>University of Passau</a:t>
            </a:r>
          </a:p>
          <a:p>
            <a:endParaRPr lang="en-US" sz="2000" dirty="0">
              <a:solidFill>
                <a:schemeClr val="tx2"/>
              </a:solidFill>
              <a:cs typeface="Calibri"/>
            </a:endParaRPr>
          </a:p>
          <a:p>
            <a:pPr algn="ctr"/>
            <a:r>
              <a:rPr lang="en-US" sz="2000" dirty="0">
                <a:solidFill>
                  <a:schemeClr val="tx2"/>
                </a:solidFill>
                <a:cs typeface="Calibri"/>
              </a:rPr>
              <a:t>CP, August 30, 2018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34FEF0-069B-48C5-BACF-9716F030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273-AC86-4FC0-884A-A47EF1CF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CDCL SAT Solver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75F06B-67F7-A443-88C7-E8819F04B225}"/>
              </a:ext>
            </a:extLst>
          </p:cNvPr>
          <p:cNvSpPr/>
          <p:nvPr/>
        </p:nvSpPr>
        <p:spPr>
          <a:xfrm>
            <a:off x="6626578" y="2506134"/>
            <a:ext cx="1460924" cy="5519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Unit Propagation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D495503A-D3D9-9C44-BEA4-B30B689201FC}"/>
              </a:ext>
            </a:extLst>
          </p:cNvPr>
          <p:cNvSpPr/>
          <p:nvPr/>
        </p:nvSpPr>
        <p:spPr>
          <a:xfrm>
            <a:off x="6338216" y="3552912"/>
            <a:ext cx="2037647" cy="90311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Conflict?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803A822-BFE4-004F-A8D9-370258B9C226}"/>
              </a:ext>
            </a:extLst>
          </p:cNvPr>
          <p:cNvSpPr/>
          <p:nvPr/>
        </p:nvSpPr>
        <p:spPr>
          <a:xfrm>
            <a:off x="3769994" y="3552912"/>
            <a:ext cx="2037647" cy="90311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Done?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9C9077-36FC-1A42-BE53-E34CC48F6A6F}"/>
              </a:ext>
            </a:extLst>
          </p:cNvPr>
          <p:cNvSpPr/>
          <p:nvPr/>
        </p:nvSpPr>
        <p:spPr>
          <a:xfrm>
            <a:off x="4058355" y="2506134"/>
            <a:ext cx="1460924" cy="5519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Decision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0A931-067A-C54F-B182-96CD5898F954}"/>
              </a:ext>
            </a:extLst>
          </p:cNvPr>
          <p:cNvSpPr/>
          <p:nvPr/>
        </p:nvSpPr>
        <p:spPr>
          <a:xfrm>
            <a:off x="6626578" y="4919626"/>
            <a:ext cx="1460924" cy="5519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Conflict Analysis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4DCCBB81-E5AC-F347-A1F2-783C6CDDC84C}"/>
              </a:ext>
            </a:extLst>
          </p:cNvPr>
          <p:cNvSpPr/>
          <p:nvPr/>
        </p:nvSpPr>
        <p:spPr>
          <a:xfrm>
            <a:off x="8545194" y="4744021"/>
            <a:ext cx="2037647" cy="90311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Top level?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DBBF96-F718-4B42-B7D4-AF3D93ED80A4}"/>
              </a:ext>
            </a:extLst>
          </p:cNvPr>
          <p:cNvSpPr/>
          <p:nvPr/>
        </p:nvSpPr>
        <p:spPr>
          <a:xfrm>
            <a:off x="8833555" y="2506134"/>
            <a:ext cx="1460924" cy="5519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Backjump</a:t>
            </a:r>
            <a:endParaRPr lang="en-US" sz="1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2610BE-AC77-5E48-B510-45CFBCD605C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7357040" y="3058036"/>
            <a:ext cx="0" cy="494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21E226-7F6A-8041-B2A4-87C8BFCC828F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7357040" y="4456024"/>
            <a:ext cx="0" cy="46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40C770-63CD-4640-B4CC-D2D89E1C8285}"/>
              </a:ext>
            </a:extLst>
          </p:cNvPr>
          <p:cNvCxnSpPr/>
          <p:nvPr/>
        </p:nvCxnSpPr>
        <p:spPr>
          <a:xfrm flipH="1">
            <a:off x="5807641" y="4004468"/>
            <a:ext cx="53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FD6683-1019-6F4A-A75C-F4DF8DCABD67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H="1" flipV="1">
            <a:off x="4788817" y="3058036"/>
            <a:ext cx="1" cy="494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FB9AEB-A528-1B45-BFB7-274442F3A360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5519279" y="2782085"/>
            <a:ext cx="1107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CF5336C-BC97-3C43-8507-CDE602D77F61}"/>
              </a:ext>
            </a:extLst>
          </p:cNvPr>
          <p:cNvSpPr txBox="1"/>
          <p:nvPr/>
        </p:nvSpPr>
        <p:spPr>
          <a:xfrm>
            <a:off x="2333484" y="3819801"/>
            <a:ext cx="66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E0ACC2-B3CA-9A45-8D7E-50F427EDFE4A}"/>
              </a:ext>
            </a:extLst>
          </p:cNvPr>
          <p:cNvCxnSpPr>
            <a:stCxn id="10" idx="1"/>
            <a:endCxn id="4" idx="3"/>
          </p:cNvCxnSpPr>
          <p:nvPr/>
        </p:nvCxnSpPr>
        <p:spPr>
          <a:xfrm flipH="1">
            <a:off x="8087502" y="2782085"/>
            <a:ext cx="746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A4AA27-04BD-894A-B5E3-9FC0229E40A3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H="1" flipV="1">
            <a:off x="9564017" y="3058036"/>
            <a:ext cx="1" cy="168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9068CFD-C888-3D41-B585-3F61014AB3CD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8087502" y="5195577"/>
            <a:ext cx="457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3F3B700-0CC5-6448-BAB0-EE0034F60936}"/>
              </a:ext>
            </a:extLst>
          </p:cNvPr>
          <p:cNvSpPr txBox="1"/>
          <p:nvPr/>
        </p:nvSpPr>
        <p:spPr>
          <a:xfrm>
            <a:off x="9045222" y="5995471"/>
            <a:ext cx="103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UNSAT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E812EB-1053-E247-94E7-F079537BC650}"/>
              </a:ext>
            </a:extLst>
          </p:cNvPr>
          <p:cNvCxnSpPr>
            <a:cxnSpLocks/>
            <a:stCxn id="6" idx="1"/>
            <a:endCxn id="23" idx="3"/>
          </p:cNvCxnSpPr>
          <p:nvPr/>
        </p:nvCxnSpPr>
        <p:spPr>
          <a:xfrm flipH="1" flipV="1">
            <a:off x="2999529" y="4004467"/>
            <a:ext cx="7704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8D590B-855C-0A45-BDE5-A0FDAF32EFD9}"/>
              </a:ext>
            </a:extLst>
          </p:cNvPr>
          <p:cNvCxnSpPr>
            <a:stCxn id="9" idx="2"/>
            <a:endCxn id="30" idx="0"/>
          </p:cNvCxnSpPr>
          <p:nvPr/>
        </p:nvCxnSpPr>
        <p:spPr>
          <a:xfrm flipH="1">
            <a:off x="9564017" y="5647133"/>
            <a:ext cx="1" cy="348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62B5A85-DFF1-1440-A4E1-B7A8684309B7}"/>
              </a:ext>
            </a:extLst>
          </p:cNvPr>
          <p:cNvSpPr txBox="1"/>
          <p:nvPr/>
        </p:nvSpPr>
        <p:spPr>
          <a:xfrm>
            <a:off x="7291632" y="4548801"/>
            <a:ext cx="57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CFEC12-9AE0-D64D-9F95-C409213BFE45}"/>
              </a:ext>
            </a:extLst>
          </p:cNvPr>
          <p:cNvSpPr txBox="1"/>
          <p:nvPr/>
        </p:nvSpPr>
        <p:spPr>
          <a:xfrm>
            <a:off x="5882851" y="3762528"/>
            <a:ext cx="57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632EC3-999A-4F4A-8557-A390C81A0FEA}"/>
              </a:ext>
            </a:extLst>
          </p:cNvPr>
          <p:cNvSpPr txBox="1"/>
          <p:nvPr/>
        </p:nvSpPr>
        <p:spPr>
          <a:xfrm>
            <a:off x="3252787" y="3765856"/>
            <a:ext cx="57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EF3D71-C193-3846-A93F-284462CB4BCB}"/>
              </a:ext>
            </a:extLst>
          </p:cNvPr>
          <p:cNvSpPr txBox="1"/>
          <p:nvPr/>
        </p:nvSpPr>
        <p:spPr>
          <a:xfrm>
            <a:off x="4722742" y="3185991"/>
            <a:ext cx="57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C4926F-2E28-2B42-B394-07A6E27DEA94}"/>
              </a:ext>
            </a:extLst>
          </p:cNvPr>
          <p:cNvSpPr txBox="1"/>
          <p:nvPr/>
        </p:nvSpPr>
        <p:spPr>
          <a:xfrm>
            <a:off x="9503762" y="3865968"/>
            <a:ext cx="57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D338D9-857F-F245-AC48-2BC18034B00B}"/>
              </a:ext>
            </a:extLst>
          </p:cNvPr>
          <p:cNvSpPr txBox="1"/>
          <p:nvPr/>
        </p:nvSpPr>
        <p:spPr>
          <a:xfrm>
            <a:off x="9503762" y="5647133"/>
            <a:ext cx="57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B1B247-A88C-3D4D-BC2B-3B342267F9AC}"/>
              </a:ext>
            </a:extLst>
          </p:cNvPr>
          <p:cNvSpPr txBox="1"/>
          <p:nvPr/>
        </p:nvSpPr>
        <p:spPr>
          <a:xfrm>
            <a:off x="6736150" y="1539867"/>
            <a:ext cx="1241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Input Formula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F08758-1310-0841-8344-95C2AF5EB21C}"/>
              </a:ext>
            </a:extLst>
          </p:cNvPr>
          <p:cNvCxnSpPr>
            <a:stCxn id="41" idx="2"/>
            <a:endCxn id="4" idx="0"/>
          </p:cNvCxnSpPr>
          <p:nvPr/>
        </p:nvCxnSpPr>
        <p:spPr>
          <a:xfrm>
            <a:off x="7357039" y="2124642"/>
            <a:ext cx="1" cy="381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FF7EBEA9-C894-8548-B7C0-B8A8D8EC2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05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273-AC86-4FC0-884A-A47EF1CF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Programmatic extension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75F06B-67F7-A443-88C7-E8819F04B225}"/>
              </a:ext>
            </a:extLst>
          </p:cNvPr>
          <p:cNvSpPr/>
          <p:nvPr/>
        </p:nvSpPr>
        <p:spPr>
          <a:xfrm>
            <a:off x="6626578" y="2506134"/>
            <a:ext cx="1460924" cy="5519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Unit Propagation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D495503A-D3D9-9C44-BEA4-B30B689201FC}"/>
              </a:ext>
            </a:extLst>
          </p:cNvPr>
          <p:cNvSpPr/>
          <p:nvPr/>
        </p:nvSpPr>
        <p:spPr>
          <a:xfrm>
            <a:off x="6338216" y="3552912"/>
            <a:ext cx="2037647" cy="90311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Conflict?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803A822-BFE4-004F-A8D9-370258B9C226}"/>
              </a:ext>
            </a:extLst>
          </p:cNvPr>
          <p:cNvSpPr/>
          <p:nvPr/>
        </p:nvSpPr>
        <p:spPr>
          <a:xfrm>
            <a:off x="1726523" y="3587971"/>
            <a:ext cx="2037647" cy="90311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Done?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9C9077-36FC-1A42-BE53-E34CC48F6A6F}"/>
              </a:ext>
            </a:extLst>
          </p:cNvPr>
          <p:cNvSpPr/>
          <p:nvPr/>
        </p:nvSpPr>
        <p:spPr>
          <a:xfrm>
            <a:off x="2014884" y="2506134"/>
            <a:ext cx="1460924" cy="5519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Decision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0A931-067A-C54F-B182-96CD5898F954}"/>
              </a:ext>
            </a:extLst>
          </p:cNvPr>
          <p:cNvSpPr/>
          <p:nvPr/>
        </p:nvSpPr>
        <p:spPr>
          <a:xfrm>
            <a:off x="6626578" y="4919626"/>
            <a:ext cx="1460924" cy="5519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Conflict Analysis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4DCCBB81-E5AC-F347-A1F2-783C6CDDC84C}"/>
              </a:ext>
            </a:extLst>
          </p:cNvPr>
          <p:cNvSpPr/>
          <p:nvPr/>
        </p:nvSpPr>
        <p:spPr>
          <a:xfrm>
            <a:off x="8545194" y="4744021"/>
            <a:ext cx="2037647" cy="90311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Top level?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DBBF96-F718-4B42-B7D4-AF3D93ED80A4}"/>
              </a:ext>
            </a:extLst>
          </p:cNvPr>
          <p:cNvSpPr/>
          <p:nvPr/>
        </p:nvSpPr>
        <p:spPr>
          <a:xfrm>
            <a:off x="8833555" y="2506134"/>
            <a:ext cx="1460924" cy="5519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Backjump</a:t>
            </a:r>
            <a:endParaRPr lang="en-US" sz="1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2610BE-AC77-5E48-B510-45CFBCD605C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7357040" y="3058036"/>
            <a:ext cx="0" cy="494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21E226-7F6A-8041-B2A4-87C8BFCC828F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7357040" y="4456024"/>
            <a:ext cx="0" cy="46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FD6683-1019-6F4A-A75C-F4DF8DCABD67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H="1" flipV="1">
            <a:off x="2745346" y="3058036"/>
            <a:ext cx="1" cy="52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E0ACC2-B3CA-9A45-8D7E-50F427EDFE4A}"/>
              </a:ext>
            </a:extLst>
          </p:cNvPr>
          <p:cNvCxnSpPr>
            <a:stCxn id="10" idx="1"/>
            <a:endCxn id="4" idx="3"/>
          </p:cNvCxnSpPr>
          <p:nvPr/>
        </p:nvCxnSpPr>
        <p:spPr>
          <a:xfrm flipH="1">
            <a:off x="8087502" y="2782085"/>
            <a:ext cx="746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A4AA27-04BD-894A-B5E3-9FC0229E40A3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H="1" flipV="1">
            <a:off x="9564017" y="3058036"/>
            <a:ext cx="1" cy="168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9068CFD-C888-3D41-B585-3F61014AB3CD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8087502" y="5195577"/>
            <a:ext cx="457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3F3B700-0CC5-6448-BAB0-EE0034F60936}"/>
              </a:ext>
            </a:extLst>
          </p:cNvPr>
          <p:cNvSpPr txBox="1"/>
          <p:nvPr/>
        </p:nvSpPr>
        <p:spPr>
          <a:xfrm>
            <a:off x="9045222" y="5995471"/>
            <a:ext cx="103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UNSAT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8D590B-855C-0A45-BDE5-A0FDAF32EFD9}"/>
              </a:ext>
            </a:extLst>
          </p:cNvPr>
          <p:cNvCxnSpPr>
            <a:stCxn id="9" idx="2"/>
            <a:endCxn id="30" idx="0"/>
          </p:cNvCxnSpPr>
          <p:nvPr/>
        </p:nvCxnSpPr>
        <p:spPr>
          <a:xfrm flipH="1">
            <a:off x="9564017" y="5647133"/>
            <a:ext cx="1" cy="348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62B5A85-DFF1-1440-A4E1-B7A8684309B7}"/>
              </a:ext>
            </a:extLst>
          </p:cNvPr>
          <p:cNvSpPr txBox="1"/>
          <p:nvPr/>
        </p:nvSpPr>
        <p:spPr>
          <a:xfrm>
            <a:off x="7291632" y="4548801"/>
            <a:ext cx="57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632EC3-999A-4F4A-8557-A390C81A0FEA}"/>
              </a:ext>
            </a:extLst>
          </p:cNvPr>
          <p:cNvSpPr txBox="1"/>
          <p:nvPr/>
        </p:nvSpPr>
        <p:spPr>
          <a:xfrm>
            <a:off x="1210545" y="3773196"/>
            <a:ext cx="57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EF3D71-C193-3846-A93F-284462CB4BCB}"/>
              </a:ext>
            </a:extLst>
          </p:cNvPr>
          <p:cNvSpPr txBox="1"/>
          <p:nvPr/>
        </p:nvSpPr>
        <p:spPr>
          <a:xfrm>
            <a:off x="2675708" y="3166974"/>
            <a:ext cx="57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C4926F-2E28-2B42-B394-07A6E27DEA94}"/>
              </a:ext>
            </a:extLst>
          </p:cNvPr>
          <p:cNvSpPr txBox="1"/>
          <p:nvPr/>
        </p:nvSpPr>
        <p:spPr>
          <a:xfrm>
            <a:off x="9503762" y="3865968"/>
            <a:ext cx="57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D338D9-857F-F245-AC48-2BC18034B00B}"/>
              </a:ext>
            </a:extLst>
          </p:cNvPr>
          <p:cNvSpPr txBox="1"/>
          <p:nvPr/>
        </p:nvSpPr>
        <p:spPr>
          <a:xfrm>
            <a:off x="9503762" y="5647133"/>
            <a:ext cx="57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B1B247-A88C-3D4D-BC2B-3B342267F9AC}"/>
              </a:ext>
            </a:extLst>
          </p:cNvPr>
          <p:cNvSpPr txBox="1"/>
          <p:nvPr/>
        </p:nvSpPr>
        <p:spPr>
          <a:xfrm>
            <a:off x="6736150" y="1539867"/>
            <a:ext cx="1241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Input Formula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F08758-1310-0841-8344-95C2AF5EB21C}"/>
              </a:ext>
            </a:extLst>
          </p:cNvPr>
          <p:cNvCxnSpPr>
            <a:stCxn id="41" idx="2"/>
            <a:endCxn id="4" idx="0"/>
          </p:cNvCxnSpPr>
          <p:nvPr/>
        </p:nvCxnSpPr>
        <p:spPr>
          <a:xfrm>
            <a:off x="7357039" y="2124642"/>
            <a:ext cx="1" cy="381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CF7FD22-137D-7744-AEDC-49C43AEDA65D}"/>
              </a:ext>
            </a:extLst>
          </p:cNvPr>
          <p:cNvSpPr/>
          <p:nvPr/>
        </p:nvSpPr>
        <p:spPr>
          <a:xfrm>
            <a:off x="4501931" y="2505569"/>
            <a:ext cx="1670445" cy="5519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Programmatic Propagation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F34865-D6C5-9647-B3A4-7828008D97BD}"/>
              </a:ext>
            </a:extLst>
          </p:cNvPr>
          <p:cNvSpPr/>
          <p:nvPr/>
        </p:nvSpPr>
        <p:spPr>
          <a:xfrm>
            <a:off x="4527359" y="4919626"/>
            <a:ext cx="1670445" cy="5519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Programmatic Conflict Analysis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CBDC29-F8F7-0B4C-94F0-799FD42DBCC9}"/>
              </a:ext>
            </a:extLst>
          </p:cNvPr>
          <p:cNvSpPr txBox="1"/>
          <p:nvPr/>
        </p:nvSpPr>
        <p:spPr>
          <a:xfrm>
            <a:off x="374677" y="3856516"/>
            <a:ext cx="66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34EE7D-BBA8-5E45-B37A-A211301A11B8}"/>
              </a:ext>
            </a:extLst>
          </p:cNvPr>
          <p:cNvCxnSpPr>
            <a:stCxn id="6" idx="1"/>
            <a:endCxn id="45" idx="3"/>
          </p:cNvCxnSpPr>
          <p:nvPr/>
        </p:nvCxnSpPr>
        <p:spPr>
          <a:xfrm flipH="1">
            <a:off x="1040722" y="4039527"/>
            <a:ext cx="685801" cy="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2F2B148E-5691-594A-89E1-9C97039B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E292446F-CAA0-6A42-BEE8-CC5463686FE2}"/>
              </a:ext>
            </a:extLst>
          </p:cNvPr>
          <p:cNvCxnSpPr>
            <a:cxnSpLocks/>
            <a:stCxn id="5" idx="1"/>
            <a:endCxn id="33" idx="2"/>
          </p:cNvCxnSpPr>
          <p:nvPr/>
        </p:nvCxnSpPr>
        <p:spPr>
          <a:xfrm rot="10800000">
            <a:off x="5337154" y="3057472"/>
            <a:ext cx="1001062" cy="9469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11E032-8F5A-224A-AFF1-F578F1A76E2D}"/>
              </a:ext>
            </a:extLst>
          </p:cNvPr>
          <p:cNvCxnSpPr>
            <a:stCxn id="33" idx="3"/>
            <a:endCxn id="4" idx="1"/>
          </p:cNvCxnSpPr>
          <p:nvPr/>
        </p:nvCxnSpPr>
        <p:spPr>
          <a:xfrm>
            <a:off x="6172376" y="2781520"/>
            <a:ext cx="454202" cy="5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4088B5C-DE44-F748-B278-BA33ACA1FACD}"/>
              </a:ext>
            </a:extLst>
          </p:cNvPr>
          <p:cNvSpPr txBox="1"/>
          <p:nvPr/>
        </p:nvSpPr>
        <p:spPr>
          <a:xfrm>
            <a:off x="5618754" y="3727468"/>
            <a:ext cx="57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C640B0-A7FF-D34D-A3C7-C8581BBD88EE}"/>
              </a:ext>
            </a:extLst>
          </p:cNvPr>
          <p:cNvCxnSpPr>
            <a:cxnSpLocks/>
          </p:cNvCxnSpPr>
          <p:nvPr/>
        </p:nvCxnSpPr>
        <p:spPr>
          <a:xfrm>
            <a:off x="4944242" y="3057471"/>
            <a:ext cx="8081" cy="1862155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48E17E4-5631-9C40-81AA-D423ED5AE00A}"/>
              </a:ext>
            </a:extLst>
          </p:cNvPr>
          <p:cNvCxnSpPr>
            <a:cxnSpLocks/>
          </p:cNvCxnSpPr>
          <p:nvPr/>
        </p:nvCxnSpPr>
        <p:spPr>
          <a:xfrm>
            <a:off x="6203143" y="5226285"/>
            <a:ext cx="423435" cy="5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6DB187FC-16EB-C749-86EB-D0241D4BFB60}"/>
              </a:ext>
            </a:extLst>
          </p:cNvPr>
          <p:cNvCxnSpPr>
            <a:stCxn id="44" idx="1"/>
            <a:endCxn id="6" idx="2"/>
          </p:cNvCxnSpPr>
          <p:nvPr/>
        </p:nvCxnSpPr>
        <p:spPr>
          <a:xfrm rot="10800000">
            <a:off x="2745347" y="4491083"/>
            <a:ext cx="1782012" cy="704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E9F0F06-244E-5244-89EE-544DADD92719}"/>
              </a:ext>
            </a:extLst>
          </p:cNvPr>
          <p:cNvSpPr txBox="1"/>
          <p:nvPr/>
        </p:nvSpPr>
        <p:spPr>
          <a:xfrm rot="16200000">
            <a:off x="4300926" y="3696271"/>
            <a:ext cx="1208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new</a:t>
            </a:r>
          </a:p>
          <a:p>
            <a:r>
              <a:rPr lang="en-US" sz="1200" dirty="0"/>
              <a:t>reason clauses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EF702C-A58C-9742-8CE5-2D0482F5C885}"/>
              </a:ext>
            </a:extLst>
          </p:cNvPr>
          <p:cNvSpPr txBox="1"/>
          <p:nvPr/>
        </p:nvSpPr>
        <p:spPr>
          <a:xfrm>
            <a:off x="2965233" y="4954685"/>
            <a:ext cx="1208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conflict clauses</a:t>
            </a:r>
          </a:p>
        </p:txBody>
      </p:sp>
    </p:spTree>
    <p:extLst>
      <p:ext uri="{BB962C8B-B14F-4D97-AF65-F5344CB8AC3E}">
        <p14:creationId xmlns:p14="http://schemas.microsoft.com/office/powerpoint/2010/main" val="2864685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273-AC86-4FC0-884A-A47EF1CF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Programmatic SAT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80E09-0B9F-4578-9722-BCA91193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435284" cy="4351337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Inspired by and similar to DPLL(</a:t>
            </a:r>
            <a:r>
              <a:rPr lang="en-US" sz="2200" i="1" dirty="0"/>
              <a:t>T</a:t>
            </a:r>
            <a:r>
              <a:rPr lang="en-US" sz="2200" dirty="0"/>
              <a:t>)</a:t>
            </a:r>
          </a:p>
          <a:p>
            <a:pPr lvl="1"/>
            <a:r>
              <a:rPr lang="en-US" sz="1900" dirty="0"/>
              <a:t>but without implementing a complete theory solver</a:t>
            </a:r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endParaRPr lang="en-US" sz="1900" dirty="0">
              <a:solidFill>
                <a:srgbClr val="000000"/>
              </a:solidFill>
            </a:endParaRPr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1900" dirty="0">
                <a:solidFill>
                  <a:srgbClr val="000000"/>
                </a:solidFill>
              </a:rPr>
              <a:t>Conflict analysis callback</a:t>
            </a:r>
          </a:p>
          <a:p>
            <a:pPr marL="457200" lvl="2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Similar to theory conflict clause</a:t>
            </a:r>
          </a:p>
          <a:p>
            <a:pPr marL="457200" lvl="2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When BCP does not detect a conflict: Analyzes the partial assignment and determines if it cannot be extended to a solution</a:t>
            </a:r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endParaRPr lang="en-US" sz="1900" dirty="0">
              <a:solidFill>
                <a:srgbClr val="000000"/>
              </a:solidFill>
            </a:endParaRPr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1900" dirty="0">
                <a:solidFill>
                  <a:srgbClr val="000000"/>
                </a:solidFill>
              </a:rPr>
              <a:t>Propagation callback</a:t>
            </a:r>
          </a:p>
          <a:p>
            <a:pPr marL="457200" lvl="2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Similar to theory propagation</a:t>
            </a:r>
          </a:p>
          <a:p>
            <a:pPr marL="457200" lvl="2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When BCP is done deriving literals: Analyzes the partial assignment and may derive additional literals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184C6-2BCE-9840-A4BC-8567A276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32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699E-10F6-564D-A2CF-AEF1A2FF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Programmatic Callbacks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99170-5452-6146-94C5-2FC2CAF17E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200" dirty="0"/>
                  <a:t>Conflict analysis</a:t>
                </a:r>
              </a:p>
              <a:p>
                <a:pPr lvl="1"/>
                <a:r>
                  <a:rPr lang="en-US" sz="1900" dirty="0"/>
                  <a:t>As soon as the variables corresponding to message words are set:</a:t>
                </a:r>
              </a:p>
              <a:p>
                <a:pPr lvl="1"/>
                <a:r>
                  <a:rPr lang="en-US" sz="1900" dirty="0"/>
                  <a:t>Recovers the words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sz="19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79</m:t>
                        </m:r>
                      </m:sub>
                    </m:sSub>
                  </m:oMath>
                </a14:m>
                <a:endParaRPr lang="en-US" sz="1900" dirty="0"/>
              </a:p>
              <a:p>
                <a:pPr lvl="1"/>
                <a:r>
                  <a:rPr lang="en-US" sz="1900" dirty="0"/>
                  <a:t>Runs the hash function in forward direction and match with the correct output</a:t>
                </a:r>
              </a:p>
              <a:p>
                <a:pPr lvl="1"/>
                <a:r>
                  <a:rPr lang="en-US" sz="1900" dirty="0"/>
                  <a:t>No match: block the spurious solution</a:t>
                </a: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99170-5452-6146-94C5-2FC2CAF17E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5" t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2FB76-5962-924F-BEF1-E3B403FBE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9B5FD5-7ED7-EE40-9AC5-7407F7266569}"/>
              </a:ext>
            </a:extLst>
          </p:cNvPr>
          <p:cNvSpPr/>
          <p:nvPr/>
        </p:nvSpPr>
        <p:spPr>
          <a:xfrm>
            <a:off x="8295058" y="5049225"/>
            <a:ext cx="1114527" cy="3145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16 rounds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A771A7-11DA-E84E-ACEB-86FE5559D8D3}"/>
              </a:ext>
            </a:extLst>
          </p:cNvPr>
          <p:cNvSpPr/>
          <p:nvPr/>
        </p:nvSpPr>
        <p:spPr>
          <a:xfrm>
            <a:off x="8295058" y="5695708"/>
            <a:ext cx="1114527" cy="31454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16 rounds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AD6CDA-37FC-6641-8E69-3831DBD409C3}"/>
              </a:ext>
            </a:extLst>
          </p:cNvPr>
          <p:cNvSpPr/>
          <p:nvPr/>
        </p:nvSpPr>
        <p:spPr>
          <a:xfrm>
            <a:off x="8295058" y="6385620"/>
            <a:ext cx="1114527" cy="31454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16 round</a:t>
            </a:r>
            <a:r>
              <a:rPr lang="en-US" dirty="0"/>
              <a:t>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05F31B-59DE-6C4F-A517-6940685195B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7757160" y="5206498"/>
            <a:ext cx="537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C37D1C-B21E-DB4E-ABC7-FFAF5255632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899555" y="5852982"/>
            <a:ext cx="395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FC693A-2660-0D49-9712-762943C7E96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899555" y="6542892"/>
            <a:ext cx="3955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B58622-7BCC-274D-AE86-DCB5F225615D}"/>
                  </a:ext>
                </a:extLst>
              </p:cNvPr>
              <p:cNvSpPr txBox="1"/>
              <p:nvPr/>
            </p:nvSpPr>
            <p:spPr>
              <a:xfrm>
                <a:off x="9694383" y="5089556"/>
                <a:ext cx="275291" cy="233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B58622-7BCC-274D-AE86-DCB5F2256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383" y="5089556"/>
                <a:ext cx="275291" cy="233883"/>
              </a:xfrm>
              <a:prstGeom prst="rect">
                <a:avLst/>
              </a:prstGeom>
              <a:blipFill>
                <a:blip r:embed="rId3"/>
                <a:stretch>
                  <a:fillRect r="-21739" b="-4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440A05-BB3B-8D40-94FB-96E4328F9904}"/>
                  </a:ext>
                </a:extLst>
              </p:cNvPr>
              <p:cNvSpPr txBox="1"/>
              <p:nvPr/>
            </p:nvSpPr>
            <p:spPr>
              <a:xfrm>
                <a:off x="9694383" y="5736039"/>
                <a:ext cx="328391" cy="233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440A05-BB3B-8D40-94FB-96E4328F9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383" y="5736039"/>
                <a:ext cx="328391" cy="233883"/>
              </a:xfrm>
              <a:prstGeom prst="rect">
                <a:avLst/>
              </a:prstGeom>
              <a:blipFill>
                <a:blip r:embed="rId4"/>
                <a:stretch>
                  <a:fillRect r="-14815" b="-5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D211D1-7D41-B24D-A0E8-F15C4A93A8A6}"/>
                  </a:ext>
                </a:extLst>
              </p:cNvPr>
              <p:cNvSpPr txBox="1"/>
              <p:nvPr/>
            </p:nvSpPr>
            <p:spPr>
              <a:xfrm>
                <a:off x="9690188" y="6425951"/>
                <a:ext cx="331848" cy="233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D211D1-7D41-B24D-A0E8-F15C4A93A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188" y="6425951"/>
                <a:ext cx="331848" cy="233883"/>
              </a:xfrm>
              <a:prstGeom prst="rect">
                <a:avLst/>
              </a:prstGeom>
              <a:blipFill>
                <a:blip r:embed="rId5"/>
                <a:stretch>
                  <a:fillRect r="-14815" b="-5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AB422E31-895C-8D41-80D2-5F72C4C08668}"/>
              </a:ext>
            </a:extLst>
          </p:cNvPr>
          <p:cNvSpPr/>
          <p:nvPr/>
        </p:nvSpPr>
        <p:spPr>
          <a:xfrm>
            <a:off x="8295058" y="4383854"/>
            <a:ext cx="1114527" cy="3145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</a:t>
            </a:r>
            <a:r>
              <a:rPr lang="en-US" sz="1400" baseline="-25000" dirty="0"/>
              <a:t>64</a:t>
            </a:r>
            <a:r>
              <a:rPr lang="en-US" sz="1400" dirty="0"/>
              <a:t> … W</a:t>
            </a:r>
            <a:r>
              <a:rPr lang="en-US" sz="1400" baseline="-25000" dirty="0"/>
              <a:t>79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666E89-984F-294D-9BF2-11D092C081D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9409585" y="5206497"/>
            <a:ext cx="284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0D605B-6BC9-4842-803F-475467296596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9409585" y="5852981"/>
            <a:ext cx="2847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9A93C0-F04D-0F41-9FD8-D1E41903FD75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9409585" y="6542892"/>
            <a:ext cx="2806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6543A19-7A72-E446-AF73-86381FEA3FC7}"/>
              </a:ext>
            </a:extLst>
          </p:cNvPr>
          <p:cNvSpPr/>
          <p:nvPr/>
        </p:nvSpPr>
        <p:spPr>
          <a:xfrm>
            <a:off x="6093386" y="5036620"/>
            <a:ext cx="1114527" cy="314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80 rounds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08F415-71B3-3749-A5F2-F6708F4FDE99}"/>
              </a:ext>
            </a:extLst>
          </p:cNvPr>
          <p:cNvSpPr/>
          <p:nvPr/>
        </p:nvSpPr>
        <p:spPr>
          <a:xfrm>
            <a:off x="6092952" y="4406989"/>
            <a:ext cx="1114527" cy="314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</a:t>
            </a:r>
            <a:r>
              <a:rPr lang="en-US" sz="1400" baseline="-25000" dirty="0"/>
              <a:t>0</a:t>
            </a:r>
            <a:r>
              <a:rPr lang="en-US" sz="1400" dirty="0"/>
              <a:t> … W</a:t>
            </a:r>
            <a:r>
              <a:rPr lang="en-US" sz="1400" baseline="-25000" dirty="0"/>
              <a:t>79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617A8E-56DF-C543-A6BB-0C46CFA6494A}"/>
              </a:ext>
            </a:extLst>
          </p:cNvPr>
          <p:cNvCxnSpPr>
            <a:stCxn id="23" idx="2"/>
            <a:endCxn id="20" idx="0"/>
          </p:cNvCxnSpPr>
          <p:nvPr/>
        </p:nvCxnSpPr>
        <p:spPr>
          <a:xfrm>
            <a:off x="6650216" y="4721535"/>
            <a:ext cx="434" cy="315085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F39D4C3-8DB7-BD44-BE0B-8F83CF99BBDB}"/>
              </a:ext>
            </a:extLst>
          </p:cNvPr>
          <p:cNvSpPr txBox="1"/>
          <p:nvPr/>
        </p:nvSpPr>
        <p:spPr>
          <a:xfrm>
            <a:off x="5640961" y="5089556"/>
            <a:ext cx="344624" cy="261610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IV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8B0EBF-C432-DE4D-BD4C-8711C7014288}"/>
              </a:ext>
            </a:extLst>
          </p:cNvPr>
          <p:cNvCxnSpPr>
            <a:cxnSpLocks/>
          </p:cNvCxnSpPr>
          <p:nvPr/>
        </p:nvCxnSpPr>
        <p:spPr>
          <a:xfrm>
            <a:off x="8852321" y="4699149"/>
            <a:ext cx="1" cy="35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r 26">
            <a:extLst>
              <a:ext uri="{FF2B5EF4-FFF2-40B4-BE49-F238E27FC236}">
                <a16:creationId xmlns:a16="http://schemas.microsoft.com/office/drawing/2014/main" id="{71151DF0-EC8D-9247-842B-2B441D181F67}"/>
              </a:ext>
            </a:extLst>
          </p:cNvPr>
          <p:cNvSpPr/>
          <p:nvPr/>
        </p:nvSpPr>
        <p:spPr>
          <a:xfrm>
            <a:off x="7962016" y="5756472"/>
            <a:ext cx="190643" cy="193017"/>
          </a:xfrm>
          <a:prstGeom prst="flowChar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r 27">
            <a:extLst>
              <a:ext uri="{FF2B5EF4-FFF2-40B4-BE49-F238E27FC236}">
                <a16:creationId xmlns:a16="http://schemas.microsoft.com/office/drawing/2014/main" id="{515214AF-473F-DB4F-8ED4-9C4522D84970}"/>
              </a:ext>
            </a:extLst>
          </p:cNvPr>
          <p:cNvSpPr/>
          <p:nvPr/>
        </p:nvSpPr>
        <p:spPr>
          <a:xfrm>
            <a:off x="7962016" y="6448087"/>
            <a:ext cx="190643" cy="193017"/>
          </a:xfrm>
          <a:prstGeom prst="flowChar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655454F-7499-7D42-97B0-38E597A2ADCC}"/>
                  </a:ext>
                </a:extLst>
              </p:cNvPr>
              <p:cNvSpPr txBox="1"/>
              <p:nvPr/>
            </p:nvSpPr>
            <p:spPr>
              <a:xfrm>
                <a:off x="7905511" y="5332383"/>
                <a:ext cx="303653" cy="233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655454F-7499-7D42-97B0-38E597A2A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511" y="5332383"/>
                <a:ext cx="303653" cy="233883"/>
              </a:xfrm>
              <a:prstGeom prst="rect">
                <a:avLst/>
              </a:prstGeom>
              <a:blipFill>
                <a:blip r:embed="rId6"/>
                <a:stretch>
                  <a:fillRect r="-16000" b="-6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F44229-CC0B-0646-91CD-6BD7CC3F17A5}"/>
                  </a:ext>
                </a:extLst>
              </p:cNvPr>
              <p:cNvSpPr txBox="1"/>
              <p:nvPr/>
            </p:nvSpPr>
            <p:spPr>
              <a:xfrm>
                <a:off x="7899555" y="6020036"/>
                <a:ext cx="307110" cy="233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F44229-CC0B-0646-91CD-6BD7CC3F1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555" y="6020036"/>
                <a:ext cx="307110" cy="233883"/>
              </a:xfrm>
              <a:prstGeom prst="rect">
                <a:avLst/>
              </a:prstGeom>
              <a:blipFill>
                <a:blip r:embed="rId7"/>
                <a:stretch>
                  <a:fillRect r="-16000" b="-5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270A77F-B44E-A645-B6F3-6651D4D1159D}"/>
              </a:ext>
            </a:extLst>
          </p:cNvPr>
          <p:cNvCxnSpPr>
            <a:stCxn id="29" idx="2"/>
            <a:endCxn id="27" idx="0"/>
          </p:cNvCxnSpPr>
          <p:nvPr/>
        </p:nvCxnSpPr>
        <p:spPr>
          <a:xfrm>
            <a:off x="8057338" y="5566266"/>
            <a:ext cx="0" cy="19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F62C88B-6B7E-1040-99BD-FF9D5D0D74CA}"/>
              </a:ext>
            </a:extLst>
          </p:cNvPr>
          <p:cNvCxnSpPr>
            <a:stCxn id="30" idx="2"/>
            <a:endCxn id="28" idx="0"/>
          </p:cNvCxnSpPr>
          <p:nvPr/>
        </p:nvCxnSpPr>
        <p:spPr>
          <a:xfrm>
            <a:off x="8053110" y="6253919"/>
            <a:ext cx="4228" cy="194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AF4A191-CC06-594A-83EE-AD49CCB7EC27}"/>
              </a:ext>
            </a:extLst>
          </p:cNvPr>
          <p:cNvCxnSpPr>
            <a:cxnSpLocks/>
          </p:cNvCxnSpPr>
          <p:nvPr/>
        </p:nvCxnSpPr>
        <p:spPr>
          <a:xfrm>
            <a:off x="7905511" y="5206497"/>
            <a:ext cx="0" cy="1336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7BA93BDE-F8B6-8447-9AA5-7ACD7B3A96C5}"/>
              </a:ext>
            </a:extLst>
          </p:cNvPr>
          <p:cNvCxnSpPr>
            <a:stCxn id="16" idx="0"/>
            <a:endCxn id="23" idx="0"/>
          </p:cNvCxnSpPr>
          <p:nvPr/>
        </p:nvCxnSpPr>
        <p:spPr>
          <a:xfrm rot="16200000" flipH="1" flipV="1">
            <a:off x="7739701" y="3294368"/>
            <a:ext cx="23135" cy="2202106"/>
          </a:xfrm>
          <a:prstGeom prst="curvedConnector3">
            <a:avLst>
              <a:gd name="adj1" fmla="val -9881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E0E48A4-EED3-1D4E-AC2D-DBC892FCCD63}"/>
              </a:ext>
            </a:extLst>
          </p:cNvPr>
          <p:cNvSpPr txBox="1"/>
          <p:nvPr/>
        </p:nvSpPr>
        <p:spPr>
          <a:xfrm>
            <a:off x="7394930" y="3866686"/>
            <a:ext cx="1009249" cy="175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Message recovery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564FBE-1F8C-AF4B-BB4A-1926E33B0218}"/>
              </a:ext>
            </a:extLst>
          </p:cNvPr>
          <p:cNvSpPr txBox="1"/>
          <p:nvPr/>
        </p:nvSpPr>
        <p:spPr>
          <a:xfrm>
            <a:off x="6495188" y="582860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BA75B2-70A3-DD43-BB7B-74C958597085}"/>
              </a:ext>
            </a:extLst>
          </p:cNvPr>
          <p:cNvCxnSpPr>
            <a:stCxn id="20" idx="2"/>
            <a:endCxn id="49" idx="0"/>
          </p:cNvCxnSpPr>
          <p:nvPr/>
        </p:nvCxnSpPr>
        <p:spPr>
          <a:xfrm>
            <a:off x="6650650" y="5351166"/>
            <a:ext cx="7403" cy="477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>
            <a:extLst>
              <a:ext uri="{FF2B5EF4-FFF2-40B4-BE49-F238E27FC236}">
                <a16:creationId xmlns:a16="http://schemas.microsoft.com/office/drawing/2014/main" id="{AA114AA6-7C15-2D49-B84C-913BD301CDC0}"/>
              </a:ext>
            </a:extLst>
          </p:cNvPr>
          <p:cNvSpPr/>
          <p:nvPr/>
        </p:nvSpPr>
        <p:spPr>
          <a:xfrm>
            <a:off x="5471159" y="3638483"/>
            <a:ext cx="3381162" cy="2747077"/>
          </a:xfrm>
          <a:custGeom>
            <a:avLst/>
            <a:gdLst>
              <a:gd name="connsiteX0" fmla="*/ 3048000 w 3230880"/>
              <a:gd name="connsiteY0" fmla="*/ 247717 h 2747077"/>
              <a:gd name="connsiteX1" fmla="*/ 3048000 w 3230880"/>
              <a:gd name="connsiteY1" fmla="*/ 247717 h 2747077"/>
              <a:gd name="connsiteX2" fmla="*/ 2788920 w 3230880"/>
              <a:gd name="connsiteY2" fmla="*/ 415357 h 2747077"/>
              <a:gd name="connsiteX3" fmla="*/ 2682240 w 3230880"/>
              <a:gd name="connsiteY3" fmla="*/ 506797 h 2747077"/>
              <a:gd name="connsiteX4" fmla="*/ 2590800 w 3230880"/>
              <a:gd name="connsiteY4" fmla="*/ 567757 h 2747077"/>
              <a:gd name="connsiteX5" fmla="*/ 2545080 w 3230880"/>
              <a:gd name="connsiteY5" fmla="*/ 628717 h 2747077"/>
              <a:gd name="connsiteX6" fmla="*/ 2438400 w 3230880"/>
              <a:gd name="connsiteY6" fmla="*/ 720157 h 2747077"/>
              <a:gd name="connsiteX7" fmla="*/ 2392680 w 3230880"/>
              <a:gd name="connsiteY7" fmla="*/ 750637 h 2747077"/>
              <a:gd name="connsiteX8" fmla="*/ 2301240 w 3230880"/>
              <a:gd name="connsiteY8" fmla="*/ 872557 h 2747077"/>
              <a:gd name="connsiteX9" fmla="*/ 2209800 w 3230880"/>
              <a:gd name="connsiteY9" fmla="*/ 994477 h 2747077"/>
              <a:gd name="connsiteX10" fmla="*/ 2194560 w 3230880"/>
              <a:gd name="connsiteY10" fmla="*/ 1055437 h 2747077"/>
              <a:gd name="connsiteX11" fmla="*/ 2179320 w 3230880"/>
              <a:gd name="connsiteY11" fmla="*/ 1101157 h 2747077"/>
              <a:gd name="connsiteX12" fmla="*/ 2164080 w 3230880"/>
              <a:gd name="connsiteY12" fmla="*/ 1177357 h 2747077"/>
              <a:gd name="connsiteX13" fmla="*/ 2133600 w 3230880"/>
              <a:gd name="connsiteY13" fmla="*/ 1223077 h 2747077"/>
              <a:gd name="connsiteX14" fmla="*/ 2087880 w 3230880"/>
              <a:gd name="connsiteY14" fmla="*/ 1375477 h 2747077"/>
              <a:gd name="connsiteX15" fmla="*/ 2072640 w 3230880"/>
              <a:gd name="connsiteY15" fmla="*/ 1421197 h 2747077"/>
              <a:gd name="connsiteX16" fmla="*/ 2042160 w 3230880"/>
              <a:gd name="connsiteY16" fmla="*/ 1588837 h 2747077"/>
              <a:gd name="connsiteX17" fmla="*/ 2026920 w 3230880"/>
              <a:gd name="connsiteY17" fmla="*/ 1786957 h 2747077"/>
              <a:gd name="connsiteX18" fmla="*/ 2011680 w 3230880"/>
              <a:gd name="connsiteY18" fmla="*/ 1863157 h 2747077"/>
              <a:gd name="connsiteX19" fmla="*/ 1981200 w 3230880"/>
              <a:gd name="connsiteY19" fmla="*/ 2046037 h 2747077"/>
              <a:gd name="connsiteX20" fmla="*/ 1920240 w 3230880"/>
              <a:gd name="connsiteY20" fmla="*/ 2305117 h 2747077"/>
              <a:gd name="connsiteX21" fmla="*/ 1828800 w 3230880"/>
              <a:gd name="connsiteY21" fmla="*/ 2427037 h 2747077"/>
              <a:gd name="connsiteX22" fmla="*/ 1600200 w 3230880"/>
              <a:gd name="connsiteY22" fmla="*/ 2640397 h 2747077"/>
              <a:gd name="connsiteX23" fmla="*/ 1493520 w 3230880"/>
              <a:gd name="connsiteY23" fmla="*/ 2701357 h 2747077"/>
              <a:gd name="connsiteX24" fmla="*/ 1341120 w 3230880"/>
              <a:gd name="connsiteY24" fmla="*/ 2731837 h 2747077"/>
              <a:gd name="connsiteX25" fmla="*/ 1264920 w 3230880"/>
              <a:gd name="connsiteY25" fmla="*/ 2747077 h 2747077"/>
              <a:gd name="connsiteX26" fmla="*/ 899160 w 3230880"/>
              <a:gd name="connsiteY26" fmla="*/ 2731837 h 2747077"/>
              <a:gd name="connsiteX27" fmla="*/ 807720 w 3230880"/>
              <a:gd name="connsiteY27" fmla="*/ 2686117 h 2747077"/>
              <a:gd name="connsiteX28" fmla="*/ 731520 w 3230880"/>
              <a:gd name="connsiteY28" fmla="*/ 2640397 h 2747077"/>
              <a:gd name="connsiteX29" fmla="*/ 609600 w 3230880"/>
              <a:gd name="connsiteY29" fmla="*/ 2548957 h 2747077"/>
              <a:gd name="connsiteX30" fmla="*/ 563880 w 3230880"/>
              <a:gd name="connsiteY30" fmla="*/ 2503237 h 2747077"/>
              <a:gd name="connsiteX31" fmla="*/ 457200 w 3230880"/>
              <a:gd name="connsiteY31" fmla="*/ 2442277 h 2747077"/>
              <a:gd name="connsiteX32" fmla="*/ 411480 w 3230880"/>
              <a:gd name="connsiteY32" fmla="*/ 2411797 h 2747077"/>
              <a:gd name="connsiteX33" fmla="*/ 350520 w 3230880"/>
              <a:gd name="connsiteY33" fmla="*/ 2381317 h 2747077"/>
              <a:gd name="connsiteX34" fmla="*/ 304800 w 3230880"/>
              <a:gd name="connsiteY34" fmla="*/ 2335597 h 2747077"/>
              <a:gd name="connsiteX35" fmla="*/ 213360 w 3230880"/>
              <a:gd name="connsiteY35" fmla="*/ 2259397 h 2747077"/>
              <a:gd name="connsiteX36" fmla="*/ 106680 w 3230880"/>
              <a:gd name="connsiteY36" fmla="*/ 2076517 h 2747077"/>
              <a:gd name="connsiteX37" fmla="*/ 15240 w 3230880"/>
              <a:gd name="connsiteY37" fmla="*/ 1817437 h 2747077"/>
              <a:gd name="connsiteX38" fmla="*/ 0 w 3230880"/>
              <a:gd name="connsiteY38" fmla="*/ 1725997 h 2747077"/>
              <a:gd name="connsiteX39" fmla="*/ 45720 w 3230880"/>
              <a:gd name="connsiteY39" fmla="*/ 1421197 h 2747077"/>
              <a:gd name="connsiteX40" fmla="*/ 76200 w 3230880"/>
              <a:gd name="connsiteY40" fmla="*/ 1360237 h 2747077"/>
              <a:gd name="connsiteX41" fmla="*/ 91440 w 3230880"/>
              <a:gd name="connsiteY41" fmla="*/ 1314517 h 2747077"/>
              <a:gd name="connsiteX42" fmla="*/ 137160 w 3230880"/>
              <a:gd name="connsiteY42" fmla="*/ 1284037 h 2747077"/>
              <a:gd name="connsiteX43" fmla="*/ 198120 w 3230880"/>
              <a:gd name="connsiteY43" fmla="*/ 1192597 h 2747077"/>
              <a:gd name="connsiteX44" fmla="*/ 259080 w 3230880"/>
              <a:gd name="connsiteY44" fmla="*/ 1101157 h 2747077"/>
              <a:gd name="connsiteX45" fmla="*/ 350520 w 3230880"/>
              <a:gd name="connsiteY45" fmla="*/ 963997 h 2747077"/>
              <a:gd name="connsiteX46" fmla="*/ 381000 w 3230880"/>
              <a:gd name="connsiteY46" fmla="*/ 918277 h 2747077"/>
              <a:gd name="connsiteX47" fmla="*/ 441960 w 3230880"/>
              <a:gd name="connsiteY47" fmla="*/ 842077 h 2747077"/>
              <a:gd name="connsiteX48" fmla="*/ 487680 w 3230880"/>
              <a:gd name="connsiteY48" fmla="*/ 750637 h 2747077"/>
              <a:gd name="connsiteX49" fmla="*/ 579120 w 3230880"/>
              <a:gd name="connsiteY49" fmla="*/ 659197 h 2747077"/>
              <a:gd name="connsiteX50" fmla="*/ 609600 w 3230880"/>
              <a:gd name="connsiteY50" fmla="*/ 613477 h 2747077"/>
              <a:gd name="connsiteX51" fmla="*/ 701040 w 3230880"/>
              <a:gd name="connsiteY51" fmla="*/ 537277 h 2747077"/>
              <a:gd name="connsiteX52" fmla="*/ 792480 w 3230880"/>
              <a:gd name="connsiteY52" fmla="*/ 506797 h 2747077"/>
              <a:gd name="connsiteX53" fmla="*/ 883920 w 3230880"/>
              <a:gd name="connsiteY53" fmla="*/ 461077 h 2747077"/>
              <a:gd name="connsiteX54" fmla="*/ 990600 w 3230880"/>
              <a:gd name="connsiteY54" fmla="*/ 415357 h 2747077"/>
              <a:gd name="connsiteX55" fmla="*/ 1097280 w 3230880"/>
              <a:gd name="connsiteY55" fmla="*/ 354397 h 2747077"/>
              <a:gd name="connsiteX56" fmla="*/ 1188720 w 3230880"/>
              <a:gd name="connsiteY56" fmla="*/ 293437 h 2747077"/>
              <a:gd name="connsiteX57" fmla="*/ 1325880 w 3230880"/>
              <a:gd name="connsiteY57" fmla="*/ 247717 h 2747077"/>
              <a:gd name="connsiteX58" fmla="*/ 1417320 w 3230880"/>
              <a:gd name="connsiteY58" fmla="*/ 217237 h 2747077"/>
              <a:gd name="connsiteX59" fmla="*/ 1478280 w 3230880"/>
              <a:gd name="connsiteY59" fmla="*/ 186757 h 2747077"/>
              <a:gd name="connsiteX60" fmla="*/ 1722120 w 3230880"/>
              <a:gd name="connsiteY60" fmla="*/ 125797 h 2747077"/>
              <a:gd name="connsiteX61" fmla="*/ 1828800 w 3230880"/>
              <a:gd name="connsiteY61" fmla="*/ 95317 h 2747077"/>
              <a:gd name="connsiteX62" fmla="*/ 2072640 w 3230880"/>
              <a:gd name="connsiteY62" fmla="*/ 49597 h 2747077"/>
              <a:gd name="connsiteX63" fmla="*/ 3185160 w 3230880"/>
              <a:gd name="connsiteY63" fmla="*/ 95317 h 2747077"/>
              <a:gd name="connsiteX64" fmla="*/ 3230880 w 3230880"/>
              <a:gd name="connsiteY64" fmla="*/ 125797 h 2747077"/>
              <a:gd name="connsiteX65" fmla="*/ 3215640 w 3230880"/>
              <a:gd name="connsiteY65" fmla="*/ 201997 h 2747077"/>
              <a:gd name="connsiteX66" fmla="*/ 3169920 w 3230880"/>
              <a:gd name="connsiteY66" fmla="*/ 217237 h 2747077"/>
              <a:gd name="connsiteX67" fmla="*/ 3048000 w 3230880"/>
              <a:gd name="connsiteY67" fmla="*/ 247717 h 274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230880" h="2747077">
                <a:moveTo>
                  <a:pt x="3048000" y="247717"/>
                </a:moveTo>
                <a:lnTo>
                  <a:pt x="3048000" y="247717"/>
                </a:lnTo>
                <a:cubicBezTo>
                  <a:pt x="2961640" y="303597"/>
                  <a:pt x="2872858" y="355901"/>
                  <a:pt x="2788920" y="415357"/>
                </a:cubicBezTo>
                <a:cubicBezTo>
                  <a:pt x="2750701" y="442429"/>
                  <a:pt x="2719363" y="478241"/>
                  <a:pt x="2682240" y="506797"/>
                </a:cubicBezTo>
                <a:cubicBezTo>
                  <a:pt x="2653204" y="529132"/>
                  <a:pt x="2618179" y="543420"/>
                  <a:pt x="2590800" y="567757"/>
                </a:cubicBezTo>
                <a:cubicBezTo>
                  <a:pt x="2571816" y="584632"/>
                  <a:pt x="2563041" y="610756"/>
                  <a:pt x="2545080" y="628717"/>
                </a:cubicBezTo>
                <a:cubicBezTo>
                  <a:pt x="2511962" y="661835"/>
                  <a:pt x="2474972" y="690899"/>
                  <a:pt x="2438400" y="720157"/>
                </a:cubicBezTo>
                <a:cubicBezTo>
                  <a:pt x="2424097" y="731599"/>
                  <a:pt x="2404933" y="737023"/>
                  <a:pt x="2392680" y="750637"/>
                </a:cubicBezTo>
                <a:cubicBezTo>
                  <a:pt x="2358697" y="788396"/>
                  <a:pt x="2332213" y="832292"/>
                  <a:pt x="2301240" y="872557"/>
                </a:cubicBezTo>
                <a:cubicBezTo>
                  <a:pt x="2210737" y="990210"/>
                  <a:pt x="2268515" y="906404"/>
                  <a:pt x="2209800" y="994477"/>
                </a:cubicBezTo>
                <a:cubicBezTo>
                  <a:pt x="2204720" y="1014797"/>
                  <a:pt x="2200314" y="1035298"/>
                  <a:pt x="2194560" y="1055437"/>
                </a:cubicBezTo>
                <a:cubicBezTo>
                  <a:pt x="2190147" y="1070883"/>
                  <a:pt x="2183216" y="1085572"/>
                  <a:pt x="2179320" y="1101157"/>
                </a:cubicBezTo>
                <a:cubicBezTo>
                  <a:pt x="2173038" y="1126287"/>
                  <a:pt x="2173175" y="1153103"/>
                  <a:pt x="2164080" y="1177357"/>
                </a:cubicBezTo>
                <a:cubicBezTo>
                  <a:pt x="2157649" y="1194507"/>
                  <a:pt x="2143760" y="1207837"/>
                  <a:pt x="2133600" y="1223077"/>
                </a:cubicBezTo>
                <a:cubicBezTo>
                  <a:pt x="2110568" y="1315206"/>
                  <a:pt x="2124984" y="1264166"/>
                  <a:pt x="2087880" y="1375477"/>
                </a:cubicBezTo>
                <a:cubicBezTo>
                  <a:pt x="2082800" y="1390717"/>
                  <a:pt x="2075281" y="1405351"/>
                  <a:pt x="2072640" y="1421197"/>
                </a:cubicBezTo>
                <a:cubicBezTo>
                  <a:pt x="2053142" y="1538188"/>
                  <a:pt x="2063460" y="1482337"/>
                  <a:pt x="2042160" y="1588837"/>
                </a:cubicBezTo>
                <a:cubicBezTo>
                  <a:pt x="2037080" y="1654877"/>
                  <a:pt x="2034234" y="1721127"/>
                  <a:pt x="2026920" y="1786957"/>
                </a:cubicBezTo>
                <a:cubicBezTo>
                  <a:pt x="2024059" y="1812702"/>
                  <a:pt x="2016182" y="1837648"/>
                  <a:pt x="2011680" y="1863157"/>
                </a:cubicBezTo>
                <a:cubicBezTo>
                  <a:pt x="2000940" y="1924017"/>
                  <a:pt x="1993320" y="1985436"/>
                  <a:pt x="1981200" y="2046037"/>
                </a:cubicBezTo>
                <a:cubicBezTo>
                  <a:pt x="1968520" y="2109435"/>
                  <a:pt x="1947067" y="2238049"/>
                  <a:pt x="1920240" y="2305117"/>
                </a:cubicBezTo>
                <a:cubicBezTo>
                  <a:pt x="1910785" y="2328755"/>
                  <a:pt x="1831821" y="2423815"/>
                  <a:pt x="1828800" y="2427037"/>
                </a:cubicBezTo>
                <a:cubicBezTo>
                  <a:pt x="1717471" y="2545788"/>
                  <a:pt x="1700509" y="2568748"/>
                  <a:pt x="1600200" y="2640397"/>
                </a:cubicBezTo>
                <a:cubicBezTo>
                  <a:pt x="1573935" y="2659158"/>
                  <a:pt x="1523285" y="2692853"/>
                  <a:pt x="1493520" y="2701357"/>
                </a:cubicBezTo>
                <a:cubicBezTo>
                  <a:pt x="1443707" y="2715589"/>
                  <a:pt x="1391920" y="2721677"/>
                  <a:pt x="1341120" y="2731837"/>
                </a:cubicBezTo>
                <a:lnTo>
                  <a:pt x="1264920" y="2747077"/>
                </a:lnTo>
                <a:cubicBezTo>
                  <a:pt x="1143000" y="2741997"/>
                  <a:pt x="1020115" y="2747964"/>
                  <a:pt x="899160" y="2731837"/>
                </a:cubicBezTo>
                <a:cubicBezTo>
                  <a:pt x="865381" y="2727333"/>
                  <a:pt x="837637" y="2702435"/>
                  <a:pt x="807720" y="2686117"/>
                </a:cubicBezTo>
                <a:cubicBezTo>
                  <a:pt x="781716" y="2671933"/>
                  <a:pt x="756639" y="2656096"/>
                  <a:pt x="731520" y="2640397"/>
                </a:cubicBezTo>
                <a:cubicBezTo>
                  <a:pt x="686154" y="2612043"/>
                  <a:pt x="651409" y="2585540"/>
                  <a:pt x="609600" y="2548957"/>
                </a:cubicBezTo>
                <a:cubicBezTo>
                  <a:pt x="593380" y="2534765"/>
                  <a:pt x="580437" y="2517035"/>
                  <a:pt x="563880" y="2503237"/>
                </a:cubicBezTo>
                <a:cubicBezTo>
                  <a:pt x="523375" y="2469483"/>
                  <a:pt x="504628" y="2469379"/>
                  <a:pt x="457200" y="2442277"/>
                </a:cubicBezTo>
                <a:cubicBezTo>
                  <a:pt x="441297" y="2433190"/>
                  <a:pt x="427383" y="2420884"/>
                  <a:pt x="411480" y="2411797"/>
                </a:cubicBezTo>
                <a:cubicBezTo>
                  <a:pt x="391755" y="2400525"/>
                  <a:pt x="369007" y="2394522"/>
                  <a:pt x="350520" y="2381317"/>
                </a:cubicBezTo>
                <a:cubicBezTo>
                  <a:pt x="332982" y="2368790"/>
                  <a:pt x="321357" y="2349395"/>
                  <a:pt x="304800" y="2335597"/>
                </a:cubicBezTo>
                <a:cubicBezTo>
                  <a:pt x="249187" y="2289253"/>
                  <a:pt x="262571" y="2322668"/>
                  <a:pt x="213360" y="2259397"/>
                </a:cubicBezTo>
                <a:cubicBezTo>
                  <a:pt x="165553" y="2197931"/>
                  <a:pt x="138962" y="2146461"/>
                  <a:pt x="106680" y="2076517"/>
                </a:cubicBezTo>
                <a:cubicBezTo>
                  <a:pt x="61200" y="1977977"/>
                  <a:pt x="43107" y="1928907"/>
                  <a:pt x="15240" y="1817437"/>
                </a:cubicBezTo>
                <a:cubicBezTo>
                  <a:pt x="7746" y="1787459"/>
                  <a:pt x="5080" y="1756477"/>
                  <a:pt x="0" y="1725997"/>
                </a:cubicBezTo>
                <a:cubicBezTo>
                  <a:pt x="5484" y="1660187"/>
                  <a:pt x="9467" y="1493703"/>
                  <a:pt x="45720" y="1421197"/>
                </a:cubicBezTo>
                <a:cubicBezTo>
                  <a:pt x="55880" y="1400877"/>
                  <a:pt x="67251" y="1381119"/>
                  <a:pt x="76200" y="1360237"/>
                </a:cubicBezTo>
                <a:cubicBezTo>
                  <a:pt x="82528" y="1345472"/>
                  <a:pt x="81405" y="1327061"/>
                  <a:pt x="91440" y="1314517"/>
                </a:cubicBezTo>
                <a:cubicBezTo>
                  <a:pt x="102882" y="1300214"/>
                  <a:pt x="121920" y="1294197"/>
                  <a:pt x="137160" y="1284037"/>
                </a:cubicBezTo>
                <a:cubicBezTo>
                  <a:pt x="166306" y="1196598"/>
                  <a:pt x="131528" y="1278216"/>
                  <a:pt x="198120" y="1192597"/>
                </a:cubicBezTo>
                <a:cubicBezTo>
                  <a:pt x="220610" y="1163681"/>
                  <a:pt x="238760" y="1131637"/>
                  <a:pt x="259080" y="1101157"/>
                </a:cubicBezTo>
                <a:lnTo>
                  <a:pt x="350520" y="963997"/>
                </a:lnTo>
                <a:cubicBezTo>
                  <a:pt x="360680" y="948757"/>
                  <a:pt x="375208" y="935653"/>
                  <a:pt x="381000" y="918277"/>
                </a:cubicBezTo>
                <a:cubicBezTo>
                  <a:pt x="402032" y="855181"/>
                  <a:pt x="382874" y="881468"/>
                  <a:pt x="441960" y="842077"/>
                </a:cubicBezTo>
                <a:cubicBezTo>
                  <a:pt x="456082" y="799710"/>
                  <a:pt x="456167" y="786089"/>
                  <a:pt x="487680" y="750637"/>
                </a:cubicBezTo>
                <a:cubicBezTo>
                  <a:pt x="516318" y="718420"/>
                  <a:pt x="555210" y="695063"/>
                  <a:pt x="579120" y="659197"/>
                </a:cubicBezTo>
                <a:cubicBezTo>
                  <a:pt x="589280" y="643957"/>
                  <a:pt x="597874" y="627548"/>
                  <a:pt x="609600" y="613477"/>
                </a:cubicBezTo>
                <a:cubicBezTo>
                  <a:pt x="630711" y="588143"/>
                  <a:pt x="669307" y="551381"/>
                  <a:pt x="701040" y="537277"/>
                </a:cubicBezTo>
                <a:cubicBezTo>
                  <a:pt x="730400" y="524228"/>
                  <a:pt x="765747" y="524619"/>
                  <a:pt x="792480" y="506797"/>
                </a:cubicBezTo>
                <a:cubicBezTo>
                  <a:pt x="923507" y="419446"/>
                  <a:pt x="757727" y="524173"/>
                  <a:pt x="883920" y="461077"/>
                </a:cubicBezTo>
                <a:cubicBezTo>
                  <a:pt x="989166" y="408454"/>
                  <a:pt x="863729" y="447075"/>
                  <a:pt x="990600" y="415357"/>
                </a:cubicBezTo>
                <a:cubicBezTo>
                  <a:pt x="1148756" y="309920"/>
                  <a:pt x="903924" y="470411"/>
                  <a:pt x="1097280" y="354397"/>
                </a:cubicBezTo>
                <a:cubicBezTo>
                  <a:pt x="1128692" y="335550"/>
                  <a:pt x="1153967" y="305021"/>
                  <a:pt x="1188720" y="293437"/>
                </a:cubicBezTo>
                <a:lnTo>
                  <a:pt x="1325880" y="247717"/>
                </a:lnTo>
                <a:cubicBezTo>
                  <a:pt x="1356360" y="237557"/>
                  <a:pt x="1388583" y="231605"/>
                  <a:pt x="1417320" y="217237"/>
                </a:cubicBezTo>
                <a:cubicBezTo>
                  <a:pt x="1437640" y="207077"/>
                  <a:pt x="1456929" y="194521"/>
                  <a:pt x="1478280" y="186757"/>
                </a:cubicBezTo>
                <a:cubicBezTo>
                  <a:pt x="1559405" y="157257"/>
                  <a:pt x="1638251" y="146764"/>
                  <a:pt x="1722120" y="125797"/>
                </a:cubicBezTo>
                <a:cubicBezTo>
                  <a:pt x="1882048" y="85815"/>
                  <a:pt x="1629254" y="138077"/>
                  <a:pt x="1828800" y="95317"/>
                </a:cubicBezTo>
                <a:cubicBezTo>
                  <a:pt x="1956690" y="67912"/>
                  <a:pt x="1962791" y="67905"/>
                  <a:pt x="2072640" y="49597"/>
                </a:cubicBezTo>
                <a:cubicBezTo>
                  <a:pt x="2405764" y="54425"/>
                  <a:pt x="2858684" y="-91241"/>
                  <a:pt x="3185160" y="95317"/>
                </a:cubicBezTo>
                <a:cubicBezTo>
                  <a:pt x="3201063" y="104404"/>
                  <a:pt x="3215640" y="115637"/>
                  <a:pt x="3230880" y="125797"/>
                </a:cubicBezTo>
                <a:cubicBezTo>
                  <a:pt x="3225800" y="151197"/>
                  <a:pt x="3230008" y="180444"/>
                  <a:pt x="3215640" y="201997"/>
                </a:cubicBezTo>
                <a:cubicBezTo>
                  <a:pt x="3206729" y="215363"/>
                  <a:pt x="3185725" y="214363"/>
                  <a:pt x="3169920" y="217237"/>
                </a:cubicBezTo>
                <a:cubicBezTo>
                  <a:pt x="3082634" y="233107"/>
                  <a:pt x="3068320" y="242637"/>
                  <a:pt x="3048000" y="247717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6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699E-10F6-564D-A2CF-AEF1A2FF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Programmatic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99170-5452-6146-94C5-2FC2CAF17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Propagation</a:t>
            </a:r>
          </a:p>
          <a:p>
            <a:pPr lvl="1"/>
            <a:r>
              <a:rPr lang="en-US" sz="1900" dirty="0"/>
              <a:t>At the input of each multi-operand addition, if input bits in each column are set:</a:t>
            </a:r>
          </a:p>
          <a:p>
            <a:pPr lvl="1"/>
            <a:r>
              <a:rPr lang="en-US" sz="1900" dirty="0"/>
              <a:t>Derive the output bit</a:t>
            </a:r>
          </a:p>
          <a:p>
            <a:pPr lvl="2"/>
            <a:r>
              <a:rPr lang="en-US" sz="1700" dirty="0"/>
              <a:t>If it is not set: return a reason clause for setting it</a:t>
            </a:r>
          </a:p>
          <a:p>
            <a:pPr lvl="2"/>
            <a:r>
              <a:rPr lang="en-US" sz="1700" dirty="0"/>
              <a:t>If it is set and conflicting: return a conflict clause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2FB76-5962-924F-BEF1-E3B403FBE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DB6BBF-2947-8349-ACD4-3513749245DF}"/>
                  </a:ext>
                </a:extLst>
              </p:cNvPr>
              <p:cNvSpPr txBox="1"/>
              <p:nvPr/>
            </p:nvSpPr>
            <p:spPr>
              <a:xfrm>
                <a:off x="9366504" y="3933706"/>
                <a:ext cx="533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DB6BBF-2947-8349-ACD4-351374924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504" y="3933706"/>
                <a:ext cx="533400" cy="14773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211074-4C29-244E-81B8-2E0B170D878C}"/>
                  </a:ext>
                </a:extLst>
              </p:cNvPr>
              <p:cNvSpPr txBox="1"/>
              <p:nvPr/>
            </p:nvSpPr>
            <p:spPr>
              <a:xfrm>
                <a:off x="8985504" y="3933706"/>
                <a:ext cx="533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211074-4C29-244E-81B8-2E0B170D8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504" y="3933706"/>
                <a:ext cx="533400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53B2DB-184E-7344-923D-EE5CA3AE101F}"/>
                  </a:ext>
                </a:extLst>
              </p:cNvPr>
              <p:cNvSpPr txBox="1"/>
              <p:nvPr/>
            </p:nvSpPr>
            <p:spPr>
              <a:xfrm>
                <a:off x="8604504" y="3933706"/>
                <a:ext cx="533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53B2DB-184E-7344-923D-EE5CA3AE1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504" y="3933706"/>
                <a:ext cx="533400" cy="14773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3CF693-421F-5243-9E86-E363007E4E04}"/>
                  </a:ext>
                </a:extLst>
              </p:cNvPr>
              <p:cNvSpPr txBox="1"/>
              <p:nvPr/>
            </p:nvSpPr>
            <p:spPr>
              <a:xfrm>
                <a:off x="7283196" y="3933706"/>
                <a:ext cx="533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3CF693-421F-5243-9E86-E363007E4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196" y="3933706"/>
                <a:ext cx="533400" cy="14773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2314013-F854-A148-B0B0-EF1B7548DE74}"/>
              </a:ext>
            </a:extLst>
          </p:cNvPr>
          <p:cNvSpPr txBox="1"/>
          <p:nvPr/>
        </p:nvSpPr>
        <p:spPr>
          <a:xfrm>
            <a:off x="7930896" y="44877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7FADB7-F223-8242-B01D-F3C68A6BB40F}"/>
              </a:ext>
            </a:extLst>
          </p:cNvPr>
          <p:cNvCxnSpPr/>
          <p:nvPr/>
        </p:nvCxnSpPr>
        <p:spPr>
          <a:xfrm>
            <a:off x="6903720" y="5638800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9A0297-EB49-8940-9B06-0913618192C6}"/>
                  </a:ext>
                </a:extLst>
              </p:cNvPr>
              <p:cNvSpPr txBox="1"/>
              <p:nvPr/>
            </p:nvSpPr>
            <p:spPr>
              <a:xfrm>
                <a:off x="9436608" y="568368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9A0297-EB49-8940-9B06-091361819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608" y="5683687"/>
                <a:ext cx="381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C6D90275-BDEA-0243-8F41-00C76F921812}"/>
              </a:ext>
            </a:extLst>
          </p:cNvPr>
          <p:cNvSpPr/>
          <p:nvPr/>
        </p:nvSpPr>
        <p:spPr>
          <a:xfrm>
            <a:off x="9137904" y="5795626"/>
            <a:ext cx="266700" cy="2715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DFF3A06-3DAE-ED4B-9C8D-962800A7622C}"/>
              </a:ext>
            </a:extLst>
          </p:cNvPr>
          <p:cNvSpPr/>
          <p:nvPr/>
        </p:nvSpPr>
        <p:spPr>
          <a:xfrm>
            <a:off x="9015984" y="4004468"/>
            <a:ext cx="451104" cy="140656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4C1CB8F1-B86B-5C42-8E09-A1C3158F188E}"/>
              </a:ext>
            </a:extLst>
          </p:cNvPr>
          <p:cNvCxnSpPr>
            <a:stCxn id="19" idx="2"/>
            <a:endCxn id="18" idx="1"/>
          </p:cNvCxnSpPr>
          <p:nvPr/>
        </p:nvCxnSpPr>
        <p:spPr>
          <a:xfrm rot="5400000">
            <a:off x="8929529" y="5619409"/>
            <a:ext cx="520383" cy="103632"/>
          </a:xfrm>
          <a:prstGeom prst="curvedConnector4">
            <a:avLst>
              <a:gd name="adj1" fmla="val 36953"/>
              <a:gd name="adj2" fmla="val 3205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4208C47-0D26-B041-8706-9A675E6FD700}"/>
                  </a:ext>
                </a:extLst>
              </p:cNvPr>
              <p:cNvSpPr txBox="1"/>
              <p:nvPr/>
            </p:nvSpPr>
            <p:spPr>
              <a:xfrm>
                <a:off x="8315262" y="3933706"/>
                <a:ext cx="533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4208C47-0D26-B041-8706-9A675E6FD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262" y="3933706"/>
                <a:ext cx="533400" cy="14773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A714EA4D-5B59-5F4D-B6EE-69AA539FB26F}"/>
              </a:ext>
            </a:extLst>
          </p:cNvPr>
          <p:cNvCxnSpPr>
            <a:stCxn id="11" idx="0"/>
            <a:endCxn id="12" idx="0"/>
          </p:cNvCxnSpPr>
          <p:nvPr/>
        </p:nvCxnSpPr>
        <p:spPr>
          <a:xfrm rot="16200000" flipV="1">
            <a:off x="9061704" y="3743206"/>
            <a:ext cx="12700" cy="381000"/>
          </a:xfrm>
          <a:prstGeom prst="curvedConnector3">
            <a:avLst>
              <a:gd name="adj1" fmla="val 180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72CC954-8D33-5D49-A0D7-46410315CB1E}"/>
              </a:ext>
            </a:extLst>
          </p:cNvPr>
          <p:cNvCxnSpPr>
            <a:stCxn id="11" idx="0"/>
            <a:endCxn id="22" idx="0"/>
          </p:cNvCxnSpPr>
          <p:nvPr/>
        </p:nvCxnSpPr>
        <p:spPr>
          <a:xfrm rot="16200000" flipV="1">
            <a:off x="8917083" y="3598585"/>
            <a:ext cx="12700" cy="670242"/>
          </a:xfrm>
          <a:prstGeom prst="curvedConnector3">
            <a:avLst>
              <a:gd name="adj1" fmla="val 180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554CBE2-21A0-4D42-B383-C31A98580583}"/>
                  </a:ext>
                </a:extLst>
              </p:cNvPr>
              <p:cNvSpPr txBox="1"/>
              <p:nvPr/>
            </p:nvSpPr>
            <p:spPr>
              <a:xfrm flipH="1">
                <a:off x="9096026" y="5708393"/>
                <a:ext cx="3036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554CBE2-21A0-4D42-B383-C31A98580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096026" y="5708393"/>
                <a:ext cx="303689" cy="369332"/>
              </a:xfrm>
              <a:prstGeom prst="rect">
                <a:avLst/>
              </a:prstGeom>
              <a:blipFill>
                <a:blip r:embed="rId8"/>
                <a:stretch>
                  <a:fillRect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A37BB50-BFFF-4740-9360-A084E5C99A43}"/>
                  </a:ext>
                </a:extLst>
              </p:cNvPr>
              <p:cNvSpPr txBox="1"/>
              <p:nvPr/>
            </p:nvSpPr>
            <p:spPr>
              <a:xfrm>
                <a:off x="8997378" y="3396211"/>
                <a:ext cx="244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A37BB50-BFFF-4740-9360-A084E5C99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378" y="3396211"/>
                <a:ext cx="244158" cy="369332"/>
              </a:xfrm>
              <a:prstGeom prst="rect">
                <a:avLst/>
              </a:prstGeom>
              <a:blipFill>
                <a:blip r:embed="rId9"/>
                <a:stretch>
                  <a:fillRect r="-30000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9AF9C68-9A53-0449-8B81-E78D2DDE2750}"/>
                  </a:ext>
                </a:extLst>
              </p:cNvPr>
              <p:cNvSpPr txBox="1"/>
              <p:nvPr/>
            </p:nvSpPr>
            <p:spPr>
              <a:xfrm>
                <a:off x="8604504" y="3384558"/>
                <a:ext cx="244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9AF9C68-9A53-0449-8B81-E78D2DDE2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504" y="3384558"/>
                <a:ext cx="244158" cy="369332"/>
              </a:xfrm>
              <a:prstGeom prst="rect">
                <a:avLst/>
              </a:prstGeom>
              <a:blipFill>
                <a:blip r:embed="rId10"/>
                <a:stretch>
                  <a:fillRect r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936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54CA5D-F3F0-D445-AD47-849D3A4C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58FE92-C56C-794C-8CC9-FA085BB54A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86278-F426-024C-87A0-D33FD9CCA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77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A7A3-8D86-7E45-99DD-CE10C113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B3C447-60CF-744E-B3D9-C45F8E6C2F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sz="2000" dirty="0"/>
                  <a:t>Attack parameters:</a:t>
                </a:r>
              </a:p>
              <a:p>
                <a:pPr lvl="1"/>
                <a:r>
                  <a:rPr lang="en-US" sz="1800" dirty="0"/>
                  <a:t>Fault model: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</a:rPr>
                      <m:t>𝐻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𝑎𝑚𝑚𝑖𝑛𝑔𝑊𝑒𝑖𝑔h𝑡</m:t>
                    </m:r>
                    <m:r>
                      <a:rPr lang="en-US" sz="1800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1800" dirty="0"/>
                  <a:t> : number of bits that are affected</a:t>
                </a:r>
                <a:endParaRPr lang="en-US" sz="1800" i="1" dirty="0">
                  <a:latin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1800" dirty="0"/>
                  <a:t> : number of injected faults</a:t>
                </a:r>
              </a:p>
              <a:p>
                <a:pPr lvl="1"/>
                <a:r>
                  <a:rPr lang="en-US" sz="1800" dirty="0"/>
                  <a:t>100 random targets for each pair</a:t>
                </a:r>
              </a:p>
              <a:p>
                <a:pPr lvl="1"/>
                <a:endParaRPr lang="en-US" sz="1800" dirty="0"/>
              </a:p>
              <a:p>
                <a:r>
                  <a:rPr lang="en-US" sz="2000" dirty="0"/>
                  <a:t>SAT solver: </a:t>
                </a:r>
                <a:r>
                  <a:rPr lang="en-US" sz="2000" dirty="0" err="1"/>
                  <a:t>MapleSAT</a:t>
                </a:r>
                <a:r>
                  <a:rPr lang="en-US" sz="2000" dirty="0"/>
                  <a:t> + MAB-restart</a:t>
                </a:r>
              </a:p>
              <a:p>
                <a:r>
                  <a:rPr lang="en-US" sz="2000" dirty="0"/>
                  <a:t>Time limit: 4 hours for SHA-1, 12 hours for SHA-256</a:t>
                </a:r>
              </a:p>
              <a:p>
                <a:r>
                  <a:rPr lang="en-US" sz="2000" dirty="0"/>
                  <a:t>Machine: Intel Xeon, 16 GB RAM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B3C447-60CF-744E-B3D9-C45F8E6C2F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C10D0-C74E-534A-B156-C851BF1B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11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24E9-1D06-6947-A8B6-081D07BF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Fault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C0980-8AD1-BC45-8C64-1FC83A88C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770" y="1820863"/>
            <a:ext cx="2496385" cy="435133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SHA-256</a:t>
            </a:r>
          </a:p>
          <a:p>
            <a:r>
              <a:rPr lang="en-US" dirty="0"/>
              <a:t>Number of solved instances out of 100</a:t>
            </a:r>
          </a:p>
          <a:p>
            <a:r>
              <a:rPr lang="en-US" dirty="0"/>
              <a:t>Previous best result: 65 faults in the 32-bit fault model [Hao14]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5E819-EF5A-7148-90A6-1BF7EC3A3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F9DDF7-79F5-6E45-A197-B373DE9EB5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1939524"/>
              </p:ext>
            </p:extLst>
          </p:nvPr>
        </p:nvGraphicFramePr>
        <p:xfrm>
          <a:off x="3618637" y="2283747"/>
          <a:ext cx="3353663" cy="3706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32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BEAAC5-B5E1-AE48-B1D6-62B4E1952AA9}"/>
              </a:ext>
            </a:extLst>
          </p:cNvPr>
          <p:cNvSpPr txBox="1"/>
          <p:nvPr/>
        </p:nvSpPr>
        <p:spPr>
          <a:xfrm>
            <a:off x="4667944" y="1820863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Number of Faults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A0FE0C-3963-6245-B45F-E2E59E061C77}"/>
              </a:ext>
            </a:extLst>
          </p:cNvPr>
          <p:cNvSpPr txBox="1"/>
          <p:nvPr/>
        </p:nvSpPr>
        <p:spPr>
          <a:xfrm rot="16200000">
            <a:off x="2063333" y="3952265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Max weight of fault</a:t>
            </a:r>
          </a:p>
        </p:txBody>
      </p:sp>
    </p:spTree>
    <p:extLst>
      <p:ext uri="{BB962C8B-B14F-4D97-AF65-F5344CB8AC3E}">
        <p14:creationId xmlns:p14="http://schemas.microsoft.com/office/powerpoint/2010/main" val="2596179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D2CAD-D756-4FF5-8C62-9AE3E774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Results – Effect of each callback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365D5A-B2ED-FE4D-8C13-306F1F9FA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758" y="1701388"/>
            <a:ext cx="6129867" cy="47676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22EFBF-B16E-E247-869B-42F5B9A8ADA2}"/>
              </a:ext>
            </a:extLst>
          </p:cNvPr>
          <p:cNvSpPr txBox="1"/>
          <p:nvPr/>
        </p:nvSpPr>
        <p:spPr>
          <a:xfrm>
            <a:off x="1097511" y="2120300"/>
            <a:ext cx="3081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3.6x speedup on average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CF6A2-6C1D-8D4B-9281-89986E0C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98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6A9C-5451-FC40-A6CB-71CA1595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r>
              <a:rPr lang="en-US" dirty="0">
                <a:cs typeface="Calibri Light"/>
              </a:rPr>
              <a:t> – Effect of each callback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EA7081-C286-4B46-A629-A22FCDD28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038" y="1691321"/>
            <a:ext cx="6107705" cy="47504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C0AFD2-1AE0-7440-8B63-931EECF8B871}"/>
              </a:ext>
            </a:extLst>
          </p:cNvPr>
          <p:cNvSpPr txBox="1"/>
          <p:nvPr/>
        </p:nvSpPr>
        <p:spPr>
          <a:xfrm>
            <a:off x="1081250" y="2142877"/>
            <a:ext cx="3273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SHA-256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14.3x speed up on average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F2152-41E7-0E49-8A65-168EE961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1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20AFC-A2D9-B943-97DB-106B51DC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C2682-0E14-8243-8924-5C14699E0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SAT solvers has recently increasingly been used in Cryptographic tasks (testing weaknesses of function design/implementation, </a:t>
            </a:r>
            <a:r>
              <a:rPr lang="en-US" sz="2000"/>
              <a:t>few verifications)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Mostly used as a black-box solver for a reduced equation system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Can we tailor internals of a SAT solver for a specific cryptographic problem to improve the solving time?</a:t>
            </a:r>
          </a:p>
          <a:p>
            <a:endParaRPr lang="en-US" sz="2000" dirty="0"/>
          </a:p>
          <a:p>
            <a:r>
              <a:rPr lang="en-US" sz="2000" dirty="0"/>
              <a:t>Specific problem: Algebraic Fault Attack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7A7B6-3D89-1740-A9CA-28BB018E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4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DF2B5-90BA-C641-B813-822F59A1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34889-9EE4-4E42-A893-82441FE50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sz="2000" dirty="0"/>
              <a:t>Enhanced propagation and conflict analysis of a SAT solver to improve solving of AFA equation set</a:t>
            </a:r>
          </a:p>
          <a:p>
            <a:endParaRPr lang="en-US" sz="2000" dirty="0"/>
          </a:p>
          <a:p>
            <a:r>
              <a:rPr lang="en-US" sz="2000" dirty="0"/>
              <a:t>Evaluated the solver on a range of fault models and number of injected faults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For both SHA-1 and SHA-256, we find the message words with fewer injected faults compared to previous works in the same fault model</a:t>
            </a:r>
          </a:p>
          <a:p>
            <a:pPr lvl="1"/>
            <a:r>
              <a:rPr lang="en-US" sz="1800" dirty="0"/>
              <a:t>SHA-1: 11 faults</a:t>
            </a:r>
          </a:p>
          <a:p>
            <a:pPr lvl="1"/>
            <a:r>
              <a:rPr lang="en-US" sz="1800" dirty="0"/>
              <a:t>SHA-256: 48 faults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69778-F294-5E4E-9134-52287F10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0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D06424-6386-F840-AE0E-2DDB02507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FC004B-F97E-CE42-8BEC-E0C3C40D69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Hash functions (SHA-1)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[Algebraic] Fault Attack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8AD61-35E4-FD4A-BBBF-41C42DBA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5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B86F7-71E6-004D-BB47-B559D4C2E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SHA-1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CFECBB-83C7-4F4C-B2ED-F69D23BE69FA}"/>
              </a:ext>
            </a:extLst>
          </p:cNvPr>
          <p:cNvSpPr/>
          <p:nvPr/>
        </p:nvSpPr>
        <p:spPr>
          <a:xfrm>
            <a:off x="5080002" y="4820356"/>
            <a:ext cx="530578" cy="50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F36347-4D71-8C4A-9E73-FC3BF7DB1DAF}"/>
              </a:ext>
            </a:extLst>
          </p:cNvPr>
          <p:cNvSpPr/>
          <p:nvPr/>
        </p:nvSpPr>
        <p:spPr>
          <a:xfrm>
            <a:off x="5080002" y="4312356"/>
            <a:ext cx="530578" cy="50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ECC56C-3E6F-F048-8577-59AE9D7EA76D}"/>
              </a:ext>
            </a:extLst>
          </p:cNvPr>
          <p:cNvSpPr/>
          <p:nvPr/>
        </p:nvSpPr>
        <p:spPr>
          <a:xfrm>
            <a:off x="5080002" y="3804356"/>
            <a:ext cx="530578" cy="50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327F53-7899-4C42-A472-79277DFEC280}"/>
              </a:ext>
            </a:extLst>
          </p:cNvPr>
          <p:cNvSpPr/>
          <p:nvPr/>
        </p:nvSpPr>
        <p:spPr>
          <a:xfrm>
            <a:off x="5080002" y="3296356"/>
            <a:ext cx="530578" cy="50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F28617-D3F0-0947-B3AF-7089E397DF5E}"/>
              </a:ext>
            </a:extLst>
          </p:cNvPr>
          <p:cNvSpPr/>
          <p:nvPr/>
        </p:nvSpPr>
        <p:spPr>
          <a:xfrm>
            <a:off x="5080002" y="2788356"/>
            <a:ext cx="530578" cy="50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93185-1E84-4D4E-A86A-055F7E4E9A37}"/>
              </a:ext>
            </a:extLst>
          </p:cNvPr>
          <p:cNvSpPr/>
          <p:nvPr/>
        </p:nvSpPr>
        <p:spPr>
          <a:xfrm>
            <a:off x="6237112" y="3471334"/>
            <a:ext cx="636937" cy="4338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C4EC02E7-5ED6-4B4F-810B-573E564D81B8}"/>
              </a:ext>
            </a:extLst>
          </p:cNvPr>
          <p:cNvCxnSpPr>
            <a:cxnSpLocks/>
            <a:stCxn id="6" idx="3"/>
            <a:endCxn id="10" idx="2"/>
          </p:cNvCxnSpPr>
          <p:nvPr/>
        </p:nvCxnSpPr>
        <p:spPr>
          <a:xfrm flipV="1">
            <a:off x="5610580" y="3905145"/>
            <a:ext cx="945001" cy="6612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54A7E82C-BA43-F040-B7BC-22404211CA55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5610580" y="3688240"/>
            <a:ext cx="626532" cy="3701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ross 16">
            <a:extLst>
              <a:ext uri="{FF2B5EF4-FFF2-40B4-BE49-F238E27FC236}">
                <a16:creationId xmlns:a16="http://schemas.microsoft.com/office/drawing/2014/main" id="{2E9908E7-0324-D04D-BD62-D4C9F813DB48}"/>
              </a:ext>
            </a:extLst>
          </p:cNvPr>
          <p:cNvSpPr/>
          <p:nvPr/>
        </p:nvSpPr>
        <p:spPr>
          <a:xfrm>
            <a:off x="6358466" y="2867378"/>
            <a:ext cx="383823" cy="349956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41BF4F-5F4A-EE4C-8303-0112BFE4EE95}"/>
              </a:ext>
            </a:extLst>
          </p:cNvPr>
          <p:cNvCxnSpPr>
            <a:cxnSpLocks/>
            <a:stCxn id="10" idx="0"/>
            <a:endCxn id="17" idx="2"/>
          </p:cNvCxnSpPr>
          <p:nvPr/>
        </p:nvCxnSpPr>
        <p:spPr>
          <a:xfrm flipH="1" flipV="1">
            <a:off x="6550378" y="3217334"/>
            <a:ext cx="5203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DF78C1-D704-5147-8497-FDBA0BA0391F}"/>
              </a:ext>
            </a:extLst>
          </p:cNvPr>
          <p:cNvCxnSpPr>
            <a:stCxn id="9" idx="3"/>
            <a:endCxn id="17" idx="1"/>
          </p:cNvCxnSpPr>
          <p:nvPr/>
        </p:nvCxnSpPr>
        <p:spPr>
          <a:xfrm>
            <a:off x="5610580" y="3042356"/>
            <a:ext cx="747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ross 23">
            <a:extLst>
              <a:ext uri="{FF2B5EF4-FFF2-40B4-BE49-F238E27FC236}">
                <a16:creationId xmlns:a16="http://schemas.microsoft.com/office/drawing/2014/main" id="{F0309EA7-45DD-5C41-8748-A6FFFC1A6A08}"/>
              </a:ext>
            </a:extLst>
          </p:cNvPr>
          <p:cNvSpPr/>
          <p:nvPr/>
        </p:nvSpPr>
        <p:spPr>
          <a:xfrm>
            <a:off x="7258754" y="2878667"/>
            <a:ext cx="383823" cy="349956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6893AE3-CEF5-B649-8B09-118F96F87C47}"/>
              </a:ext>
            </a:extLst>
          </p:cNvPr>
          <p:cNvSpPr/>
          <p:nvPr/>
        </p:nvSpPr>
        <p:spPr>
          <a:xfrm>
            <a:off x="8040512" y="2867378"/>
            <a:ext cx="383823" cy="349956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5">
            <a:extLst>
              <a:ext uri="{FF2B5EF4-FFF2-40B4-BE49-F238E27FC236}">
                <a16:creationId xmlns:a16="http://schemas.microsoft.com/office/drawing/2014/main" id="{17EF17C7-D287-F746-8121-F16E43AA0F3A}"/>
              </a:ext>
            </a:extLst>
          </p:cNvPr>
          <p:cNvSpPr/>
          <p:nvPr/>
        </p:nvSpPr>
        <p:spPr>
          <a:xfrm>
            <a:off x="8918222" y="2864556"/>
            <a:ext cx="383823" cy="349956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18A721-B667-4A4C-BBA5-797DDCA62EF2}"/>
              </a:ext>
            </a:extLst>
          </p:cNvPr>
          <p:cNvCxnSpPr>
            <a:stCxn id="17" idx="3"/>
            <a:endCxn id="24" idx="1"/>
          </p:cNvCxnSpPr>
          <p:nvPr/>
        </p:nvCxnSpPr>
        <p:spPr>
          <a:xfrm>
            <a:off x="6742289" y="3042356"/>
            <a:ext cx="516465" cy="1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6B4A4B-BC61-6A48-933B-B72F0D268D9C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 flipV="1">
            <a:off x="7642577" y="3042356"/>
            <a:ext cx="397935" cy="1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608866-960B-324F-BD59-029D697630D9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8424335" y="3039534"/>
            <a:ext cx="493887" cy="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D5429A-25FC-704D-B6BE-6525E4EBEE63}"/>
              </a:ext>
            </a:extLst>
          </p:cNvPr>
          <p:cNvCxnSpPr>
            <a:cxnSpLocks/>
            <a:stCxn id="5" idx="3"/>
            <a:endCxn id="53" idx="2"/>
          </p:cNvCxnSpPr>
          <p:nvPr/>
        </p:nvCxnSpPr>
        <p:spPr>
          <a:xfrm flipV="1">
            <a:off x="5610580" y="5071534"/>
            <a:ext cx="1627007" cy="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483E4D8-6189-624C-9F60-C7E4BF89BF92}"/>
              </a:ext>
            </a:extLst>
          </p:cNvPr>
          <p:cNvCxnSpPr>
            <a:cxnSpLocks/>
            <a:endCxn id="24" idx="2"/>
          </p:cNvCxnSpPr>
          <p:nvPr/>
        </p:nvCxnSpPr>
        <p:spPr>
          <a:xfrm flipH="1" flipV="1">
            <a:off x="7450666" y="3228623"/>
            <a:ext cx="1063" cy="185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rved Down Arrow 42">
            <a:extLst>
              <a:ext uri="{FF2B5EF4-FFF2-40B4-BE49-F238E27FC236}">
                <a16:creationId xmlns:a16="http://schemas.microsoft.com/office/drawing/2014/main" id="{5815C10F-B55C-4745-8CD6-2717F580CC87}"/>
              </a:ext>
            </a:extLst>
          </p:cNvPr>
          <p:cNvSpPr/>
          <p:nvPr/>
        </p:nvSpPr>
        <p:spPr>
          <a:xfrm>
            <a:off x="6896627" y="4472412"/>
            <a:ext cx="383823" cy="244723"/>
          </a:xfrm>
          <a:prstGeom prst="curved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7B9A434-6DA0-0A43-96B0-A40FB6B27452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610580" y="4717135"/>
            <a:ext cx="1316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5CE8A1F-4F83-1F4E-AF6A-F0259E273920}"/>
              </a:ext>
            </a:extLst>
          </p:cNvPr>
          <p:cNvSpPr/>
          <p:nvPr/>
        </p:nvSpPr>
        <p:spPr>
          <a:xfrm>
            <a:off x="10167054" y="4817534"/>
            <a:ext cx="530578" cy="50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42F9BB-1A3B-1848-AC23-60EE33F8415A}"/>
              </a:ext>
            </a:extLst>
          </p:cNvPr>
          <p:cNvSpPr/>
          <p:nvPr/>
        </p:nvSpPr>
        <p:spPr>
          <a:xfrm>
            <a:off x="10167054" y="4309534"/>
            <a:ext cx="530578" cy="50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218CB33-0D5F-8F40-9A5A-E2B7D023C63F}"/>
              </a:ext>
            </a:extLst>
          </p:cNvPr>
          <p:cNvSpPr/>
          <p:nvPr/>
        </p:nvSpPr>
        <p:spPr>
          <a:xfrm>
            <a:off x="10167054" y="3801534"/>
            <a:ext cx="530578" cy="50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456F010-EF35-A347-87F4-B583CBC487FC}"/>
              </a:ext>
            </a:extLst>
          </p:cNvPr>
          <p:cNvSpPr/>
          <p:nvPr/>
        </p:nvSpPr>
        <p:spPr>
          <a:xfrm>
            <a:off x="10167054" y="3293534"/>
            <a:ext cx="530578" cy="50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AE7D51C-0B15-EE4D-968D-C70D4318323C}"/>
              </a:ext>
            </a:extLst>
          </p:cNvPr>
          <p:cNvSpPr/>
          <p:nvPr/>
        </p:nvSpPr>
        <p:spPr>
          <a:xfrm>
            <a:off x="10167054" y="2785534"/>
            <a:ext cx="530578" cy="50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F175D9-7547-9143-8A2B-8557CB5CEBCE}"/>
              </a:ext>
            </a:extLst>
          </p:cNvPr>
          <p:cNvSpPr txBox="1"/>
          <p:nvPr/>
        </p:nvSpPr>
        <p:spPr>
          <a:xfrm>
            <a:off x="8006645" y="2235169"/>
            <a:ext cx="45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i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ECAB02-A90A-9941-A023-FB04C3C6D100}"/>
              </a:ext>
            </a:extLst>
          </p:cNvPr>
          <p:cNvSpPr txBox="1"/>
          <p:nvPr/>
        </p:nvSpPr>
        <p:spPr>
          <a:xfrm>
            <a:off x="8903321" y="2229119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i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A82643-9EEE-BE4F-A253-3AB590C831A8}"/>
              </a:ext>
            </a:extLst>
          </p:cNvPr>
          <p:cNvCxnSpPr>
            <a:stCxn id="74" idx="2"/>
            <a:endCxn id="25" idx="0"/>
          </p:cNvCxnSpPr>
          <p:nvPr/>
        </p:nvCxnSpPr>
        <p:spPr>
          <a:xfrm flipH="1">
            <a:off x="8232424" y="2604501"/>
            <a:ext cx="3611" cy="26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49D4C7C-3BED-454B-87F6-FE44FD09B510}"/>
              </a:ext>
            </a:extLst>
          </p:cNvPr>
          <p:cNvCxnSpPr>
            <a:stCxn id="75" idx="2"/>
            <a:endCxn id="26" idx="0"/>
          </p:cNvCxnSpPr>
          <p:nvPr/>
        </p:nvCxnSpPr>
        <p:spPr>
          <a:xfrm>
            <a:off x="9109467" y="2598451"/>
            <a:ext cx="667" cy="26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AEFA5AD-CBD4-0D45-8F25-D522BE8972AB}"/>
              </a:ext>
            </a:extLst>
          </p:cNvPr>
          <p:cNvCxnSpPr>
            <a:stCxn id="8" idx="3"/>
          </p:cNvCxnSpPr>
          <p:nvPr/>
        </p:nvCxnSpPr>
        <p:spPr>
          <a:xfrm flipV="1">
            <a:off x="5610580" y="3547534"/>
            <a:ext cx="626532" cy="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74C3002-57E6-3E4B-B694-24208099F114}"/>
              </a:ext>
            </a:extLst>
          </p:cNvPr>
          <p:cNvCxnSpPr>
            <a:cxnSpLocks/>
            <a:stCxn id="26" idx="3"/>
            <a:endCxn id="48" idx="1"/>
          </p:cNvCxnSpPr>
          <p:nvPr/>
        </p:nvCxnSpPr>
        <p:spPr>
          <a:xfrm>
            <a:off x="9302045" y="3039534"/>
            <a:ext cx="865009" cy="20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4B1E4D5-48FB-7440-BC3A-DA4982C6A8CF}"/>
              </a:ext>
            </a:extLst>
          </p:cNvPr>
          <p:cNvCxnSpPr>
            <a:cxnSpLocks/>
          </p:cNvCxnSpPr>
          <p:nvPr/>
        </p:nvCxnSpPr>
        <p:spPr>
          <a:xfrm>
            <a:off x="5610580" y="3417712"/>
            <a:ext cx="37050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D05DD17-BB3C-A648-BEC6-8AE0C0406263}"/>
              </a:ext>
            </a:extLst>
          </p:cNvPr>
          <p:cNvCxnSpPr>
            <a:cxnSpLocks/>
          </p:cNvCxnSpPr>
          <p:nvPr/>
        </p:nvCxnSpPr>
        <p:spPr>
          <a:xfrm>
            <a:off x="5608301" y="4021667"/>
            <a:ext cx="37050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C7EE240-5439-F64C-B35C-5AE4F13F53A1}"/>
              </a:ext>
            </a:extLst>
          </p:cNvPr>
          <p:cNvCxnSpPr>
            <a:cxnSpLocks/>
          </p:cNvCxnSpPr>
          <p:nvPr/>
        </p:nvCxnSpPr>
        <p:spPr>
          <a:xfrm>
            <a:off x="5608301" y="4947355"/>
            <a:ext cx="3732499" cy="13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A9CE9FD-5B2E-DA45-8E42-B35DC227FBA5}"/>
              </a:ext>
            </a:extLst>
          </p:cNvPr>
          <p:cNvCxnSpPr>
            <a:endCxn id="52" idx="1"/>
          </p:cNvCxnSpPr>
          <p:nvPr/>
        </p:nvCxnSpPr>
        <p:spPr>
          <a:xfrm flipV="1">
            <a:off x="9302045" y="3039534"/>
            <a:ext cx="865009" cy="37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667A76E-5916-6549-B6C4-9E37228401C1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9302045" y="3547534"/>
            <a:ext cx="865009" cy="47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0C72411-ABC9-5943-A49C-03043289974D}"/>
              </a:ext>
            </a:extLst>
          </p:cNvPr>
          <p:cNvCxnSpPr>
            <a:endCxn id="50" idx="1"/>
          </p:cNvCxnSpPr>
          <p:nvPr/>
        </p:nvCxnSpPr>
        <p:spPr>
          <a:xfrm flipV="1">
            <a:off x="9302045" y="4055534"/>
            <a:ext cx="865009" cy="397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9C37A01-48A7-814D-9C96-C7E8B7EA17C8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9340800" y="4563534"/>
            <a:ext cx="826254" cy="397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D67904F-37BD-F04A-92D7-9540194EFAD3}"/>
              </a:ext>
            </a:extLst>
          </p:cNvPr>
          <p:cNvCxnSpPr>
            <a:stCxn id="43" idx="0"/>
          </p:cNvCxnSpPr>
          <p:nvPr/>
        </p:nvCxnSpPr>
        <p:spPr>
          <a:xfrm flipV="1">
            <a:off x="7073243" y="4452657"/>
            <a:ext cx="2240091" cy="19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B41EAD9-AC80-8140-8FE8-DF43D40EA092}"/>
              </a:ext>
            </a:extLst>
          </p:cNvPr>
          <p:cNvSpPr txBox="1"/>
          <p:nvPr/>
        </p:nvSpPr>
        <p:spPr>
          <a:xfrm>
            <a:off x="822726" y="2137665"/>
            <a:ext cx="4213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</a:t>
            </a:r>
            <a:r>
              <a:rPr lang="en-US" sz="2000" dirty="0"/>
              <a:t>operations</a:t>
            </a:r>
            <a:r>
              <a:rPr lang="en-US" dirty="0"/>
              <a:t> are on 32-bit words</a:t>
            </a:r>
          </a:p>
        </p:txBody>
      </p:sp>
      <p:sp>
        <p:nvSpPr>
          <p:cNvPr id="53" name="Curved Up Arrow 52">
            <a:extLst>
              <a:ext uri="{FF2B5EF4-FFF2-40B4-BE49-F238E27FC236}">
                <a16:creationId xmlns:a16="http://schemas.microsoft.com/office/drawing/2014/main" id="{93FDA838-884E-C74B-9774-EC1CF6D5120A}"/>
              </a:ext>
            </a:extLst>
          </p:cNvPr>
          <p:cNvSpPr/>
          <p:nvPr/>
        </p:nvSpPr>
        <p:spPr>
          <a:xfrm>
            <a:off x="7205837" y="5071534"/>
            <a:ext cx="383823" cy="254000"/>
          </a:xfrm>
          <a:prstGeom prst="curved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EC0788-395C-B442-B913-150C7C3923A1}"/>
              </a:ext>
            </a:extLst>
          </p:cNvPr>
          <p:cNvSpPr txBox="1"/>
          <p:nvPr/>
        </p:nvSpPr>
        <p:spPr>
          <a:xfrm>
            <a:off x="6678072" y="6323530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round of SHA-1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DA17990-A9C8-034D-9D29-9AEE48396BB7}"/>
              </a:ext>
            </a:extLst>
          </p:cNvPr>
          <p:cNvSpPr/>
          <p:nvPr/>
        </p:nvSpPr>
        <p:spPr>
          <a:xfrm>
            <a:off x="593542" y="4829829"/>
            <a:ext cx="2646374" cy="4967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80 rounds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AEA70B-9262-E441-A8F7-D1F4BF08929B}"/>
              </a:ext>
            </a:extLst>
          </p:cNvPr>
          <p:cNvSpPr txBox="1"/>
          <p:nvPr/>
        </p:nvSpPr>
        <p:spPr>
          <a:xfrm>
            <a:off x="525809" y="4460497"/>
            <a:ext cx="29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0058718-7C0F-1A49-910A-9285B390B3C3}"/>
              </a:ext>
            </a:extLst>
          </p:cNvPr>
          <p:cNvSpPr/>
          <p:nvPr/>
        </p:nvSpPr>
        <p:spPr>
          <a:xfrm>
            <a:off x="582541" y="3798834"/>
            <a:ext cx="1099503" cy="4967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</a:t>
            </a:r>
            <a:r>
              <a:rPr lang="en-US" sz="1400" baseline="-25000" dirty="0"/>
              <a:t>0</a:t>
            </a:r>
            <a:r>
              <a:rPr lang="en-US" sz="1400" dirty="0"/>
              <a:t> … W</a:t>
            </a:r>
            <a:r>
              <a:rPr lang="en-US" sz="1400" baseline="-25000" dirty="0"/>
              <a:t>15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4350C4A-2B15-104F-BBA5-17C818AB4CE5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1916729" y="4295545"/>
            <a:ext cx="1673" cy="534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C6DCD9C-8FE6-974E-BC8B-1B35F431B603}"/>
              </a:ext>
            </a:extLst>
          </p:cNvPr>
          <p:cNvSpPr txBox="1"/>
          <p:nvPr/>
        </p:nvSpPr>
        <p:spPr>
          <a:xfrm>
            <a:off x="3048456" y="4495628"/>
            <a:ext cx="51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6A174DF-CEA7-1E4C-A990-B649AA4FEF3D}"/>
                  </a:ext>
                </a:extLst>
              </p:cNvPr>
              <p:cNvSpPr txBox="1"/>
              <p:nvPr/>
            </p:nvSpPr>
            <p:spPr>
              <a:xfrm>
                <a:off x="3701317" y="4893517"/>
                <a:ext cx="4238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6A174DF-CEA7-1E4C-A990-B649AA4FE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317" y="4893517"/>
                <a:ext cx="4238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B9E698A-D3B9-6743-9E7D-B4C5888E69B3}"/>
              </a:ext>
            </a:extLst>
          </p:cNvPr>
          <p:cNvCxnSpPr>
            <a:cxnSpLocks/>
          </p:cNvCxnSpPr>
          <p:nvPr/>
        </p:nvCxnSpPr>
        <p:spPr>
          <a:xfrm>
            <a:off x="3251557" y="5078183"/>
            <a:ext cx="438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6EF6CB2-20F7-F244-A825-490627705760}"/>
              </a:ext>
            </a:extLst>
          </p:cNvPr>
          <p:cNvSpPr txBox="1"/>
          <p:nvPr/>
        </p:nvSpPr>
        <p:spPr>
          <a:xfrm>
            <a:off x="62964" y="4893517"/>
            <a:ext cx="53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IV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870604-2F9F-6744-93F3-6BC66665FE10}"/>
              </a:ext>
            </a:extLst>
          </p:cNvPr>
          <p:cNvCxnSpPr/>
          <p:nvPr/>
        </p:nvCxnSpPr>
        <p:spPr>
          <a:xfrm>
            <a:off x="912281" y="4829829"/>
            <a:ext cx="0" cy="495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91C841B-013B-F54F-B0EA-C7F8FB10909A}"/>
              </a:ext>
            </a:extLst>
          </p:cNvPr>
          <p:cNvCxnSpPr/>
          <p:nvPr/>
        </p:nvCxnSpPr>
        <p:spPr>
          <a:xfrm>
            <a:off x="1064681" y="4823681"/>
            <a:ext cx="0" cy="495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F61591F-AECD-6E48-ADD2-4F86ED0EA99D}"/>
              </a:ext>
            </a:extLst>
          </p:cNvPr>
          <p:cNvSpPr/>
          <p:nvPr/>
        </p:nvSpPr>
        <p:spPr>
          <a:xfrm>
            <a:off x="4472985" y="1923426"/>
            <a:ext cx="6758895" cy="429449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835323D2-434E-EB43-B8DD-CCFAF052C8AA}"/>
              </a:ext>
            </a:extLst>
          </p:cNvPr>
          <p:cNvCxnSpPr>
            <a:cxnSpLocks/>
            <a:endCxn id="37" idx="3"/>
          </p:cNvCxnSpPr>
          <p:nvPr/>
        </p:nvCxnSpPr>
        <p:spPr>
          <a:xfrm>
            <a:off x="1005243" y="5111044"/>
            <a:ext cx="4457559" cy="477961"/>
          </a:xfrm>
          <a:prstGeom prst="curvedConnector4">
            <a:avLst>
              <a:gd name="adj1" fmla="val -1117"/>
              <a:gd name="adj2" fmla="val 230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225B3AED-0B4B-D34D-8F27-825B3B6F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55E0035-2A5F-5749-8641-DFF7C773530B}"/>
              </a:ext>
            </a:extLst>
          </p:cNvPr>
          <p:cNvSpPr/>
          <p:nvPr/>
        </p:nvSpPr>
        <p:spPr>
          <a:xfrm>
            <a:off x="1682235" y="3794478"/>
            <a:ext cx="1547451" cy="501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</a:t>
            </a:r>
            <a:r>
              <a:rPr lang="en-US" sz="1400" baseline="-25000" dirty="0"/>
              <a:t>16</a:t>
            </a:r>
            <a:r>
              <a:rPr lang="en-US" sz="1400" dirty="0"/>
              <a:t> … W</a:t>
            </a:r>
            <a:r>
              <a:rPr lang="en-US" sz="1400" baseline="-25000" dirty="0"/>
              <a:t>79</a:t>
            </a:r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AB85A3DF-3D18-0C4B-A2AA-1F9FF1D09606}"/>
              </a:ext>
            </a:extLst>
          </p:cNvPr>
          <p:cNvCxnSpPr>
            <a:cxnSpLocks/>
            <a:stCxn id="58" idx="0"/>
            <a:endCxn id="82" idx="0"/>
          </p:cNvCxnSpPr>
          <p:nvPr/>
        </p:nvCxnSpPr>
        <p:spPr>
          <a:xfrm rot="5400000" flipH="1" flipV="1">
            <a:off x="1791949" y="3134822"/>
            <a:ext cx="4356" cy="1323668"/>
          </a:xfrm>
          <a:prstGeom prst="curvedConnector3">
            <a:avLst>
              <a:gd name="adj1" fmla="val 5347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FCB5401-1842-EF41-BBF1-33C9A3F71438}"/>
              </a:ext>
            </a:extLst>
          </p:cNvPr>
          <p:cNvSpPr txBox="1"/>
          <p:nvPr/>
        </p:nvSpPr>
        <p:spPr>
          <a:xfrm>
            <a:off x="829553" y="3156579"/>
            <a:ext cx="1929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Message expansion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2FD56C9-47E0-D04A-9C2E-D48509A3D9B5}"/>
              </a:ext>
            </a:extLst>
          </p:cNvPr>
          <p:cNvSpPr/>
          <p:nvPr/>
        </p:nvSpPr>
        <p:spPr>
          <a:xfrm>
            <a:off x="3701317" y="4864960"/>
            <a:ext cx="423834" cy="4544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A46312BC-686F-3646-9E14-3B9CF5FE189A}"/>
              </a:ext>
            </a:extLst>
          </p:cNvPr>
          <p:cNvCxnSpPr>
            <a:stCxn id="73" idx="1"/>
            <a:endCxn id="58" idx="2"/>
          </p:cNvCxnSpPr>
          <p:nvPr/>
        </p:nvCxnSpPr>
        <p:spPr>
          <a:xfrm rot="16200000" flipV="1">
            <a:off x="2129858" y="3297980"/>
            <a:ext cx="635964" cy="263109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96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C793-0050-A743-9FCD-22A1D5F4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Injection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577804-1ECD-E344-B598-107158E1F15B}"/>
              </a:ext>
            </a:extLst>
          </p:cNvPr>
          <p:cNvSpPr/>
          <p:nvPr/>
        </p:nvSpPr>
        <p:spPr>
          <a:xfrm>
            <a:off x="1422400" y="3567289"/>
            <a:ext cx="1715911" cy="4967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64 rounds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B3FC9-A91E-3043-BB82-5E3C128679FF}"/>
              </a:ext>
            </a:extLst>
          </p:cNvPr>
          <p:cNvSpPr txBox="1"/>
          <p:nvPr/>
        </p:nvSpPr>
        <p:spPr>
          <a:xfrm>
            <a:off x="1354667" y="3197957"/>
            <a:ext cx="29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8E47E-8E47-A94A-B3E2-2455F452595D}"/>
              </a:ext>
            </a:extLst>
          </p:cNvPr>
          <p:cNvSpPr txBox="1"/>
          <p:nvPr/>
        </p:nvSpPr>
        <p:spPr>
          <a:xfrm>
            <a:off x="2912533" y="3197957"/>
            <a:ext cx="48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023CC7-2A79-5E47-BBD9-0EF5E9658F23}"/>
              </a:ext>
            </a:extLst>
          </p:cNvPr>
          <p:cNvSpPr/>
          <p:nvPr/>
        </p:nvSpPr>
        <p:spPr>
          <a:xfrm>
            <a:off x="1422399" y="2516580"/>
            <a:ext cx="1715911" cy="4967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0</a:t>
            </a:r>
            <a:r>
              <a:rPr lang="en-US" dirty="0"/>
              <a:t> … W</a:t>
            </a:r>
            <a:r>
              <a:rPr lang="en-US" baseline="-25000" dirty="0"/>
              <a:t>63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D56DD8-06E5-E341-BF2B-358DAB673D6D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0355" y="3013291"/>
            <a:ext cx="1" cy="5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F0F52A4-B94C-8544-983B-F63147CDCBB8}"/>
              </a:ext>
            </a:extLst>
          </p:cNvPr>
          <p:cNvSpPr/>
          <p:nvPr/>
        </p:nvSpPr>
        <p:spPr>
          <a:xfrm>
            <a:off x="3827831" y="3567289"/>
            <a:ext cx="1715911" cy="4967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 rounds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B769BB-D87C-DD49-B34F-6223F715C0D6}"/>
              </a:ext>
            </a:extLst>
          </p:cNvPr>
          <p:cNvSpPr txBox="1"/>
          <p:nvPr/>
        </p:nvSpPr>
        <p:spPr>
          <a:xfrm>
            <a:off x="3681075" y="3197957"/>
            <a:ext cx="51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A32C92-BA91-AA47-90E4-B487D678371D}"/>
              </a:ext>
            </a:extLst>
          </p:cNvPr>
          <p:cNvSpPr txBox="1"/>
          <p:nvPr/>
        </p:nvSpPr>
        <p:spPr>
          <a:xfrm>
            <a:off x="5284549" y="3197957"/>
            <a:ext cx="51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79E74-F800-7749-8E5E-D414E2016A89}"/>
              </a:ext>
            </a:extLst>
          </p:cNvPr>
          <p:cNvSpPr/>
          <p:nvPr/>
        </p:nvSpPr>
        <p:spPr>
          <a:xfrm>
            <a:off x="3827831" y="4588173"/>
            <a:ext cx="1715911" cy="49671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 rounds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E997BD-1B32-AB4C-BF32-61356C6D1A54}"/>
              </a:ext>
            </a:extLst>
          </p:cNvPr>
          <p:cNvSpPr/>
          <p:nvPr/>
        </p:nvSpPr>
        <p:spPr>
          <a:xfrm>
            <a:off x="3827831" y="5677635"/>
            <a:ext cx="1715911" cy="49671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 rounds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E2DDDF-9750-ED47-9F4C-29D2362F22BE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3138311" y="3815645"/>
            <a:ext cx="689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BB76C6-71DD-2C40-AAB2-31F39CA355C4}"/>
              </a:ext>
            </a:extLst>
          </p:cNvPr>
          <p:cNvCxnSpPr>
            <a:cxnSpLocks/>
            <a:stCxn id="41" idx="3"/>
            <a:endCxn id="15" idx="1"/>
          </p:cNvCxnSpPr>
          <p:nvPr/>
        </p:nvCxnSpPr>
        <p:spPr>
          <a:xfrm>
            <a:off x="3127310" y="4836528"/>
            <a:ext cx="7005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C773E72-30D2-E742-B1B2-3371AC638041}"/>
              </a:ext>
            </a:extLst>
          </p:cNvPr>
          <p:cNvCxnSpPr>
            <a:cxnSpLocks/>
            <a:stCxn id="42" idx="3"/>
            <a:endCxn id="18" idx="1"/>
          </p:cNvCxnSpPr>
          <p:nvPr/>
        </p:nvCxnSpPr>
        <p:spPr>
          <a:xfrm>
            <a:off x="3138310" y="5925991"/>
            <a:ext cx="689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A04C61A-32F2-FD46-B30F-B76CB5B275DF}"/>
                  </a:ext>
                </a:extLst>
              </p:cNvPr>
              <p:cNvSpPr txBox="1"/>
              <p:nvPr/>
            </p:nvSpPr>
            <p:spPr>
              <a:xfrm>
                <a:off x="5982213" y="3630977"/>
                <a:ext cx="423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A04C61A-32F2-FD46-B30F-B76CB5B27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213" y="3630977"/>
                <a:ext cx="42383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D13AF97-A793-4E47-80D5-D7C4F8A79EAC}"/>
                  </a:ext>
                </a:extLst>
              </p:cNvPr>
              <p:cNvSpPr txBox="1"/>
              <p:nvPr/>
            </p:nvSpPr>
            <p:spPr>
              <a:xfrm>
                <a:off x="5982213" y="4651861"/>
                <a:ext cx="505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D13AF97-A793-4E47-80D5-D7C4F8A79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213" y="4651861"/>
                <a:ext cx="505587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5D621CC-888B-9349-B04A-03F79269A781}"/>
                  </a:ext>
                </a:extLst>
              </p:cNvPr>
              <p:cNvSpPr txBox="1"/>
              <p:nvPr/>
            </p:nvSpPr>
            <p:spPr>
              <a:xfrm>
                <a:off x="5975755" y="5741324"/>
                <a:ext cx="510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5D621CC-888B-9349-B04A-03F79269A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755" y="5741324"/>
                <a:ext cx="5109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5994152B-9C23-A148-B85D-781839791A82}"/>
              </a:ext>
            </a:extLst>
          </p:cNvPr>
          <p:cNvSpPr/>
          <p:nvPr/>
        </p:nvSpPr>
        <p:spPr>
          <a:xfrm>
            <a:off x="3827831" y="2516580"/>
            <a:ext cx="1715911" cy="4967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64</a:t>
            </a:r>
            <a:r>
              <a:rPr lang="en-US" dirty="0"/>
              <a:t> … W</a:t>
            </a:r>
            <a:r>
              <a:rPr lang="en-US" baseline="-25000" dirty="0"/>
              <a:t>79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6D02AC-AB0D-EA4D-88F7-D6C6F1AE95BF}"/>
              </a:ext>
            </a:extLst>
          </p:cNvPr>
          <p:cNvSpPr/>
          <p:nvPr/>
        </p:nvSpPr>
        <p:spPr>
          <a:xfrm>
            <a:off x="1411399" y="4588172"/>
            <a:ext cx="1715911" cy="4967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64 rounds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4A851F-1A16-3242-A101-CCE4AAFB435C}"/>
              </a:ext>
            </a:extLst>
          </p:cNvPr>
          <p:cNvSpPr/>
          <p:nvPr/>
        </p:nvSpPr>
        <p:spPr>
          <a:xfrm>
            <a:off x="1422399" y="5677635"/>
            <a:ext cx="1715911" cy="4967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64 rounds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D8918F3-7FC9-A642-9260-35A45AD33A63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543742" y="3815643"/>
            <a:ext cx="438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CEBA91-D5A7-F44C-9D53-25CEBD255154}"/>
              </a:ext>
            </a:extLst>
          </p:cNvPr>
          <p:cNvCxnSpPr>
            <a:cxnSpLocks/>
            <a:stCxn id="15" idx="3"/>
            <a:endCxn id="36" idx="1"/>
          </p:cNvCxnSpPr>
          <p:nvPr/>
        </p:nvCxnSpPr>
        <p:spPr>
          <a:xfrm flipV="1">
            <a:off x="5543742" y="4836527"/>
            <a:ext cx="43847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18DA0D6-3649-A242-BB5E-E4EA20848C72}"/>
              </a:ext>
            </a:extLst>
          </p:cNvPr>
          <p:cNvCxnSpPr>
            <a:cxnSpLocks/>
            <a:stCxn id="18" idx="3"/>
            <a:endCxn id="37" idx="1"/>
          </p:cNvCxnSpPr>
          <p:nvPr/>
        </p:nvCxnSpPr>
        <p:spPr>
          <a:xfrm flipV="1">
            <a:off x="5543742" y="5925990"/>
            <a:ext cx="4320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88FE796-49C4-F641-A228-592F8A4824C7}"/>
              </a:ext>
            </a:extLst>
          </p:cNvPr>
          <p:cNvSpPr txBox="1"/>
          <p:nvPr/>
        </p:nvSpPr>
        <p:spPr>
          <a:xfrm>
            <a:off x="773966" y="3630977"/>
            <a:ext cx="53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IV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3B6308-7A76-9B4C-9A43-C7216F1136A1}"/>
              </a:ext>
            </a:extLst>
          </p:cNvPr>
          <p:cNvSpPr txBox="1"/>
          <p:nvPr/>
        </p:nvSpPr>
        <p:spPr>
          <a:xfrm>
            <a:off x="778865" y="4589015"/>
            <a:ext cx="53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IV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EC897B-3AD5-E54F-B6F3-3F44F840800A}"/>
              </a:ext>
            </a:extLst>
          </p:cNvPr>
          <p:cNvSpPr txBox="1"/>
          <p:nvPr/>
        </p:nvSpPr>
        <p:spPr>
          <a:xfrm>
            <a:off x="773966" y="5688248"/>
            <a:ext cx="53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IV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EC83EE0-5AD1-DD4D-8D25-64AED8F3E0F0}"/>
              </a:ext>
            </a:extLst>
          </p:cNvPr>
          <p:cNvCxnSpPr/>
          <p:nvPr/>
        </p:nvCxnSpPr>
        <p:spPr>
          <a:xfrm>
            <a:off x="4685786" y="3014473"/>
            <a:ext cx="1" cy="5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B59BB80-3DE7-C246-84DD-0269E7714DCE}"/>
              </a:ext>
            </a:extLst>
          </p:cNvPr>
          <p:cNvSpPr txBox="1"/>
          <p:nvPr/>
        </p:nvSpPr>
        <p:spPr>
          <a:xfrm>
            <a:off x="6765330" y="2109762"/>
            <a:ext cx="44662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Inducing fault in a target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Using heat, EM, laser, …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897E3D-AFEB-064A-8F55-5F9F3E95E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67FA434-A72B-7D44-976F-45E7CD38338B}"/>
              </a:ext>
            </a:extLst>
          </p:cNvPr>
          <p:cNvSpPr/>
          <p:nvPr/>
        </p:nvSpPr>
        <p:spPr>
          <a:xfrm>
            <a:off x="495300" y="2209800"/>
            <a:ext cx="5991364" cy="22479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EC44C-75A3-0445-9618-88BA22C91302}"/>
              </a:ext>
            </a:extLst>
          </p:cNvPr>
          <p:cNvSpPr txBox="1"/>
          <p:nvPr/>
        </p:nvSpPr>
        <p:spPr>
          <a:xfrm>
            <a:off x="773966" y="1943100"/>
            <a:ext cx="2353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Hardware device</a:t>
            </a:r>
          </a:p>
        </p:txBody>
      </p:sp>
    </p:spTree>
    <p:extLst>
      <p:ext uri="{BB962C8B-B14F-4D97-AF65-F5344CB8AC3E}">
        <p14:creationId xmlns:p14="http://schemas.microsoft.com/office/powerpoint/2010/main" val="207774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36" grpId="0"/>
      <p:bldP spid="37" grpId="0"/>
      <p:bldP spid="41" grpId="0" animBg="1"/>
      <p:bldP spid="42" grpId="0" animBg="1"/>
      <p:bldP spid="53" grpId="0"/>
      <p:bldP spid="54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C793-0050-A743-9FCD-22A1D5F4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Fault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577804-1ECD-E344-B598-107158E1F15B}"/>
              </a:ext>
            </a:extLst>
          </p:cNvPr>
          <p:cNvSpPr/>
          <p:nvPr/>
        </p:nvSpPr>
        <p:spPr>
          <a:xfrm>
            <a:off x="1295400" y="3567289"/>
            <a:ext cx="1715911" cy="4967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64 rounds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B3FC9-A91E-3043-BB82-5E3C128679FF}"/>
              </a:ext>
            </a:extLst>
          </p:cNvPr>
          <p:cNvSpPr txBox="1"/>
          <p:nvPr/>
        </p:nvSpPr>
        <p:spPr>
          <a:xfrm>
            <a:off x="1227667" y="3197957"/>
            <a:ext cx="29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8E47E-8E47-A94A-B3E2-2455F452595D}"/>
              </a:ext>
            </a:extLst>
          </p:cNvPr>
          <p:cNvSpPr txBox="1"/>
          <p:nvPr/>
        </p:nvSpPr>
        <p:spPr>
          <a:xfrm>
            <a:off x="2785533" y="3197957"/>
            <a:ext cx="48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023CC7-2A79-5E47-BBD9-0EF5E9658F23}"/>
              </a:ext>
            </a:extLst>
          </p:cNvPr>
          <p:cNvSpPr/>
          <p:nvPr/>
        </p:nvSpPr>
        <p:spPr>
          <a:xfrm>
            <a:off x="1295399" y="2516580"/>
            <a:ext cx="1715911" cy="4967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0</a:t>
            </a:r>
            <a:r>
              <a:rPr lang="en-US" dirty="0"/>
              <a:t> … W</a:t>
            </a:r>
            <a:r>
              <a:rPr lang="en-US" baseline="-25000" dirty="0"/>
              <a:t>63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D56DD8-06E5-E341-BF2B-358DAB673D6D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153355" y="3013291"/>
            <a:ext cx="1" cy="5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F0F52A4-B94C-8544-983B-F63147CDCBB8}"/>
              </a:ext>
            </a:extLst>
          </p:cNvPr>
          <p:cNvSpPr/>
          <p:nvPr/>
        </p:nvSpPr>
        <p:spPr>
          <a:xfrm>
            <a:off x="3700831" y="3567289"/>
            <a:ext cx="1715911" cy="4967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 rounds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B769BB-D87C-DD49-B34F-6223F715C0D6}"/>
              </a:ext>
            </a:extLst>
          </p:cNvPr>
          <p:cNvSpPr txBox="1"/>
          <p:nvPr/>
        </p:nvSpPr>
        <p:spPr>
          <a:xfrm>
            <a:off x="3554075" y="3197957"/>
            <a:ext cx="51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A32C92-BA91-AA47-90E4-B487D678371D}"/>
              </a:ext>
            </a:extLst>
          </p:cNvPr>
          <p:cNvSpPr txBox="1"/>
          <p:nvPr/>
        </p:nvSpPr>
        <p:spPr>
          <a:xfrm>
            <a:off x="5157549" y="3197957"/>
            <a:ext cx="51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79E74-F800-7749-8E5E-D414E2016A89}"/>
              </a:ext>
            </a:extLst>
          </p:cNvPr>
          <p:cNvSpPr/>
          <p:nvPr/>
        </p:nvSpPr>
        <p:spPr>
          <a:xfrm>
            <a:off x="3700831" y="4588173"/>
            <a:ext cx="1715911" cy="49671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 rounds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E997BD-1B32-AB4C-BF32-61356C6D1A54}"/>
              </a:ext>
            </a:extLst>
          </p:cNvPr>
          <p:cNvSpPr/>
          <p:nvPr/>
        </p:nvSpPr>
        <p:spPr>
          <a:xfrm>
            <a:off x="3700831" y="5677635"/>
            <a:ext cx="1715911" cy="49671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 rounds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E2DDDF-9750-ED47-9F4C-29D2362F22BE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3011311" y="3815645"/>
            <a:ext cx="689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BB76C6-71DD-2C40-AAB2-31F39CA355C4}"/>
              </a:ext>
            </a:extLst>
          </p:cNvPr>
          <p:cNvCxnSpPr>
            <a:cxnSpLocks/>
            <a:stCxn id="41" idx="3"/>
            <a:endCxn id="15" idx="1"/>
          </p:cNvCxnSpPr>
          <p:nvPr/>
        </p:nvCxnSpPr>
        <p:spPr>
          <a:xfrm>
            <a:off x="3000310" y="4836528"/>
            <a:ext cx="7005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C773E72-30D2-E742-B1B2-3371AC638041}"/>
              </a:ext>
            </a:extLst>
          </p:cNvPr>
          <p:cNvCxnSpPr>
            <a:cxnSpLocks/>
            <a:stCxn id="42" idx="3"/>
            <a:endCxn id="18" idx="1"/>
          </p:cNvCxnSpPr>
          <p:nvPr/>
        </p:nvCxnSpPr>
        <p:spPr>
          <a:xfrm>
            <a:off x="3011310" y="5925991"/>
            <a:ext cx="689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A04C61A-32F2-FD46-B30F-B76CB5B275DF}"/>
                  </a:ext>
                </a:extLst>
              </p:cNvPr>
              <p:cNvSpPr txBox="1"/>
              <p:nvPr/>
            </p:nvSpPr>
            <p:spPr>
              <a:xfrm>
                <a:off x="5855213" y="3630977"/>
                <a:ext cx="423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A04C61A-32F2-FD46-B30F-B76CB5B27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213" y="3630977"/>
                <a:ext cx="4238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D13AF97-A793-4E47-80D5-D7C4F8A79EAC}"/>
                  </a:ext>
                </a:extLst>
              </p:cNvPr>
              <p:cNvSpPr txBox="1"/>
              <p:nvPr/>
            </p:nvSpPr>
            <p:spPr>
              <a:xfrm>
                <a:off x="5855213" y="4651861"/>
                <a:ext cx="505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D13AF97-A793-4E47-80D5-D7C4F8A79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213" y="4651861"/>
                <a:ext cx="505587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5D621CC-888B-9349-B04A-03F79269A781}"/>
                  </a:ext>
                </a:extLst>
              </p:cNvPr>
              <p:cNvSpPr txBox="1"/>
              <p:nvPr/>
            </p:nvSpPr>
            <p:spPr>
              <a:xfrm>
                <a:off x="5848755" y="5741324"/>
                <a:ext cx="510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5D621CC-888B-9349-B04A-03F79269A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755" y="5741324"/>
                <a:ext cx="5109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5994152B-9C23-A148-B85D-781839791A82}"/>
              </a:ext>
            </a:extLst>
          </p:cNvPr>
          <p:cNvSpPr/>
          <p:nvPr/>
        </p:nvSpPr>
        <p:spPr>
          <a:xfrm>
            <a:off x="3700831" y="2516580"/>
            <a:ext cx="1715911" cy="4967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64</a:t>
            </a:r>
            <a:r>
              <a:rPr lang="en-US" dirty="0"/>
              <a:t> … W</a:t>
            </a:r>
            <a:r>
              <a:rPr lang="en-US" baseline="-25000" dirty="0"/>
              <a:t>79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6D02AC-AB0D-EA4D-88F7-D6C6F1AE95BF}"/>
              </a:ext>
            </a:extLst>
          </p:cNvPr>
          <p:cNvSpPr/>
          <p:nvPr/>
        </p:nvSpPr>
        <p:spPr>
          <a:xfrm>
            <a:off x="1284399" y="4588172"/>
            <a:ext cx="1715911" cy="4967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64 rounds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4A851F-1A16-3242-A101-CCE4AAFB435C}"/>
              </a:ext>
            </a:extLst>
          </p:cNvPr>
          <p:cNvSpPr/>
          <p:nvPr/>
        </p:nvSpPr>
        <p:spPr>
          <a:xfrm>
            <a:off x="1295399" y="5677635"/>
            <a:ext cx="1715911" cy="4967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64 rounds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D8918F3-7FC9-A642-9260-35A45AD33A63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416742" y="3815643"/>
            <a:ext cx="438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CEBA91-D5A7-F44C-9D53-25CEBD255154}"/>
              </a:ext>
            </a:extLst>
          </p:cNvPr>
          <p:cNvCxnSpPr>
            <a:cxnSpLocks/>
            <a:stCxn id="15" idx="3"/>
            <a:endCxn id="36" idx="1"/>
          </p:cNvCxnSpPr>
          <p:nvPr/>
        </p:nvCxnSpPr>
        <p:spPr>
          <a:xfrm flipV="1">
            <a:off x="5416742" y="4836527"/>
            <a:ext cx="43847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18DA0D6-3649-A242-BB5E-E4EA20848C72}"/>
              </a:ext>
            </a:extLst>
          </p:cNvPr>
          <p:cNvCxnSpPr>
            <a:cxnSpLocks/>
            <a:stCxn id="18" idx="3"/>
            <a:endCxn id="37" idx="1"/>
          </p:cNvCxnSpPr>
          <p:nvPr/>
        </p:nvCxnSpPr>
        <p:spPr>
          <a:xfrm flipV="1">
            <a:off x="5416742" y="5925990"/>
            <a:ext cx="4320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88FE796-49C4-F641-A228-592F8A4824C7}"/>
              </a:ext>
            </a:extLst>
          </p:cNvPr>
          <p:cNvSpPr txBox="1"/>
          <p:nvPr/>
        </p:nvSpPr>
        <p:spPr>
          <a:xfrm>
            <a:off x="646966" y="3630977"/>
            <a:ext cx="53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IV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3B6308-7A76-9B4C-9A43-C7216F1136A1}"/>
              </a:ext>
            </a:extLst>
          </p:cNvPr>
          <p:cNvSpPr txBox="1"/>
          <p:nvPr/>
        </p:nvSpPr>
        <p:spPr>
          <a:xfrm>
            <a:off x="651865" y="4589015"/>
            <a:ext cx="53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IV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EC897B-3AD5-E54F-B6F3-3F44F840800A}"/>
              </a:ext>
            </a:extLst>
          </p:cNvPr>
          <p:cNvSpPr txBox="1"/>
          <p:nvPr/>
        </p:nvSpPr>
        <p:spPr>
          <a:xfrm>
            <a:off x="646966" y="5688248"/>
            <a:ext cx="53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IV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EC83EE0-5AD1-DD4D-8D25-64AED8F3E0F0}"/>
              </a:ext>
            </a:extLst>
          </p:cNvPr>
          <p:cNvCxnSpPr/>
          <p:nvPr/>
        </p:nvCxnSpPr>
        <p:spPr>
          <a:xfrm>
            <a:off x="4558786" y="3014473"/>
            <a:ext cx="1" cy="5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59BB80-3DE7-C246-84DD-0269E7714DCE}"/>
                  </a:ext>
                </a:extLst>
              </p:cNvPr>
              <p:cNvSpPr txBox="1"/>
              <p:nvPr/>
            </p:nvSpPr>
            <p:spPr>
              <a:xfrm>
                <a:off x="6397764" y="2376099"/>
                <a:ext cx="4994136" cy="300516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0..79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0..79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64..79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0..63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0..63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64..79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This equation system will be encoded in CNF and solved by a SAT solver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59BB80-3DE7-C246-84DD-0269E7714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764" y="2376099"/>
                <a:ext cx="4994136" cy="3005160"/>
              </a:xfrm>
              <a:prstGeom prst="rect">
                <a:avLst/>
              </a:prstGeom>
              <a:blipFill>
                <a:blip r:embed="rId6"/>
                <a:stretch>
                  <a:fillRect l="-1272" r="-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r 29">
            <a:extLst>
              <a:ext uri="{FF2B5EF4-FFF2-40B4-BE49-F238E27FC236}">
                <a16:creationId xmlns:a16="http://schemas.microsoft.com/office/drawing/2014/main" id="{5B2C596E-BD4E-8D4F-80CA-7ABC6357D002}"/>
              </a:ext>
            </a:extLst>
          </p:cNvPr>
          <p:cNvSpPr/>
          <p:nvPr/>
        </p:nvSpPr>
        <p:spPr>
          <a:xfrm>
            <a:off x="3188084" y="4684127"/>
            <a:ext cx="293512" cy="304800"/>
          </a:xfrm>
          <a:prstGeom prst="flowChar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r 30">
            <a:extLst>
              <a:ext uri="{FF2B5EF4-FFF2-40B4-BE49-F238E27FC236}">
                <a16:creationId xmlns:a16="http://schemas.microsoft.com/office/drawing/2014/main" id="{0F606D95-0E17-1349-BE8B-D83820992BF6}"/>
              </a:ext>
            </a:extLst>
          </p:cNvPr>
          <p:cNvSpPr/>
          <p:nvPr/>
        </p:nvSpPr>
        <p:spPr>
          <a:xfrm>
            <a:off x="3188084" y="5776280"/>
            <a:ext cx="293512" cy="304800"/>
          </a:xfrm>
          <a:prstGeom prst="flowChar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7FEAF1B-3F2C-6E46-BD82-82F7B7DFF884}"/>
                  </a:ext>
                </a:extLst>
              </p:cNvPr>
              <p:cNvSpPr txBox="1"/>
              <p:nvPr/>
            </p:nvSpPr>
            <p:spPr>
              <a:xfrm>
                <a:off x="3101090" y="4134763"/>
                <a:ext cx="467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7FEAF1B-3F2C-6E46-BD82-82F7B7DFF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090" y="4134763"/>
                <a:ext cx="4675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9EDD522-7C1E-454C-9C06-8D078070478B}"/>
                  </a:ext>
                </a:extLst>
              </p:cNvPr>
              <p:cNvSpPr txBox="1"/>
              <p:nvPr/>
            </p:nvSpPr>
            <p:spPr>
              <a:xfrm>
                <a:off x="3091920" y="5196594"/>
                <a:ext cx="4728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9EDD522-7C1E-454C-9C06-8D0780704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920" y="5196594"/>
                <a:ext cx="47282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8A5E6E-E117-634A-A020-83B719136791}"/>
              </a:ext>
            </a:extLst>
          </p:cNvPr>
          <p:cNvCxnSpPr>
            <a:stCxn id="39" idx="2"/>
            <a:endCxn id="30" idx="0"/>
          </p:cNvCxnSpPr>
          <p:nvPr/>
        </p:nvCxnSpPr>
        <p:spPr>
          <a:xfrm>
            <a:off x="3334840" y="4504095"/>
            <a:ext cx="0" cy="18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77825B-C9F6-E54F-BFE2-839890D6280D}"/>
              </a:ext>
            </a:extLst>
          </p:cNvPr>
          <p:cNvCxnSpPr>
            <a:stCxn id="40" idx="2"/>
            <a:endCxn id="31" idx="0"/>
          </p:cNvCxnSpPr>
          <p:nvPr/>
        </p:nvCxnSpPr>
        <p:spPr>
          <a:xfrm>
            <a:off x="3328331" y="5565926"/>
            <a:ext cx="6509" cy="21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37873C1-BC70-314E-A046-416EC28C8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5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C793-0050-A743-9FCD-22A1D5F4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Fault 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0F52A4-B94C-8544-983B-F63147CDCBB8}"/>
              </a:ext>
            </a:extLst>
          </p:cNvPr>
          <p:cNvSpPr/>
          <p:nvPr/>
        </p:nvSpPr>
        <p:spPr>
          <a:xfrm>
            <a:off x="3700831" y="3567289"/>
            <a:ext cx="1715911" cy="4967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 rounds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B769BB-D87C-DD49-B34F-6223F715C0D6}"/>
              </a:ext>
            </a:extLst>
          </p:cNvPr>
          <p:cNvSpPr txBox="1"/>
          <p:nvPr/>
        </p:nvSpPr>
        <p:spPr>
          <a:xfrm>
            <a:off x="3554075" y="3197957"/>
            <a:ext cx="51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A32C92-BA91-AA47-90E4-B487D678371D}"/>
              </a:ext>
            </a:extLst>
          </p:cNvPr>
          <p:cNvSpPr txBox="1"/>
          <p:nvPr/>
        </p:nvSpPr>
        <p:spPr>
          <a:xfrm>
            <a:off x="5157549" y="3197957"/>
            <a:ext cx="51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79E74-F800-7749-8E5E-D414E2016A89}"/>
              </a:ext>
            </a:extLst>
          </p:cNvPr>
          <p:cNvSpPr/>
          <p:nvPr/>
        </p:nvSpPr>
        <p:spPr>
          <a:xfrm>
            <a:off x="3700831" y="4588173"/>
            <a:ext cx="1715911" cy="49671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 rounds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E997BD-1B32-AB4C-BF32-61356C6D1A54}"/>
              </a:ext>
            </a:extLst>
          </p:cNvPr>
          <p:cNvSpPr/>
          <p:nvPr/>
        </p:nvSpPr>
        <p:spPr>
          <a:xfrm>
            <a:off x="3700831" y="5677635"/>
            <a:ext cx="1715911" cy="49671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 rounds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E2DDDF-9750-ED47-9F4C-29D2362F22BE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3011311" y="3815645"/>
            <a:ext cx="689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BB76C6-71DD-2C40-AAB2-31F39CA355C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091920" y="4836529"/>
            <a:ext cx="608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C773E72-30D2-E742-B1B2-3371AC638041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091920" y="5925990"/>
            <a:ext cx="6089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A04C61A-32F2-FD46-B30F-B76CB5B275DF}"/>
                  </a:ext>
                </a:extLst>
              </p:cNvPr>
              <p:cNvSpPr txBox="1"/>
              <p:nvPr/>
            </p:nvSpPr>
            <p:spPr>
              <a:xfrm>
                <a:off x="5855213" y="3630977"/>
                <a:ext cx="423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A04C61A-32F2-FD46-B30F-B76CB5B27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213" y="3630977"/>
                <a:ext cx="42383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D13AF97-A793-4E47-80D5-D7C4F8A79EAC}"/>
                  </a:ext>
                </a:extLst>
              </p:cNvPr>
              <p:cNvSpPr txBox="1"/>
              <p:nvPr/>
            </p:nvSpPr>
            <p:spPr>
              <a:xfrm>
                <a:off x="5855213" y="4651861"/>
                <a:ext cx="505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D13AF97-A793-4E47-80D5-D7C4F8A79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213" y="4651861"/>
                <a:ext cx="505587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5D621CC-888B-9349-B04A-03F79269A781}"/>
                  </a:ext>
                </a:extLst>
              </p:cNvPr>
              <p:cNvSpPr txBox="1"/>
              <p:nvPr/>
            </p:nvSpPr>
            <p:spPr>
              <a:xfrm>
                <a:off x="5848755" y="5741324"/>
                <a:ext cx="510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5D621CC-888B-9349-B04A-03F79269A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755" y="5741324"/>
                <a:ext cx="5109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5994152B-9C23-A148-B85D-781839791A82}"/>
              </a:ext>
            </a:extLst>
          </p:cNvPr>
          <p:cNvSpPr/>
          <p:nvPr/>
        </p:nvSpPr>
        <p:spPr>
          <a:xfrm>
            <a:off x="3700831" y="2516580"/>
            <a:ext cx="1715911" cy="4967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64</a:t>
            </a:r>
            <a:r>
              <a:rPr lang="en-US" dirty="0"/>
              <a:t> … W</a:t>
            </a:r>
            <a:r>
              <a:rPr lang="en-US" baseline="-25000" dirty="0"/>
              <a:t>79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D8918F3-7FC9-A642-9260-35A45AD33A63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416742" y="3815643"/>
            <a:ext cx="438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CEBA91-D5A7-F44C-9D53-25CEBD255154}"/>
              </a:ext>
            </a:extLst>
          </p:cNvPr>
          <p:cNvCxnSpPr>
            <a:cxnSpLocks/>
            <a:stCxn id="15" idx="3"/>
            <a:endCxn id="36" idx="1"/>
          </p:cNvCxnSpPr>
          <p:nvPr/>
        </p:nvCxnSpPr>
        <p:spPr>
          <a:xfrm flipV="1">
            <a:off x="5416742" y="4836527"/>
            <a:ext cx="43847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18DA0D6-3649-A242-BB5E-E4EA20848C72}"/>
              </a:ext>
            </a:extLst>
          </p:cNvPr>
          <p:cNvCxnSpPr>
            <a:cxnSpLocks/>
            <a:stCxn id="18" idx="3"/>
            <a:endCxn id="37" idx="1"/>
          </p:cNvCxnSpPr>
          <p:nvPr/>
        </p:nvCxnSpPr>
        <p:spPr>
          <a:xfrm flipV="1">
            <a:off x="5416742" y="5925990"/>
            <a:ext cx="4320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F577804-1ECD-E344-B598-107158E1F15B}"/>
              </a:ext>
            </a:extLst>
          </p:cNvPr>
          <p:cNvSpPr/>
          <p:nvPr/>
        </p:nvSpPr>
        <p:spPr>
          <a:xfrm>
            <a:off x="1295400" y="3567289"/>
            <a:ext cx="1715911" cy="496711"/>
          </a:xfrm>
          <a:prstGeom prst="rect">
            <a:avLst/>
          </a:prstGeom>
          <a:solidFill>
            <a:schemeClr val="bg1"/>
          </a:solidFill>
          <a:ln>
            <a:solidFill>
              <a:schemeClr val="dk1">
                <a:alpha val="2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64 rounds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B3FC9-A91E-3043-BB82-5E3C128679FF}"/>
              </a:ext>
            </a:extLst>
          </p:cNvPr>
          <p:cNvSpPr txBox="1"/>
          <p:nvPr/>
        </p:nvSpPr>
        <p:spPr>
          <a:xfrm>
            <a:off x="1227667" y="3197957"/>
            <a:ext cx="293511" cy="369332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8E47E-8E47-A94A-B3E2-2455F452595D}"/>
              </a:ext>
            </a:extLst>
          </p:cNvPr>
          <p:cNvSpPr txBox="1"/>
          <p:nvPr/>
        </p:nvSpPr>
        <p:spPr>
          <a:xfrm>
            <a:off x="2785533" y="3197957"/>
            <a:ext cx="485422" cy="369332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023CC7-2A79-5E47-BBD9-0EF5E9658F23}"/>
              </a:ext>
            </a:extLst>
          </p:cNvPr>
          <p:cNvSpPr/>
          <p:nvPr/>
        </p:nvSpPr>
        <p:spPr>
          <a:xfrm>
            <a:off x="1295399" y="2516580"/>
            <a:ext cx="1715911" cy="496711"/>
          </a:xfrm>
          <a:prstGeom prst="rect">
            <a:avLst/>
          </a:prstGeom>
          <a:solidFill>
            <a:schemeClr val="bg1"/>
          </a:solidFill>
          <a:ln>
            <a:solidFill>
              <a:schemeClr val="dk1">
                <a:alpha val="2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0</a:t>
            </a:r>
            <a:r>
              <a:rPr lang="en-US" dirty="0"/>
              <a:t> … W</a:t>
            </a:r>
            <a:r>
              <a:rPr lang="en-US" baseline="-25000" dirty="0"/>
              <a:t>63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D56DD8-06E5-E341-BF2B-358DAB673D6D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153355" y="3013291"/>
            <a:ext cx="1" cy="553998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dk1">
                <a:alpha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88FE796-49C4-F641-A228-592F8A4824C7}"/>
              </a:ext>
            </a:extLst>
          </p:cNvPr>
          <p:cNvSpPr txBox="1"/>
          <p:nvPr/>
        </p:nvSpPr>
        <p:spPr>
          <a:xfrm>
            <a:off x="646966" y="3630977"/>
            <a:ext cx="530578" cy="369332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IV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EC83EE0-5AD1-DD4D-8D25-64AED8F3E0F0}"/>
              </a:ext>
            </a:extLst>
          </p:cNvPr>
          <p:cNvCxnSpPr/>
          <p:nvPr/>
        </p:nvCxnSpPr>
        <p:spPr>
          <a:xfrm>
            <a:off x="4558786" y="3014473"/>
            <a:ext cx="1" cy="5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r 29">
            <a:extLst>
              <a:ext uri="{FF2B5EF4-FFF2-40B4-BE49-F238E27FC236}">
                <a16:creationId xmlns:a16="http://schemas.microsoft.com/office/drawing/2014/main" id="{5B2C596E-BD4E-8D4F-80CA-7ABC6357D002}"/>
              </a:ext>
            </a:extLst>
          </p:cNvPr>
          <p:cNvSpPr/>
          <p:nvPr/>
        </p:nvSpPr>
        <p:spPr>
          <a:xfrm>
            <a:off x="3188084" y="4684127"/>
            <a:ext cx="293512" cy="304800"/>
          </a:xfrm>
          <a:prstGeom prst="flowChar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r 30">
            <a:extLst>
              <a:ext uri="{FF2B5EF4-FFF2-40B4-BE49-F238E27FC236}">
                <a16:creationId xmlns:a16="http://schemas.microsoft.com/office/drawing/2014/main" id="{0F606D95-0E17-1349-BE8B-D83820992BF6}"/>
              </a:ext>
            </a:extLst>
          </p:cNvPr>
          <p:cNvSpPr/>
          <p:nvPr/>
        </p:nvSpPr>
        <p:spPr>
          <a:xfrm>
            <a:off x="3188084" y="5776280"/>
            <a:ext cx="293512" cy="304800"/>
          </a:xfrm>
          <a:prstGeom prst="flowChar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7FEAF1B-3F2C-6E46-BD82-82F7B7DFF884}"/>
                  </a:ext>
                </a:extLst>
              </p:cNvPr>
              <p:cNvSpPr txBox="1"/>
              <p:nvPr/>
            </p:nvSpPr>
            <p:spPr>
              <a:xfrm>
                <a:off x="3101090" y="4134763"/>
                <a:ext cx="467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7FEAF1B-3F2C-6E46-BD82-82F7B7DFF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090" y="4134763"/>
                <a:ext cx="467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9EDD522-7C1E-454C-9C06-8D078070478B}"/>
                  </a:ext>
                </a:extLst>
              </p:cNvPr>
              <p:cNvSpPr txBox="1"/>
              <p:nvPr/>
            </p:nvSpPr>
            <p:spPr>
              <a:xfrm>
                <a:off x="3091920" y="5196594"/>
                <a:ext cx="4728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9EDD522-7C1E-454C-9C06-8D0780704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920" y="5196594"/>
                <a:ext cx="47282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8A5E6E-E117-634A-A020-83B719136791}"/>
              </a:ext>
            </a:extLst>
          </p:cNvPr>
          <p:cNvCxnSpPr>
            <a:stCxn id="39" idx="2"/>
            <a:endCxn id="30" idx="0"/>
          </p:cNvCxnSpPr>
          <p:nvPr/>
        </p:nvCxnSpPr>
        <p:spPr>
          <a:xfrm>
            <a:off x="3334840" y="4504095"/>
            <a:ext cx="0" cy="18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77825B-C9F6-E54F-BFE2-839890D6280D}"/>
              </a:ext>
            </a:extLst>
          </p:cNvPr>
          <p:cNvCxnSpPr>
            <a:stCxn id="40" idx="2"/>
            <a:endCxn id="31" idx="0"/>
          </p:cNvCxnSpPr>
          <p:nvPr/>
        </p:nvCxnSpPr>
        <p:spPr>
          <a:xfrm>
            <a:off x="3328331" y="5565926"/>
            <a:ext cx="6509" cy="21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584A34-F948-7444-A4C7-11C188F30BAE}"/>
              </a:ext>
            </a:extLst>
          </p:cNvPr>
          <p:cNvCxnSpPr/>
          <p:nvPr/>
        </p:nvCxnSpPr>
        <p:spPr>
          <a:xfrm>
            <a:off x="3101090" y="3815643"/>
            <a:ext cx="0" cy="2110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62A05293-AA51-9A46-B2B6-904AAD1F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CF90F19C-4EFA-484D-95D8-89EF9A09105C}"/>
              </a:ext>
            </a:extLst>
          </p:cNvPr>
          <p:cNvCxnSpPr>
            <a:stCxn id="38" idx="0"/>
            <a:endCxn id="7" idx="0"/>
          </p:cNvCxnSpPr>
          <p:nvPr/>
        </p:nvCxnSpPr>
        <p:spPr>
          <a:xfrm rot="16200000" flipV="1">
            <a:off x="3356071" y="1313864"/>
            <a:ext cx="12700" cy="2405432"/>
          </a:xfrm>
          <a:prstGeom prst="curvedConnector3">
            <a:avLst>
              <a:gd name="adj1" fmla="val 29555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B4CE6D4-BC14-E14C-9390-F3BD6C946376}"/>
              </a:ext>
            </a:extLst>
          </p:cNvPr>
          <p:cNvSpPr txBox="1"/>
          <p:nvPr/>
        </p:nvSpPr>
        <p:spPr>
          <a:xfrm>
            <a:off x="2619461" y="1917478"/>
            <a:ext cx="1553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Message recovery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59ED5-9DEA-2B42-B7DD-F4561A1653FC}"/>
              </a:ext>
            </a:extLst>
          </p:cNvPr>
          <p:cNvSpPr txBox="1"/>
          <p:nvPr/>
        </p:nvSpPr>
        <p:spPr>
          <a:xfrm>
            <a:off x="6626578" y="5384800"/>
            <a:ext cx="43279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solution should be verified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7099DC6-B8E6-0242-9E7F-44D8F00E128F}"/>
                  </a:ext>
                </a:extLst>
              </p:cNvPr>
              <p:cNvSpPr txBox="1"/>
              <p:nvPr/>
            </p:nvSpPr>
            <p:spPr>
              <a:xfrm>
                <a:off x="6397764" y="2376099"/>
                <a:ext cx="4994136" cy="300516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0..79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0..79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64..79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0..63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0..63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64..79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This equation system will be encoded in CNF and solved by a SAT solver 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7099DC6-B8E6-0242-9E7F-44D8F00E1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764" y="2376099"/>
                <a:ext cx="4994136" cy="3005160"/>
              </a:xfrm>
              <a:prstGeom prst="rect">
                <a:avLst/>
              </a:prstGeom>
              <a:blipFill>
                <a:blip r:embed="rId7"/>
                <a:stretch>
                  <a:fillRect l="-1272" r="-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04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52" grpId="0" animBg="1"/>
      <p:bldP spid="21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692BA-58DA-C248-8FE7-B2559CAB7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76233-CA4E-8E46-BF43-9311E470B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verification loop</a:t>
            </a:r>
          </a:p>
          <a:p>
            <a:pPr lvl="1"/>
            <a:r>
              <a:rPr lang="en-US" sz="1800" dirty="0"/>
              <a:t>As soon as the message word variables are set, they are ready to be verified</a:t>
            </a:r>
          </a:p>
          <a:p>
            <a:pPr lvl="1"/>
            <a:r>
              <a:rPr lang="en-US" sz="1800" dirty="0"/>
              <a:t>Early check vs Check after solving completely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000" dirty="0"/>
              <a:t>Encoding and propagation</a:t>
            </a:r>
          </a:p>
          <a:p>
            <a:pPr lvl="1"/>
            <a:r>
              <a:rPr lang="en-US" sz="1800" dirty="0"/>
              <a:t>Non-Arc consistency of the usual encoding of addition (</a:t>
            </a:r>
            <a:r>
              <a:rPr lang="en-US" sz="1800" dirty="0" err="1"/>
              <a:t>w.r.t</a:t>
            </a:r>
            <a:r>
              <a:rPr lang="en-US" sz="1800" dirty="0"/>
              <a:t>. BCP)</a:t>
            </a:r>
          </a:p>
          <a:p>
            <a:pPr lvl="1"/>
            <a:r>
              <a:rPr lang="en-US" sz="1800" dirty="0"/>
              <a:t>Multi-operand addition in each round of SHA-1 and SHA-256 (        blocks)</a:t>
            </a:r>
          </a:p>
          <a:p>
            <a:pPr lvl="1"/>
            <a:r>
              <a:rPr lang="en-US" sz="1800" dirty="0"/>
              <a:t>Popular encoding of multi-operand addition [Nossum2012] is not Arc-consistent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“Better” encoding vs “Better” propagation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B08CB-40A8-E042-830D-F9D27175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BF895092-1C09-114B-B2FC-073153E961C8}"/>
              </a:ext>
            </a:extLst>
          </p:cNvPr>
          <p:cNvSpPr/>
          <p:nvPr/>
        </p:nvSpPr>
        <p:spPr>
          <a:xfrm>
            <a:off x="8460399" y="4541799"/>
            <a:ext cx="383823" cy="349956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D9ACBF-661F-334A-AE54-B539F818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Programmatic SAT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371D3D-50D4-A749-B757-8A68D89044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D407F-B502-5A4A-A497-2B401BE6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0449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44102</TotalTime>
  <Words>925</Words>
  <Application>Microsoft Macintosh PowerPoint</Application>
  <PresentationFormat>Widescreen</PresentationFormat>
  <Paragraphs>337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Century Schoolbook</vt:lpstr>
      <vt:lpstr>Wingdings 2</vt:lpstr>
      <vt:lpstr>View</vt:lpstr>
      <vt:lpstr>Algebraic Fault Attack on SHA Hash Functions using Programmatic SAT Solvers</vt:lpstr>
      <vt:lpstr>Motivation</vt:lpstr>
      <vt:lpstr>Background</vt:lpstr>
      <vt:lpstr>SHA-1</vt:lpstr>
      <vt:lpstr>Fault Injection</vt:lpstr>
      <vt:lpstr>Algebraic Fault Analysis</vt:lpstr>
      <vt:lpstr>Algebraic Fault Analysis</vt:lpstr>
      <vt:lpstr>Improvement Opportunities</vt:lpstr>
      <vt:lpstr>Programmatic SAT</vt:lpstr>
      <vt:lpstr>CDCL SAT Solver</vt:lpstr>
      <vt:lpstr>Programmatic extension</vt:lpstr>
      <vt:lpstr>Programmatic SAT</vt:lpstr>
      <vt:lpstr>Programmatic Callbacks</vt:lpstr>
      <vt:lpstr>Programmatic Callbacks</vt:lpstr>
      <vt:lpstr>Experiments</vt:lpstr>
      <vt:lpstr>Setup</vt:lpstr>
      <vt:lpstr>Results – Fault Model</vt:lpstr>
      <vt:lpstr>Results – Effect of each callback</vt:lpstr>
      <vt:lpstr>Results – Effect of each callback</vt:lpstr>
      <vt:lpstr>Conclusion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Saeed Nejati</cp:lastModifiedBy>
  <cp:revision>19</cp:revision>
  <dcterms:created xsi:type="dcterms:W3CDTF">2013-07-15T20:26:40Z</dcterms:created>
  <dcterms:modified xsi:type="dcterms:W3CDTF">2018-11-27T17:19:49Z</dcterms:modified>
</cp:coreProperties>
</file>