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6"/>
  </p:notesMasterIdLst>
  <p:sldIdLst>
    <p:sldId id="256" r:id="rId2"/>
    <p:sldId id="285" r:id="rId3"/>
    <p:sldId id="303" r:id="rId4"/>
    <p:sldId id="292" r:id="rId5"/>
    <p:sldId id="279" r:id="rId6"/>
    <p:sldId id="290" r:id="rId7"/>
    <p:sldId id="289" r:id="rId8"/>
    <p:sldId id="288" r:id="rId9"/>
    <p:sldId id="291" r:id="rId10"/>
    <p:sldId id="307" r:id="rId11"/>
    <p:sldId id="308" r:id="rId12"/>
    <p:sldId id="298" r:id="rId13"/>
    <p:sldId id="304" r:id="rId14"/>
    <p:sldId id="295" r:id="rId15"/>
    <p:sldId id="294" r:id="rId16"/>
    <p:sldId id="268" r:id="rId17"/>
    <p:sldId id="302" r:id="rId18"/>
    <p:sldId id="299" r:id="rId19"/>
    <p:sldId id="300" r:id="rId20"/>
    <p:sldId id="305" r:id="rId21"/>
    <p:sldId id="310" r:id="rId22"/>
    <p:sldId id="311" r:id="rId23"/>
    <p:sldId id="312" r:id="rId24"/>
    <p:sldId id="280" r:id="rId25"/>
    <p:sldId id="270" r:id="rId26"/>
    <p:sldId id="271" r:id="rId27"/>
    <p:sldId id="276" r:id="rId28"/>
    <p:sldId id="286" r:id="rId29"/>
    <p:sldId id="296" r:id="rId30"/>
    <p:sldId id="262" r:id="rId31"/>
    <p:sldId id="297" r:id="rId32"/>
    <p:sldId id="283" r:id="rId33"/>
    <p:sldId id="287" r:id="rId34"/>
    <p:sldId id="274" r:id="rId35"/>
    <p:sldId id="278" r:id="rId36"/>
    <p:sldId id="282" r:id="rId37"/>
    <p:sldId id="273" r:id="rId38"/>
    <p:sldId id="275" r:id="rId39"/>
    <p:sldId id="260" r:id="rId40"/>
    <p:sldId id="265" r:id="rId41"/>
    <p:sldId id="263" r:id="rId42"/>
    <p:sldId id="306" r:id="rId43"/>
    <p:sldId id="314" r:id="rId44"/>
    <p:sldId id="31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09214C2-26ED-CD42-BD27-810E9AF8B4DE}">
          <p14:sldIdLst>
            <p14:sldId id="256"/>
            <p14:sldId id="285"/>
            <p14:sldId id="303"/>
            <p14:sldId id="292"/>
          </p14:sldIdLst>
        </p14:section>
        <p14:section name="SAT" id="{EC077EAB-0F50-0941-ACF6-24991AF151B1}">
          <p14:sldIdLst>
            <p14:sldId id="279"/>
            <p14:sldId id="290"/>
            <p14:sldId id="289"/>
            <p14:sldId id="288"/>
            <p14:sldId id="291"/>
            <p14:sldId id="307"/>
            <p14:sldId id="308"/>
            <p14:sldId id="298"/>
            <p14:sldId id="304"/>
            <p14:sldId id="295"/>
            <p14:sldId id="294"/>
            <p14:sldId id="268"/>
            <p14:sldId id="302"/>
            <p14:sldId id="299"/>
            <p14:sldId id="300"/>
            <p14:sldId id="305"/>
            <p14:sldId id="310"/>
            <p14:sldId id="311"/>
            <p14:sldId id="312"/>
            <p14:sldId id="280"/>
            <p14:sldId id="270"/>
            <p14:sldId id="271"/>
            <p14:sldId id="276"/>
            <p14:sldId id="286"/>
            <p14:sldId id="296"/>
            <p14:sldId id="262"/>
            <p14:sldId id="297"/>
            <p14:sldId id="283"/>
            <p14:sldId id="287"/>
            <p14:sldId id="274"/>
            <p14:sldId id="278"/>
            <p14:sldId id="282"/>
            <p14:sldId id="273"/>
            <p14:sldId id="275"/>
            <p14:sldId id="260"/>
            <p14:sldId id="265"/>
            <p14:sldId id="263"/>
            <p14:sldId id="306"/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E9F0"/>
    <a:srgbClr val="F3F845"/>
    <a:srgbClr val="FFF319"/>
    <a:srgbClr val="529CFF"/>
    <a:srgbClr val="5095F3"/>
    <a:srgbClr val="FF6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A4A0B-F391-E746-A46C-D0BEB5FB66B4}" v="4584" dt="2018-12-21T14:34:34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367"/>
  </p:normalViewPr>
  <p:slideViewPr>
    <p:cSldViewPr snapToGrid="0">
      <p:cViewPr varScale="1">
        <p:scale>
          <a:sx n="102" d="100"/>
          <a:sy n="102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ed Nejati" userId="a2362ee3-d6ec-46d8-81f4-c2bd574b6d37" providerId="ADAL" clId="{59B64919-AA48-9B4B-B272-5CAE3F056B88}"/>
    <pc:docChg chg="custSel modSld">
      <pc:chgData name="Saeed Nejati" userId="a2362ee3-d6ec-46d8-81f4-c2bd574b6d37" providerId="ADAL" clId="{59B64919-AA48-9B4B-B272-5CAE3F056B88}" dt="2018-12-04T14:45:55.017" v="113" actId="20577"/>
      <pc:docMkLst>
        <pc:docMk/>
      </pc:docMkLst>
      <pc:sldChg chg="modNotesTx">
        <pc:chgData name="Saeed Nejati" userId="a2362ee3-d6ec-46d8-81f4-c2bd574b6d37" providerId="ADAL" clId="{59B64919-AA48-9B4B-B272-5CAE3F056B88}" dt="2018-12-04T14:41:37.983" v="74" actId="20577"/>
        <pc:sldMkLst>
          <pc:docMk/>
          <pc:sldMk cId="1131046348" sldId="276"/>
        </pc:sldMkLst>
      </pc:sldChg>
      <pc:sldChg chg="modSp">
        <pc:chgData name="Saeed Nejati" userId="a2362ee3-d6ec-46d8-81f4-c2bd574b6d37" providerId="ADAL" clId="{59B64919-AA48-9B4B-B272-5CAE3F056B88}" dt="2018-12-04T14:45:55.017" v="113" actId="20577"/>
        <pc:sldMkLst>
          <pc:docMk/>
          <pc:sldMk cId="543647050" sldId="306"/>
        </pc:sldMkLst>
        <pc:spChg chg="mod">
          <ac:chgData name="Saeed Nejati" userId="a2362ee3-d6ec-46d8-81f4-c2bd574b6d37" providerId="ADAL" clId="{59B64919-AA48-9B4B-B272-5CAE3F056B88}" dt="2018-12-04T14:45:55.017" v="113" actId="20577"/>
          <ac:spMkLst>
            <pc:docMk/>
            <pc:sldMk cId="543647050" sldId="306"/>
            <ac:spMk id="3" creationId="{1E72DBFE-3567-DA48-B634-E8B2FE26C15C}"/>
          </ac:spMkLst>
        </pc:spChg>
      </pc:sldChg>
    </pc:docChg>
  </pc:docChgLst>
  <pc:docChgLst>
    <pc:chgData name="Saeed Nejati" userId="a2362ee3-d6ec-46d8-81f4-c2bd574b6d37" providerId="ADAL" clId="{A43A4A0B-F391-E746-A46C-D0BEB5FB66B4}"/>
    <pc:docChg chg="undo custSel addSld delSld modSld sldOrd modSection">
      <pc:chgData name="Saeed Nejati" userId="a2362ee3-d6ec-46d8-81f4-c2bd574b6d37" providerId="ADAL" clId="{A43A4A0B-F391-E746-A46C-D0BEB5FB66B4}" dt="2018-12-21T14:34:34.020" v="4578" actId="1076"/>
      <pc:docMkLst>
        <pc:docMk/>
      </pc:docMkLst>
      <pc:sldChg chg="addSp modSp">
        <pc:chgData name="Saeed Nejati" userId="a2362ee3-d6ec-46d8-81f4-c2bd574b6d37" providerId="ADAL" clId="{A43A4A0B-F391-E746-A46C-D0BEB5FB66B4}" dt="2018-12-21T14:34:34.020" v="4578" actId="1076"/>
        <pc:sldMkLst>
          <pc:docMk/>
          <pc:sldMk cId="109857222" sldId="256"/>
        </pc:sldMkLst>
        <pc:spChg chg="mod">
          <ac:chgData name="Saeed Nejati" userId="a2362ee3-d6ec-46d8-81f4-c2bd574b6d37" providerId="ADAL" clId="{A43A4A0B-F391-E746-A46C-D0BEB5FB66B4}" dt="2018-12-13T22:42:19.952" v="4449" actId="2763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aeed Nejati" userId="a2362ee3-d6ec-46d8-81f4-c2bd574b6d37" providerId="ADAL" clId="{A43A4A0B-F391-E746-A46C-D0BEB5FB66B4}" dt="2018-12-21T14:34:34.020" v="4578" actId="1076"/>
          <ac:spMkLst>
            <pc:docMk/>
            <pc:sldMk cId="109857222" sldId="256"/>
            <ac:spMk id="4" creationId="{5DFCA449-D136-1E4D-9D36-8FEA902E41C0}"/>
          </ac:spMkLst>
        </pc:spChg>
      </pc:sldChg>
      <pc:sldChg chg="modSp setBg">
        <pc:chgData name="Saeed Nejati" userId="a2362ee3-d6ec-46d8-81f4-c2bd574b6d37" providerId="ADAL" clId="{A43A4A0B-F391-E746-A46C-D0BEB5FB66B4}" dt="2018-12-04T14:28:49.032" v="3947" actId="20577"/>
        <pc:sldMkLst>
          <pc:docMk/>
          <pc:sldMk cId="1500804121" sldId="263"/>
        </pc:sldMkLst>
        <pc:spChg chg="mod">
          <ac:chgData name="Saeed Nejati" userId="a2362ee3-d6ec-46d8-81f4-c2bd574b6d37" providerId="ADAL" clId="{A43A4A0B-F391-E746-A46C-D0BEB5FB66B4}" dt="2018-12-04T03:07:49.576" v="3362" actId="20577"/>
          <ac:spMkLst>
            <pc:docMk/>
            <pc:sldMk cId="1500804121" sldId="263"/>
            <ac:spMk id="2" creationId="{20DDF2B5-90BA-C641-B813-822F59A139D5}"/>
          </ac:spMkLst>
        </pc:spChg>
        <pc:spChg chg="mod">
          <ac:chgData name="Saeed Nejati" userId="a2362ee3-d6ec-46d8-81f4-c2bd574b6d37" providerId="ADAL" clId="{A43A4A0B-F391-E746-A46C-D0BEB5FB66B4}" dt="2018-12-04T14:28:49.032" v="3947" actId="20577"/>
          <ac:spMkLst>
            <pc:docMk/>
            <pc:sldMk cId="1500804121" sldId="263"/>
            <ac:spMk id="3" creationId="{8FF34889-9EE4-4E42-A893-82441FE504B8}"/>
          </ac:spMkLst>
        </pc:spChg>
      </pc:sldChg>
      <pc:sldChg chg="addSp modSp">
        <pc:chgData name="Saeed Nejati" userId="a2362ee3-d6ec-46d8-81f4-c2bd574b6d37" providerId="ADAL" clId="{A43A4A0B-F391-E746-A46C-D0BEB5FB66B4}" dt="2018-12-04T13:46:29.071" v="3815" actId="114"/>
        <pc:sldMkLst>
          <pc:docMk/>
          <pc:sldMk cId="1652014735" sldId="265"/>
        </pc:sldMkLst>
        <pc:spChg chg="add mod">
          <ac:chgData name="Saeed Nejati" userId="a2362ee3-d6ec-46d8-81f4-c2bd574b6d37" providerId="ADAL" clId="{A43A4A0B-F391-E746-A46C-D0BEB5FB66B4}" dt="2018-12-04T13:46:29.071" v="3815" actId="114"/>
          <ac:spMkLst>
            <pc:docMk/>
            <pc:sldMk cId="1652014735" sldId="265"/>
            <ac:spMk id="3" creationId="{6CC101D5-30AB-3D43-81F6-745695DBE9CF}"/>
          </ac:spMkLst>
        </pc:spChg>
      </pc:sldChg>
      <pc:sldChg chg="modSp">
        <pc:chgData name="Saeed Nejati" userId="a2362ee3-d6ec-46d8-81f4-c2bd574b6d37" providerId="ADAL" clId="{A43A4A0B-F391-E746-A46C-D0BEB5FB66B4}" dt="2018-12-04T02:15:06.062" v="2589" actId="14100"/>
        <pc:sldMkLst>
          <pc:docMk/>
          <pc:sldMk cId="767961938" sldId="268"/>
        </pc:sldMkLst>
        <pc:spChg chg="mod">
          <ac:chgData name="Saeed Nejati" userId="a2362ee3-d6ec-46d8-81f4-c2bd574b6d37" providerId="ADAL" clId="{A43A4A0B-F391-E746-A46C-D0BEB5FB66B4}" dt="2018-12-04T02:15:06.062" v="2589" actId="14100"/>
          <ac:spMkLst>
            <pc:docMk/>
            <pc:sldMk cId="767961938" sldId="268"/>
            <ac:spMk id="82" creationId="{955E0035-2A5F-5749-8641-DFF7C773530B}"/>
          </ac:spMkLst>
        </pc:spChg>
        <pc:cxnChg chg="mod">
          <ac:chgData name="Saeed Nejati" userId="a2362ee3-d6ec-46d8-81f4-c2bd574b6d37" providerId="ADAL" clId="{A43A4A0B-F391-E746-A46C-D0BEB5FB66B4}" dt="2018-12-04T02:15:06.062" v="2589" actId="14100"/>
          <ac:cxnSpMkLst>
            <pc:docMk/>
            <pc:sldMk cId="767961938" sldId="268"/>
            <ac:cxnSpMk id="67" creationId="{AB85A3DF-3D18-0C4B-A2AA-1F9FF1D09606}"/>
          </ac:cxnSpMkLst>
        </pc:cxnChg>
      </pc:sldChg>
      <pc:sldChg chg="addSp delSp modSp modAnim">
        <pc:chgData name="Saeed Nejati" userId="a2362ee3-d6ec-46d8-81f4-c2bd574b6d37" providerId="ADAL" clId="{A43A4A0B-F391-E746-A46C-D0BEB5FB66B4}" dt="2018-12-04T04:38:14.751" v="3491" actId="1076"/>
        <pc:sldMkLst>
          <pc:docMk/>
          <pc:sldMk cId="38609879" sldId="274"/>
        </pc:sldMkLst>
        <pc:spChg chg="mod">
          <ac:chgData name="Saeed Nejati" userId="a2362ee3-d6ec-46d8-81f4-c2bd574b6d37" providerId="ADAL" clId="{A43A4A0B-F391-E746-A46C-D0BEB5FB66B4}" dt="2018-12-04T04:37:06.370" v="3482" actId="20577"/>
          <ac:spMkLst>
            <pc:docMk/>
            <pc:sldMk cId="38609879" sldId="274"/>
            <ac:spMk id="3" creationId="{4BB76233-CA4E-8E46-BF43-9311E470BCBD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10" creationId="{DB990974-E178-524A-A570-D3D0483ED5FA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11" creationId="{957899D9-8C7E-C741-BE5D-DDD72645F65E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12" creationId="{F32F675B-C887-D64B-88E4-88A5D76BE02E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13" creationId="{31FC7892-2EEB-0945-8A61-B64548C8E560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14" creationId="{74BF34F9-00D0-FB4A-B1CB-E35968A67340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18" creationId="{50612083-FC71-2A43-B6BC-CD0BD788FFC1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19" creationId="{737C92AE-9347-8F46-ADB7-56E42B3682CE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23" creationId="{C553CB98-CBC7-AC4C-A224-06B5A921B0F4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24" creationId="{EC7162A2-80FA-E04F-98BA-44A069987EA4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25" creationId="{3B0AD531-E2A4-0143-9FCA-81CBFC78E0A3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26" creationId="{FB04B67F-C3C3-4D47-BDF7-DB59AC047064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28" creationId="{8F68420A-34E1-E94E-A0B3-F02A354FB216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30" creationId="{1049BF0A-7189-F645-AE44-FB401BFF8B5E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31" creationId="{8270C2B5-4834-E14B-85A1-2E3188C4478B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32" creationId="{05C9FD50-182D-F743-9AF2-6EFE1AA751F8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33" creationId="{E57823EE-3806-9E49-AB9E-264B12E34206}"/>
          </ac:spMkLst>
        </pc:spChg>
        <pc:spChg chg="add del">
          <ac:chgData name="Saeed Nejati" userId="a2362ee3-d6ec-46d8-81f4-c2bd574b6d37" providerId="ADAL" clId="{A43A4A0B-F391-E746-A46C-D0BEB5FB66B4}" dt="2018-12-04T04:32:01.189" v="3412"/>
          <ac:spMkLst>
            <pc:docMk/>
            <pc:sldMk cId="38609879" sldId="274"/>
            <ac:spMk id="38" creationId="{539678B4-F722-474B-BDDC-AC8A097702A0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39" creationId="{73C4EA12-098A-714E-A6A7-05B378A296AC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40" creationId="{24ABA371-36D5-1040-B750-5168624A4117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41" creationId="{DB3FF369-54AC-7A46-8AC4-A4CACF50EBA3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42" creationId="{F48E7C49-1129-6845-8908-7F14F8167CEB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43" creationId="{505F52E5-44E7-AF40-917B-DFC67AE3FA77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47" creationId="{5796066F-8D27-984E-96F7-D81005473686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48" creationId="{2691A08F-F9EE-574C-898B-89DF34CBBF97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52" creationId="{4253E634-14BA-A949-8F24-210DFD70D46C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53" creationId="{4A20C013-5A12-6F4D-8AC0-F6466C761122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54" creationId="{3C262BF5-CBC5-CD41-B1F1-158B508E6BEA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55" creationId="{9175CF8B-E6D0-0A4B-9639-94251BC7C565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57" creationId="{CFEABDB7-991A-0D4E-9729-44317D9F3278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59" creationId="{D72B91EC-5DBC-454F-882A-DD21AFF61572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60" creationId="{F4B9E409-68AD-B04B-AA4E-76E30CA953D3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61" creationId="{DCED8A12-9C60-A240-847D-FB04336D9D1E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62" creationId="{1FEBA8DD-7A0D-3F4E-A0A2-E989FE179F83}"/>
          </ac:spMkLst>
        </pc:spChg>
        <pc:spChg chg="add mod">
          <ac:chgData name="Saeed Nejati" userId="a2362ee3-d6ec-46d8-81f4-c2bd574b6d37" providerId="ADAL" clId="{A43A4A0B-F391-E746-A46C-D0BEB5FB66B4}" dt="2018-12-04T04:32:13.837" v="3414" actId="164"/>
          <ac:spMkLst>
            <pc:docMk/>
            <pc:sldMk cId="38609879" sldId="274"/>
            <ac:spMk id="67" creationId="{C96D9132-1B59-C443-8B24-F4F6A7629A68}"/>
          </ac:spMkLst>
        </pc:spChg>
        <pc:spChg chg="mod">
          <ac:chgData name="Saeed Nejati" userId="a2362ee3-d6ec-46d8-81f4-c2bd574b6d37" providerId="ADAL" clId="{A43A4A0B-F391-E746-A46C-D0BEB5FB66B4}" dt="2018-12-04T04:37:38.427" v="3486" actId="1076"/>
          <ac:spMkLst>
            <pc:docMk/>
            <pc:sldMk cId="38609879" sldId="274"/>
            <ac:spMk id="75" creationId="{8A364EF4-E53F-444B-B25A-A9438199A6F2}"/>
          </ac:spMkLst>
        </pc:spChg>
        <pc:spChg chg="mod">
          <ac:chgData name="Saeed Nejati" userId="a2362ee3-d6ec-46d8-81f4-c2bd574b6d37" providerId="ADAL" clId="{A43A4A0B-F391-E746-A46C-D0BEB5FB66B4}" dt="2018-12-04T04:38:02.258" v="3490" actId="1076"/>
          <ac:spMkLst>
            <pc:docMk/>
            <pc:sldMk cId="38609879" sldId="274"/>
            <ac:spMk id="76" creationId="{85C1581B-68F7-BE40-9161-9C8A8D9FE5AA}"/>
          </ac:spMkLst>
        </pc:spChg>
        <pc:spChg chg="mod">
          <ac:chgData name="Saeed Nejati" userId="a2362ee3-d6ec-46d8-81f4-c2bd574b6d37" providerId="ADAL" clId="{A43A4A0B-F391-E746-A46C-D0BEB5FB66B4}" dt="2018-12-04T04:38:14.751" v="3491" actId="1076"/>
          <ac:spMkLst>
            <pc:docMk/>
            <pc:sldMk cId="38609879" sldId="274"/>
            <ac:spMk id="77" creationId="{57AB63ED-A290-6240-9631-D6074BA9AB84}"/>
          </ac:spMkLst>
        </pc:spChg>
        <pc:spChg chg="mod">
          <ac:chgData name="Saeed Nejati" userId="a2362ee3-d6ec-46d8-81f4-c2bd574b6d37" providerId="ADAL" clId="{A43A4A0B-F391-E746-A46C-D0BEB5FB66B4}" dt="2018-12-04T04:37:18.528" v="3483" actId="404"/>
          <ac:spMkLst>
            <pc:docMk/>
            <pc:sldMk cId="38609879" sldId="274"/>
            <ac:spMk id="78" creationId="{8996088D-740D-494E-85C3-8869D6EBA10F}"/>
          </ac:spMkLst>
        </pc:spChg>
        <pc:spChg chg="mod">
          <ac:chgData name="Saeed Nejati" userId="a2362ee3-d6ec-46d8-81f4-c2bd574b6d37" providerId="ADAL" clId="{A43A4A0B-F391-E746-A46C-D0BEB5FB66B4}" dt="2018-12-04T04:37:23.932" v="3484" actId="14100"/>
          <ac:spMkLst>
            <pc:docMk/>
            <pc:sldMk cId="38609879" sldId="274"/>
            <ac:spMk id="85" creationId="{2A902678-809A-E44E-9495-B784003F067D}"/>
          </ac:spMkLst>
        </pc:spChg>
        <pc:grpChg chg="add del mod">
          <ac:chgData name="Saeed Nejati" userId="a2362ee3-d6ec-46d8-81f4-c2bd574b6d37" providerId="ADAL" clId="{A43A4A0B-F391-E746-A46C-D0BEB5FB66B4}" dt="2018-12-04T04:33:23.221" v="3423" actId="478"/>
          <ac:grpSpMkLst>
            <pc:docMk/>
            <pc:sldMk cId="38609879" sldId="274"/>
            <ac:grpSpMk id="5" creationId="{25B21DA4-1AA6-7646-AB51-29BF4A2C196C}"/>
          </ac:grpSpMkLst>
        </pc:grpChg>
        <pc:grpChg chg="mod">
          <ac:chgData name="Saeed Nejati" userId="a2362ee3-d6ec-46d8-81f4-c2bd574b6d37" providerId="ADAL" clId="{A43A4A0B-F391-E746-A46C-D0BEB5FB66B4}" dt="2018-12-04T04:36:59.032" v="3481" actId="1076"/>
          <ac:grpSpMkLst>
            <pc:docMk/>
            <pc:sldMk cId="38609879" sldId="274"/>
            <ac:grpSpMk id="6" creationId="{8C9108DA-1BDF-F44B-B006-C95C0A7BA416}"/>
          </ac:grpSpMkLst>
        </pc:grpChg>
        <pc:grpChg chg="add mod">
          <ac:chgData name="Saeed Nejati" userId="a2362ee3-d6ec-46d8-81f4-c2bd574b6d37" providerId="ADAL" clId="{A43A4A0B-F391-E746-A46C-D0BEB5FB66B4}" dt="2018-12-04T04:37:29.217" v="3485" actId="1076"/>
          <ac:grpSpMkLst>
            <pc:docMk/>
            <pc:sldMk cId="38609879" sldId="274"/>
            <ac:grpSpMk id="68" creationId="{1D36B618-9614-FB45-A771-5EB5F2C80474}"/>
          </ac:grpSpMkLst>
        </pc:grpChg>
        <pc:cxnChg chg="add del">
          <ac:chgData name="Saeed Nejati" userId="a2362ee3-d6ec-46d8-81f4-c2bd574b6d37" providerId="ADAL" clId="{A43A4A0B-F391-E746-A46C-D0BEB5FB66B4}" dt="2018-12-04T04:32:01.189" v="3412"/>
          <ac:cxnSpMkLst>
            <pc:docMk/>
            <pc:sldMk cId="38609879" sldId="274"/>
            <ac:cxnSpMk id="15" creationId="{D5F68792-9696-6946-8DCA-BD6EAB05C6FD}"/>
          </ac:cxnSpMkLst>
        </pc:cxnChg>
        <pc:cxnChg chg="add del">
          <ac:chgData name="Saeed Nejati" userId="a2362ee3-d6ec-46d8-81f4-c2bd574b6d37" providerId="ADAL" clId="{A43A4A0B-F391-E746-A46C-D0BEB5FB66B4}" dt="2018-12-04T04:32:01.189" v="3412"/>
          <ac:cxnSpMkLst>
            <pc:docMk/>
            <pc:sldMk cId="38609879" sldId="274"/>
            <ac:cxnSpMk id="16" creationId="{44F99E45-AECD-214D-A779-7302ECA6C51F}"/>
          </ac:cxnSpMkLst>
        </pc:cxnChg>
        <pc:cxnChg chg="add del">
          <ac:chgData name="Saeed Nejati" userId="a2362ee3-d6ec-46d8-81f4-c2bd574b6d37" providerId="ADAL" clId="{A43A4A0B-F391-E746-A46C-D0BEB5FB66B4}" dt="2018-12-04T04:32:01.189" v="3412"/>
          <ac:cxnSpMkLst>
            <pc:docMk/>
            <pc:sldMk cId="38609879" sldId="274"/>
            <ac:cxnSpMk id="17" creationId="{A4F2A0AB-13C7-314B-94D4-5AB09790404D}"/>
          </ac:cxnSpMkLst>
        </pc:cxnChg>
        <pc:cxnChg chg="add del">
          <ac:chgData name="Saeed Nejati" userId="a2362ee3-d6ec-46d8-81f4-c2bd574b6d37" providerId="ADAL" clId="{A43A4A0B-F391-E746-A46C-D0BEB5FB66B4}" dt="2018-12-04T04:32:01.189" v="3412"/>
          <ac:cxnSpMkLst>
            <pc:docMk/>
            <pc:sldMk cId="38609879" sldId="274"/>
            <ac:cxnSpMk id="20" creationId="{FEB994C0-C207-A74A-8A2D-3E57DDF36B63}"/>
          </ac:cxnSpMkLst>
        </pc:cxnChg>
        <pc:cxnChg chg="add del">
          <ac:chgData name="Saeed Nejati" userId="a2362ee3-d6ec-46d8-81f4-c2bd574b6d37" providerId="ADAL" clId="{A43A4A0B-F391-E746-A46C-D0BEB5FB66B4}" dt="2018-12-04T04:32:01.189" v="3412"/>
          <ac:cxnSpMkLst>
            <pc:docMk/>
            <pc:sldMk cId="38609879" sldId="274"/>
            <ac:cxnSpMk id="21" creationId="{9771707F-089F-8A4C-9871-F647180EC96D}"/>
          </ac:cxnSpMkLst>
        </pc:cxnChg>
        <pc:cxnChg chg="add del">
          <ac:chgData name="Saeed Nejati" userId="a2362ee3-d6ec-46d8-81f4-c2bd574b6d37" providerId="ADAL" clId="{A43A4A0B-F391-E746-A46C-D0BEB5FB66B4}" dt="2018-12-04T04:32:01.189" v="3412"/>
          <ac:cxnSpMkLst>
            <pc:docMk/>
            <pc:sldMk cId="38609879" sldId="274"/>
            <ac:cxnSpMk id="22" creationId="{56EEE243-83DB-8248-B929-0533F00E8BE9}"/>
          </ac:cxnSpMkLst>
        </pc:cxnChg>
        <pc:cxnChg chg="add del">
          <ac:chgData name="Saeed Nejati" userId="a2362ee3-d6ec-46d8-81f4-c2bd574b6d37" providerId="ADAL" clId="{A43A4A0B-F391-E746-A46C-D0BEB5FB66B4}" dt="2018-12-04T04:32:01.189" v="3412"/>
          <ac:cxnSpMkLst>
            <pc:docMk/>
            <pc:sldMk cId="38609879" sldId="274"/>
            <ac:cxnSpMk id="27" creationId="{A925FC64-EE1D-6B46-ABC7-A7F052D8CFE9}"/>
          </ac:cxnSpMkLst>
        </pc:cxnChg>
        <pc:cxnChg chg="add del">
          <ac:chgData name="Saeed Nejati" userId="a2362ee3-d6ec-46d8-81f4-c2bd574b6d37" providerId="ADAL" clId="{A43A4A0B-F391-E746-A46C-D0BEB5FB66B4}" dt="2018-12-04T04:32:01.189" v="3412"/>
          <ac:cxnSpMkLst>
            <pc:docMk/>
            <pc:sldMk cId="38609879" sldId="274"/>
            <ac:cxnSpMk id="29" creationId="{788580DC-C9DD-C74D-B25B-E8C62F2E14FB}"/>
          </ac:cxnSpMkLst>
        </pc:cxnChg>
        <pc:cxnChg chg="add del">
          <ac:chgData name="Saeed Nejati" userId="a2362ee3-d6ec-46d8-81f4-c2bd574b6d37" providerId="ADAL" clId="{A43A4A0B-F391-E746-A46C-D0BEB5FB66B4}" dt="2018-12-04T04:32:01.189" v="3412"/>
          <ac:cxnSpMkLst>
            <pc:docMk/>
            <pc:sldMk cId="38609879" sldId="274"/>
            <ac:cxnSpMk id="34" creationId="{F2374CF6-4DD1-C544-A8C0-FEC8305A2EF0}"/>
          </ac:cxnSpMkLst>
        </pc:cxnChg>
        <pc:cxnChg chg="add del">
          <ac:chgData name="Saeed Nejati" userId="a2362ee3-d6ec-46d8-81f4-c2bd574b6d37" providerId="ADAL" clId="{A43A4A0B-F391-E746-A46C-D0BEB5FB66B4}" dt="2018-12-04T04:32:01.189" v="3412"/>
          <ac:cxnSpMkLst>
            <pc:docMk/>
            <pc:sldMk cId="38609879" sldId="274"/>
            <ac:cxnSpMk id="35" creationId="{A6DF138E-EC18-6649-9AAB-DEA7E763B54C}"/>
          </ac:cxnSpMkLst>
        </pc:cxnChg>
        <pc:cxnChg chg="add del">
          <ac:chgData name="Saeed Nejati" userId="a2362ee3-d6ec-46d8-81f4-c2bd574b6d37" providerId="ADAL" clId="{A43A4A0B-F391-E746-A46C-D0BEB5FB66B4}" dt="2018-12-04T04:32:01.189" v="3412"/>
          <ac:cxnSpMkLst>
            <pc:docMk/>
            <pc:sldMk cId="38609879" sldId="274"/>
            <ac:cxnSpMk id="36" creationId="{4FBAB8F2-9BAD-5544-A39F-4A15EF96680C}"/>
          </ac:cxnSpMkLst>
        </pc:cxnChg>
        <pc:cxnChg chg="add del">
          <ac:chgData name="Saeed Nejati" userId="a2362ee3-d6ec-46d8-81f4-c2bd574b6d37" providerId="ADAL" clId="{A43A4A0B-F391-E746-A46C-D0BEB5FB66B4}" dt="2018-12-04T04:32:01.189" v="3412"/>
          <ac:cxnSpMkLst>
            <pc:docMk/>
            <pc:sldMk cId="38609879" sldId="274"/>
            <ac:cxnSpMk id="37" creationId="{8354683F-28C8-F644-9FB2-16233D69AAF8}"/>
          </ac:cxnSpMkLst>
        </pc:cxnChg>
        <pc:cxnChg chg="add mod">
          <ac:chgData name="Saeed Nejati" userId="a2362ee3-d6ec-46d8-81f4-c2bd574b6d37" providerId="ADAL" clId="{A43A4A0B-F391-E746-A46C-D0BEB5FB66B4}" dt="2018-12-04T04:33:23.221" v="3423" actId="478"/>
          <ac:cxnSpMkLst>
            <pc:docMk/>
            <pc:sldMk cId="38609879" sldId="274"/>
            <ac:cxnSpMk id="44" creationId="{7FCB85E3-774E-184E-AD9A-FCA3BD836769}"/>
          </ac:cxnSpMkLst>
        </pc:cxnChg>
        <pc:cxnChg chg="add mod">
          <ac:chgData name="Saeed Nejati" userId="a2362ee3-d6ec-46d8-81f4-c2bd574b6d37" providerId="ADAL" clId="{A43A4A0B-F391-E746-A46C-D0BEB5FB66B4}" dt="2018-12-04T04:33:23.221" v="3423" actId="478"/>
          <ac:cxnSpMkLst>
            <pc:docMk/>
            <pc:sldMk cId="38609879" sldId="274"/>
            <ac:cxnSpMk id="45" creationId="{C5B461B9-FC7C-4F40-93E3-18CE2FA03A49}"/>
          </ac:cxnSpMkLst>
        </pc:cxnChg>
        <pc:cxnChg chg="add mod">
          <ac:chgData name="Saeed Nejati" userId="a2362ee3-d6ec-46d8-81f4-c2bd574b6d37" providerId="ADAL" clId="{A43A4A0B-F391-E746-A46C-D0BEB5FB66B4}" dt="2018-12-04T04:33:23.221" v="3423" actId="478"/>
          <ac:cxnSpMkLst>
            <pc:docMk/>
            <pc:sldMk cId="38609879" sldId="274"/>
            <ac:cxnSpMk id="46" creationId="{229779C1-A15A-FE4B-BB51-6AFA7CD61272}"/>
          </ac:cxnSpMkLst>
        </pc:cxnChg>
        <pc:cxnChg chg="add mod">
          <ac:chgData name="Saeed Nejati" userId="a2362ee3-d6ec-46d8-81f4-c2bd574b6d37" providerId="ADAL" clId="{A43A4A0B-F391-E746-A46C-D0BEB5FB66B4}" dt="2018-12-04T04:33:23.221" v="3423" actId="478"/>
          <ac:cxnSpMkLst>
            <pc:docMk/>
            <pc:sldMk cId="38609879" sldId="274"/>
            <ac:cxnSpMk id="49" creationId="{6734EA9E-5D77-EE41-882A-6A3E7A427F88}"/>
          </ac:cxnSpMkLst>
        </pc:cxnChg>
        <pc:cxnChg chg="add mod">
          <ac:chgData name="Saeed Nejati" userId="a2362ee3-d6ec-46d8-81f4-c2bd574b6d37" providerId="ADAL" clId="{A43A4A0B-F391-E746-A46C-D0BEB5FB66B4}" dt="2018-12-04T04:33:23.221" v="3423" actId="478"/>
          <ac:cxnSpMkLst>
            <pc:docMk/>
            <pc:sldMk cId="38609879" sldId="274"/>
            <ac:cxnSpMk id="50" creationId="{5846AF08-837C-544F-9180-B65DA72B9FC4}"/>
          </ac:cxnSpMkLst>
        </pc:cxnChg>
        <pc:cxnChg chg="add mod">
          <ac:chgData name="Saeed Nejati" userId="a2362ee3-d6ec-46d8-81f4-c2bd574b6d37" providerId="ADAL" clId="{A43A4A0B-F391-E746-A46C-D0BEB5FB66B4}" dt="2018-12-04T04:33:23.221" v="3423" actId="478"/>
          <ac:cxnSpMkLst>
            <pc:docMk/>
            <pc:sldMk cId="38609879" sldId="274"/>
            <ac:cxnSpMk id="51" creationId="{12E2D087-951D-D449-AED9-590593474444}"/>
          </ac:cxnSpMkLst>
        </pc:cxnChg>
        <pc:cxnChg chg="add mod">
          <ac:chgData name="Saeed Nejati" userId="a2362ee3-d6ec-46d8-81f4-c2bd574b6d37" providerId="ADAL" clId="{A43A4A0B-F391-E746-A46C-D0BEB5FB66B4}" dt="2018-12-04T04:33:23.221" v="3423" actId="478"/>
          <ac:cxnSpMkLst>
            <pc:docMk/>
            <pc:sldMk cId="38609879" sldId="274"/>
            <ac:cxnSpMk id="56" creationId="{5B4A3288-1923-894A-8BA3-CEF79840B65D}"/>
          </ac:cxnSpMkLst>
        </pc:cxnChg>
        <pc:cxnChg chg="add mod">
          <ac:chgData name="Saeed Nejati" userId="a2362ee3-d6ec-46d8-81f4-c2bd574b6d37" providerId="ADAL" clId="{A43A4A0B-F391-E746-A46C-D0BEB5FB66B4}" dt="2018-12-04T04:32:13.837" v="3414" actId="164"/>
          <ac:cxnSpMkLst>
            <pc:docMk/>
            <pc:sldMk cId="38609879" sldId="274"/>
            <ac:cxnSpMk id="58" creationId="{D8E6AAB2-B32E-D04F-AEC1-CDC302DE5353}"/>
          </ac:cxnSpMkLst>
        </pc:cxnChg>
        <pc:cxnChg chg="add mod">
          <ac:chgData name="Saeed Nejati" userId="a2362ee3-d6ec-46d8-81f4-c2bd574b6d37" providerId="ADAL" clId="{A43A4A0B-F391-E746-A46C-D0BEB5FB66B4}" dt="2018-12-04T04:33:23.221" v="3423" actId="478"/>
          <ac:cxnSpMkLst>
            <pc:docMk/>
            <pc:sldMk cId="38609879" sldId="274"/>
            <ac:cxnSpMk id="63" creationId="{AFCCA868-198C-974F-A818-C7DB39BC8969}"/>
          </ac:cxnSpMkLst>
        </pc:cxnChg>
        <pc:cxnChg chg="add mod">
          <ac:chgData name="Saeed Nejati" userId="a2362ee3-d6ec-46d8-81f4-c2bd574b6d37" providerId="ADAL" clId="{A43A4A0B-F391-E746-A46C-D0BEB5FB66B4}" dt="2018-12-04T04:33:23.221" v="3423" actId="478"/>
          <ac:cxnSpMkLst>
            <pc:docMk/>
            <pc:sldMk cId="38609879" sldId="274"/>
            <ac:cxnSpMk id="64" creationId="{FD52C535-AD88-0842-82DD-5B589C0928CF}"/>
          </ac:cxnSpMkLst>
        </pc:cxnChg>
        <pc:cxnChg chg="add mod">
          <ac:chgData name="Saeed Nejati" userId="a2362ee3-d6ec-46d8-81f4-c2bd574b6d37" providerId="ADAL" clId="{A43A4A0B-F391-E746-A46C-D0BEB5FB66B4}" dt="2018-12-04T04:32:13.837" v="3414" actId="164"/>
          <ac:cxnSpMkLst>
            <pc:docMk/>
            <pc:sldMk cId="38609879" sldId="274"/>
            <ac:cxnSpMk id="65" creationId="{2DECDB9B-46C7-B64C-AAAA-8A1FA60E4287}"/>
          </ac:cxnSpMkLst>
        </pc:cxnChg>
        <pc:cxnChg chg="add mod">
          <ac:chgData name="Saeed Nejati" userId="a2362ee3-d6ec-46d8-81f4-c2bd574b6d37" providerId="ADAL" clId="{A43A4A0B-F391-E746-A46C-D0BEB5FB66B4}" dt="2018-12-04T04:33:23.221" v="3423" actId="478"/>
          <ac:cxnSpMkLst>
            <pc:docMk/>
            <pc:sldMk cId="38609879" sldId="274"/>
            <ac:cxnSpMk id="66" creationId="{CFF33DB9-A08A-7D47-A608-7A026E120B9B}"/>
          </ac:cxnSpMkLst>
        </pc:cxnChg>
        <pc:cxnChg chg="mod">
          <ac:chgData name="Saeed Nejati" userId="a2362ee3-d6ec-46d8-81f4-c2bd574b6d37" providerId="ADAL" clId="{A43A4A0B-F391-E746-A46C-D0BEB5FB66B4}" dt="2018-12-04T04:37:43.820" v="3487" actId="14100"/>
          <ac:cxnSpMkLst>
            <pc:docMk/>
            <pc:sldMk cId="38609879" sldId="274"/>
            <ac:cxnSpMk id="79" creationId="{2AADF75A-7C6B-EA45-AA2C-BCAB32B3262B}"/>
          </ac:cxnSpMkLst>
        </pc:cxnChg>
        <pc:cxnChg chg="mod">
          <ac:chgData name="Saeed Nejati" userId="a2362ee3-d6ec-46d8-81f4-c2bd574b6d37" providerId="ADAL" clId="{A43A4A0B-F391-E746-A46C-D0BEB5FB66B4}" dt="2018-12-04T04:38:02.258" v="3490" actId="1076"/>
          <ac:cxnSpMkLst>
            <pc:docMk/>
            <pc:sldMk cId="38609879" sldId="274"/>
            <ac:cxnSpMk id="80" creationId="{421CC247-741E-7140-BFFA-8EC7C90F21C0}"/>
          </ac:cxnSpMkLst>
        </pc:cxnChg>
        <pc:cxnChg chg="mod">
          <ac:chgData name="Saeed Nejati" userId="a2362ee3-d6ec-46d8-81f4-c2bd574b6d37" providerId="ADAL" clId="{A43A4A0B-F391-E746-A46C-D0BEB5FB66B4}" dt="2018-12-04T04:38:14.751" v="3491" actId="1076"/>
          <ac:cxnSpMkLst>
            <pc:docMk/>
            <pc:sldMk cId="38609879" sldId="274"/>
            <ac:cxnSpMk id="81" creationId="{892F8FD9-9A79-2646-AD89-CDF9BECCC997}"/>
          </ac:cxnSpMkLst>
        </pc:cxnChg>
      </pc:sldChg>
      <pc:sldChg chg="modSp">
        <pc:chgData name="Saeed Nejati" userId="a2362ee3-d6ec-46d8-81f4-c2bd574b6d37" providerId="ADAL" clId="{A43A4A0B-F391-E746-A46C-D0BEB5FB66B4}" dt="2018-12-03T03:15:00.854" v="189" actId="20577"/>
        <pc:sldMkLst>
          <pc:docMk/>
          <pc:sldMk cId="1131046348" sldId="276"/>
        </pc:sldMkLst>
        <pc:spChg chg="mod">
          <ac:chgData name="Saeed Nejati" userId="a2362ee3-d6ec-46d8-81f4-c2bd574b6d37" providerId="ADAL" clId="{A43A4A0B-F391-E746-A46C-D0BEB5FB66B4}" dt="2018-12-03T03:15:00.854" v="189" actId="20577"/>
          <ac:spMkLst>
            <pc:docMk/>
            <pc:sldMk cId="1131046348" sldId="276"/>
            <ac:spMk id="26" creationId="{83559ED5-9DEA-2B42-B7DD-F4561A1653FC}"/>
          </ac:spMkLst>
        </pc:spChg>
      </pc:sldChg>
      <pc:sldChg chg="modSp modNotesTx">
        <pc:chgData name="Saeed Nejati" userId="a2362ee3-d6ec-46d8-81f4-c2bd574b6d37" providerId="ADAL" clId="{A43A4A0B-F391-E746-A46C-D0BEB5FB66B4}" dt="2018-12-11T14:05:39.696" v="4051" actId="20577"/>
        <pc:sldMkLst>
          <pc:docMk/>
          <pc:sldMk cId="1686953518" sldId="279"/>
        </pc:sldMkLst>
        <pc:spChg chg="mod">
          <ac:chgData name="Saeed Nejati" userId="a2362ee3-d6ec-46d8-81f4-c2bd574b6d37" providerId="ADAL" clId="{A43A4A0B-F391-E746-A46C-D0BEB5FB66B4}" dt="2018-12-03T19:27:31.319" v="1105" actId="20577"/>
          <ac:spMkLst>
            <pc:docMk/>
            <pc:sldMk cId="1686953518" sldId="279"/>
            <ac:spMk id="6" creationId="{0AFC004B-F97E-CE42-8BEC-E0C3C40D69A1}"/>
          </ac:spMkLst>
        </pc:spChg>
      </pc:sldChg>
      <pc:sldChg chg="modSp modAnim modNotesTx">
        <pc:chgData name="Saeed Nejati" userId="a2362ee3-d6ec-46d8-81f4-c2bd574b6d37" providerId="ADAL" clId="{A43A4A0B-F391-E746-A46C-D0BEB5FB66B4}" dt="2018-12-11T14:05:02.143" v="4008" actId="20577"/>
        <pc:sldMkLst>
          <pc:docMk/>
          <pc:sldMk cId="3447919447" sldId="285"/>
        </pc:sldMkLst>
        <pc:spChg chg="mod">
          <ac:chgData name="Saeed Nejati" userId="a2362ee3-d6ec-46d8-81f4-c2bd574b6d37" providerId="ADAL" clId="{A43A4A0B-F391-E746-A46C-D0BEB5FB66B4}" dt="2018-12-03T19:28:32.599" v="1106"/>
          <ac:spMkLst>
            <pc:docMk/>
            <pc:sldMk cId="3447919447" sldId="285"/>
            <ac:spMk id="3" creationId="{267C2682-0E14-8243-8924-5C14699E028A}"/>
          </ac:spMkLst>
        </pc:spChg>
        <pc:spChg chg="mod">
          <ac:chgData name="Saeed Nejati" userId="a2362ee3-d6ec-46d8-81f4-c2bd574b6d37" providerId="ADAL" clId="{A43A4A0B-F391-E746-A46C-D0BEB5FB66B4}" dt="2018-12-03T19:29:57.640" v="1124" actId="20577"/>
          <ac:spMkLst>
            <pc:docMk/>
            <pc:sldMk cId="3447919447" sldId="285"/>
            <ac:spMk id="9" creationId="{2B20BBE7-F09D-A14E-937E-00AB41EE2CD7}"/>
          </ac:spMkLst>
        </pc:spChg>
      </pc:sldChg>
      <pc:sldChg chg="modSp setBg">
        <pc:chgData name="Saeed Nejati" userId="a2362ee3-d6ec-46d8-81f4-c2bd574b6d37" providerId="ADAL" clId="{A43A4A0B-F391-E746-A46C-D0BEB5FB66B4}" dt="2018-12-11T14:09:55.569" v="4091" actId="20577"/>
        <pc:sldMkLst>
          <pc:docMk/>
          <pc:sldMk cId="2178987393" sldId="287"/>
        </pc:sldMkLst>
        <pc:spChg chg="mod">
          <ac:chgData name="Saeed Nejati" userId="a2362ee3-d6ec-46d8-81f4-c2bd574b6d37" providerId="ADAL" clId="{A43A4A0B-F391-E746-A46C-D0BEB5FB66B4}" dt="2018-12-11T14:09:55.569" v="4091" actId="20577"/>
          <ac:spMkLst>
            <pc:docMk/>
            <pc:sldMk cId="2178987393" sldId="287"/>
            <ac:spMk id="3" creationId="{E8D3CAB4-5487-DC47-B1E6-F2AF928EBC28}"/>
          </ac:spMkLst>
        </pc:spChg>
      </pc:sldChg>
      <pc:sldChg chg="addSp modSp modAnim">
        <pc:chgData name="Saeed Nejati" userId="a2362ee3-d6ec-46d8-81f4-c2bd574b6d37" providerId="ADAL" clId="{A43A4A0B-F391-E746-A46C-D0BEB5FB66B4}" dt="2018-12-04T14:19:45.854" v="3833"/>
        <pc:sldMkLst>
          <pc:docMk/>
          <pc:sldMk cId="4030343244" sldId="288"/>
        </pc:sldMkLst>
        <pc:spChg chg="mod">
          <ac:chgData name="Saeed Nejati" userId="a2362ee3-d6ec-46d8-81f4-c2bd574b6d37" providerId="ADAL" clId="{A43A4A0B-F391-E746-A46C-D0BEB5FB66B4}" dt="2018-12-03T19:55:57.651" v="1233" actId="13822"/>
          <ac:spMkLst>
            <pc:docMk/>
            <pc:sldMk cId="4030343244" sldId="288"/>
            <ac:spMk id="3" creationId="{1922E345-DA50-394C-9DF1-778C079D8934}"/>
          </ac:spMkLst>
        </pc:spChg>
        <pc:cxnChg chg="add mod">
          <ac:chgData name="Saeed Nejati" userId="a2362ee3-d6ec-46d8-81f4-c2bd574b6d37" providerId="ADAL" clId="{A43A4A0B-F391-E746-A46C-D0BEB5FB66B4}" dt="2018-12-04T14:19:15.289" v="3818" actId="693"/>
          <ac:cxnSpMkLst>
            <pc:docMk/>
            <pc:sldMk cId="4030343244" sldId="288"/>
            <ac:cxnSpMk id="13" creationId="{2F0D6C86-4FE0-044C-8E36-CA19C12A1C7B}"/>
          </ac:cxnSpMkLst>
        </pc:cxnChg>
      </pc:sldChg>
      <pc:sldChg chg="modSp modAnim">
        <pc:chgData name="Saeed Nejati" userId="a2362ee3-d6ec-46d8-81f4-c2bd574b6d37" providerId="ADAL" clId="{A43A4A0B-F391-E746-A46C-D0BEB5FB66B4}" dt="2018-12-04T13:09:24.646" v="3593" actId="207"/>
        <pc:sldMkLst>
          <pc:docMk/>
          <pc:sldMk cId="1743478361" sldId="289"/>
        </pc:sldMkLst>
        <pc:spChg chg="mod">
          <ac:chgData name="Saeed Nejati" userId="a2362ee3-d6ec-46d8-81f4-c2bd574b6d37" providerId="ADAL" clId="{A43A4A0B-F391-E746-A46C-D0BEB5FB66B4}" dt="2018-12-03T19:49:47.966" v="1232" actId="13822"/>
          <ac:spMkLst>
            <pc:docMk/>
            <pc:sldMk cId="1743478361" sldId="289"/>
            <ac:spMk id="3" creationId="{1CED8C31-22F8-FA41-A281-3C3538AD1F12}"/>
          </ac:spMkLst>
        </pc:spChg>
        <pc:spChg chg="mod">
          <ac:chgData name="Saeed Nejati" userId="a2362ee3-d6ec-46d8-81f4-c2bd574b6d37" providerId="ADAL" clId="{A43A4A0B-F391-E746-A46C-D0BEB5FB66B4}" dt="2018-12-04T13:09:24.646" v="3593" actId="207"/>
          <ac:spMkLst>
            <pc:docMk/>
            <pc:sldMk cId="1743478361" sldId="289"/>
            <ac:spMk id="28" creationId="{35B1A7C8-0C1B-CA4E-84F3-5E06BF8496BD}"/>
          </ac:spMkLst>
        </pc:spChg>
      </pc:sldChg>
      <pc:sldChg chg="modSp">
        <pc:chgData name="Saeed Nejati" userId="a2362ee3-d6ec-46d8-81f4-c2bd574b6d37" providerId="ADAL" clId="{A43A4A0B-F391-E746-A46C-D0BEB5FB66B4}" dt="2018-12-03T19:56:46.178" v="1236" actId="13822"/>
        <pc:sldMkLst>
          <pc:docMk/>
          <pc:sldMk cId="656095363" sldId="291"/>
        </pc:sldMkLst>
        <pc:spChg chg="mod">
          <ac:chgData name="Saeed Nejati" userId="a2362ee3-d6ec-46d8-81f4-c2bd574b6d37" providerId="ADAL" clId="{A43A4A0B-F391-E746-A46C-D0BEB5FB66B4}" dt="2018-12-03T19:56:46.178" v="1236" actId="13822"/>
          <ac:spMkLst>
            <pc:docMk/>
            <pc:sldMk cId="656095363" sldId="291"/>
            <ac:spMk id="3" creationId="{1922E345-DA50-394C-9DF1-778C079D8934}"/>
          </ac:spMkLst>
        </pc:spChg>
      </pc:sldChg>
      <pc:sldChg chg="modSp setBg">
        <pc:chgData name="Saeed Nejati" userId="a2362ee3-d6ec-46d8-81f4-c2bd574b6d37" providerId="ADAL" clId="{A43A4A0B-F391-E746-A46C-D0BEB5FB66B4}" dt="2018-12-03T19:27:14.057" v="1097" actId="20577"/>
        <pc:sldMkLst>
          <pc:docMk/>
          <pc:sldMk cId="3795318793" sldId="292"/>
        </pc:sldMkLst>
        <pc:spChg chg="mod">
          <ac:chgData name="Saeed Nejati" userId="a2362ee3-d6ec-46d8-81f4-c2bd574b6d37" providerId="ADAL" clId="{A43A4A0B-F391-E746-A46C-D0BEB5FB66B4}" dt="2018-12-03T19:27:14.057" v="1097" actId="20577"/>
          <ac:spMkLst>
            <pc:docMk/>
            <pc:sldMk cId="3795318793" sldId="292"/>
            <ac:spMk id="3" creationId="{4C02894E-2D40-7B42-B504-A339A7114EEE}"/>
          </ac:spMkLst>
        </pc:spChg>
      </pc:sldChg>
      <pc:sldChg chg="modSp">
        <pc:chgData name="Saeed Nejati" userId="a2362ee3-d6ec-46d8-81f4-c2bd574b6d37" providerId="ADAL" clId="{A43A4A0B-F391-E746-A46C-D0BEB5FB66B4}" dt="2018-12-04T04:03:45.831" v="3410" actId="20577"/>
        <pc:sldMkLst>
          <pc:docMk/>
          <pc:sldMk cId="2053580198" sldId="295"/>
        </pc:sldMkLst>
        <pc:spChg chg="mod">
          <ac:chgData name="Saeed Nejati" userId="a2362ee3-d6ec-46d8-81f4-c2bd574b6d37" providerId="ADAL" clId="{A43A4A0B-F391-E746-A46C-D0BEB5FB66B4}" dt="2018-12-04T04:03:45.831" v="3410" actId="20577"/>
          <ac:spMkLst>
            <pc:docMk/>
            <pc:sldMk cId="2053580198" sldId="295"/>
            <ac:spMk id="3" creationId="{D286DCE6-0483-814E-A349-5056DC9C4636}"/>
          </ac:spMkLst>
        </pc:spChg>
      </pc:sldChg>
      <pc:sldChg chg="addSp modSp setBg">
        <pc:chgData name="Saeed Nejati" userId="a2362ee3-d6ec-46d8-81f4-c2bd574b6d37" providerId="ADAL" clId="{A43A4A0B-F391-E746-A46C-D0BEB5FB66B4}" dt="2018-12-03T20:54:36.521" v="2530"/>
        <pc:sldMkLst>
          <pc:docMk/>
          <pc:sldMk cId="368111231" sldId="296"/>
        </pc:sldMkLst>
        <pc:picChg chg="add mod">
          <ac:chgData name="Saeed Nejati" userId="a2362ee3-d6ec-46d8-81f4-c2bd574b6d37" providerId="ADAL" clId="{A43A4A0B-F391-E746-A46C-D0BEB5FB66B4}" dt="2018-12-03T20:54:25.511" v="2529" actId="1076"/>
          <ac:picMkLst>
            <pc:docMk/>
            <pc:sldMk cId="368111231" sldId="296"/>
            <ac:picMk id="6" creationId="{927A43F3-AACB-AB4E-97C1-992D1719FBED}"/>
          </ac:picMkLst>
        </pc:picChg>
      </pc:sldChg>
      <pc:sldChg chg="modSp ord">
        <pc:chgData name="Saeed Nejati" userId="a2362ee3-d6ec-46d8-81f4-c2bd574b6d37" providerId="ADAL" clId="{A43A4A0B-F391-E746-A46C-D0BEB5FB66B4}" dt="2018-12-03T17:18:25.390" v="296" actId="20577"/>
        <pc:sldMkLst>
          <pc:docMk/>
          <pc:sldMk cId="4243127498" sldId="298"/>
        </pc:sldMkLst>
        <pc:spChg chg="mod">
          <ac:chgData name="Saeed Nejati" userId="a2362ee3-d6ec-46d8-81f4-c2bd574b6d37" providerId="ADAL" clId="{A43A4A0B-F391-E746-A46C-D0BEB5FB66B4}" dt="2018-12-03T01:14:15.859" v="98" actId="20577"/>
          <ac:spMkLst>
            <pc:docMk/>
            <pc:sldMk cId="4243127498" sldId="298"/>
            <ac:spMk id="5" creationId="{BAB11F6C-2B53-EA46-BF7C-15AEB5CDEA51}"/>
          </ac:spMkLst>
        </pc:spChg>
        <pc:spChg chg="mod">
          <ac:chgData name="Saeed Nejati" userId="a2362ee3-d6ec-46d8-81f4-c2bd574b6d37" providerId="ADAL" clId="{A43A4A0B-F391-E746-A46C-D0BEB5FB66B4}" dt="2018-12-03T17:18:25.390" v="296" actId="20577"/>
          <ac:spMkLst>
            <pc:docMk/>
            <pc:sldMk cId="4243127498" sldId="298"/>
            <ac:spMk id="6" creationId="{BFB8B677-8693-C94B-A09B-788BB3DADF73}"/>
          </ac:spMkLst>
        </pc:spChg>
      </pc:sldChg>
      <pc:sldChg chg="modSp setBg">
        <pc:chgData name="Saeed Nejati" userId="a2362ee3-d6ec-46d8-81f4-c2bd574b6d37" providerId="ADAL" clId="{A43A4A0B-F391-E746-A46C-D0BEB5FB66B4}" dt="2018-12-04T02:14:35.414" v="2587"/>
        <pc:sldMkLst>
          <pc:docMk/>
          <pc:sldMk cId="3070017692" sldId="299"/>
        </pc:sldMkLst>
        <pc:spChg chg="mod">
          <ac:chgData name="Saeed Nejati" userId="a2362ee3-d6ec-46d8-81f4-c2bd574b6d37" providerId="ADAL" clId="{A43A4A0B-F391-E746-A46C-D0BEB5FB66B4}" dt="2018-12-04T02:14:21.226" v="2586" actId="5793"/>
          <ac:spMkLst>
            <pc:docMk/>
            <pc:sldMk cId="3070017692" sldId="299"/>
            <ac:spMk id="3" creationId="{334C2F99-57A6-8E44-89B7-2357CF40C7F2}"/>
          </ac:spMkLst>
        </pc:spChg>
      </pc:sldChg>
      <pc:sldChg chg="addSp delSp modSp setBg">
        <pc:chgData name="Saeed Nejati" userId="a2362ee3-d6ec-46d8-81f4-c2bd574b6d37" providerId="ADAL" clId="{A43A4A0B-F391-E746-A46C-D0BEB5FB66B4}" dt="2018-12-04T14:26:36.549" v="3848"/>
        <pc:sldMkLst>
          <pc:docMk/>
          <pc:sldMk cId="961104627" sldId="300"/>
        </pc:sldMkLst>
        <pc:spChg chg="mod">
          <ac:chgData name="Saeed Nejati" userId="a2362ee3-d6ec-46d8-81f4-c2bd574b6d37" providerId="ADAL" clId="{A43A4A0B-F391-E746-A46C-D0BEB5FB66B4}" dt="2018-12-04T02:38:09.798" v="2942"/>
          <ac:spMkLst>
            <pc:docMk/>
            <pc:sldMk cId="961104627" sldId="300"/>
            <ac:spMk id="2" creationId="{EED0355A-E132-0F46-969A-BCF035A9E6DF}"/>
          </ac:spMkLst>
        </pc:spChg>
        <pc:spChg chg="mod">
          <ac:chgData name="Saeed Nejati" userId="a2362ee3-d6ec-46d8-81f4-c2bd574b6d37" providerId="ADAL" clId="{A43A4A0B-F391-E746-A46C-D0BEB5FB66B4}" dt="2018-12-04T02:38:51.219" v="2976" actId="20577"/>
          <ac:spMkLst>
            <pc:docMk/>
            <pc:sldMk cId="961104627" sldId="300"/>
            <ac:spMk id="3" creationId="{2AF8EE65-EB29-7E48-9850-154CE87360C9}"/>
          </ac:spMkLst>
        </pc:spChg>
        <pc:spChg chg="add mod">
          <ac:chgData name="Saeed Nejati" userId="a2362ee3-d6ec-46d8-81f4-c2bd574b6d37" providerId="ADAL" clId="{A43A4A0B-F391-E746-A46C-D0BEB5FB66B4}" dt="2018-12-04T02:39:52.049" v="3027" actId="1076"/>
          <ac:spMkLst>
            <pc:docMk/>
            <pc:sldMk cId="961104627" sldId="300"/>
            <ac:spMk id="6" creationId="{D41C3BFE-7887-AF4E-935C-9392063D0012}"/>
          </ac:spMkLst>
        </pc:spChg>
        <pc:spChg chg="add del mod">
          <ac:chgData name="Saeed Nejati" userId="a2362ee3-d6ec-46d8-81f4-c2bd574b6d37" providerId="ADAL" clId="{A43A4A0B-F391-E746-A46C-D0BEB5FB66B4}" dt="2018-12-04T14:26:36.549" v="3848"/>
          <ac:spMkLst>
            <pc:docMk/>
            <pc:sldMk cId="961104627" sldId="300"/>
            <ac:spMk id="7" creationId="{B8AE4A10-E693-0043-BB17-D1FEFBA4BF42}"/>
          </ac:spMkLst>
        </pc:spChg>
        <pc:picChg chg="add mod modCrop">
          <ac:chgData name="Saeed Nejati" userId="a2362ee3-d6ec-46d8-81f4-c2bd574b6d37" providerId="ADAL" clId="{A43A4A0B-F391-E746-A46C-D0BEB5FB66B4}" dt="2018-12-04T02:35:41" v="2906" actId="732"/>
          <ac:picMkLst>
            <pc:docMk/>
            <pc:sldMk cId="961104627" sldId="300"/>
            <ac:picMk id="5" creationId="{59816EDA-2483-7A4D-8EAC-71A3A7729AAB}"/>
          </ac:picMkLst>
        </pc:picChg>
      </pc:sldChg>
      <pc:sldChg chg="addSp delSp modSp setBg">
        <pc:chgData name="Saeed Nejati" userId="a2362ee3-d6ec-46d8-81f4-c2bd574b6d37" providerId="ADAL" clId="{A43A4A0B-F391-E746-A46C-D0BEB5FB66B4}" dt="2018-12-04T02:54:59.483" v="3206" actId="20577"/>
        <pc:sldMkLst>
          <pc:docMk/>
          <pc:sldMk cId="1039524305" sldId="302"/>
        </pc:sldMkLst>
        <pc:spChg chg="mod">
          <ac:chgData name="Saeed Nejati" userId="a2362ee3-d6ec-46d8-81f4-c2bd574b6d37" providerId="ADAL" clId="{A43A4A0B-F391-E746-A46C-D0BEB5FB66B4}" dt="2018-12-04T02:30:57.183" v="2733" actId="20577"/>
          <ac:spMkLst>
            <pc:docMk/>
            <pc:sldMk cId="1039524305" sldId="302"/>
            <ac:spMk id="2" creationId="{3DA293C2-14FA-5342-B61D-1B01D6F60DAC}"/>
          </ac:spMkLst>
        </pc:spChg>
        <pc:spChg chg="add del mod">
          <ac:chgData name="Saeed Nejati" userId="a2362ee3-d6ec-46d8-81f4-c2bd574b6d37" providerId="ADAL" clId="{A43A4A0B-F391-E746-A46C-D0BEB5FB66B4}" dt="2018-12-04T02:19:59.808" v="2611" actId="478"/>
          <ac:spMkLst>
            <pc:docMk/>
            <pc:sldMk cId="1039524305" sldId="302"/>
            <ac:spMk id="8" creationId="{49E5915F-54CE-6B45-A19D-6B31D128143D}"/>
          </ac:spMkLst>
        </pc:spChg>
        <pc:spChg chg="add mod">
          <ac:chgData name="Saeed Nejati" userId="a2362ee3-d6ec-46d8-81f4-c2bd574b6d37" providerId="ADAL" clId="{A43A4A0B-F391-E746-A46C-D0BEB5FB66B4}" dt="2018-12-04T02:54:59.483" v="3206" actId="20577"/>
          <ac:spMkLst>
            <pc:docMk/>
            <pc:sldMk cId="1039524305" sldId="302"/>
            <ac:spMk id="11" creationId="{79AC755A-A5B3-544F-AE27-550A9A9B0A31}"/>
          </ac:spMkLst>
        </pc:spChg>
        <pc:picChg chg="del">
          <ac:chgData name="Saeed Nejati" userId="a2362ee3-d6ec-46d8-81f4-c2bd574b6d37" providerId="ADAL" clId="{A43A4A0B-F391-E746-A46C-D0BEB5FB66B4}" dt="2018-12-04T02:19:44.398" v="2608" actId="478"/>
          <ac:picMkLst>
            <pc:docMk/>
            <pc:sldMk cId="1039524305" sldId="302"/>
            <ac:picMk id="5" creationId="{CB30E41E-F9A5-1B40-9D3F-0007171B938E}"/>
          </ac:picMkLst>
        </pc:picChg>
        <pc:picChg chg="add del mod">
          <ac:chgData name="Saeed Nejati" userId="a2362ee3-d6ec-46d8-81f4-c2bd574b6d37" providerId="ADAL" clId="{A43A4A0B-F391-E746-A46C-D0BEB5FB66B4}" dt="2018-12-04T02:28:50.111" v="2615" actId="478"/>
          <ac:picMkLst>
            <pc:docMk/>
            <pc:sldMk cId="1039524305" sldId="302"/>
            <ac:picMk id="6" creationId="{93BDDC68-F862-CC43-8FC7-8A46CC8F759F}"/>
          </ac:picMkLst>
        </pc:picChg>
        <pc:picChg chg="add mod">
          <ac:chgData name="Saeed Nejati" userId="a2362ee3-d6ec-46d8-81f4-c2bd574b6d37" providerId="ADAL" clId="{A43A4A0B-F391-E746-A46C-D0BEB5FB66B4}" dt="2018-12-04T02:31:03.066" v="2734" actId="1076"/>
          <ac:picMkLst>
            <pc:docMk/>
            <pc:sldMk cId="1039524305" sldId="302"/>
            <ac:picMk id="10" creationId="{2FC7D5A9-9D19-D346-BC85-0642F0EAE87C}"/>
          </ac:picMkLst>
        </pc:picChg>
      </pc:sldChg>
      <pc:sldChg chg="modSp modAnim modNotesTx">
        <pc:chgData name="Saeed Nejati" userId="a2362ee3-d6ec-46d8-81f4-c2bd574b6d37" providerId="ADAL" clId="{A43A4A0B-F391-E746-A46C-D0BEB5FB66B4}" dt="2018-12-11T14:04:58.106" v="4007" actId="20577"/>
        <pc:sldMkLst>
          <pc:docMk/>
          <pc:sldMk cId="3748054638" sldId="303"/>
        </pc:sldMkLst>
        <pc:spChg chg="mod">
          <ac:chgData name="Saeed Nejati" userId="a2362ee3-d6ec-46d8-81f4-c2bd574b6d37" providerId="ADAL" clId="{A43A4A0B-F391-E746-A46C-D0BEB5FB66B4}" dt="2018-12-04T14:14:30.069" v="3816" actId="20577"/>
          <ac:spMkLst>
            <pc:docMk/>
            <pc:sldMk cId="3748054638" sldId="303"/>
            <ac:spMk id="3" creationId="{267C2682-0E14-8243-8924-5C14699E028A}"/>
          </ac:spMkLst>
        </pc:spChg>
      </pc:sldChg>
      <pc:sldChg chg="addSp delSp modSp setBg modAnim">
        <pc:chgData name="Saeed Nejati" userId="a2362ee3-d6ec-46d8-81f4-c2bd574b6d37" providerId="ADAL" clId="{A43A4A0B-F391-E746-A46C-D0BEB5FB66B4}" dt="2018-12-11T14:07:19.601" v="4084" actId="15"/>
        <pc:sldMkLst>
          <pc:docMk/>
          <pc:sldMk cId="329123369" sldId="304"/>
        </pc:sldMkLst>
        <pc:spChg chg="mod">
          <ac:chgData name="Saeed Nejati" userId="a2362ee3-d6ec-46d8-81f4-c2bd574b6d37" providerId="ADAL" clId="{A43A4A0B-F391-E746-A46C-D0BEB5FB66B4}" dt="2018-12-03T01:15:31.410" v="143" actId="20577"/>
          <ac:spMkLst>
            <pc:docMk/>
            <pc:sldMk cId="329123369" sldId="304"/>
            <ac:spMk id="2" creationId="{7BD56639-1347-3546-B65D-6BA746E1F3E5}"/>
          </ac:spMkLst>
        </pc:spChg>
        <pc:spChg chg="mod">
          <ac:chgData name="Saeed Nejati" userId="a2362ee3-d6ec-46d8-81f4-c2bd574b6d37" providerId="ADAL" clId="{A43A4A0B-F391-E746-A46C-D0BEB5FB66B4}" dt="2018-12-11T14:07:19.601" v="4084" actId="15"/>
          <ac:spMkLst>
            <pc:docMk/>
            <pc:sldMk cId="329123369" sldId="304"/>
            <ac:spMk id="3" creationId="{9F8B82E4-EFFC-DA48-89B6-2F4198E63946}"/>
          </ac:spMkLst>
        </pc:spChg>
        <pc:spChg chg="add del mod">
          <ac:chgData name="Saeed Nejati" userId="a2362ee3-d6ec-46d8-81f4-c2bd574b6d37" providerId="ADAL" clId="{A43A4A0B-F391-E746-A46C-D0BEB5FB66B4}" dt="2018-12-04T03:05:12.620" v="3351"/>
          <ac:spMkLst>
            <pc:docMk/>
            <pc:sldMk cId="329123369" sldId="304"/>
            <ac:spMk id="5" creationId="{DFFA1178-A51A-0B45-B10D-59A1D7C43D56}"/>
          </ac:spMkLst>
        </pc:spChg>
        <pc:picChg chg="add mod">
          <ac:chgData name="Saeed Nejati" userId="a2362ee3-d6ec-46d8-81f4-c2bd574b6d37" providerId="ADAL" clId="{A43A4A0B-F391-E746-A46C-D0BEB5FB66B4}" dt="2018-12-04T03:02:43.269" v="3237" actId="1076"/>
          <ac:picMkLst>
            <pc:docMk/>
            <pc:sldMk cId="329123369" sldId="304"/>
            <ac:picMk id="7" creationId="{498B92D8-0381-6A4B-A660-F4A37C54B86F}"/>
          </ac:picMkLst>
        </pc:picChg>
      </pc:sldChg>
      <pc:sldChg chg="addSp delSp modSp setBg">
        <pc:chgData name="Saeed Nejati" userId="a2362ee3-d6ec-46d8-81f4-c2bd574b6d37" providerId="ADAL" clId="{A43A4A0B-F391-E746-A46C-D0BEB5FB66B4}" dt="2018-12-04T14:26:39.229" v="3849"/>
        <pc:sldMkLst>
          <pc:docMk/>
          <pc:sldMk cId="1559520624" sldId="305"/>
        </pc:sldMkLst>
        <pc:spChg chg="add del mod">
          <ac:chgData name="Saeed Nejati" userId="a2362ee3-d6ec-46d8-81f4-c2bd574b6d37" providerId="ADAL" clId="{A43A4A0B-F391-E746-A46C-D0BEB5FB66B4}" dt="2018-12-04T02:42:46.508" v="3029"/>
          <ac:spMkLst>
            <pc:docMk/>
            <pc:sldMk cId="1559520624" sldId="305"/>
            <ac:spMk id="5" creationId="{86450B7C-82BD-EB43-B388-8823DD5DBB11}"/>
          </ac:spMkLst>
        </pc:spChg>
        <pc:spChg chg="add del mod">
          <ac:chgData name="Saeed Nejati" userId="a2362ee3-d6ec-46d8-81f4-c2bd574b6d37" providerId="ADAL" clId="{A43A4A0B-F391-E746-A46C-D0BEB5FB66B4}" dt="2018-12-03T14:34:23.503" v="263"/>
          <ac:spMkLst>
            <pc:docMk/>
            <pc:sldMk cId="1559520624" sldId="305"/>
            <ac:spMk id="6" creationId="{AA6FAAD4-8CEE-6641-B6CF-8CCEC4567888}"/>
          </ac:spMkLst>
        </pc:spChg>
        <pc:spChg chg="add mod">
          <ac:chgData name="Saeed Nejati" userId="a2362ee3-d6ec-46d8-81f4-c2bd574b6d37" providerId="ADAL" clId="{A43A4A0B-F391-E746-A46C-D0BEB5FB66B4}" dt="2018-12-04T02:44:32.166" v="3073" actId="1076"/>
          <ac:spMkLst>
            <pc:docMk/>
            <pc:sldMk cId="1559520624" sldId="305"/>
            <ac:spMk id="8" creationId="{497F4ED9-5C1A-0C4F-9A7E-022EA05C5500}"/>
          </ac:spMkLst>
        </pc:spChg>
        <pc:spChg chg="add del mod">
          <ac:chgData name="Saeed Nejati" userId="a2362ee3-d6ec-46d8-81f4-c2bd574b6d37" providerId="ADAL" clId="{A43A4A0B-F391-E746-A46C-D0BEB5FB66B4}" dt="2018-12-03T14:53:16.433" v="269"/>
          <ac:spMkLst>
            <pc:docMk/>
            <pc:sldMk cId="1559520624" sldId="305"/>
            <ac:spMk id="10" creationId="{A8DC697C-7757-024F-8DA2-89729D350FA7}"/>
          </ac:spMkLst>
        </pc:spChg>
        <pc:spChg chg="add">
          <ac:chgData name="Saeed Nejati" userId="a2362ee3-d6ec-46d8-81f4-c2bd574b6d37" providerId="ADAL" clId="{A43A4A0B-F391-E746-A46C-D0BEB5FB66B4}" dt="2018-12-04T14:26:39.229" v="3849"/>
          <ac:spMkLst>
            <pc:docMk/>
            <pc:sldMk cId="1559520624" sldId="305"/>
            <ac:spMk id="10" creationId="{D1D74CDD-FA6C-7A42-8541-E889462FB82A}"/>
          </ac:spMkLst>
        </pc:spChg>
        <pc:picChg chg="del">
          <ac:chgData name="Saeed Nejati" userId="a2362ee3-d6ec-46d8-81f4-c2bd574b6d37" providerId="ADAL" clId="{A43A4A0B-F391-E746-A46C-D0BEB5FB66B4}" dt="2018-12-03T14:34:09.195" v="262" actId="478"/>
          <ac:picMkLst>
            <pc:docMk/>
            <pc:sldMk cId="1559520624" sldId="305"/>
            <ac:picMk id="5" creationId="{CB30E41E-F9A5-1B40-9D3F-0007171B938E}"/>
          </ac:picMkLst>
        </pc:picChg>
        <pc:picChg chg="add mod">
          <ac:chgData name="Saeed Nejati" userId="a2362ee3-d6ec-46d8-81f4-c2bd574b6d37" providerId="ADAL" clId="{A43A4A0B-F391-E746-A46C-D0BEB5FB66B4}" dt="2018-12-04T02:43:51.106" v="3036" actId="14100"/>
          <ac:picMkLst>
            <pc:docMk/>
            <pc:sldMk cId="1559520624" sldId="305"/>
            <ac:picMk id="7" creationId="{125CA248-789D-9743-A78C-DB30499C1FEF}"/>
          </ac:picMkLst>
        </pc:picChg>
        <pc:picChg chg="add del mod">
          <ac:chgData name="Saeed Nejati" userId="a2362ee3-d6ec-46d8-81f4-c2bd574b6d37" providerId="ADAL" clId="{A43A4A0B-F391-E746-A46C-D0BEB5FB66B4}" dt="2018-12-03T14:35:37.723" v="268" actId="478"/>
          <ac:picMkLst>
            <pc:docMk/>
            <pc:sldMk cId="1559520624" sldId="305"/>
            <ac:picMk id="8" creationId="{5DFAFE3A-21D9-5D4F-866D-48C8681C35F5}"/>
          </ac:picMkLst>
        </pc:picChg>
        <pc:picChg chg="add del mod">
          <ac:chgData name="Saeed Nejati" userId="a2362ee3-d6ec-46d8-81f4-c2bd574b6d37" providerId="ADAL" clId="{A43A4A0B-F391-E746-A46C-D0BEB5FB66B4}" dt="2018-12-04T02:42:38.726" v="3028" actId="478"/>
          <ac:picMkLst>
            <pc:docMk/>
            <pc:sldMk cId="1559520624" sldId="305"/>
            <ac:picMk id="12" creationId="{53D3F782-47A4-CE47-B7F2-CA1DA6F8E21B}"/>
          </ac:picMkLst>
        </pc:picChg>
      </pc:sldChg>
      <pc:sldChg chg="modSp">
        <pc:chgData name="Saeed Nejati" userId="a2362ee3-d6ec-46d8-81f4-c2bd574b6d37" providerId="ADAL" clId="{A43A4A0B-F391-E746-A46C-D0BEB5FB66B4}" dt="2018-12-04T14:48:44.082" v="4006" actId="20577"/>
        <pc:sldMkLst>
          <pc:docMk/>
          <pc:sldMk cId="543647050" sldId="306"/>
        </pc:sldMkLst>
        <pc:spChg chg="mod">
          <ac:chgData name="Saeed Nejati" userId="a2362ee3-d6ec-46d8-81f4-c2bd574b6d37" providerId="ADAL" clId="{A43A4A0B-F391-E746-A46C-D0BEB5FB66B4}" dt="2018-12-04T14:48:44.082" v="4006" actId="20577"/>
          <ac:spMkLst>
            <pc:docMk/>
            <pc:sldMk cId="543647050" sldId="306"/>
            <ac:spMk id="3" creationId="{1E72DBFE-3567-DA48-B634-E8B2FE26C15C}"/>
          </ac:spMkLst>
        </pc:spChg>
      </pc:sldChg>
      <pc:sldChg chg="modSp ord modAnim">
        <pc:chgData name="Saeed Nejati" userId="a2362ee3-d6ec-46d8-81f4-c2bd574b6d37" providerId="ADAL" clId="{A43A4A0B-F391-E746-A46C-D0BEB5FB66B4}" dt="2018-12-04T14:23:46.505" v="3847"/>
        <pc:sldMkLst>
          <pc:docMk/>
          <pc:sldMk cId="4269569667" sldId="307"/>
        </pc:sldMkLst>
        <pc:spChg chg="mod">
          <ac:chgData name="Saeed Nejati" userId="a2362ee3-d6ec-46d8-81f4-c2bd574b6d37" providerId="ADAL" clId="{A43A4A0B-F391-E746-A46C-D0BEB5FB66B4}" dt="2018-12-03T01:11:07.573" v="52" actId="20577"/>
          <ac:spMkLst>
            <pc:docMk/>
            <pc:sldMk cId="4269569667" sldId="307"/>
            <ac:spMk id="5" creationId="{B19E2412-06B5-8C4F-8C9C-450BEF61FD9C}"/>
          </ac:spMkLst>
        </pc:spChg>
        <pc:spChg chg="mod">
          <ac:chgData name="Saeed Nejati" userId="a2362ee3-d6ec-46d8-81f4-c2bd574b6d37" providerId="ADAL" clId="{A43A4A0B-F391-E746-A46C-D0BEB5FB66B4}" dt="2018-12-03T19:59:05.406" v="1300" actId="20577"/>
          <ac:spMkLst>
            <pc:docMk/>
            <pc:sldMk cId="4269569667" sldId="307"/>
            <ac:spMk id="6" creationId="{138E6246-4C85-C045-916E-3F91F4CCE147}"/>
          </ac:spMkLst>
        </pc:spChg>
      </pc:sldChg>
      <pc:sldChg chg="modSp ord">
        <pc:chgData name="Saeed Nejati" userId="a2362ee3-d6ec-46d8-81f4-c2bd574b6d37" providerId="ADAL" clId="{A43A4A0B-F391-E746-A46C-D0BEB5FB66B4}" dt="2018-12-03T01:11:33.037" v="53" actId="1076"/>
        <pc:sldMkLst>
          <pc:docMk/>
          <pc:sldMk cId="775141929" sldId="308"/>
        </pc:sldMkLst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7" creationId="{2D1DDD2B-36D4-1640-8170-EAF39D55D22F}"/>
          </ac:spMkLst>
        </pc:spChg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8" creationId="{71ECA803-5D1C-0047-9B46-DF4019247ECC}"/>
          </ac:spMkLst>
        </pc:spChg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9" creationId="{D1CC23CC-6A6D-9D4F-9882-D2024F899C91}"/>
          </ac:spMkLst>
        </pc:spChg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10" creationId="{E61B5685-8683-2B40-A9B4-840A327E5E4C}"/>
          </ac:spMkLst>
        </pc:spChg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18" creationId="{7D47C942-5E41-EC4E-B8A3-58FF770FF431}"/>
          </ac:spMkLst>
        </pc:spChg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21" creationId="{3264ED01-5EEF-8047-8558-70BBAC11C47E}"/>
          </ac:spMkLst>
        </pc:spChg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24" creationId="{CD168C19-0316-664E-ABE8-0E24ED0C196F}"/>
          </ac:spMkLst>
        </pc:spChg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25" creationId="{9660CF03-3848-E842-AD36-3CF91EA25BB8}"/>
          </ac:spMkLst>
        </pc:spChg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26" creationId="{7D5E1ED7-A9BD-8542-87A1-45DC4F75FA5E}"/>
          </ac:spMkLst>
        </pc:spChg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33" creationId="{541BAD7B-6930-F741-9B22-0D08262A7A4A}"/>
          </ac:spMkLst>
        </pc:spChg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34" creationId="{A0338BB1-31CA-8D4C-989E-C1A0EAE1997E}"/>
          </ac:spMkLst>
        </pc:spChg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35" creationId="{E9DE378F-5098-0144-91CF-C30866AAA168}"/>
          </ac:spMkLst>
        </pc:spChg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36" creationId="{9A26185E-6157-4543-BCEB-2548B7D178EB}"/>
          </ac:spMkLst>
        </pc:spChg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37" creationId="{2AC76D8B-590E-7848-8A7D-5D90BD839E64}"/>
          </ac:spMkLst>
        </pc:spChg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38" creationId="{751D56EA-0029-1F4A-ACF7-9F942B1A5B53}"/>
          </ac:spMkLst>
        </pc:spChg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39" creationId="{D7F5D3B1-C1A3-374A-B135-C3BD14153E18}"/>
          </ac:spMkLst>
        </pc:spChg>
        <pc:spChg chg="mod">
          <ac:chgData name="Saeed Nejati" userId="a2362ee3-d6ec-46d8-81f4-c2bd574b6d37" providerId="ADAL" clId="{A43A4A0B-F391-E746-A46C-D0BEB5FB66B4}" dt="2018-12-03T01:11:33.037" v="53" actId="1076"/>
          <ac:spMkLst>
            <pc:docMk/>
            <pc:sldMk cId="775141929" sldId="308"/>
            <ac:spMk id="40" creationId="{AA6CCDC5-189E-6640-B188-327FC3D9143F}"/>
          </ac:spMkLst>
        </pc:spChg>
        <pc:cxnChg chg="mod">
          <ac:chgData name="Saeed Nejati" userId="a2362ee3-d6ec-46d8-81f4-c2bd574b6d37" providerId="ADAL" clId="{A43A4A0B-F391-E746-A46C-D0BEB5FB66B4}" dt="2018-12-03T01:11:33.037" v="53" actId="1076"/>
          <ac:cxnSpMkLst>
            <pc:docMk/>
            <pc:sldMk cId="775141929" sldId="308"/>
            <ac:cxnSpMk id="12" creationId="{A42DF41A-5186-354D-A045-4013B3484799}"/>
          </ac:cxnSpMkLst>
        </pc:cxnChg>
        <pc:cxnChg chg="mod">
          <ac:chgData name="Saeed Nejati" userId="a2362ee3-d6ec-46d8-81f4-c2bd574b6d37" providerId="ADAL" clId="{A43A4A0B-F391-E746-A46C-D0BEB5FB66B4}" dt="2018-12-03T01:11:33.037" v="53" actId="1076"/>
          <ac:cxnSpMkLst>
            <pc:docMk/>
            <pc:sldMk cId="775141929" sldId="308"/>
            <ac:cxnSpMk id="14" creationId="{417463A0-9F12-6A41-A73B-49B1E04FD643}"/>
          </ac:cxnSpMkLst>
        </pc:cxnChg>
        <pc:cxnChg chg="mod">
          <ac:chgData name="Saeed Nejati" userId="a2362ee3-d6ec-46d8-81f4-c2bd574b6d37" providerId="ADAL" clId="{A43A4A0B-F391-E746-A46C-D0BEB5FB66B4}" dt="2018-12-03T01:11:33.037" v="53" actId="1076"/>
          <ac:cxnSpMkLst>
            <pc:docMk/>
            <pc:sldMk cId="775141929" sldId="308"/>
            <ac:cxnSpMk id="17" creationId="{CB2F1715-0DBB-DC41-814D-7EC1C10EC2E6}"/>
          </ac:cxnSpMkLst>
        </pc:cxnChg>
        <pc:cxnChg chg="mod">
          <ac:chgData name="Saeed Nejati" userId="a2362ee3-d6ec-46d8-81f4-c2bd574b6d37" providerId="ADAL" clId="{A43A4A0B-F391-E746-A46C-D0BEB5FB66B4}" dt="2018-12-03T01:11:33.037" v="53" actId="1076"/>
          <ac:cxnSpMkLst>
            <pc:docMk/>
            <pc:sldMk cId="775141929" sldId="308"/>
            <ac:cxnSpMk id="20" creationId="{B8B381D8-B6D1-DD40-96D5-1537E066995F}"/>
          </ac:cxnSpMkLst>
        </pc:cxnChg>
        <pc:cxnChg chg="mod">
          <ac:chgData name="Saeed Nejati" userId="a2362ee3-d6ec-46d8-81f4-c2bd574b6d37" providerId="ADAL" clId="{A43A4A0B-F391-E746-A46C-D0BEB5FB66B4}" dt="2018-12-03T01:11:33.037" v="53" actId="1076"/>
          <ac:cxnSpMkLst>
            <pc:docMk/>
            <pc:sldMk cId="775141929" sldId="308"/>
            <ac:cxnSpMk id="23" creationId="{D179F160-82DD-3A43-94AC-273A8FFCA279}"/>
          </ac:cxnSpMkLst>
        </pc:cxnChg>
        <pc:cxnChg chg="mod">
          <ac:chgData name="Saeed Nejati" userId="a2362ee3-d6ec-46d8-81f4-c2bd574b6d37" providerId="ADAL" clId="{A43A4A0B-F391-E746-A46C-D0BEB5FB66B4}" dt="2018-12-03T01:11:33.037" v="53" actId="1076"/>
          <ac:cxnSpMkLst>
            <pc:docMk/>
            <pc:sldMk cId="775141929" sldId="308"/>
            <ac:cxnSpMk id="28" creationId="{BA7627C9-283A-DD41-AE35-DAA4FF01EAD6}"/>
          </ac:cxnSpMkLst>
        </pc:cxnChg>
        <pc:cxnChg chg="mod">
          <ac:chgData name="Saeed Nejati" userId="a2362ee3-d6ec-46d8-81f4-c2bd574b6d37" providerId="ADAL" clId="{A43A4A0B-F391-E746-A46C-D0BEB5FB66B4}" dt="2018-12-03T01:11:33.037" v="53" actId="1076"/>
          <ac:cxnSpMkLst>
            <pc:docMk/>
            <pc:sldMk cId="775141929" sldId="308"/>
            <ac:cxnSpMk id="30" creationId="{075B2CCB-BBE2-9640-B036-746424283BFA}"/>
          </ac:cxnSpMkLst>
        </pc:cxnChg>
        <pc:cxnChg chg="mod">
          <ac:chgData name="Saeed Nejati" userId="a2362ee3-d6ec-46d8-81f4-c2bd574b6d37" providerId="ADAL" clId="{A43A4A0B-F391-E746-A46C-D0BEB5FB66B4}" dt="2018-12-03T01:11:33.037" v="53" actId="1076"/>
          <ac:cxnSpMkLst>
            <pc:docMk/>
            <pc:sldMk cId="775141929" sldId="308"/>
            <ac:cxnSpMk id="32" creationId="{3D544AEB-1D1C-5F42-B54B-F492839A1CEA}"/>
          </ac:cxnSpMkLst>
        </pc:cxnChg>
      </pc:sldChg>
      <pc:sldChg chg="addSp delSp modSp">
        <pc:chgData name="Saeed Nejati" userId="a2362ee3-d6ec-46d8-81f4-c2bd574b6d37" providerId="ADAL" clId="{A43A4A0B-F391-E746-A46C-D0BEB5FB66B4}" dt="2018-12-04T14:26:50.393" v="3850"/>
        <pc:sldMkLst>
          <pc:docMk/>
          <pc:sldMk cId="3627049472" sldId="310"/>
        </pc:sldMkLst>
        <pc:spChg chg="mod">
          <ac:chgData name="Saeed Nejati" userId="a2362ee3-d6ec-46d8-81f4-c2bd574b6d37" providerId="ADAL" clId="{A43A4A0B-F391-E746-A46C-D0BEB5FB66B4}" dt="2018-12-03T03:20:26.960" v="253" actId="20577"/>
          <ac:spMkLst>
            <pc:docMk/>
            <pc:sldMk cId="3627049472" sldId="310"/>
            <ac:spMk id="2" creationId="{9B75506E-8E51-AB45-A4C2-D4122068E917}"/>
          </ac:spMkLst>
        </pc:spChg>
        <pc:spChg chg="mod">
          <ac:chgData name="Saeed Nejati" userId="a2362ee3-d6ec-46d8-81f4-c2bd574b6d37" providerId="ADAL" clId="{A43A4A0B-F391-E746-A46C-D0BEB5FB66B4}" dt="2018-12-04T02:48:45.680" v="3138" actId="20577"/>
          <ac:spMkLst>
            <pc:docMk/>
            <pc:sldMk cId="3627049472" sldId="310"/>
            <ac:spMk id="3" creationId="{32784BDA-4DBB-B943-B760-CAF68AE6CF86}"/>
          </ac:spMkLst>
        </pc:spChg>
        <pc:spChg chg="add mod">
          <ac:chgData name="Saeed Nejati" userId="a2362ee3-d6ec-46d8-81f4-c2bd574b6d37" providerId="ADAL" clId="{A43A4A0B-F391-E746-A46C-D0BEB5FB66B4}" dt="2018-12-04T02:49:00.976" v="3139" actId="20577"/>
          <ac:spMkLst>
            <pc:docMk/>
            <pc:sldMk cId="3627049472" sldId="310"/>
            <ac:spMk id="5" creationId="{7576D78C-CC9C-A641-9050-366315F87C89}"/>
          </ac:spMkLst>
        </pc:spChg>
        <pc:spChg chg="add del mod">
          <ac:chgData name="Saeed Nejati" userId="a2362ee3-d6ec-46d8-81f4-c2bd574b6d37" providerId="ADAL" clId="{A43A4A0B-F391-E746-A46C-D0BEB5FB66B4}" dt="2018-12-04T14:26:50.393" v="3850"/>
          <ac:spMkLst>
            <pc:docMk/>
            <pc:sldMk cId="3627049472" sldId="310"/>
            <ac:spMk id="6" creationId="{77B9A0D7-97ED-F04D-A283-6DB235FDBE22}"/>
          </ac:spMkLst>
        </pc:spChg>
      </pc:sldChg>
      <pc:sldChg chg="addSp delSp modSp add">
        <pc:chgData name="Saeed Nejati" userId="a2362ee3-d6ec-46d8-81f4-c2bd574b6d37" providerId="ADAL" clId="{A43A4A0B-F391-E746-A46C-D0BEB5FB66B4}" dt="2018-12-04T14:27:06.575" v="3853" actId="1076"/>
        <pc:sldMkLst>
          <pc:docMk/>
          <pc:sldMk cId="981119548" sldId="312"/>
        </pc:sldMkLst>
        <pc:spChg chg="mod">
          <ac:chgData name="Saeed Nejati" userId="a2362ee3-d6ec-46d8-81f4-c2bd574b6d37" providerId="ADAL" clId="{A43A4A0B-F391-E746-A46C-D0BEB5FB66B4}" dt="2018-12-04T12:48:46.025" v="3584" actId="20577"/>
          <ac:spMkLst>
            <pc:docMk/>
            <pc:sldMk cId="981119548" sldId="312"/>
            <ac:spMk id="2" creationId="{E974FA96-7E19-D24B-BBCD-6BB54398CD9E}"/>
          </ac:spMkLst>
        </pc:spChg>
        <pc:spChg chg="del">
          <ac:chgData name="Saeed Nejati" userId="a2362ee3-d6ec-46d8-81f4-c2bd574b6d37" providerId="ADAL" clId="{A43A4A0B-F391-E746-A46C-D0BEB5FB66B4}" dt="2018-12-04T13:07:25.261" v="3585"/>
          <ac:spMkLst>
            <pc:docMk/>
            <pc:sldMk cId="981119548" sldId="312"/>
            <ac:spMk id="3" creationId="{9DA2A8B8-7BC6-8D43-9304-43CA6B1B654C}"/>
          </ac:spMkLst>
        </pc:spChg>
        <pc:spChg chg="mod">
          <ac:chgData name="Saeed Nejati" userId="a2362ee3-d6ec-46d8-81f4-c2bd574b6d37" providerId="ADAL" clId="{A43A4A0B-F391-E746-A46C-D0BEB5FB66B4}" dt="2018-12-04T12:48:21.895" v="3532" actId="27636"/>
          <ac:spMkLst>
            <pc:docMk/>
            <pc:sldMk cId="981119548" sldId="312"/>
            <ac:spMk id="4" creationId="{8DAEC42C-07D6-6B44-8BF8-41E706BFFE21}"/>
          </ac:spMkLst>
        </pc:spChg>
        <pc:spChg chg="add mod">
          <ac:chgData name="Saeed Nejati" userId="a2362ee3-d6ec-46d8-81f4-c2bd574b6d37" providerId="ADAL" clId="{A43A4A0B-F391-E746-A46C-D0BEB5FB66B4}" dt="2018-12-04T14:27:06.575" v="3853" actId="1076"/>
          <ac:spMkLst>
            <pc:docMk/>
            <pc:sldMk cId="981119548" sldId="312"/>
            <ac:spMk id="7" creationId="{B70CA1E8-EA78-2A43-A0EA-A30B1642CD6A}"/>
          </ac:spMkLst>
        </pc:spChg>
        <pc:picChg chg="add mod">
          <ac:chgData name="Saeed Nejati" userId="a2362ee3-d6ec-46d8-81f4-c2bd574b6d37" providerId="ADAL" clId="{A43A4A0B-F391-E746-A46C-D0BEB5FB66B4}" dt="2018-12-04T13:08:17.337" v="3592" actId="1076"/>
          <ac:picMkLst>
            <pc:docMk/>
            <pc:sldMk cId="981119548" sldId="312"/>
            <ac:picMk id="6" creationId="{791B01D8-E4FE-504D-BAAC-3985A56C6389}"/>
          </ac:picMkLst>
        </pc:picChg>
      </pc:sldChg>
      <pc:sldChg chg="addSp delSp modSp add">
        <pc:chgData name="Saeed Nejati" userId="a2362ee3-d6ec-46d8-81f4-c2bd574b6d37" providerId="ADAL" clId="{A43A4A0B-F391-E746-A46C-D0BEB5FB66B4}" dt="2018-12-11T14:14:34.962" v="4153" actId="20577"/>
        <pc:sldMkLst>
          <pc:docMk/>
          <pc:sldMk cId="753355153" sldId="313"/>
        </pc:sldMkLst>
        <pc:spChg chg="mod">
          <ac:chgData name="Saeed Nejati" userId="a2362ee3-d6ec-46d8-81f4-c2bd574b6d37" providerId="ADAL" clId="{A43A4A0B-F391-E746-A46C-D0BEB5FB66B4}" dt="2018-12-11T14:11:55.681" v="4110" actId="20577"/>
          <ac:spMkLst>
            <pc:docMk/>
            <pc:sldMk cId="753355153" sldId="313"/>
            <ac:spMk id="2" creationId="{FDCCC3E9-68F9-834C-8177-06D4648C9D1E}"/>
          </ac:spMkLst>
        </pc:spChg>
        <pc:spChg chg="del">
          <ac:chgData name="Saeed Nejati" userId="a2362ee3-d6ec-46d8-81f4-c2bd574b6d37" providerId="ADAL" clId="{A43A4A0B-F391-E746-A46C-D0BEB5FB66B4}" dt="2018-12-11T14:12:06.749" v="4111"/>
          <ac:spMkLst>
            <pc:docMk/>
            <pc:sldMk cId="753355153" sldId="313"/>
            <ac:spMk id="3" creationId="{6094AA98-205E-4A41-B993-08DF0015C619}"/>
          </ac:spMkLst>
        </pc:spChg>
        <pc:spChg chg="mod">
          <ac:chgData name="Saeed Nejati" userId="a2362ee3-d6ec-46d8-81f4-c2bd574b6d37" providerId="ADAL" clId="{A43A4A0B-F391-E746-A46C-D0BEB5FB66B4}" dt="2018-12-11T14:11:42.998" v="4093" actId="27636"/>
          <ac:spMkLst>
            <pc:docMk/>
            <pc:sldMk cId="753355153" sldId="313"/>
            <ac:spMk id="4" creationId="{498815C9-F4E3-9C4F-B62D-8E9805B31A23}"/>
          </ac:spMkLst>
        </pc:spChg>
        <pc:spChg chg="add mod">
          <ac:chgData name="Saeed Nejati" userId="a2362ee3-d6ec-46d8-81f4-c2bd574b6d37" providerId="ADAL" clId="{A43A4A0B-F391-E746-A46C-D0BEB5FB66B4}" dt="2018-12-11T14:14:34.962" v="4153" actId="20577"/>
          <ac:spMkLst>
            <pc:docMk/>
            <pc:sldMk cId="753355153" sldId="313"/>
            <ac:spMk id="5" creationId="{E7EDC037-180A-824F-AD2E-C30DE205EC27}"/>
          </ac:spMkLst>
        </pc:spChg>
      </pc:sldChg>
      <pc:sldChg chg="addSp delSp modSp add">
        <pc:chgData name="Saeed Nejati" userId="a2362ee3-d6ec-46d8-81f4-c2bd574b6d37" providerId="ADAL" clId="{A43A4A0B-F391-E746-A46C-D0BEB5FB66B4}" dt="2018-12-13T22:44:57.586" v="4552" actId="1076"/>
        <pc:sldMkLst>
          <pc:docMk/>
          <pc:sldMk cId="740960167" sldId="314"/>
        </pc:sldMkLst>
        <pc:spChg chg="mod">
          <ac:chgData name="Saeed Nejati" userId="a2362ee3-d6ec-46d8-81f4-c2bd574b6d37" providerId="ADAL" clId="{A43A4A0B-F391-E746-A46C-D0BEB5FB66B4}" dt="2018-12-13T22:38:12.218" v="4340" actId="1076"/>
          <ac:spMkLst>
            <pc:docMk/>
            <pc:sldMk cId="740960167" sldId="314"/>
            <ac:spMk id="2" creationId="{D6CA348A-7E22-1F47-9978-1E89DD56B52D}"/>
          </ac:spMkLst>
        </pc:spChg>
        <pc:spChg chg="add del mod">
          <ac:chgData name="Saeed Nejati" userId="a2362ee3-d6ec-46d8-81f4-c2bd574b6d37" providerId="ADAL" clId="{A43A4A0B-F391-E746-A46C-D0BEB5FB66B4}" dt="2018-12-13T22:32:49.216" v="4215" actId="478"/>
          <ac:spMkLst>
            <pc:docMk/>
            <pc:sldMk cId="740960167" sldId="314"/>
            <ac:spMk id="3" creationId="{6CBAD08C-4373-1046-8447-9BE0DA1F3C1C}"/>
          </ac:spMkLst>
        </pc:spChg>
        <pc:spChg chg="mod">
          <ac:chgData name="Saeed Nejati" userId="a2362ee3-d6ec-46d8-81f4-c2bd574b6d37" providerId="ADAL" clId="{A43A4A0B-F391-E746-A46C-D0BEB5FB66B4}" dt="2018-12-13T22:40:53.163" v="4432" actId="207"/>
          <ac:spMkLst>
            <pc:docMk/>
            <pc:sldMk cId="740960167" sldId="314"/>
            <ac:spMk id="7" creationId="{C8C2DECF-31F5-A245-AD23-46C33AA684FB}"/>
          </ac:spMkLst>
        </pc:spChg>
        <pc:spChg chg="mod">
          <ac:chgData name="Saeed Nejati" userId="a2362ee3-d6ec-46d8-81f4-c2bd574b6d37" providerId="ADAL" clId="{A43A4A0B-F391-E746-A46C-D0BEB5FB66B4}" dt="2018-12-13T22:40:32.237" v="4428" actId="207"/>
          <ac:spMkLst>
            <pc:docMk/>
            <pc:sldMk cId="740960167" sldId="314"/>
            <ac:spMk id="9" creationId="{E051A8EF-1A45-9644-8F80-7BF443D73EB6}"/>
          </ac:spMkLst>
        </pc:spChg>
        <pc:spChg chg="mod">
          <ac:chgData name="Saeed Nejati" userId="a2362ee3-d6ec-46d8-81f4-c2bd574b6d37" providerId="ADAL" clId="{A43A4A0B-F391-E746-A46C-D0BEB5FB66B4}" dt="2018-12-13T22:44:57.586" v="4552" actId="1076"/>
          <ac:spMkLst>
            <pc:docMk/>
            <pc:sldMk cId="740960167" sldId="314"/>
            <ac:spMk id="10" creationId="{C6961BD7-EF40-2A41-80F8-842B2B1285EA}"/>
          </ac:spMkLst>
        </pc:spChg>
        <pc:spChg chg="del mod">
          <ac:chgData name="Saeed Nejati" userId="a2362ee3-d6ec-46d8-81f4-c2bd574b6d37" providerId="ADAL" clId="{A43A4A0B-F391-E746-A46C-D0BEB5FB66B4}" dt="2018-12-13T22:32:45.605" v="4214" actId="478"/>
          <ac:spMkLst>
            <pc:docMk/>
            <pc:sldMk cId="740960167" sldId="314"/>
            <ac:spMk id="11" creationId="{0DE2B0E9-F48B-044E-9D2A-A7D80AAF95E2}"/>
          </ac:spMkLst>
        </pc:spChg>
        <pc:spChg chg="mod">
          <ac:chgData name="Saeed Nejati" userId="a2362ee3-d6ec-46d8-81f4-c2bd574b6d37" providerId="ADAL" clId="{A43A4A0B-F391-E746-A46C-D0BEB5FB66B4}" dt="2018-12-13T22:40:44.492" v="4430" actId="207"/>
          <ac:spMkLst>
            <pc:docMk/>
            <pc:sldMk cId="740960167" sldId="314"/>
            <ac:spMk id="14" creationId="{A56B9174-399D-A144-8F85-E929501D0BE6}"/>
          </ac:spMkLst>
        </pc:spChg>
        <pc:spChg chg="mod">
          <ac:chgData name="Saeed Nejati" userId="a2362ee3-d6ec-46d8-81f4-c2bd574b6d37" providerId="ADAL" clId="{A43A4A0B-F391-E746-A46C-D0BEB5FB66B4}" dt="2018-12-13T22:40:49.374" v="4431" actId="207"/>
          <ac:spMkLst>
            <pc:docMk/>
            <pc:sldMk cId="740960167" sldId="314"/>
            <ac:spMk id="17" creationId="{9A336B00-5173-BB43-9CAC-18972A3B34CF}"/>
          </ac:spMkLst>
        </pc:spChg>
        <pc:picChg chg="mod">
          <ac:chgData name="Saeed Nejati" userId="a2362ee3-d6ec-46d8-81f4-c2bd574b6d37" providerId="ADAL" clId="{A43A4A0B-F391-E746-A46C-D0BEB5FB66B4}" dt="2018-12-13T22:40:18.492" v="4427" actId="1076"/>
          <ac:picMkLst>
            <pc:docMk/>
            <pc:sldMk cId="740960167" sldId="314"/>
            <ac:picMk id="5" creationId="{1DBCD794-4521-294E-A7E9-4AFA0590E2D8}"/>
          </ac:picMkLst>
        </pc:picChg>
        <pc:picChg chg="mod">
          <ac:chgData name="Saeed Nejati" userId="a2362ee3-d6ec-46d8-81f4-c2bd574b6d37" providerId="ADAL" clId="{A43A4A0B-F391-E746-A46C-D0BEB5FB66B4}" dt="2018-12-13T22:33:03.438" v="4216" actId="1076"/>
          <ac:picMkLst>
            <pc:docMk/>
            <pc:sldMk cId="740960167" sldId="314"/>
            <ac:picMk id="6" creationId="{5B06AB81-F1A8-FB4C-91D5-10FD539FA1CE}"/>
          </ac:picMkLst>
        </pc:picChg>
        <pc:picChg chg="mod">
          <ac:chgData name="Saeed Nejati" userId="a2362ee3-d6ec-46d8-81f4-c2bd574b6d37" providerId="ADAL" clId="{A43A4A0B-F391-E746-A46C-D0BEB5FB66B4}" dt="2018-12-13T22:44:57.586" v="4552" actId="1076"/>
          <ac:picMkLst>
            <pc:docMk/>
            <pc:sldMk cId="740960167" sldId="314"/>
            <ac:picMk id="8" creationId="{4633D312-6152-3B47-9CF1-87198B3478A9}"/>
          </ac:picMkLst>
        </pc:picChg>
        <pc:picChg chg="mod">
          <ac:chgData name="Saeed Nejati" userId="a2362ee3-d6ec-46d8-81f4-c2bd574b6d37" providerId="ADAL" clId="{A43A4A0B-F391-E746-A46C-D0BEB5FB66B4}" dt="2018-12-13T22:35:51.824" v="4273" actId="1076"/>
          <ac:picMkLst>
            <pc:docMk/>
            <pc:sldMk cId="740960167" sldId="314"/>
            <ac:picMk id="13" creationId="{12A6CB59-CC4E-E340-B7A1-D295EE3CC725}"/>
          </ac:picMkLst>
        </pc:picChg>
        <pc:picChg chg="mod">
          <ac:chgData name="Saeed Nejati" userId="a2362ee3-d6ec-46d8-81f4-c2bd574b6d37" providerId="ADAL" clId="{A43A4A0B-F391-E746-A46C-D0BEB5FB66B4}" dt="2018-12-13T22:39:13.869" v="4380" actId="1076"/>
          <ac:picMkLst>
            <pc:docMk/>
            <pc:sldMk cId="740960167" sldId="314"/>
            <ac:picMk id="16" creationId="{B22C86F7-4FA5-8C40-9D1D-63CB6BACD45E}"/>
          </ac:picMkLst>
        </pc:picChg>
      </pc:sldChg>
    </pc:docChg>
  </pc:docChgLst>
  <pc:docChgLst>
    <pc:chgData name="Saeed Nejati" userId="a2362ee3-d6ec-46d8-81f4-c2bd574b6d37" providerId="ADAL" clId="{824B0311-4A6A-2143-B7ED-284DCFB50322}"/>
    <pc:docChg chg="undo custSel addSld delSld modSld sldOrd modSection">
      <pc:chgData name="Saeed Nejati" userId="a2362ee3-d6ec-46d8-81f4-c2bd574b6d37" providerId="ADAL" clId="{824B0311-4A6A-2143-B7ED-284DCFB50322}" dt="2018-12-02T18:43:17.424" v="7477"/>
      <pc:docMkLst>
        <pc:docMk/>
      </pc:docMkLst>
      <pc:sldChg chg="modSp">
        <pc:chgData name="Saeed Nejati" userId="a2362ee3-d6ec-46d8-81f4-c2bd574b6d37" providerId="ADAL" clId="{824B0311-4A6A-2143-B7ED-284DCFB50322}" dt="2018-12-01T17:34:00.210" v="84" actId="20577"/>
        <pc:sldMkLst>
          <pc:docMk/>
          <pc:sldMk cId="109857222" sldId="256"/>
        </pc:sldMkLst>
        <pc:spChg chg="mod">
          <ac:chgData name="Saeed Nejati" userId="a2362ee3-d6ec-46d8-81f4-c2bd574b6d37" providerId="ADAL" clId="{824B0311-4A6A-2143-B7ED-284DCFB50322}" dt="2018-12-01T16:08:08.310" v="4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eed Nejati" userId="a2362ee3-d6ec-46d8-81f4-c2bd574b6d37" providerId="ADAL" clId="{824B0311-4A6A-2143-B7ED-284DCFB50322}" dt="2018-12-01T17:34:00.210" v="8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ord">
        <pc:chgData name="Saeed Nejati" userId="a2362ee3-d6ec-46d8-81f4-c2bd574b6d37" providerId="ADAL" clId="{824B0311-4A6A-2143-B7ED-284DCFB50322}" dt="2018-12-02T05:34:29.955" v="5816" actId="20577"/>
        <pc:sldMkLst>
          <pc:docMk/>
          <pc:sldMk cId="1593832109" sldId="262"/>
        </pc:sldMkLst>
        <pc:spChg chg="mod">
          <ac:chgData name="Saeed Nejati" userId="a2362ee3-d6ec-46d8-81f4-c2bd574b6d37" providerId="ADAL" clId="{824B0311-4A6A-2143-B7ED-284DCFB50322}" dt="2018-12-02T05:34:29.955" v="5816" actId="20577"/>
          <ac:spMkLst>
            <pc:docMk/>
            <pc:sldMk cId="1593832109" sldId="262"/>
            <ac:spMk id="3" creationId="{2CC80E09-0B9F-4578-9722-BCA91193D87D}"/>
          </ac:spMkLst>
        </pc:spChg>
      </pc:sldChg>
      <pc:sldChg chg="modSp">
        <pc:chgData name="Saeed Nejati" userId="a2362ee3-d6ec-46d8-81f4-c2bd574b6d37" providerId="ADAL" clId="{824B0311-4A6A-2143-B7ED-284DCFB50322}" dt="2018-12-01T21:29:57.514" v="2010" actId="207"/>
        <pc:sldMkLst>
          <pc:docMk/>
          <pc:sldMk cId="1500804121" sldId="263"/>
        </pc:sldMkLst>
        <pc:spChg chg="mod">
          <ac:chgData name="Saeed Nejati" userId="a2362ee3-d6ec-46d8-81f4-c2bd574b6d37" providerId="ADAL" clId="{824B0311-4A6A-2143-B7ED-284DCFB50322}" dt="2018-12-01T21:29:57.514" v="2010" actId="207"/>
          <ac:spMkLst>
            <pc:docMk/>
            <pc:sldMk cId="1500804121" sldId="263"/>
            <ac:spMk id="3" creationId="{8FF34889-9EE4-4E42-A893-82441FE504B8}"/>
          </ac:spMkLst>
        </pc:spChg>
      </pc:sldChg>
      <pc:sldChg chg="addSp delSp modSp modAnim">
        <pc:chgData name="Saeed Nejati" userId="a2362ee3-d6ec-46d8-81f4-c2bd574b6d37" providerId="ADAL" clId="{824B0311-4A6A-2143-B7ED-284DCFB50322}" dt="2018-12-02T02:15:02.925" v="3056" actId="14100"/>
        <pc:sldMkLst>
          <pc:docMk/>
          <pc:sldMk cId="767961938" sldId="268"/>
        </pc:sldMkLst>
        <pc:spChg chg="mod">
          <ac:chgData name="Saeed Nejati" userId="a2362ee3-d6ec-46d8-81f4-c2bd574b6d37" providerId="ADAL" clId="{824B0311-4A6A-2143-B7ED-284DCFB50322}" dt="2018-12-02T00:05:31.650" v="2275" actId="207"/>
          <ac:spMkLst>
            <pc:docMk/>
            <pc:sldMk cId="767961938" sldId="268"/>
            <ac:spMk id="10" creationId="{91E93185-1E84-4D4E-A86A-055F7E4E9A37}"/>
          </ac:spMkLst>
        </pc:spChg>
        <pc:spChg chg="del mod">
          <ac:chgData name="Saeed Nejati" userId="a2362ee3-d6ec-46d8-81f4-c2bd574b6d37" providerId="ADAL" clId="{824B0311-4A6A-2143-B7ED-284DCFB50322}" dt="2018-12-01T23:28:47.993" v="2107"/>
          <ac:spMkLst>
            <pc:docMk/>
            <pc:sldMk cId="767961938" sldId="268"/>
            <ac:spMk id="17" creationId="{2E9908E7-0324-D04D-BD62-D4C9F813DB48}"/>
          </ac:spMkLst>
        </pc:spChg>
        <pc:spChg chg="del">
          <ac:chgData name="Saeed Nejati" userId="a2362ee3-d6ec-46d8-81f4-c2bd574b6d37" providerId="ADAL" clId="{824B0311-4A6A-2143-B7ED-284DCFB50322}" dt="2018-12-01T23:32:07.788" v="2130" actId="478"/>
          <ac:spMkLst>
            <pc:docMk/>
            <pc:sldMk cId="767961938" sldId="268"/>
            <ac:spMk id="24" creationId="{F0309EA7-45DD-5C41-8748-A6FFFC1A6A08}"/>
          </ac:spMkLst>
        </pc:spChg>
        <pc:spChg chg="del">
          <ac:chgData name="Saeed Nejati" userId="a2362ee3-d6ec-46d8-81f4-c2bd574b6d37" providerId="ADAL" clId="{824B0311-4A6A-2143-B7ED-284DCFB50322}" dt="2018-12-01T23:32:15.803" v="2132" actId="478"/>
          <ac:spMkLst>
            <pc:docMk/>
            <pc:sldMk cId="767961938" sldId="268"/>
            <ac:spMk id="25" creationId="{E6893AE3-CEF5-B649-8B09-118F96F87C47}"/>
          </ac:spMkLst>
        </pc:spChg>
        <pc:spChg chg="del">
          <ac:chgData name="Saeed Nejati" userId="a2362ee3-d6ec-46d8-81f4-c2bd574b6d37" providerId="ADAL" clId="{824B0311-4A6A-2143-B7ED-284DCFB50322}" dt="2018-12-01T23:32:18.203" v="2133" actId="478"/>
          <ac:spMkLst>
            <pc:docMk/>
            <pc:sldMk cId="767961938" sldId="268"/>
            <ac:spMk id="26" creationId="{17EF17C7-D287-F746-8121-F16E43AA0F3A}"/>
          </ac:spMkLst>
        </pc:spChg>
        <pc:spChg chg="mod">
          <ac:chgData name="Saeed Nejati" userId="a2362ee3-d6ec-46d8-81f4-c2bd574b6d37" providerId="ADAL" clId="{824B0311-4A6A-2143-B7ED-284DCFB50322}" dt="2018-12-02T00:05:48.470" v="2276" actId="207"/>
          <ac:spMkLst>
            <pc:docMk/>
            <pc:sldMk cId="767961938" sldId="268"/>
            <ac:spMk id="43" creationId="{5815C10F-B55C-4745-8CD6-2717F580CC87}"/>
          </ac:spMkLst>
        </pc:spChg>
        <pc:spChg chg="mod">
          <ac:chgData name="Saeed Nejati" userId="a2362ee3-d6ec-46d8-81f4-c2bd574b6d37" providerId="ADAL" clId="{824B0311-4A6A-2143-B7ED-284DCFB50322}" dt="2018-12-02T00:05:54.790" v="2277" actId="207"/>
          <ac:spMkLst>
            <pc:docMk/>
            <pc:sldMk cId="767961938" sldId="268"/>
            <ac:spMk id="53" creationId="{93FDA838-884E-C74B-9774-EC1CF6D5120A}"/>
          </ac:spMkLst>
        </pc:spChg>
        <pc:spChg chg="mod">
          <ac:chgData name="Saeed Nejati" userId="a2362ee3-d6ec-46d8-81f4-c2bd574b6d37" providerId="ADAL" clId="{824B0311-4A6A-2143-B7ED-284DCFB50322}" dt="2018-12-02T02:10:19.293" v="3035" actId="1076"/>
          <ac:spMkLst>
            <pc:docMk/>
            <pc:sldMk cId="767961938" sldId="268"/>
            <ac:spMk id="56" creationId="{3DA17990-A9C8-034D-9D29-9AEE48396BB7}"/>
          </ac:spMkLst>
        </pc:spChg>
        <pc:spChg chg="mod">
          <ac:chgData name="Saeed Nejati" userId="a2362ee3-d6ec-46d8-81f4-c2bd574b6d37" providerId="ADAL" clId="{824B0311-4A6A-2143-B7ED-284DCFB50322}" dt="2018-12-02T02:14:40.779" v="3054" actId="1035"/>
          <ac:spMkLst>
            <pc:docMk/>
            <pc:sldMk cId="767961938" sldId="268"/>
            <ac:spMk id="58" creationId="{F0058718-7C0F-1A49-910A-9285B390B3C3}"/>
          </ac:spMkLst>
        </pc:spChg>
        <pc:spChg chg="mod">
          <ac:chgData name="Saeed Nejati" userId="a2362ee3-d6ec-46d8-81f4-c2bd574b6d37" providerId="ADAL" clId="{824B0311-4A6A-2143-B7ED-284DCFB50322}" dt="2018-12-02T02:14:53.772" v="3055" actId="14100"/>
          <ac:spMkLst>
            <pc:docMk/>
            <pc:sldMk cId="767961938" sldId="268"/>
            <ac:spMk id="82" creationId="{955E0035-2A5F-5749-8641-DFF7C773530B}"/>
          </ac:spMkLst>
        </pc:spChg>
        <pc:spChg chg="mod">
          <ac:chgData name="Saeed Nejati" userId="a2362ee3-d6ec-46d8-81f4-c2bd574b6d37" providerId="ADAL" clId="{824B0311-4A6A-2143-B7ED-284DCFB50322}" dt="2018-12-02T02:12:13.991" v="3040" actId="208"/>
          <ac:spMkLst>
            <pc:docMk/>
            <pc:sldMk cId="767961938" sldId="268"/>
            <ac:spMk id="85" creationId="{C9A5AD41-3E90-A044-ADF0-E150E44278C1}"/>
          </ac:spMkLst>
        </pc:spChg>
        <pc:spChg chg="mod">
          <ac:chgData name="Saeed Nejati" userId="a2362ee3-d6ec-46d8-81f4-c2bd574b6d37" providerId="ADAL" clId="{824B0311-4A6A-2143-B7ED-284DCFB50322}" dt="2018-12-02T02:12:27.063" v="3042" actId="208"/>
          <ac:spMkLst>
            <pc:docMk/>
            <pc:sldMk cId="767961938" sldId="268"/>
            <ac:spMk id="94" creationId="{381528A7-C9D0-5B47-87EC-7A9371C4D42A}"/>
          </ac:spMkLst>
        </pc:spChg>
        <pc:spChg chg="mod">
          <ac:chgData name="Saeed Nejati" userId="a2362ee3-d6ec-46d8-81f4-c2bd574b6d37" providerId="ADAL" clId="{824B0311-4A6A-2143-B7ED-284DCFB50322}" dt="2018-12-02T02:12:31.517" v="3044" actId="208"/>
          <ac:spMkLst>
            <pc:docMk/>
            <pc:sldMk cId="767961938" sldId="268"/>
            <ac:spMk id="102" creationId="{815FFBF1-140A-1541-83F1-629C42E078A4}"/>
          </ac:spMkLst>
        </pc:spChg>
        <pc:spChg chg="mod">
          <ac:chgData name="Saeed Nejati" userId="a2362ee3-d6ec-46d8-81f4-c2bd574b6d37" providerId="ADAL" clId="{824B0311-4A6A-2143-B7ED-284DCFB50322}" dt="2018-12-02T02:12:39.853" v="3047" actId="208"/>
          <ac:spMkLst>
            <pc:docMk/>
            <pc:sldMk cId="767961938" sldId="268"/>
            <ac:spMk id="106" creationId="{D0B16F02-00CE-BB44-A9D6-CE8591746613}"/>
          </ac:spMkLst>
        </pc:spChg>
        <pc:grpChg chg="add mod">
          <ac:chgData name="Saeed Nejati" userId="a2362ee3-d6ec-46d8-81f4-c2bd574b6d37" providerId="ADAL" clId="{824B0311-4A6A-2143-B7ED-284DCFB50322}" dt="2018-12-02T02:12:34.831" v="3045" actId="207"/>
          <ac:grpSpMkLst>
            <pc:docMk/>
            <pc:sldMk cId="767961938" sldId="268"/>
            <ac:grpSpMk id="84" creationId="{F1ABCB1D-3E1E-3948-B329-93CD8B86303F}"/>
          </ac:grpSpMkLst>
        </pc:grpChg>
        <pc:grpChg chg="add mod">
          <ac:chgData name="Saeed Nejati" userId="a2362ee3-d6ec-46d8-81f4-c2bd574b6d37" providerId="ADAL" clId="{824B0311-4A6A-2143-B7ED-284DCFB50322}" dt="2018-12-02T02:12:24.701" v="3041" actId="207"/>
          <ac:grpSpMkLst>
            <pc:docMk/>
            <pc:sldMk cId="767961938" sldId="268"/>
            <ac:grpSpMk id="92" creationId="{7AD0E63D-4CE5-3F49-9B84-4CB12E0E4CE0}"/>
          </ac:grpSpMkLst>
        </pc:grpChg>
        <pc:grpChg chg="add mod">
          <ac:chgData name="Saeed Nejati" userId="a2362ee3-d6ec-46d8-81f4-c2bd574b6d37" providerId="ADAL" clId="{824B0311-4A6A-2143-B7ED-284DCFB50322}" dt="2018-12-02T02:12:30.531" v="3043" actId="207"/>
          <ac:grpSpMkLst>
            <pc:docMk/>
            <pc:sldMk cId="767961938" sldId="268"/>
            <ac:grpSpMk id="100" creationId="{5EA73487-9B1A-A441-A4D4-891166C39CEE}"/>
          </ac:grpSpMkLst>
        </pc:grpChg>
        <pc:grpChg chg="add mod">
          <ac:chgData name="Saeed Nejati" userId="a2362ee3-d6ec-46d8-81f4-c2bd574b6d37" providerId="ADAL" clId="{824B0311-4A6A-2143-B7ED-284DCFB50322}" dt="2018-12-02T02:12:38.763" v="3046" actId="207"/>
          <ac:grpSpMkLst>
            <pc:docMk/>
            <pc:sldMk cId="767961938" sldId="268"/>
            <ac:grpSpMk id="105" creationId="{EDC13913-4066-1A4B-9891-26F51BE2D299}"/>
          </ac:grpSpMkLst>
        </pc:grpChg>
        <pc:cxnChg chg="mod">
          <ac:chgData name="Saeed Nejati" userId="a2362ee3-d6ec-46d8-81f4-c2bd574b6d37" providerId="ADAL" clId="{824B0311-4A6A-2143-B7ED-284DCFB50322}" dt="2018-12-01T23:35:36.440" v="2172" actId="14100"/>
          <ac:cxnSpMkLst>
            <pc:docMk/>
            <pc:sldMk cId="767961938" sldId="268"/>
            <ac:cxnSpMk id="14" creationId="{54A7E82C-BA43-F040-B7BC-22404211CA55}"/>
          </ac:cxnSpMkLst>
        </pc:cxnChg>
        <pc:cxnChg chg="mod">
          <ac:chgData name="Saeed Nejati" userId="a2362ee3-d6ec-46d8-81f4-c2bd574b6d37" providerId="ADAL" clId="{824B0311-4A6A-2143-B7ED-284DCFB50322}" dt="2018-12-01T23:30:15.252" v="2122" actId="1038"/>
          <ac:cxnSpMkLst>
            <pc:docMk/>
            <pc:sldMk cId="767961938" sldId="268"/>
            <ac:cxnSpMk id="19" creationId="{A041BF4F-5F4A-EE4C-8303-0112BFE4EE95}"/>
          </ac:cxnSpMkLst>
        </pc:cxnChg>
        <pc:cxnChg chg="mod">
          <ac:chgData name="Saeed Nejati" userId="a2362ee3-d6ec-46d8-81f4-c2bd574b6d37" providerId="ADAL" clId="{824B0311-4A6A-2143-B7ED-284DCFB50322}" dt="2018-12-01T23:30:15.252" v="2122" actId="1038"/>
          <ac:cxnSpMkLst>
            <pc:docMk/>
            <pc:sldMk cId="767961938" sldId="268"/>
            <ac:cxnSpMk id="21" creationId="{22DF78C1-D704-5147-8497-FDBA0BA0391F}"/>
          </ac:cxnSpMkLst>
        </pc:cxnChg>
        <pc:cxnChg chg="add mod">
          <ac:chgData name="Saeed Nejati" userId="a2362ee3-d6ec-46d8-81f4-c2bd574b6d37" providerId="ADAL" clId="{824B0311-4A6A-2143-B7ED-284DCFB50322}" dt="2018-12-02T02:14:09.550" v="3053" actId="14100"/>
          <ac:cxnSpMkLst>
            <pc:docMk/>
            <pc:sldMk cId="767961938" sldId="268"/>
            <ac:cxnSpMk id="22" creationId="{A83E04A5-7444-3B4D-9655-5DE0BCD98E26}"/>
          </ac:cxnSpMkLst>
        </pc:cxnChg>
        <pc:cxnChg chg="mod">
          <ac:chgData name="Saeed Nejati" userId="a2362ee3-d6ec-46d8-81f4-c2bd574b6d37" providerId="ADAL" clId="{824B0311-4A6A-2143-B7ED-284DCFB50322}" dt="2018-12-01T23:33:29.686" v="2149" actId="1038"/>
          <ac:cxnSpMkLst>
            <pc:docMk/>
            <pc:sldMk cId="767961938" sldId="268"/>
            <ac:cxnSpMk id="28" creationId="{D618A721-B667-4A4C-BBA5-797DDCA62EF2}"/>
          </ac:cxnSpMkLst>
        </pc:cxnChg>
        <pc:cxnChg chg="mod">
          <ac:chgData name="Saeed Nejati" userId="a2362ee3-d6ec-46d8-81f4-c2bd574b6d37" providerId="ADAL" clId="{824B0311-4A6A-2143-B7ED-284DCFB50322}" dt="2018-12-01T23:34:42.166" v="2166" actId="1035"/>
          <ac:cxnSpMkLst>
            <pc:docMk/>
            <pc:sldMk cId="767961938" sldId="268"/>
            <ac:cxnSpMk id="30" creationId="{D66B4A4B-BC61-6A48-933B-B72F0D268D9C}"/>
          </ac:cxnSpMkLst>
        </pc:cxnChg>
        <pc:cxnChg chg="mod">
          <ac:chgData name="Saeed Nejati" userId="a2362ee3-d6ec-46d8-81f4-c2bd574b6d37" providerId="ADAL" clId="{824B0311-4A6A-2143-B7ED-284DCFB50322}" dt="2018-12-01T23:35:08.315" v="2171" actId="1038"/>
          <ac:cxnSpMkLst>
            <pc:docMk/>
            <pc:sldMk cId="767961938" sldId="268"/>
            <ac:cxnSpMk id="32" creationId="{BD608866-960B-324F-BD59-029D697630D9}"/>
          </ac:cxnSpMkLst>
        </pc:cxnChg>
        <pc:cxnChg chg="mod">
          <ac:chgData name="Saeed Nejati" userId="a2362ee3-d6ec-46d8-81f4-c2bd574b6d37" providerId="ADAL" clId="{824B0311-4A6A-2143-B7ED-284DCFB50322}" dt="2018-12-01T23:34:25.721" v="2165" actId="1038"/>
          <ac:cxnSpMkLst>
            <pc:docMk/>
            <pc:sldMk cId="767961938" sldId="268"/>
            <ac:cxnSpMk id="36" creationId="{53D5429A-25FC-704D-B6BE-6525E4EBEE63}"/>
          </ac:cxnSpMkLst>
        </pc:cxnChg>
        <pc:cxnChg chg="mod">
          <ac:chgData name="Saeed Nejati" userId="a2362ee3-d6ec-46d8-81f4-c2bd574b6d37" providerId="ADAL" clId="{824B0311-4A6A-2143-B7ED-284DCFB50322}" dt="2018-12-01T23:34:25.721" v="2165" actId="1038"/>
          <ac:cxnSpMkLst>
            <pc:docMk/>
            <pc:sldMk cId="767961938" sldId="268"/>
            <ac:cxnSpMk id="38" creationId="{4483E4D8-6189-624C-9F60-C7E4BF89BF92}"/>
          </ac:cxnSpMkLst>
        </pc:cxnChg>
        <pc:cxnChg chg="del mod">
          <ac:chgData name="Saeed Nejati" userId="a2362ee3-d6ec-46d8-81f4-c2bd574b6d37" providerId="ADAL" clId="{824B0311-4A6A-2143-B7ED-284DCFB50322}" dt="2018-12-01T23:21:59.888" v="2071" actId="478"/>
          <ac:cxnSpMkLst>
            <pc:docMk/>
            <pc:sldMk cId="767961938" sldId="268"/>
            <ac:cxnSpMk id="40" creationId="{835323D2-434E-EB43-B8DD-CCFAF052C8AA}"/>
          </ac:cxnSpMkLst>
        </pc:cxnChg>
        <pc:cxnChg chg="mod">
          <ac:chgData name="Saeed Nejati" userId="a2362ee3-d6ec-46d8-81f4-c2bd574b6d37" providerId="ADAL" clId="{824B0311-4A6A-2143-B7ED-284DCFB50322}" dt="2018-12-02T02:10:19.293" v="3035" actId="1076"/>
          <ac:cxnSpMkLst>
            <pc:docMk/>
            <pc:sldMk cId="767961938" sldId="268"/>
            <ac:cxnSpMk id="59" creationId="{F4350C4A-2B15-104F-BBA5-17C818AB4CE5}"/>
          </ac:cxnSpMkLst>
        </pc:cxnChg>
        <pc:cxnChg chg="mod">
          <ac:chgData name="Saeed Nejati" userId="a2362ee3-d6ec-46d8-81f4-c2bd574b6d37" providerId="ADAL" clId="{824B0311-4A6A-2143-B7ED-284DCFB50322}" dt="2018-12-02T02:14:53.772" v="3055" actId="14100"/>
          <ac:cxnSpMkLst>
            <pc:docMk/>
            <pc:sldMk cId="767961938" sldId="268"/>
            <ac:cxnSpMk id="67" creationId="{AB85A3DF-3D18-0C4B-A2AA-1F9FF1D09606}"/>
          </ac:cxnSpMkLst>
        </pc:cxnChg>
        <pc:cxnChg chg="mod">
          <ac:chgData name="Saeed Nejati" userId="a2362ee3-d6ec-46d8-81f4-c2bd574b6d37" providerId="ADAL" clId="{824B0311-4A6A-2143-B7ED-284DCFB50322}" dt="2018-12-01T23:34:42.166" v="2166" actId="1035"/>
          <ac:cxnSpMkLst>
            <pc:docMk/>
            <pc:sldMk cId="767961938" sldId="268"/>
            <ac:cxnSpMk id="77" creationId="{F5A82643-9EEE-BE4F-A253-3AB590C831A8}"/>
          </ac:cxnSpMkLst>
        </pc:cxnChg>
        <pc:cxnChg chg="mod">
          <ac:chgData name="Saeed Nejati" userId="a2362ee3-d6ec-46d8-81f4-c2bd574b6d37" providerId="ADAL" clId="{824B0311-4A6A-2143-B7ED-284DCFB50322}" dt="2018-12-02T02:15:02.925" v="3056" actId="14100"/>
          <ac:cxnSpMkLst>
            <pc:docMk/>
            <pc:sldMk cId="767961938" sldId="268"/>
            <ac:cxnSpMk id="78" creationId="{A46312BC-686F-3646-9E14-3B9CF5FE189A}"/>
          </ac:cxnSpMkLst>
        </pc:cxnChg>
        <pc:cxnChg chg="mod">
          <ac:chgData name="Saeed Nejati" userId="a2362ee3-d6ec-46d8-81f4-c2bd574b6d37" providerId="ADAL" clId="{824B0311-4A6A-2143-B7ED-284DCFB50322}" dt="2018-12-01T23:35:08.315" v="2171" actId="1038"/>
          <ac:cxnSpMkLst>
            <pc:docMk/>
            <pc:sldMk cId="767961938" sldId="268"/>
            <ac:cxnSpMk id="79" creationId="{E49D4C7C-3BED-454B-87F6-FE44FD09B510}"/>
          </ac:cxnSpMkLst>
        </pc:cxnChg>
        <pc:cxnChg chg="mod">
          <ac:chgData name="Saeed Nejati" userId="a2362ee3-d6ec-46d8-81f4-c2bd574b6d37" providerId="ADAL" clId="{824B0311-4A6A-2143-B7ED-284DCFB50322}" dt="2018-12-01T23:35:08.315" v="2171" actId="1038"/>
          <ac:cxnSpMkLst>
            <pc:docMk/>
            <pc:sldMk cId="767961938" sldId="268"/>
            <ac:cxnSpMk id="83" creationId="{674C3002-57E6-3E4B-B694-24208099F114}"/>
          </ac:cxnSpMkLst>
        </pc:cxnChg>
        <pc:cxnChg chg="mod">
          <ac:chgData name="Saeed Nejati" userId="a2362ee3-d6ec-46d8-81f4-c2bd574b6d37" providerId="ADAL" clId="{824B0311-4A6A-2143-B7ED-284DCFB50322}" dt="2018-12-02T02:12:13.991" v="3040" actId="208"/>
          <ac:cxnSpMkLst>
            <pc:docMk/>
            <pc:sldMk cId="767961938" sldId="268"/>
            <ac:cxnSpMk id="86" creationId="{DAC4CF15-7141-B744-95D4-11929438140B}"/>
          </ac:cxnSpMkLst>
        </pc:cxnChg>
        <pc:cxnChg chg="mod">
          <ac:chgData name="Saeed Nejati" userId="a2362ee3-d6ec-46d8-81f4-c2bd574b6d37" providerId="ADAL" clId="{824B0311-4A6A-2143-B7ED-284DCFB50322}" dt="2018-12-02T02:12:13.991" v="3040" actId="208"/>
          <ac:cxnSpMkLst>
            <pc:docMk/>
            <pc:sldMk cId="767961938" sldId="268"/>
            <ac:cxnSpMk id="87" creationId="{2CD2B0FD-38C5-0B42-B5E8-B1596F886E65}"/>
          </ac:cxnSpMkLst>
        </pc:cxnChg>
        <pc:cxnChg chg="mod">
          <ac:chgData name="Saeed Nejati" userId="a2362ee3-d6ec-46d8-81f4-c2bd574b6d37" providerId="ADAL" clId="{824B0311-4A6A-2143-B7ED-284DCFB50322}" dt="2018-12-01T23:35:50.772" v="2174" actId="14100"/>
          <ac:cxnSpMkLst>
            <pc:docMk/>
            <pc:sldMk cId="767961938" sldId="268"/>
            <ac:cxnSpMk id="91" creationId="{5D05DD17-BB3C-A648-BEC6-8AE0C0406263}"/>
          </ac:cxnSpMkLst>
        </pc:cxnChg>
        <pc:cxnChg chg="mod">
          <ac:chgData name="Saeed Nejati" userId="a2362ee3-d6ec-46d8-81f4-c2bd574b6d37" providerId="ADAL" clId="{824B0311-4A6A-2143-B7ED-284DCFB50322}" dt="2018-12-02T02:12:27.063" v="3042" actId="208"/>
          <ac:cxnSpMkLst>
            <pc:docMk/>
            <pc:sldMk cId="767961938" sldId="268"/>
            <ac:cxnSpMk id="96" creationId="{A700A48C-6061-FD45-B78E-6EA46E7FA20A}"/>
          </ac:cxnSpMkLst>
        </pc:cxnChg>
        <pc:cxnChg chg="mod">
          <ac:chgData name="Saeed Nejati" userId="a2362ee3-d6ec-46d8-81f4-c2bd574b6d37" providerId="ADAL" clId="{824B0311-4A6A-2143-B7ED-284DCFB50322}" dt="2018-12-01T23:36:03.265" v="2176" actId="14100"/>
          <ac:cxnSpMkLst>
            <pc:docMk/>
            <pc:sldMk cId="767961938" sldId="268"/>
            <ac:cxnSpMk id="97" creationId="{A667A76E-5916-6549-B6C4-9E37228401C1}"/>
          </ac:cxnSpMkLst>
        </pc:cxnChg>
        <pc:cxnChg chg="mod">
          <ac:chgData name="Saeed Nejati" userId="a2362ee3-d6ec-46d8-81f4-c2bd574b6d37" providerId="ADAL" clId="{824B0311-4A6A-2143-B7ED-284DCFB50322}" dt="2018-12-02T02:12:27.063" v="3042" actId="208"/>
          <ac:cxnSpMkLst>
            <pc:docMk/>
            <pc:sldMk cId="767961938" sldId="268"/>
            <ac:cxnSpMk id="98" creationId="{4E6FFD2C-2805-2E40-AF71-138279DB147C}"/>
          </ac:cxnSpMkLst>
        </pc:cxnChg>
        <pc:cxnChg chg="mod">
          <ac:chgData name="Saeed Nejati" userId="a2362ee3-d6ec-46d8-81f4-c2bd574b6d37" providerId="ADAL" clId="{824B0311-4A6A-2143-B7ED-284DCFB50322}" dt="2018-12-02T02:12:31.517" v="3044" actId="208"/>
          <ac:cxnSpMkLst>
            <pc:docMk/>
            <pc:sldMk cId="767961938" sldId="268"/>
            <ac:cxnSpMk id="103" creationId="{A8E8DD06-C3D7-C94B-9A88-A86800C97964}"/>
          </ac:cxnSpMkLst>
        </pc:cxnChg>
        <pc:cxnChg chg="mod">
          <ac:chgData name="Saeed Nejati" userId="a2362ee3-d6ec-46d8-81f4-c2bd574b6d37" providerId="ADAL" clId="{824B0311-4A6A-2143-B7ED-284DCFB50322}" dt="2018-12-02T02:12:31.517" v="3044" actId="208"/>
          <ac:cxnSpMkLst>
            <pc:docMk/>
            <pc:sldMk cId="767961938" sldId="268"/>
            <ac:cxnSpMk id="104" creationId="{0FB865F9-3D3D-A947-9814-7921A006D8D0}"/>
          </ac:cxnSpMkLst>
        </pc:cxnChg>
        <pc:cxnChg chg="mod">
          <ac:chgData name="Saeed Nejati" userId="a2362ee3-d6ec-46d8-81f4-c2bd574b6d37" providerId="ADAL" clId="{824B0311-4A6A-2143-B7ED-284DCFB50322}" dt="2018-12-02T02:12:39.853" v="3047" actId="208"/>
          <ac:cxnSpMkLst>
            <pc:docMk/>
            <pc:sldMk cId="767961938" sldId="268"/>
            <ac:cxnSpMk id="108" creationId="{58028897-25C1-7A42-A113-21B44C107A69}"/>
          </ac:cxnSpMkLst>
        </pc:cxnChg>
        <pc:cxnChg chg="mod">
          <ac:chgData name="Saeed Nejati" userId="a2362ee3-d6ec-46d8-81f4-c2bd574b6d37" providerId="ADAL" clId="{824B0311-4A6A-2143-B7ED-284DCFB50322}" dt="2018-12-02T02:12:39.853" v="3047" actId="208"/>
          <ac:cxnSpMkLst>
            <pc:docMk/>
            <pc:sldMk cId="767961938" sldId="268"/>
            <ac:cxnSpMk id="109" creationId="{A76E34B5-A642-C24B-942C-FF1926C993C3}"/>
          </ac:cxnSpMkLst>
        </pc:cxnChg>
        <pc:cxnChg chg="add mod">
          <ac:chgData name="Saeed Nejati" userId="a2362ee3-d6ec-46d8-81f4-c2bd574b6d37" providerId="ADAL" clId="{824B0311-4A6A-2143-B7ED-284DCFB50322}" dt="2018-12-02T02:10:35.199" v="3036" actId="1076"/>
          <ac:cxnSpMkLst>
            <pc:docMk/>
            <pc:sldMk cId="767961938" sldId="268"/>
            <ac:cxnSpMk id="120" creationId="{1AEE7B2A-31C9-9A45-BC00-442DA1DE0C7A}"/>
          </ac:cxnSpMkLst>
        </pc:cxnChg>
        <pc:cxnChg chg="add mod">
          <ac:chgData name="Saeed Nejati" userId="a2362ee3-d6ec-46d8-81f4-c2bd574b6d37" providerId="ADAL" clId="{824B0311-4A6A-2143-B7ED-284DCFB50322}" dt="2018-12-02T02:10:51.576" v="3038" actId="1076"/>
          <ac:cxnSpMkLst>
            <pc:docMk/>
            <pc:sldMk cId="767961938" sldId="268"/>
            <ac:cxnSpMk id="121" creationId="{9136583D-72AC-2D44-AAD9-357563837896}"/>
          </ac:cxnSpMkLst>
        </pc:cxnChg>
      </pc:sldChg>
      <pc:sldChg chg="ord">
        <pc:chgData name="Saeed Nejati" userId="a2362ee3-d6ec-46d8-81f4-c2bd574b6d37" providerId="ADAL" clId="{824B0311-4A6A-2143-B7ED-284DCFB50322}" dt="2018-12-02T02:59:57.644" v="4207"/>
        <pc:sldMkLst>
          <pc:docMk/>
          <pc:sldMk cId="2077743415" sldId="270"/>
        </pc:sldMkLst>
      </pc:sldChg>
      <pc:sldChg chg="ord">
        <pc:chgData name="Saeed Nejati" userId="a2362ee3-d6ec-46d8-81f4-c2bd574b6d37" providerId="ADAL" clId="{824B0311-4A6A-2143-B7ED-284DCFB50322}" dt="2018-12-02T02:59:57.644" v="4207"/>
        <pc:sldMkLst>
          <pc:docMk/>
          <pc:sldMk cId="1940258696" sldId="271"/>
        </pc:sldMkLst>
      </pc:sldChg>
      <pc:sldChg chg="modSp">
        <pc:chgData name="Saeed Nejati" userId="a2362ee3-d6ec-46d8-81f4-c2bd574b6d37" providerId="ADAL" clId="{824B0311-4A6A-2143-B7ED-284DCFB50322}" dt="2018-12-02T03:02:41.985" v="4318" actId="20577"/>
        <pc:sldMkLst>
          <pc:docMk/>
          <pc:sldMk cId="1706611482" sldId="273"/>
        </pc:sldMkLst>
        <pc:spChg chg="mod">
          <ac:chgData name="Saeed Nejati" userId="a2362ee3-d6ec-46d8-81f4-c2bd574b6d37" providerId="ADAL" clId="{824B0311-4A6A-2143-B7ED-284DCFB50322}" dt="2018-12-02T03:02:41.985" v="4318" actId="20577"/>
          <ac:spMkLst>
            <pc:docMk/>
            <pc:sldMk cId="1706611482" sldId="273"/>
            <ac:spMk id="2" creationId="{22BAA7A3-8D86-7E45-99DD-CE10C113710F}"/>
          </ac:spMkLst>
        </pc:spChg>
      </pc:sldChg>
      <pc:sldChg chg="addSp delSp modSp ord">
        <pc:chgData name="Saeed Nejati" userId="a2362ee3-d6ec-46d8-81f4-c2bd574b6d37" providerId="ADAL" clId="{824B0311-4A6A-2143-B7ED-284DCFB50322}" dt="2018-12-02T03:13:12.419" v="4376" actId="20577"/>
        <pc:sldMkLst>
          <pc:docMk/>
          <pc:sldMk cId="38609879" sldId="274"/>
        </pc:sldMkLst>
        <pc:spChg chg="mod">
          <ac:chgData name="Saeed Nejati" userId="a2362ee3-d6ec-46d8-81f4-c2bd574b6d37" providerId="ADAL" clId="{824B0311-4A6A-2143-B7ED-284DCFB50322}" dt="2018-12-02T03:13:12.419" v="4376" actId="20577"/>
          <ac:spMkLst>
            <pc:docMk/>
            <pc:sldMk cId="38609879" sldId="274"/>
            <ac:spMk id="3" creationId="{4BB76233-CA4E-8E46-BF43-9311E470BCBD}"/>
          </ac:spMkLst>
        </pc:spChg>
        <pc:spChg chg="del">
          <ac:chgData name="Saeed Nejati" userId="a2362ee3-d6ec-46d8-81f4-c2bd574b6d37" providerId="ADAL" clId="{824B0311-4A6A-2143-B7ED-284DCFB50322}" dt="2018-12-01T23:36:22.075" v="2177" actId="478"/>
          <ac:spMkLst>
            <pc:docMk/>
            <pc:sldMk cId="38609879" sldId="274"/>
            <ac:spMk id="5" creationId="{BF895092-1C09-114B-B2FC-073153E961C8}"/>
          </ac:spMkLst>
        </pc:spChg>
        <pc:spChg chg="mod">
          <ac:chgData name="Saeed Nejati" userId="a2362ee3-d6ec-46d8-81f4-c2bd574b6d37" providerId="ADAL" clId="{824B0311-4A6A-2143-B7ED-284DCFB50322}" dt="2018-12-02T02:13:03.102" v="3049" actId="208"/>
          <ac:spMkLst>
            <pc:docMk/>
            <pc:sldMk cId="38609879" sldId="274"/>
            <ac:spMk id="7" creationId="{5B0AC980-2F67-D24F-AE8A-09DB4247F96E}"/>
          </ac:spMkLst>
        </pc:spChg>
        <pc:grpChg chg="add mod">
          <ac:chgData name="Saeed Nejati" userId="a2362ee3-d6ec-46d8-81f4-c2bd574b6d37" providerId="ADAL" clId="{824B0311-4A6A-2143-B7ED-284DCFB50322}" dt="2018-12-02T02:13:02.101" v="3048" actId="207"/>
          <ac:grpSpMkLst>
            <pc:docMk/>
            <pc:sldMk cId="38609879" sldId="274"/>
            <ac:grpSpMk id="6" creationId="{8C9108DA-1BDF-F44B-B006-C95C0A7BA416}"/>
          </ac:grpSpMkLst>
        </pc:grpChg>
        <pc:cxnChg chg="mod">
          <ac:chgData name="Saeed Nejati" userId="a2362ee3-d6ec-46d8-81f4-c2bd574b6d37" providerId="ADAL" clId="{824B0311-4A6A-2143-B7ED-284DCFB50322}" dt="2018-12-02T02:13:03.102" v="3049" actId="208"/>
          <ac:cxnSpMkLst>
            <pc:docMk/>
            <pc:sldMk cId="38609879" sldId="274"/>
            <ac:cxnSpMk id="8" creationId="{68AC1FAE-7F71-864E-96C8-F8C55E35BDFC}"/>
          </ac:cxnSpMkLst>
        </pc:cxnChg>
        <pc:cxnChg chg="mod">
          <ac:chgData name="Saeed Nejati" userId="a2362ee3-d6ec-46d8-81f4-c2bd574b6d37" providerId="ADAL" clId="{824B0311-4A6A-2143-B7ED-284DCFB50322}" dt="2018-12-02T02:13:03.102" v="3049" actId="208"/>
          <ac:cxnSpMkLst>
            <pc:docMk/>
            <pc:sldMk cId="38609879" sldId="274"/>
            <ac:cxnSpMk id="9" creationId="{77B87BC3-BD46-BA46-9FC1-AFF1B0A1AFF3}"/>
          </ac:cxnSpMkLst>
        </pc:cxnChg>
      </pc:sldChg>
      <pc:sldChg chg="ord">
        <pc:chgData name="Saeed Nejati" userId="a2362ee3-d6ec-46d8-81f4-c2bd574b6d37" providerId="ADAL" clId="{824B0311-4A6A-2143-B7ED-284DCFB50322}" dt="2018-12-02T02:59:57.644" v="4207"/>
        <pc:sldMkLst>
          <pc:docMk/>
          <pc:sldMk cId="1131046348" sldId="276"/>
        </pc:sldMkLst>
      </pc:sldChg>
      <pc:sldChg chg="modSp">
        <pc:chgData name="Saeed Nejati" userId="a2362ee3-d6ec-46d8-81f4-c2bd574b6d37" providerId="ADAL" clId="{824B0311-4A6A-2143-B7ED-284DCFB50322}" dt="2018-12-02T03:03:58.270" v="4373" actId="20577"/>
        <pc:sldMkLst>
          <pc:docMk/>
          <pc:sldMk cId="1686953518" sldId="279"/>
        </pc:sldMkLst>
        <pc:spChg chg="mod">
          <ac:chgData name="Saeed Nejati" userId="a2362ee3-d6ec-46d8-81f4-c2bd574b6d37" providerId="ADAL" clId="{824B0311-4A6A-2143-B7ED-284DCFB50322}" dt="2018-12-02T03:03:12.169" v="4326" actId="20577"/>
          <ac:spMkLst>
            <pc:docMk/>
            <pc:sldMk cId="1686953518" sldId="279"/>
            <ac:spMk id="5" creationId="{BDD06424-6386-F840-AE0E-2DDB02507C77}"/>
          </ac:spMkLst>
        </pc:spChg>
        <pc:spChg chg="mod">
          <ac:chgData name="Saeed Nejati" userId="a2362ee3-d6ec-46d8-81f4-c2bd574b6d37" providerId="ADAL" clId="{824B0311-4A6A-2143-B7ED-284DCFB50322}" dt="2018-12-02T03:03:58.270" v="4373" actId="20577"/>
          <ac:spMkLst>
            <pc:docMk/>
            <pc:sldMk cId="1686953518" sldId="279"/>
            <ac:spMk id="6" creationId="{0AFC004B-F97E-CE42-8BEC-E0C3C40D69A1}"/>
          </ac:spMkLst>
        </pc:spChg>
      </pc:sldChg>
      <pc:sldChg chg="modSp">
        <pc:chgData name="Saeed Nejati" userId="a2362ee3-d6ec-46d8-81f4-c2bd574b6d37" providerId="ADAL" clId="{824B0311-4A6A-2143-B7ED-284DCFB50322}" dt="2018-12-02T03:01:50.045" v="4301" actId="14100"/>
        <pc:sldMkLst>
          <pc:docMk/>
          <pc:sldMk cId="758604494" sldId="280"/>
        </pc:sldMkLst>
        <pc:spChg chg="mod">
          <ac:chgData name="Saeed Nejati" userId="a2362ee3-d6ec-46d8-81f4-c2bd574b6d37" providerId="ADAL" clId="{824B0311-4A6A-2143-B7ED-284DCFB50322}" dt="2018-12-02T03:01:50.045" v="4301" actId="14100"/>
          <ac:spMkLst>
            <pc:docMk/>
            <pc:sldMk cId="758604494" sldId="280"/>
            <ac:spMk id="5" creationId="{1FD9ACBF-661F-334A-AE54-B539F818FD44}"/>
          </ac:spMkLst>
        </pc:spChg>
        <pc:spChg chg="mod">
          <ac:chgData name="Saeed Nejati" userId="a2362ee3-d6ec-46d8-81f4-c2bd574b6d37" providerId="ADAL" clId="{824B0311-4A6A-2143-B7ED-284DCFB50322}" dt="2018-12-02T03:00:52.666" v="4265" actId="20577"/>
          <ac:spMkLst>
            <pc:docMk/>
            <pc:sldMk cId="758604494" sldId="280"/>
            <ac:spMk id="6" creationId="{03371D3D-50D4-A749-B757-8A68D8904433}"/>
          </ac:spMkLst>
        </pc:spChg>
      </pc:sldChg>
      <pc:sldChg chg="modSp">
        <pc:chgData name="Saeed Nejati" userId="a2362ee3-d6ec-46d8-81f4-c2bd574b6d37" providerId="ADAL" clId="{824B0311-4A6A-2143-B7ED-284DCFB50322}" dt="2018-12-02T03:15:22.231" v="4382" actId="207"/>
        <pc:sldMkLst>
          <pc:docMk/>
          <pc:sldMk cId="2864685745" sldId="283"/>
        </pc:sldMkLst>
        <pc:spChg chg="mod">
          <ac:chgData name="Saeed Nejati" userId="a2362ee3-d6ec-46d8-81f4-c2bd574b6d37" providerId="ADAL" clId="{824B0311-4A6A-2143-B7ED-284DCFB50322}" dt="2018-12-02T03:14:55.226" v="4378" actId="207"/>
          <ac:spMkLst>
            <pc:docMk/>
            <pc:sldMk cId="2864685745" sldId="283"/>
            <ac:spMk id="4" creationId="{4C75F06B-67F7-A443-88C7-E8819F04B225}"/>
          </ac:spMkLst>
        </pc:spChg>
        <pc:spChg chg="mod">
          <ac:chgData name="Saeed Nejati" userId="a2362ee3-d6ec-46d8-81f4-c2bd574b6d37" providerId="ADAL" clId="{824B0311-4A6A-2143-B7ED-284DCFB50322}" dt="2018-12-02T03:14:50.017" v="4377" actId="207"/>
          <ac:spMkLst>
            <pc:docMk/>
            <pc:sldMk cId="2864685745" sldId="283"/>
            <ac:spMk id="7" creationId="{C09C9077-36FC-1A42-BE53-E34CC48F6A6F}"/>
          </ac:spMkLst>
        </pc:spChg>
        <pc:spChg chg="mod">
          <ac:chgData name="Saeed Nejati" userId="a2362ee3-d6ec-46d8-81f4-c2bd574b6d37" providerId="ADAL" clId="{824B0311-4A6A-2143-B7ED-284DCFB50322}" dt="2018-12-02T03:15:06.382" v="4379" actId="207"/>
          <ac:spMkLst>
            <pc:docMk/>
            <pc:sldMk cId="2864685745" sldId="283"/>
            <ac:spMk id="8" creationId="{5120A931-067A-C54F-B182-96CD5898F954}"/>
          </ac:spMkLst>
        </pc:spChg>
        <pc:spChg chg="mod">
          <ac:chgData name="Saeed Nejati" userId="a2362ee3-d6ec-46d8-81f4-c2bd574b6d37" providerId="ADAL" clId="{824B0311-4A6A-2143-B7ED-284DCFB50322}" dt="2018-12-02T03:15:10.513" v="4380" actId="207"/>
          <ac:spMkLst>
            <pc:docMk/>
            <pc:sldMk cId="2864685745" sldId="283"/>
            <ac:spMk id="10" creationId="{74DBBF96-F718-4B42-B7D4-AF3D93ED80A4}"/>
          </ac:spMkLst>
        </pc:spChg>
        <pc:spChg chg="mod">
          <ac:chgData name="Saeed Nejati" userId="a2362ee3-d6ec-46d8-81f4-c2bd574b6d37" providerId="ADAL" clId="{824B0311-4A6A-2143-B7ED-284DCFB50322}" dt="2018-12-02T03:15:17.849" v="4381" actId="207"/>
          <ac:spMkLst>
            <pc:docMk/>
            <pc:sldMk cId="2864685745" sldId="283"/>
            <ac:spMk id="33" creationId="{4CF7FD22-137D-7744-AEDC-49C43AEDA65D}"/>
          </ac:spMkLst>
        </pc:spChg>
        <pc:spChg chg="mod">
          <ac:chgData name="Saeed Nejati" userId="a2362ee3-d6ec-46d8-81f4-c2bd574b6d37" providerId="ADAL" clId="{824B0311-4A6A-2143-B7ED-284DCFB50322}" dt="2018-12-02T03:15:22.231" v="4382" actId="207"/>
          <ac:spMkLst>
            <pc:docMk/>
            <pc:sldMk cId="2864685745" sldId="283"/>
            <ac:spMk id="44" creationId="{D9F34865-D6C5-9647-B3A4-7828008D97BD}"/>
          </ac:spMkLst>
        </pc:spChg>
      </pc:sldChg>
      <pc:sldChg chg="addSp modSp add modNotesTx">
        <pc:chgData name="Saeed Nejati" userId="a2362ee3-d6ec-46d8-81f4-c2bd574b6d37" providerId="ADAL" clId="{824B0311-4A6A-2143-B7ED-284DCFB50322}" dt="2018-12-02T04:57:06.255" v="5549" actId="113"/>
        <pc:sldMkLst>
          <pc:docMk/>
          <pc:sldMk cId="3447919447" sldId="285"/>
        </pc:sldMkLst>
        <pc:spChg chg="mod">
          <ac:chgData name="Saeed Nejati" userId="a2362ee3-d6ec-46d8-81f4-c2bd574b6d37" providerId="ADAL" clId="{824B0311-4A6A-2143-B7ED-284DCFB50322}" dt="2018-12-02T04:57:06.255" v="5549" actId="113"/>
          <ac:spMkLst>
            <pc:docMk/>
            <pc:sldMk cId="3447919447" sldId="285"/>
            <ac:spMk id="3" creationId="{267C2682-0E14-8243-8924-5C14699E028A}"/>
          </ac:spMkLst>
        </pc:spChg>
        <pc:spChg chg="add mod">
          <ac:chgData name="Saeed Nejati" userId="a2362ee3-d6ec-46d8-81f4-c2bd574b6d37" providerId="ADAL" clId="{824B0311-4A6A-2143-B7ED-284DCFB50322}" dt="2018-12-02T04:56:40.340" v="5537" actId="1076"/>
          <ac:spMkLst>
            <pc:docMk/>
            <pc:sldMk cId="3447919447" sldId="285"/>
            <ac:spMk id="5" creationId="{05EE91F5-9351-5942-8B1C-381E52CE7EB3}"/>
          </ac:spMkLst>
        </pc:spChg>
        <pc:spChg chg="add mod">
          <ac:chgData name="Saeed Nejati" userId="a2362ee3-d6ec-46d8-81f4-c2bd574b6d37" providerId="ADAL" clId="{824B0311-4A6A-2143-B7ED-284DCFB50322}" dt="2018-12-02T04:56:40.340" v="5537" actId="1076"/>
          <ac:spMkLst>
            <pc:docMk/>
            <pc:sldMk cId="3447919447" sldId="285"/>
            <ac:spMk id="6" creationId="{1AB6BB4D-BDAD-C642-A34C-2000DC515AFA}"/>
          </ac:spMkLst>
        </pc:spChg>
        <pc:spChg chg="add mod">
          <ac:chgData name="Saeed Nejati" userId="a2362ee3-d6ec-46d8-81f4-c2bd574b6d37" providerId="ADAL" clId="{824B0311-4A6A-2143-B7ED-284DCFB50322}" dt="2018-12-02T04:56:40.340" v="5537" actId="1076"/>
          <ac:spMkLst>
            <pc:docMk/>
            <pc:sldMk cId="3447919447" sldId="285"/>
            <ac:spMk id="7" creationId="{C5DDA847-959E-A54F-B97B-2B682E542672}"/>
          </ac:spMkLst>
        </pc:spChg>
        <pc:spChg chg="add mod">
          <ac:chgData name="Saeed Nejati" userId="a2362ee3-d6ec-46d8-81f4-c2bd574b6d37" providerId="ADAL" clId="{824B0311-4A6A-2143-B7ED-284DCFB50322}" dt="2018-12-02T04:56:40.340" v="5537" actId="1076"/>
          <ac:spMkLst>
            <pc:docMk/>
            <pc:sldMk cId="3447919447" sldId="285"/>
            <ac:spMk id="8" creationId="{E626B09A-72E0-1F4D-B605-1652FD19CB86}"/>
          </ac:spMkLst>
        </pc:spChg>
        <pc:spChg chg="add mod">
          <ac:chgData name="Saeed Nejati" userId="a2362ee3-d6ec-46d8-81f4-c2bd574b6d37" providerId="ADAL" clId="{824B0311-4A6A-2143-B7ED-284DCFB50322}" dt="2018-12-02T04:56:40.340" v="5537" actId="1076"/>
          <ac:spMkLst>
            <pc:docMk/>
            <pc:sldMk cId="3447919447" sldId="285"/>
            <ac:spMk id="9" creationId="{2B20BBE7-F09D-A14E-937E-00AB41EE2CD7}"/>
          </ac:spMkLst>
        </pc:spChg>
        <pc:spChg chg="add mod">
          <ac:chgData name="Saeed Nejati" userId="a2362ee3-d6ec-46d8-81f4-c2bd574b6d37" providerId="ADAL" clId="{824B0311-4A6A-2143-B7ED-284DCFB50322}" dt="2018-12-02T04:56:40.340" v="5537" actId="1076"/>
          <ac:spMkLst>
            <pc:docMk/>
            <pc:sldMk cId="3447919447" sldId="285"/>
            <ac:spMk id="10" creationId="{95C251DE-C5FA-D548-B95C-F9C3F5C45E5C}"/>
          </ac:spMkLst>
        </pc:spChg>
        <pc:cxnChg chg="add mod">
          <ac:chgData name="Saeed Nejati" userId="a2362ee3-d6ec-46d8-81f4-c2bd574b6d37" providerId="ADAL" clId="{824B0311-4A6A-2143-B7ED-284DCFB50322}" dt="2018-12-02T04:56:40.340" v="5537" actId="1076"/>
          <ac:cxnSpMkLst>
            <pc:docMk/>
            <pc:sldMk cId="3447919447" sldId="285"/>
            <ac:cxnSpMk id="11" creationId="{42B8603C-1051-9448-8761-96361C2187E2}"/>
          </ac:cxnSpMkLst>
        </pc:cxnChg>
        <pc:cxnChg chg="add mod">
          <ac:chgData name="Saeed Nejati" userId="a2362ee3-d6ec-46d8-81f4-c2bd574b6d37" providerId="ADAL" clId="{824B0311-4A6A-2143-B7ED-284DCFB50322}" dt="2018-12-02T04:56:40.340" v="5537" actId="1076"/>
          <ac:cxnSpMkLst>
            <pc:docMk/>
            <pc:sldMk cId="3447919447" sldId="285"/>
            <ac:cxnSpMk id="12" creationId="{F92D7324-B3D0-7042-9C61-7DB2DE4B1D9A}"/>
          </ac:cxnSpMkLst>
        </pc:cxnChg>
        <pc:cxnChg chg="add mod">
          <ac:chgData name="Saeed Nejati" userId="a2362ee3-d6ec-46d8-81f4-c2bd574b6d37" providerId="ADAL" clId="{824B0311-4A6A-2143-B7ED-284DCFB50322}" dt="2018-12-02T04:56:40.340" v="5537" actId="1076"/>
          <ac:cxnSpMkLst>
            <pc:docMk/>
            <pc:sldMk cId="3447919447" sldId="285"/>
            <ac:cxnSpMk id="13" creationId="{B263D860-E077-DF46-BA94-4B7DC1BCF116}"/>
          </ac:cxnSpMkLst>
        </pc:cxnChg>
        <pc:cxnChg chg="add mod">
          <ac:chgData name="Saeed Nejati" userId="a2362ee3-d6ec-46d8-81f4-c2bd574b6d37" providerId="ADAL" clId="{824B0311-4A6A-2143-B7ED-284DCFB50322}" dt="2018-12-02T04:56:40.340" v="5537" actId="1076"/>
          <ac:cxnSpMkLst>
            <pc:docMk/>
            <pc:sldMk cId="3447919447" sldId="285"/>
            <ac:cxnSpMk id="14" creationId="{F5C5F072-E213-2542-9B07-46D98D93FA1F}"/>
          </ac:cxnSpMkLst>
        </pc:cxnChg>
        <pc:cxnChg chg="add mod">
          <ac:chgData name="Saeed Nejati" userId="a2362ee3-d6ec-46d8-81f4-c2bd574b6d37" providerId="ADAL" clId="{824B0311-4A6A-2143-B7ED-284DCFB50322}" dt="2018-12-02T04:56:40.340" v="5537" actId="1076"/>
          <ac:cxnSpMkLst>
            <pc:docMk/>
            <pc:sldMk cId="3447919447" sldId="285"/>
            <ac:cxnSpMk id="15" creationId="{A6126610-A7D9-A142-AA37-7F4F01BFA3EB}"/>
          </ac:cxnSpMkLst>
        </pc:cxnChg>
      </pc:sldChg>
      <pc:sldChg chg="modSp add">
        <pc:chgData name="Saeed Nejati" userId="a2362ee3-d6ec-46d8-81f4-c2bd574b6d37" providerId="ADAL" clId="{824B0311-4A6A-2143-B7ED-284DCFB50322}" dt="2018-12-02T02:47:21.575" v="3916" actId="20577"/>
        <pc:sldMkLst>
          <pc:docMk/>
          <pc:sldMk cId="3169136998" sldId="286"/>
        </pc:sldMkLst>
        <pc:spChg chg="mod">
          <ac:chgData name="Saeed Nejati" userId="a2362ee3-d6ec-46d8-81f4-c2bd574b6d37" providerId="ADAL" clId="{824B0311-4A6A-2143-B7ED-284DCFB50322}" dt="2018-12-02T02:45:30.053" v="3795" actId="20577"/>
          <ac:spMkLst>
            <pc:docMk/>
            <pc:sldMk cId="3169136998" sldId="286"/>
            <ac:spMk id="2" creationId="{F8113A08-FC5D-CB47-B198-309F97D4D003}"/>
          </ac:spMkLst>
        </pc:spChg>
        <pc:spChg chg="mod">
          <ac:chgData name="Saeed Nejati" userId="a2362ee3-d6ec-46d8-81f4-c2bd574b6d37" providerId="ADAL" clId="{824B0311-4A6A-2143-B7ED-284DCFB50322}" dt="2018-12-02T02:47:21.575" v="3916" actId="20577"/>
          <ac:spMkLst>
            <pc:docMk/>
            <pc:sldMk cId="3169136998" sldId="286"/>
            <ac:spMk id="3" creationId="{33B553A7-8EF3-FD44-BEF8-60AA1C510D84}"/>
          </ac:spMkLst>
        </pc:spChg>
        <pc:spChg chg="mod">
          <ac:chgData name="Saeed Nejati" userId="a2362ee3-d6ec-46d8-81f4-c2bd574b6d37" providerId="ADAL" clId="{824B0311-4A6A-2143-B7ED-284DCFB50322}" dt="2018-12-01T18:22:14.840" v="161" actId="27636"/>
          <ac:spMkLst>
            <pc:docMk/>
            <pc:sldMk cId="3169136998" sldId="286"/>
            <ac:spMk id="4" creationId="{16AB32FE-4966-7145-8EB9-7C4E87470F76}"/>
          </ac:spMkLst>
        </pc:spChg>
      </pc:sldChg>
      <pc:sldChg chg="modSp add ord">
        <pc:chgData name="Saeed Nejati" userId="a2362ee3-d6ec-46d8-81f4-c2bd574b6d37" providerId="ADAL" clId="{824B0311-4A6A-2143-B7ED-284DCFB50322}" dt="2018-12-02T03:02:23.450" v="4302"/>
        <pc:sldMkLst>
          <pc:docMk/>
          <pc:sldMk cId="2178987393" sldId="287"/>
        </pc:sldMkLst>
        <pc:spChg chg="mod">
          <ac:chgData name="Saeed Nejati" userId="a2362ee3-d6ec-46d8-81f4-c2bd574b6d37" providerId="ADAL" clId="{824B0311-4A6A-2143-B7ED-284DCFB50322}" dt="2018-12-01T18:22:56.400" v="194" actId="20577"/>
          <ac:spMkLst>
            <pc:docMk/>
            <pc:sldMk cId="2178987393" sldId="287"/>
            <ac:spMk id="2" creationId="{C3B2B15D-71F2-BE42-AC70-70956D828B93}"/>
          </ac:spMkLst>
        </pc:spChg>
        <pc:spChg chg="mod">
          <ac:chgData name="Saeed Nejati" userId="a2362ee3-d6ec-46d8-81f4-c2bd574b6d37" providerId="ADAL" clId="{824B0311-4A6A-2143-B7ED-284DCFB50322}" dt="2018-12-01T18:22:42.188" v="170" actId="27636"/>
          <ac:spMkLst>
            <pc:docMk/>
            <pc:sldMk cId="2178987393" sldId="287"/>
            <ac:spMk id="4" creationId="{C1A53237-9F71-F34F-BDD2-3945ACABF529}"/>
          </ac:spMkLst>
        </pc:spChg>
      </pc:sldChg>
      <pc:sldChg chg="addSp delSp modSp add modAnim">
        <pc:chgData name="Saeed Nejati" userId="a2362ee3-d6ec-46d8-81f4-c2bd574b6d37" providerId="ADAL" clId="{824B0311-4A6A-2143-B7ED-284DCFB50322}" dt="2018-12-02T02:06:38.747" v="2987" actId="207"/>
        <pc:sldMkLst>
          <pc:docMk/>
          <pc:sldMk cId="4030343244" sldId="288"/>
        </pc:sldMkLst>
        <pc:spChg chg="add mod">
          <ac:chgData name="Saeed Nejati" userId="a2362ee3-d6ec-46d8-81f4-c2bd574b6d37" providerId="ADAL" clId="{824B0311-4A6A-2143-B7ED-284DCFB50322}" dt="2018-12-01T20:20:41.030" v="1495" actId="1076"/>
          <ac:spMkLst>
            <pc:docMk/>
            <pc:sldMk cId="4030343244" sldId="288"/>
            <ac:spMk id="3" creationId="{1922E345-DA50-394C-9DF1-778C079D8934}"/>
          </ac:spMkLst>
        </pc:spChg>
        <pc:spChg chg="mod">
          <ac:chgData name="Saeed Nejati" userId="a2362ee3-d6ec-46d8-81f4-c2bd574b6d37" providerId="ADAL" clId="{824B0311-4A6A-2143-B7ED-284DCFB50322}" dt="2018-12-02T02:05:45.755" v="2984" actId="207"/>
          <ac:spMkLst>
            <pc:docMk/>
            <pc:sldMk cId="4030343244" sldId="288"/>
            <ac:spMk id="4" creationId="{4C75F06B-67F7-A443-88C7-E8819F04B225}"/>
          </ac:spMkLst>
        </pc:spChg>
        <pc:spChg chg="mod">
          <ac:chgData name="Saeed Nejati" userId="a2362ee3-d6ec-46d8-81f4-c2bd574b6d37" providerId="ADAL" clId="{824B0311-4A6A-2143-B7ED-284DCFB50322}" dt="2018-12-01T19:54:23.173" v="1343" actId="1038"/>
          <ac:spMkLst>
            <pc:docMk/>
            <pc:sldMk cId="4030343244" sldId="288"/>
            <ac:spMk id="5" creationId="{D495503A-D3D9-9C44-BEA4-B30B689201FC}"/>
          </ac:spMkLst>
        </pc:spChg>
        <pc:spChg chg="mod">
          <ac:chgData name="Saeed Nejati" userId="a2362ee3-d6ec-46d8-81f4-c2bd574b6d37" providerId="ADAL" clId="{824B0311-4A6A-2143-B7ED-284DCFB50322}" dt="2018-12-01T19:54:23.173" v="1343" actId="1038"/>
          <ac:spMkLst>
            <pc:docMk/>
            <pc:sldMk cId="4030343244" sldId="288"/>
            <ac:spMk id="6" creationId="{4803A822-BFE4-004F-A8D9-370258B9C226}"/>
          </ac:spMkLst>
        </pc:spChg>
        <pc:spChg chg="mod">
          <ac:chgData name="Saeed Nejati" userId="a2362ee3-d6ec-46d8-81f4-c2bd574b6d37" providerId="ADAL" clId="{824B0311-4A6A-2143-B7ED-284DCFB50322}" dt="2018-12-02T02:06:38.747" v="2987" actId="207"/>
          <ac:spMkLst>
            <pc:docMk/>
            <pc:sldMk cId="4030343244" sldId="288"/>
            <ac:spMk id="7" creationId="{C09C9077-36FC-1A42-BE53-E34CC48F6A6F}"/>
          </ac:spMkLst>
        </pc:spChg>
        <pc:spChg chg="mod">
          <ac:chgData name="Saeed Nejati" userId="a2362ee3-d6ec-46d8-81f4-c2bd574b6d37" providerId="ADAL" clId="{824B0311-4A6A-2143-B7ED-284DCFB50322}" dt="2018-12-02T02:06:11.312" v="2985" actId="207"/>
          <ac:spMkLst>
            <pc:docMk/>
            <pc:sldMk cId="4030343244" sldId="288"/>
            <ac:spMk id="8" creationId="{5120A931-067A-C54F-B182-96CD5898F954}"/>
          </ac:spMkLst>
        </pc:spChg>
        <pc:spChg chg="mod">
          <ac:chgData name="Saeed Nejati" userId="a2362ee3-d6ec-46d8-81f4-c2bd574b6d37" providerId="ADAL" clId="{824B0311-4A6A-2143-B7ED-284DCFB50322}" dt="2018-12-01T19:54:23.173" v="1343" actId="1038"/>
          <ac:spMkLst>
            <pc:docMk/>
            <pc:sldMk cId="4030343244" sldId="288"/>
            <ac:spMk id="9" creationId="{4DCCBB81-E5AC-F347-A1F2-783C6CDDC84C}"/>
          </ac:spMkLst>
        </pc:spChg>
        <pc:spChg chg="mod">
          <ac:chgData name="Saeed Nejati" userId="a2362ee3-d6ec-46d8-81f4-c2bd574b6d37" providerId="ADAL" clId="{824B0311-4A6A-2143-B7ED-284DCFB50322}" dt="2018-12-02T02:06:19.468" v="2986" actId="207"/>
          <ac:spMkLst>
            <pc:docMk/>
            <pc:sldMk cId="4030343244" sldId="288"/>
            <ac:spMk id="10" creationId="{74DBBF96-F718-4B42-B7D4-AF3D93ED80A4}"/>
          </ac:spMkLst>
        </pc:spChg>
        <pc:spChg chg="add del mod">
          <ac:chgData name="Saeed Nejati" userId="a2362ee3-d6ec-46d8-81f4-c2bd574b6d37" providerId="ADAL" clId="{824B0311-4A6A-2143-B7ED-284DCFB50322}" dt="2018-12-01T20:00:37.967" v="1368" actId="478"/>
          <ac:spMkLst>
            <pc:docMk/>
            <pc:sldMk cId="4030343244" sldId="288"/>
            <ac:spMk id="11" creationId="{83D22B93-8DBA-9D47-AD52-DBDE550C414F}"/>
          </ac:spMkLst>
        </pc:spChg>
        <pc:spChg chg="mod">
          <ac:chgData name="Saeed Nejati" userId="a2362ee3-d6ec-46d8-81f4-c2bd574b6d37" providerId="ADAL" clId="{824B0311-4A6A-2143-B7ED-284DCFB50322}" dt="2018-12-01T20:01:11.551" v="1373" actId="1076"/>
          <ac:spMkLst>
            <pc:docMk/>
            <pc:sldMk cId="4030343244" sldId="288"/>
            <ac:spMk id="23" creationId="{6CF5336C-BC97-3C43-8507-CDE602D77F61}"/>
          </ac:spMkLst>
        </pc:spChg>
        <pc:spChg chg="mod">
          <ac:chgData name="Saeed Nejati" userId="a2362ee3-d6ec-46d8-81f4-c2bd574b6d37" providerId="ADAL" clId="{824B0311-4A6A-2143-B7ED-284DCFB50322}" dt="2018-12-01T19:54:23.173" v="1343" actId="1038"/>
          <ac:spMkLst>
            <pc:docMk/>
            <pc:sldMk cId="4030343244" sldId="288"/>
            <ac:spMk id="30" creationId="{83F3B700-0CC5-6448-BAB0-EE0034F60936}"/>
          </ac:spMkLst>
        </pc:spChg>
        <pc:spChg chg="add mod topLvl">
          <ac:chgData name="Saeed Nejati" userId="a2362ee3-d6ec-46d8-81f4-c2bd574b6d37" providerId="ADAL" clId="{824B0311-4A6A-2143-B7ED-284DCFB50322}" dt="2018-12-01T20:12:21.111" v="1465" actId="122"/>
          <ac:spMkLst>
            <pc:docMk/>
            <pc:sldMk cId="4030343244" sldId="288"/>
            <ac:spMk id="33" creationId="{3897EA31-FDC1-4842-84A3-CD90164CBF68}"/>
          </ac:spMkLst>
        </pc:spChg>
        <pc:spChg chg="mod">
          <ac:chgData name="Saeed Nejati" userId="a2362ee3-d6ec-46d8-81f4-c2bd574b6d37" providerId="ADAL" clId="{824B0311-4A6A-2143-B7ED-284DCFB50322}" dt="2018-12-01T19:54:23.173" v="1343" actId="1038"/>
          <ac:spMkLst>
            <pc:docMk/>
            <pc:sldMk cId="4030343244" sldId="288"/>
            <ac:spMk id="35" creationId="{B62B5A85-DFF1-1440-A4E1-B7A8684309B7}"/>
          </ac:spMkLst>
        </pc:spChg>
        <pc:spChg chg="mod">
          <ac:chgData name="Saeed Nejati" userId="a2362ee3-d6ec-46d8-81f4-c2bd574b6d37" providerId="ADAL" clId="{824B0311-4A6A-2143-B7ED-284DCFB50322}" dt="2018-12-01T19:54:23.173" v="1343" actId="1038"/>
          <ac:spMkLst>
            <pc:docMk/>
            <pc:sldMk cId="4030343244" sldId="288"/>
            <ac:spMk id="36" creationId="{D2CFEC12-9AE0-D64D-9F95-C409213BFE45}"/>
          </ac:spMkLst>
        </pc:spChg>
        <pc:spChg chg="mod">
          <ac:chgData name="Saeed Nejati" userId="a2362ee3-d6ec-46d8-81f4-c2bd574b6d37" providerId="ADAL" clId="{824B0311-4A6A-2143-B7ED-284DCFB50322}" dt="2018-12-01T20:01:16.231" v="1374" actId="1076"/>
          <ac:spMkLst>
            <pc:docMk/>
            <pc:sldMk cId="4030343244" sldId="288"/>
            <ac:spMk id="37" creationId="{D5632EC3-999A-4F4A-8557-A390C81A0FEA}"/>
          </ac:spMkLst>
        </pc:spChg>
        <pc:spChg chg="mod">
          <ac:chgData name="Saeed Nejati" userId="a2362ee3-d6ec-46d8-81f4-c2bd574b6d37" providerId="ADAL" clId="{824B0311-4A6A-2143-B7ED-284DCFB50322}" dt="2018-12-01T19:54:23.173" v="1343" actId="1038"/>
          <ac:spMkLst>
            <pc:docMk/>
            <pc:sldMk cId="4030343244" sldId="288"/>
            <ac:spMk id="38" creationId="{B0EF3D71-C193-3846-A93F-284462CB4BCB}"/>
          </ac:spMkLst>
        </pc:spChg>
        <pc:spChg chg="mod">
          <ac:chgData name="Saeed Nejati" userId="a2362ee3-d6ec-46d8-81f4-c2bd574b6d37" providerId="ADAL" clId="{824B0311-4A6A-2143-B7ED-284DCFB50322}" dt="2018-12-01T19:54:23.173" v="1343" actId="1038"/>
          <ac:spMkLst>
            <pc:docMk/>
            <pc:sldMk cId="4030343244" sldId="288"/>
            <ac:spMk id="39" creationId="{7BC4926F-2E28-2B42-B394-07A6E27DEA94}"/>
          </ac:spMkLst>
        </pc:spChg>
        <pc:spChg chg="mod">
          <ac:chgData name="Saeed Nejati" userId="a2362ee3-d6ec-46d8-81f4-c2bd574b6d37" providerId="ADAL" clId="{824B0311-4A6A-2143-B7ED-284DCFB50322}" dt="2018-12-01T19:54:23.173" v="1343" actId="1038"/>
          <ac:spMkLst>
            <pc:docMk/>
            <pc:sldMk cId="4030343244" sldId="288"/>
            <ac:spMk id="40" creationId="{66D338D9-857F-F245-AC48-2BC18034B00B}"/>
          </ac:spMkLst>
        </pc:spChg>
        <pc:spChg chg="mod">
          <ac:chgData name="Saeed Nejati" userId="a2362ee3-d6ec-46d8-81f4-c2bd574b6d37" providerId="ADAL" clId="{824B0311-4A6A-2143-B7ED-284DCFB50322}" dt="2018-12-01T19:54:23.173" v="1343" actId="1038"/>
          <ac:spMkLst>
            <pc:docMk/>
            <pc:sldMk cId="4030343244" sldId="288"/>
            <ac:spMk id="41" creationId="{53B1B247-A88C-3D4D-BC2B-3B342267F9AC}"/>
          </ac:spMkLst>
        </pc:spChg>
        <pc:spChg chg="add mod topLvl">
          <ac:chgData name="Saeed Nejati" userId="a2362ee3-d6ec-46d8-81f4-c2bd574b6d37" providerId="ADAL" clId="{824B0311-4A6A-2143-B7ED-284DCFB50322}" dt="2018-12-01T20:02:21.618" v="1383" actId="1037"/>
          <ac:spMkLst>
            <pc:docMk/>
            <pc:sldMk cId="4030343244" sldId="288"/>
            <ac:spMk id="44" creationId="{23C199FD-BDD4-B74D-96B8-974BAC6520E5}"/>
          </ac:spMkLst>
        </pc:spChg>
        <pc:spChg chg="add mod topLvl">
          <ac:chgData name="Saeed Nejati" userId="a2362ee3-d6ec-46d8-81f4-c2bd574b6d37" providerId="ADAL" clId="{824B0311-4A6A-2143-B7ED-284DCFB50322}" dt="2018-12-01T20:02:28.840" v="1389" actId="1038"/>
          <ac:spMkLst>
            <pc:docMk/>
            <pc:sldMk cId="4030343244" sldId="288"/>
            <ac:spMk id="46" creationId="{30AA867D-FEA2-C147-B350-654EF95EF7A1}"/>
          </ac:spMkLst>
        </pc:spChg>
        <pc:spChg chg="add mod topLvl">
          <ac:chgData name="Saeed Nejati" userId="a2362ee3-d6ec-46d8-81f4-c2bd574b6d37" providerId="ADAL" clId="{824B0311-4A6A-2143-B7ED-284DCFB50322}" dt="2018-12-01T20:02:09.465" v="1376" actId="165"/>
          <ac:spMkLst>
            <pc:docMk/>
            <pc:sldMk cId="4030343244" sldId="288"/>
            <ac:spMk id="49" creationId="{7AFA8537-F51C-7643-B779-683038A99C67}"/>
          </ac:spMkLst>
        </pc:spChg>
        <pc:spChg chg="add mod topLvl">
          <ac:chgData name="Saeed Nejati" userId="a2362ee3-d6ec-46d8-81f4-c2bd574b6d37" providerId="ADAL" clId="{824B0311-4A6A-2143-B7ED-284DCFB50322}" dt="2018-12-01T20:02:09.465" v="1376" actId="165"/>
          <ac:spMkLst>
            <pc:docMk/>
            <pc:sldMk cId="4030343244" sldId="288"/>
            <ac:spMk id="50" creationId="{528FE073-3EF4-C747-9279-AA276AAE5B96}"/>
          </ac:spMkLst>
        </pc:spChg>
        <pc:spChg chg="add mod topLvl">
          <ac:chgData name="Saeed Nejati" userId="a2362ee3-d6ec-46d8-81f4-c2bd574b6d37" providerId="ADAL" clId="{824B0311-4A6A-2143-B7ED-284DCFB50322}" dt="2018-12-01T20:04:05.475" v="1401" actId="207"/>
          <ac:spMkLst>
            <pc:docMk/>
            <pc:sldMk cId="4030343244" sldId="288"/>
            <ac:spMk id="53" creationId="{209D9887-8F23-FF42-8B43-7458A9C459E3}"/>
          </ac:spMkLst>
        </pc:spChg>
        <pc:spChg chg="add mod topLvl">
          <ac:chgData name="Saeed Nejati" userId="a2362ee3-d6ec-46d8-81f4-c2bd574b6d37" providerId="ADAL" clId="{824B0311-4A6A-2143-B7ED-284DCFB50322}" dt="2018-12-01T20:02:09.465" v="1376" actId="165"/>
          <ac:spMkLst>
            <pc:docMk/>
            <pc:sldMk cId="4030343244" sldId="288"/>
            <ac:spMk id="55" creationId="{0E27D0A0-F73E-9849-A214-C2713DA86849}"/>
          </ac:spMkLst>
        </pc:spChg>
        <pc:spChg chg="add mod topLvl">
          <ac:chgData name="Saeed Nejati" userId="a2362ee3-d6ec-46d8-81f4-c2bd574b6d37" providerId="ADAL" clId="{824B0311-4A6A-2143-B7ED-284DCFB50322}" dt="2018-12-01T20:02:09.465" v="1376" actId="165"/>
          <ac:spMkLst>
            <pc:docMk/>
            <pc:sldMk cId="4030343244" sldId="288"/>
            <ac:spMk id="57" creationId="{FBDAE335-6755-FB4C-8ECC-2891CE6E2BE5}"/>
          </ac:spMkLst>
        </pc:spChg>
        <pc:spChg chg="add mod topLvl">
          <ac:chgData name="Saeed Nejati" userId="a2362ee3-d6ec-46d8-81f4-c2bd574b6d37" providerId="ADAL" clId="{824B0311-4A6A-2143-B7ED-284DCFB50322}" dt="2018-12-01T20:06:46.712" v="1430" actId="108"/>
          <ac:spMkLst>
            <pc:docMk/>
            <pc:sldMk cId="4030343244" sldId="288"/>
            <ac:spMk id="58" creationId="{75CDB6C2-F2D0-4246-9AED-7CEFC008A96B}"/>
          </ac:spMkLst>
        </pc:spChg>
        <pc:spChg chg="add mod topLvl">
          <ac:chgData name="Saeed Nejati" userId="a2362ee3-d6ec-46d8-81f4-c2bd574b6d37" providerId="ADAL" clId="{824B0311-4A6A-2143-B7ED-284DCFB50322}" dt="2018-12-01T20:02:09.465" v="1376" actId="165"/>
          <ac:spMkLst>
            <pc:docMk/>
            <pc:sldMk cId="4030343244" sldId="288"/>
            <ac:spMk id="60" creationId="{FDA0A112-0927-0F45-A259-40999E86C1B6}"/>
          </ac:spMkLst>
        </pc:spChg>
        <pc:spChg chg="add mod topLvl">
          <ac:chgData name="Saeed Nejati" userId="a2362ee3-d6ec-46d8-81f4-c2bd574b6d37" providerId="ADAL" clId="{824B0311-4A6A-2143-B7ED-284DCFB50322}" dt="2018-12-01T20:02:09.465" v="1376" actId="165"/>
          <ac:spMkLst>
            <pc:docMk/>
            <pc:sldMk cId="4030343244" sldId="288"/>
            <ac:spMk id="61" creationId="{267ED204-DDAF-9F45-8778-DCEF1088C33F}"/>
          </ac:spMkLst>
        </pc:spChg>
        <pc:spChg chg="add mod topLvl">
          <ac:chgData name="Saeed Nejati" userId="a2362ee3-d6ec-46d8-81f4-c2bd574b6d37" providerId="ADAL" clId="{824B0311-4A6A-2143-B7ED-284DCFB50322}" dt="2018-12-01T20:02:09.465" v="1376" actId="165"/>
          <ac:spMkLst>
            <pc:docMk/>
            <pc:sldMk cId="4030343244" sldId="288"/>
            <ac:spMk id="63" creationId="{233E0F29-2389-4242-B01E-1ED2F9C2C4A7}"/>
          </ac:spMkLst>
        </pc:spChg>
        <pc:spChg chg="add mod">
          <ac:chgData name="Saeed Nejati" userId="a2362ee3-d6ec-46d8-81f4-c2bd574b6d37" providerId="ADAL" clId="{824B0311-4A6A-2143-B7ED-284DCFB50322}" dt="2018-12-01T20:11:16.965" v="1457"/>
          <ac:spMkLst>
            <pc:docMk/>
            <pc:sldMk cId="4030343244" sldId="288"/>
            <ac:spMk id="64" creationId="{258487FB-8D80-2D40-B356-4B17AB09FFCD}"/>
          </ac:spMkLst>
        </pc:spChg>
        <pc:spChg chg="add del mod">
          <ac:chgData name="Saeed Nejati" userId="a2362ee3-d6ec-46d8-81f4-c2bd574b6d37" providerId="ADAL" clId="{824B0311-4A6A-2143-B7ED-284DCFB50322}" dt="2018-12-01T20:04:10.361" v="1404"/>
          <ac:spMkLst>
            <pc:docMk/>
            <pc:sldMk cId="4030343244" sldId="288"/>
            <ac:spMk id="65" creationId="{B2B8FEBB-D4E8-0E4C-BA51-51C6522A9776}"/>
          </ac:spMkLst>
        </pc:spChg>
        <pc:spChg chg="add mod">
          <ac:chgData name="Saeed Nejati" userId="a2362ee3-d6ec-46d8-81f4-c2bd574b6d37" providerId="ADAL" clId="{824B0311-4A6A-2143-B7ED-284DCFB50322}" dt="2018-12-01T20:06:24.857" v="1429" actId="20577"/>
          <ac:spMkLst>
            <pc:docMk/>
            <pc:sldMk cId="4030343244" sldId="288"/>
            <ac:spMk id="66" creationId="{53227CE7-85F0-B042-89DF-B139CA997C77}"/>
          </ac:spMkLst>
        </pc:spChg>
        <pc:grpChg chg="add del mod">
          <ac:chgData name="Saeed Nejati" userId="a2362ee3-d6ec-46d8-81f4-c2bd574b6d37" providerId="ADAL" clId="{824B0311-4A6A-2143-B7ED-284DCFB50322}" dt="2018-12-01T20:02:09.465" v="1376" actId="165"/>
          <ac:grpSpMkLst>
            <pc:docMk/>
            <pc:sldMk cId="4030343244" sldId="288"/>
            <ac:grpSpMk id="26" creationId="{9F7E7D78-55D7-184A-87CC-19AF331CAF10}"/>
          </ac:grpSpMkLst>
        </pc:grpChg>
        <pc:cxnChg chg="mod">
          <ac:chgData name="Saeed Nejati" userId="a2362ee3-d6ec-46d8-81f4-c2bd574b6d37" providerId="ADAL" clId="{824B0311-4A6A-2143-B7ED-284DCFB50322}" dt="2018-12-01T19:54:23.173" v="1343" actId="1038"/>
          <ac:cxnSpMkLst>
            <pc:docMk/>
            <pc:sldMk cId="4030343244" sldId="288"/>
            <ac:cxnSpMk id="12" creationId="{DD2610BE-AC77-5E48-B510-45CFBCD605C5}"/>
          </ac:cxnSpMkLst>
        </pc:cxnChg>
        <pc:cxnChg chg="mod">
          <ac:chgData name="Saeed Nejati" userId="a2362ee3-d6ec-46d8-81f4-c2bd574b6d37" providerId="ADAL" clId="{824B0311-4A6A-2143-B7ED-284DCFB50322}" dt="2018-12-01T19:54:23.173" v="1343" actId="1038"/>
          <ac:cxnSpMkLst>
            <pc:docMk/>
            <pc:sldMk cId="4030343244" sldId="288"/>
            <ac:cxnSpMk id="14" creationId="{8221E226-7F6A-8041-B2A4-87C8BFCC828F}"/>
          </ac:cxnSpMkLst>
        </pc:cxnChg>
        <pc:cxnChg chg="mod">
          <ac:chgData name="Saeed Nejati" userId="a2362ee3-d6ec-46d8-81f4-c2bd574b6d37" providerId="ADAL" clId="{824B0311-4A6A-2143-B7ED-284DCFB50322}" dt="2018-12-01T19:54:23.173" v="1343" actId="1038"/>
          <ac:cxnSpMkLst>
            <pc:docMk/>
            <pc:sldMk cId="4030343244" sldId="288"/>
            <ac:cxnSpMk id="16" creationId="{A440C770-63CD-4640-B4CC-D2D89E1C8285}"/>
          </ac:cxnSpMkLst>
        </pc:cxnChg>
        <pc:cxnChg chg="mod">
          <ac:chgData name="Saeed Nejati" userId="a2362ee3-d6ec-46d8-81f4-c2bd574b6d37" providerId="ADAL" clId="{824B0311-4A6A-2143-B7ED-284DCFB50322}" dt="2018-12-01T19:54:23.173" v="1343" actId="1038"/>
          <ac:cxnSpMkLst>
            <pc:docMk/>
            <pc:sldMk cId="4030343244" sldId="288"/>
            <ac:cxnSpMk id="18" creationId="{2CFD6683-1019-6F4A-A75C-F4DF8DCABD67}"/>
          </ac:cxnSpMkLst>
        </pc:cxnChg>
        <pc:cxnChg chg="mod">
          <ac:chgData name="Saeed Nejati" userId="a2362ee3-d6ec-46d8-81f4-c2bd574b6d37" providerId="ADAL" clId="{824B0311-4A6A-2143-B7ED-284DCFB50322}" dt="2018-12-01T19:54:23.173" v="1343" actId="1038"/>
          <ac:cxnSpMkLst>
            <pc:docMk/>
            <pc:sldMk cId="4030343244" sldId="288"/>
            <ac:cxnSpMk id="20" creationId="{D0FB9AEB-A528-1B45-BFB7-274442F3A360}"/>
          </ac:cxnSpMkLst>
        </pc:cxnChg>
        <pc:cxnChg chg="mod">
          <ac:chgData name="Saeed Nejati" userId="a2362ee3-d6ec-46d8-81f4-c2bd574b6d37" providerId="ADAL" clId="{824B0311-4A6A-2143-B7ED-284DCFB50322}" dt="2018-12-01T19:54:23.173" v="1343" actId="1038"/>
          <ac:cxnSpMkLst>
            <pc:docMk/>
            <pc:sldMk cId="4030343244" sldId="288"/>
            <ac:cxnSpMk id="25" creationId="{D7E0ACC2-B3CA-9A45-8D7E-50F427EDFE4A}"/>
          </ac:cxnSpMkLst>
        </pc:cxnChg>
        <pc:cxnChg chg="mod">
          <ac:chgData name="Saeed Nejati" userId="a2362ee3-d6ec-46d8-81f4-c2bd574b6d37" providerId="ADAL" clId="{824B0311-4A6A-2143-B7ED-284DCFB50322}" dt="2018-12-01T19:54:23.173" v="1343" actId="1038"/>
          <ac:cxnSpMkLst>
            <pc:docMk/>
            <pc:sldMk cId="4030343244" sldId="288"/>
            <ac:cxnSpMk id="27" creationId="{89A4AA27-04BD-894A-B5E3-9FC0229E40A3}"/>
          </ac:cxnSpMkLst>
        </pc:cxnChg>
        <pc:cxnChg chg="mod">
          <ac:chgData name="Saeed Nejati" userId="a2362ee3-d6ec-46d8-81f4-c2bd574b6d37" providerId="ADAL" clId="{824B0311-4A6A-2143-B7ED-284DCFB50322}" dt="2018-12-01T19:54:23.173" v="1343" actId="1038"/>
          <ac:cxnSpMkLst>
            <pc:docMk/>
            <pc:sldMk cId="4030343244" sldId="288"/>
            <ac:cxnSpMk id="29" creationId="{59068CFD-C888-3D41-B585-3F61014AB3CD}"/>
          </ac:cxnSpMkLst>
        </pc:cxnChg>
        <pc:cxnChg chg="mod">
          <ac:chgData name="Saeed Nejati" userId="a2362ee3-d6ec-46d8-81f4-c2bd574b6d37" providerId="ADAL" clId="{824B0311-4A6A-2143-B7ED-284DCFB50322}" dt="2018-12-01T20:01:01.517" v="1372" actId="14100"/>
          <ac:cxnSpMkLst>
            <pc:docMk/>
            <pc:sldMk cId="4030343244" sldId="288"/>
            <ac:cxnSpMk id="32" creationId="{32E812EB-1053-E247-94E7-F079537BC650}"/>
          </ac:cxnSpMkLst>
        </pc:cxnChg>
        <pc:cxnChg chg="mod">
          <ac:chgData name="Saeed Nejati" userId="a2362ee3-d6ec-46d8-81f4-c2bd574b6d37" providerId="ADAL" clId="{824B0311-4A6A-2143-B7ED-284DCFB50322}" dt="2018-12-01T19:54:23.173" v="1343" actId="1038"/>
          <ac:cxnSpMkLst>
            <pc:docMk/>
            <pc:sldMk cId="4030343244" sldId="288"/>
            <ac:cxnSpMk id="34" creationId="{EE8D590B-855C-0A45-BDE5-A0FDAF32EFD9}"/>
          </ac:cxnSpMkLst>
        </pc:cxnChg>
        <pc:cxnChg chg="add mod topLvl">
          <ac:chgData name="Saeed Nejati" userId="a2362ee3-d6ec-46d8-81f4-c2bd574b6d37" providerId="ADAL" clId="{824B0311-4A6A-2143-B7ED-284DCFB50322}" dt="2018-12-01T20:02:09.465" v="1376" actId="165"/>
          <ac:cxnSpMkLst>
            <pc:docMk/>
            <pc:sldMk cId="4030343244" sldId="288"/>
            <ac:cxnSpMk id="42" creationId="{D761A0AE-3F63-284F-BADF-1B79A48C375B}"/>
          </ac:cxnSpMkLst>
        </pc:cxnChg>
        <pc:cxnChg chg="mod">
          <ac:chgData name="Saeed Nejati" userId="a2362ee3-d6ec-46d8-81f4-c2bd574b6d37" providerId="ADAL" clId="{824B0311-4A6A-2143-B7ED-284DCFB50322}" dt="2018-12-01T19:54:23.173" v="1343" actId="1038"/>
          <ac:cxnSpMkLst>
            <pc:docMk/>
            <pc:sldMk cId="4030343244" sldId="288"/>
            <ac:cxnSpMk id="43" creationId="{73F08758-1310-0841-8344-95C2AF5EB21C}"/>
          </ac:cxnSpMkLst>
        </pc:cxnChg>
        <pc:cxnChg chg="add mod topLvl">
          <ac:chgData name="Saeed Nejati" userId="a2362ee3-d6ec-46d8-81f4-c2bd574b6d37" providerId="ADAL" clId="{824B0311-4A6A-2143-B7ED-284DCFB50322}" dt="2018-12-01T20:02:09.465" v="1376" actId="165"/>
          <ac:cxnSpMkLst>
            <pc:docMk/>
            <pc:sldMk cId="4030343244" sldId="288"/>
            <ac:cxnSpMk id="45" creationId="{AEC0BD18-8BD0-1C44-832F-D225422A27F3}"/>
          </ac:cxnSpMkLst>
        </pc:cxnChg>
        <pc:cxnChg chg="add mod topLvl">
          <ac:chgData name="Saeed Nejati" userId="a2362ee3-d6ec-46d8-81f4-c2bd574b6d37" providerId="ADAL" clId="{824B0311-4A6A-2143-B7ED-284DCFB50322}" dt="2018-12-01T20:02:09.465" v="1376" actId="165"/>
          <ac:cxnSpMkLst>
            <pc:docMk/>
            <pc:sldMk cId="4030343244" sldId="288"/>
            <ac:cxnSpMk id="48" creationId="{43BE96AD-4E6A-9347-AE81-20A7F3F7214A}"/>
          </ac:cxnSpMkLst>
        </pc:cxnChg>
        <pc:cxnChg chg="add mod topLvl">
          <ac:chgData name="Saeed Nejati" userId="a2362ee3-d6ec-46d8-81f4-c2bd574b6d37" providerId="ADAL" clId="{824B0311-4A6A-2143-B7ED-284DCFB50322}" dt="2018-12-01T20:02:09.465" v="1376" actId="165"/>
          <ac:cxnSpMkLst>
            <pc:docMk/>
            <pc:sldMk cId="4030343244" sldId="288"/>
            <ac:cxnSpMk id="51" creationId="{EA72946F-C89D-354C-B2EA-6970851C12EE}"/>
          </ac:cxnSpMkLst>
        </pc:cxnChg>
        <pc:cxnChg chg="add mod topLvl">
          <ac:chgData name="Saeed Nejati" userId="a2362ee3-d6ec-46d8-81f4-c2bd574b6d37" providerId="ADAL" clId="{824B0311-4A6A-2143-B7ED-284DCFB50322}" dt="2018-12-01T20:02:09.465" v="1376" actId="165"/>
          <ac:cxnSpMkLst>
            <pc:docMk/>
            <pc:sldMk cId="4030343244" sldId="288"/>
            <ac:cxnSpMk id="52" creationId="{AC11CAE1-B77F-D14E-91E5-52B0C438C7E9}"/>
          </ac:cxnSpMkLst>
        </pc:cxnChg>
        <pc:cxnChg chg="add mod topLvl">
          <ac:chgData name="Saeed Nejati" userId="a2362ee3-d6ec-46d8-81f4-c2bd574b6d37" providerId="ADAL" clId="{824B0311-4A6A-2143-B7ED-284DCFB50322}" dt="2018-12-01T20:02:09.465" v="1376" actId="165"/>
          <ac:cxnSpMkLst>
            <pc:docMk/>
            <pc:sldMk cId="4030343244" sldId="288"/>
            <ac:cxnSpMk id="54" creationId="{FAB61B08-2FB7-A345-A454-700C27C2E787}"/>
          </ac:cxnSpMkLst>
        </pc:cxnChg>
        <pc:cxnChg chg="add mod topLvl">
          <ac:chgData name="Saeed Nejati" userId="a2362ee3-d6ec-46d8-81f4-c2bd574b6d37" providerId="ADAL" clId="{824B0311-4A6A-2143-B7ED-284DCFB50322}" dt="2018-12-01T20:02:09.465" v="1376" actId="165"/>
          <ac:cxnSpMkLst>
            <pc:docMk/>
            <pc:sldMk cId="4030343244" sldId="288"/>
            <ac:cxnSpMk id="56" creationId="{715684C8-3DC7-E548-8933-2A747D0F171A}"/>
          </ac:cxnSpMkLst>
        </pc:cxnChg>
        <pc:cxnChg chg="add mod topLvl">
          <ac:chgData name="Saeed Nejati" userId="a2362ee3-d6ec-46d8-81f4-c2bd574b6d37" providerId="ADAL" clId="{824B0311-4A6A-2143-B7ED-284DCFB50322}" dt="2018-12-01T20:02:09.465" v="1376" actId="165"/>
          <ac:cxnSpMkLst>
            <pc:docMk/>
            <pc:sldMk cId="4030343244" sldId="288"/>
            <ac:cxnSpMk id="59" creationId="{90D8574E-ABEC-4747-9BF5-1742202FD0B2}"/>
          </ac:cxnSpMkLst>
        </pc:cxnChg>
        <pc:cxnChg chg="add mod topLvl">
          <ac:chgData name="Saeed Nejati" userId="a2362ee3-d6ec-46d8-81f4-c2bd574b6d37" providerId="ADAL" clId="{824B0311-4A6A-2143-B7ED-284DCFB50322}" dt="2018-12-01T20:02:09.465" v="1376" actId="165"/>
          <ac:cxnSpMkLst>
            <pc:docMk/>
            <pc:sldMk cId="4030343244" sldId="288"/>
            <ac:cxnSpMk id="62" creationId="{C8D90BC8-DFA0-0347-ACC8-5D1EF994BED4}"/>
          </ac:cxnSpMkLst>
        </pc:cxnChg>
      </pc:sldChg>
      <pc:sldChg chg="addSp delSp modSp add modAnim">
        <pc:chgData name="Saeed Nejati" userId="a2362ee3-d6ec-46d8-81f4-c2bd574b6d37" providerId="ADAL" clId="{824B0311-4A6A-2143-B7ED-284DCFB50322}" dt="2018-12-01T19:52:45.853" v="1254" actId="20577"/>
        <pc:sldMkLst>
          <pc:docMk/>
          <pc:sldMk cId="1743478361" sldId="289"/>
        </pc:sldMkLst>
        <pc:spChg chg="mod">
          <ac:chgData name="Saeed Nejati" userId="a2362ee3-d6ec-46d8-81f4-c2bd574b6d37" providerId="ADAL" clId="{824B0311-4A6A-2143-B7ED-284DCFB50322}" dt="2018-12-01T19:52:45.853" v="1254" actId="20577"/>
          <ac:spMkLst>
            <pc:docMk/>
            <pc:sldMk cId="1743478361" sldId="289"/>
            <ac:spMk id="2" creationId="{DD6F7273-AC86-4FC0-884A-A47EF1CF6C28}"/>
          </ac:spMkLst>
        </pc:spChg>
        <pc:spChg chg="mod">
          <ac:chgData name="Saeed Nejati" userId="a2362ee3-d6ec-46d8-81f4-c2bd574b6d37" providerId="ADAL" clId="{824B0311-4A6A-2143-B7ED-284DCFB50322}" dt="2018-12-01T19:52:00.335" v="1217" actId="1076"/>
          <ac:spMkLst>
            <pc:docMk/>
            <pc:sldMk cId="1743478361" sldId="289"/>
            <ac:spMk id="3" creationId="{1CED8C31-22F8-FA41-A281-3C3538AD1F12}"/>
          </ac:spMkLst>
        </pc:spChg>
        <pc:spChg chg="add del mod">
          <ac:chgData name="Saeed Nejati" userId="a2362ee3-d6ec-46d8-81f4-c2bd574b6d37" providerId="ADAL" clId="{824B0311-4A6A-2143-B7ED-284DCFB50322}" dt="2018-12-01T18:51:57.435" v="633" actId="478"/>
          <ac:spMkLst>
            <pc:docMk/>
            <pc:sldMk cId="1743478361" sldId="289"/>
            <ac:spMk id="5" creationId="{6ADCFAE4-9A67-0F47-BB59-FFFE21E361FB}"/>
          </ac:spMkLst>
        </pc:spChg>
        <pc:spChg chg="add del mod">
          <ac:chgData name="Saeed Nejati" userId="a2362ee3-d6ec-46d8-81f4-c2bd574b6d37" providerId="ADAL" clId="{824B0311-4A6A-2143-B7ED-284DCFB50322}" dt="2018-12-01T18:51:57.435" v="633" actId="478"/>
          <ac:spMkLst>
            <pc:docMk/>
            <pc:sldMk cId="1743478361" sldId="289"/>
            <ac:spMk id="6" creationId="{7C8B35EA-C718-0D42-8D96-2475A6D61108}"/>
          </ac:spMkLst>
        </pc:spChg>
        <pc:spChg chg="add del mod">
          <ac:chgData name="Saeed Nejati" userId="a2362ee3-d6ec-46d8-81f4-c2bd574b6d37" providerId="ADAL" clId="{824B0311-4A6A-2143-B7ED-284DCFB50322}" dt="2018-12-01T18:51:57.435" v="633" actId="478"/>
          <ac:spMkLst>
            <pc:docMk/>
            <pc:sldMk cId="1743478361" sldId="289"/>
            <ac:spMk id="7" creationId="{64C88069-0E24-F148-B1A6-3EFCF3A7C52F}"/>
          </ac:spMkLst>
        </pc:spChg>
        <pc:spChg chg="add del mod">
          <ac:chgData name="Saeed Nejati" userId="a2362ee3-d6ec-46d8-81f4-c2bd574b6d37" providerId="ADAL" clId="{824B0311-4A6A-2143-B7ED-284DCFB50322}" dt="2018-12-01T18:51:57.435" v="633" actId="478"/>
          <ac:spMkLst>
            <pc:docMk/>
            <pc:sldMk cId="1743478361" sldId="289"/>
            <ac:spMk id="8" creationId="{BE17A18B-82B2-F744-9FBC-63883CA64603}"/>
          </ac:spMkLst>
        </pc:spChg>
        <pc:spChg chg="add del mod">
          <ac:chgData name="Saeed Nejati" userId="a2362ee3-d6ec-46d8-81f4-c2bd574b6d37" providerId="ADAL" clId="{824B0311-4A6A-2143-B7ED-284DCFB50322}" dt="2018-12-01T18:45:10.080" v="615" actId="478"/>
          <ac:spMkLst>
            <pc:docMk/>
            <pc:sldMk cId="1743478361" sldId="289"/>
            <ac:spMk id="9" creationId="{068A4124-C248-3240-B36F-D2D983765CA0}"/>
          </ac:spMkLst>
        </pc:spChg>
        <pc:spChg chg="add del mod">
          <ac:chgData name="Saeed Nejati" userId="a2362ee3-d6ec-46d8-81f4-c2bd574b6d37" providerId="ADAL" clId="{824B0311-4A6A-2143-B7ED-284DCFB50322}" dt="2018-12-01T18:44:59.649" v="614" actId="478"/>
          <ac:spMkLst>
            <pc:docMk/>
            <pc:sldMk cId="1743478361" sldId="289"/>
            <ac:spMk id="10" creationId="{D6A8ECAC-F469-8740-8F26-34B1B9BC09F2}"/>
          </ac:spMkLst>
        </pc:spChg>
        <pc:spChg chg="add del mod">
          <ac:chgData name="Saeed Nejati" userId="a2362ee3-d6ec-46d8-81f4-c2bd574b6d37" providerId="ADAL" clId="{824B0311-4A6A-2143-B7ED-284DCFB50322}" dt="2018-12-01T18:44:59.649" v="614" actId="478"/>
          <ac:spMkLst>
            <pc:docMk/>
            <pc:sldMk cId="1743478361" sldId="289"/>
            <ac:spMk id="11" creationId="{9F77F87F-D52A-CF48-BADF-ABD4B081D485}"/>
          </ac:spMkLst>
        </pc:spChg>
        <pc:spChg chg="add mod">
          <ac:chgData name="Saeed Nejati" userId="a2362ee3-d6ec-46d8-81f4-c2bd574b6d37" providerId="ADAL" clId="{824B0311-4A6A-2143-B7ED-284DCFB50322}" dt="2018-12-01T18:44:14.810" v="608" actId="164"/>
          <ac:spMkLst>
            <pc:docMk/>
            <pc:sldMk cId="1743478361" sldId="289"/>
            <ac:spMk id="13" creationId="{7DA24AE3-BF4A-7F49-AA43-076122D2443B}"/>
          </ac:spMkLst>
        </pc:spChg>
        <pc:spChg chg="del mod topLvl">
          <ac:chgData name="Saeed Nejati" userId="a2362ee3-d6ec-46d8-81f4-c2bd574b6d37" providerId="ADAL" clId="{824B0311-4A6A-2143-B7ED-284DCFB50322}" dt="2018-12-01T18:51:57.435" v="633" actId="478"/>
          <ac:spMkLst>
            <pc:docMk/>
            <pc:sldMk cId="1743478361" sldId="289"/>
            <ac:spMk id="21" creationId="{82F944FB-6C33-D348-B9D9-952378A1FC7C}"/>
          </ac:spMkLst>
        </pc:spChg>
        <pc:spChg chg="add mod">
          <ac:chgData name="Saeed Nejati" userId="a2362ee3-d6ec-46d8-81f4-c2bd574b6d37" providerId="ADAL" clId="{824B0311-4A6A-2143-B7ED-284DCFB50322}" dt="2018-12-01T19:36:03.401" v="1130" actId="207"/>
          <ac:spMkLst>
            <pc:docMk/>
            <pc:sldMk cId="1743478361" sldId="289"/>
            <ac:spMk id="27" creationId="{83C0215D-0964-FF42-BE34-FB9629BB6D4D}"/>
          </ac:spMkLst>
        </pc:spChg>
        <pc:spChg chg="add mod">
          <ac:chgData name="Saeed Nejati" userId="a2362ee3-d6ec-46d8-81f4-c2bd574b6d37" providerId="ADAL" clId="{824B0311-4A6A-2143-B7ED-284DCFB50322}" dt="2018-12-01T19:49:45.154" v="1209" actId="207"/>
          <ac:spMkLst>
            <pc:docMk/>
            <pc:sldMk cId="1743478361" sldId="289"/>
            <ac:spMk id="28" creationId="{35B1A7C8-0C1B-CA4E-84F3-5E06BF8496BD}"/>
          </ac:spMkLst>
        </pc:spChg>
        <pc:grpChg chg="add del mod">
          <ac:chgData name="Saeed Nejati" userId="a2362ee3-d6ec-46d8-81f4-c2bd574b6d37" providerId="ADAL" clId="{824B0311-4A6A-2143-B7ED-284DCFB50322}" dt="2018-12-01T18:51:57.435" v="633" actId="478"/>
          <ac:grpSpMkLst>
            <pc:docMk/>
            <pc:sldMk cId="1743478361" sldId="289"/>
            <ac:grpSpMk id="14" creationId="{7280588A-E1E5-824A-A44B-05794C8778F3}"/>
          </ac:grpSpMkLst>
        </pc:grpChg>
        <pc:grpChg chg="add del mod">
          <ac:chgData name="Saeed Nejati" userId="a2362ee3-d6ec-46d8-81f4-c2bd574b6d37" providerId="ADAL" clId="{824B0311-4A6A-2143-B7ED-284DCFB50322}" dt="2018-12-01T18:51:57.435" v="633" actId="478"/>
          <ac:grpSpMkLst>
            <pc:docMk/>
            <pc:sldMk cId="1743478361" sldId="289"/>
            <ac:grpSpMk id="16" creationId="{D584AD72-AD3D-D847-B6F5-00427E3B8B71}"/>
          </ac:grpSpMkLst>
        </pc:grpChg>
        <pc:grpChg chg="add del mod">
          <ac:chgData name="Saeed Nejati" userId="a2362ee3-d6ec-46d8-81f4-c2bd574b6d37" providerId="ADAL" clId="{824B0311-4A6A-2143-B7ED-284DCFB50322}" dt="2018-12-01T18:45:39.248" v="618" actId="165"/>
          <ac:grpSpMkLst>
            <pc:docMk/>
            <pc:sldMk cId="1743478361" sldId="289"/>
            <ac:grpSpMk id="19" creationId="{CE877BA2-835C-B447-950C-7D5FEBF56D27}"/>
          </ac:grpSpMkLst>
        </pc:grpChg>
        <pc:picChg chg="add del mod">
          <ac:chgData name="Saeed Nejati" userId="a2362ee3-d6ec-46d8-81f4-c2bd574b6d37" providerId="ADAL" clId="{824B0311-4A6A-2143-B7ED-284DCFB50322}" dt="2018-12-01T18:51:54.411" v="632" actId="478"/>
          <ac:picMkLst>
            <pc:docMk/>
            <pc:sldMk cId="1743478361" sldId="289"/>
            <ac:picMk id="26" creationId="{F45D0BF2-F4C6-4A49-ABF2-11E22E1196A5}"/>
          </ac:picMkLst>
        </pc:picChg>
        <pc:cxnChg chg="add mod">
          <ac:chgData name="Saeed Nejati" userId="a2362ee3-d6ec-46d8-81f4-c2bd574b6d37" providerId="ADAL" clId="{824B0311-4A6A-2143-B7ED-284DCFB50322}" dt="2018-12-01T18:44:14.810" v="608" actId="164"/>
          <ac:cxnSpMkLst>
            <pc:docMk/>
            <pc:sldMk cId="1743478361" sldId="289"/>
            <ac:cxnSpMk id="12" creationId="{7E875A6C-B869-C047-A3D3-4C06DFD61ABC}"/>
          </ac:cxnSpMkLst>
        </pc:cxnChg>
        <pc:cxnChg chg="del mod topLvl">
          <ac:chgData name="Saeed Nejati" userId="a2362ee3-d6ec-46d8-81f4-c2bd574b6d37" providerId="ADAL" clId="{824B0311-4A6A-2143-B7ED-284DCFB50322}" dt="2018-12-01T18:51:57.435" v="633" actId="478"/>
          <ac:cxnSpMkLst>
            <pc:docMk/>
            <pc:sldMk cId="1743478361" sldId="289"/>
            <ac:cxnSpMk id="20" creationId="{0A846E09-0DD7-6445-A6A8-0A43DFA66C3D}"/>
          </ac:cxnSpMkLst>
        </pc:cxnChg>
      </pc:sldChg>
      <pc:sldChg chg="addSp delSp modSp add modAnim">
        <pc:chgData name="Saeed Nejati" userId="a2362ee3-d6ec-46d8-81f4-c2bd574b6d37" providerId="ADAL" clId="{824B0311-4A6A-2143-B7ED-284DCFB50322}" dt="2018-12-02T05:05:11.880" v="5602" actId="20577"/>
        <pc:sldMkLst>
          <pc:docMk/>
          <pc:sldMk cId="817198723" sldId="290"/>
        </pc:sldMkLst>
        <pc:spChg chg="mod">
          <ac:chgData name="Saeed Nejati" userId="a2362ee3-d6ec-46d8-81f4-c2bd574b6d37" providerId="ADAL" clId="{824B0311-4A6A-2143-B7ED-284DCFB50322}" dt="2018-12-02T05:05:11.880" v="5602" actId="20577"/>
          <ac:spMkLst>
            <pc:docMk/>
            <pc:sldMk cId="817198723" sldId="290"/>
            <ac:spMk id="2" creationId="{413E734D-A61B-E04F-AFCD-D58B4EA088D1}"/>
          </ac:spMkLst>
        </pc:spChg>
        <pc:spChg chg="mod">
          <ac:chgData name="Saeed Nejati" userId="a2362ee3-d6ec-46d8-81f4-c2bd574b6d37" providerId="ADAL" clId="{824B0311-4A6A-2143-B7ED-284DCFB50322}" dt="2018-12-01T18:41:12.684" v="585" actId="1076"/>
          <ac:spMkLst>
            <pc:docMk/>
            <pc:sldMk cId="817198723" sldId="290"/>
            <ac:spMk id="3" creationId="{5F743F9F-DBE7-4B48-8CEC-6F4FCBC01D78}"/>
          </ac:spMkLst>
        </pc:spChg>
        <pc:spChg chg="mod">
          <ac:chgData name="Saeed Nejati" userId="a2362ee3-d6ec-46d8-81f4-c2bd574b6d37" providerId="ADAL" clId="{824B0311-4A6A-2143-B7ED-284DCFB50322}" dt="2018-12-01T18:29:09.201" v="276" actId="27636"/>
          <ac:spMkLst>
            <pc:docMk/>
            <pc:sldMk cId="817198723" sldId="290"/>
            <ac:spMk id="4" creationId="{CF873CC0-7B1C-224F-81D0-8FF7EF3EF4CE}"/>
          </ac:spMkLst>
        </pc:spChg>
        <pc:spChg chg="add del mod">
          <ac:chgData name="Saeed Nejati" userId="a2362ee3-d6ec-46d8-81f4-c2bd574b6d37" providerId="ADAL" clId="{824B0311-4A6A-2143-B7ED-284DCFB50322}" dt="2018-12-01T18:41:43.441" v="586"/>
          <ac:spMkLst>
            <pc:docMk/>
            <pc:sldMk cId="817198723" sldId="290"/>
            <ac:spMk id="5" creationId="{C098EF63-B401-914F-BD0C-C1201DF72841}"/>
          </ac:spMkLst>
        </pc:spChg>
        <pc:spChg chg="add del mod">
          <ac:chgData name="Saeed Nejati" userId="a2362ee3-d6ec-46d8-81f4-c2bd574b6d37" providerId="ADAL" clId="{824B0311-4A6A-2143-B7ED-284DCFB50322}" dt="2018-12-01T18:41:08.174" v="583" actId="478"/>
          <ac:spMkLst>
            <pc:docMk/>
            <pc:sldMk cId="817198723" sldId="290"/>
            <ac:spMk id="6" creationId="{FCA14B92-65A3-0B49-956E-583E283B0CC5}"/>
          </ac:spMkLst>
        </pc:spChg>
        <pc:spChg chg="add del mod">
          <ac:chgData name="Saeed Nejati" userId="a2362ee3-d6ec-46d8-81f4-c2bd574b6d37" providerId="ADAL" clId="{824B0311-4A6A-2143-B7ED-284DCFB50322}" dt="2018-12-01T18:41:43.441" v="586"/>
          <ac:spMkLst>
            <pc:docMk/>
            <pc:sldMk cId="817198723" sldId="290"/>
            <ac:spMk id="7" creationId="{B73BC838-4038-7245-A5C5-B294840C10B4}"/>
          </ac:spMkLst>
        </pc:spChg>
        <pc:spChg chg="add del mod">
          <ac:chgData name="Saeed Nejati" userId="a2362ee3-d6ec-46d8-81f4-c2bd574b6d37" providerId="ADAL" clId="{824B0311-4A6A-2143-B7ED-284DCFB50322}" dt="2018-12-01T18:40:55.334" v="582" actId="478"/>
          <ac:spMkLst>
            <pc:docMk/>
            <pc:sldMk cId="817198723" sldId="290"/>
            <ac:spMk id="8" creationId="{4C7C2A43-21A0-DE41-9568-F18BFB1F7E82}"/>
          </ac:spMkLst>
        </pc:spChg>
        <pc:spChg chg="add del mod">
          <ac:chgData name="Saeed Nejati" userId="a2362ee3-d6ec-46d8-81f4-c2bd574b6d37" providerId="ADAL" clId="{824B0311-4A6A-2143-B7ED-284DCFB50322}" dt="2018-12-01T18:40:50.536" v="581" actId="478"/>
          <ac:spMkLst>
            <pc:docMk/>
            <pc:sldMk cId="817198723" sldId="290"/>
            <ac:spMk id="9" creationId="{584D8DCB-2694-9249-8AAD-6A7080B9D0DE}"/>
          </ac:spMkLst>
        </pc:spChg>
        <pc:spChg chg="add del mod">
          <ac:chgData name="Saeed Nejati" userId="a2362ee3-d6ec-46d8-81f4-c2bd574b6d37" providerId="ADAL" clId="{824B0311-4A6A-2143-B7ED-284DCFB50322}" dt="2018-12-01T18:41:43.441" v="586"/>
          <ac:spMkLst>
            <pc:docMk/>
            <pc:sldMk cId="817198723" sldId="290"/>
            <ac:spMk id="10" creationId="{58374989-D353-684C-A24D-C49C46362C78}"/>
          </ac:spMkLst>
        </pc:spChg>
        <pc:spChg chg="add del mod">
          <ac:chgData name="Saeed Nejati" userId="a2362ee3-d6ec-46d8-81f4-c2bd574b6d37" providerId="ADAL" clId="{824B0311-4A6A-2143-B7ED-284DCFB50322}" dt="2018-12-01T18:41:43.441" v="586"/>
          <ac:spMkLst>
            <pc:docMk/>
            <pc:sldMk cId="817198723" sldId="290"/>
            <ac:spMk id="11" creationId="{0D0BF8A5-ABAF-104D-919F-7DE6B51B5F0B}"/>
          </ac:spMkLst>
        </pc:spChg>
        <pc:picChg chg="add mod">
          <ac:chgData name="Saeed Nejati" userId="a2362ee3-d6ec-46d8-81f4-c2bd574b6d37" providerId="ADAL" clId="{824B0311-4A6A-2143-B7ED-284DCFB50322}" dt="2018-12-01T18:50:58.521" v="631" actId="1076"/>
          <ac:picMkLst>
            <pc:docMk/>
            <pc:sldMk cId="817198723" sldId="290"/>
            <ac:picMk id="12" creationId="{184653C9-E66A-7342-A962-5B5F71A2727E}"/>
          </ac:picMkLst>
        </pc:picChg>
      </pc:sldChg>
      <pc:sldChg chg="addSp delSp modSp add delAnim">
        <pc:chgData name="Saeed Nejati" userId="a2362ee3-d6ec-46d8-81f4-c2bd574b6d37" providerId="ADAL" clId="{824B0311-4A6A-2143-B7ED-284DCFB50322}" dt="2018-12-02T02:09:14.240" v="3032" actId="20577"/>
        <pc:sldMkLst>
          <pc:docMk/>
          <pc:sldMk cId="656095363" sldId="291"/>
        </pc:sldMkLst>
        <pc:spChg chg="mod">
          <ac:chgData name="Saeed Nejati" userId="a2362ee3-d6ec-46d8-81f4-c2bd574b6d37" providerId="ADAL" clId="{824B0311-4A6A-2143-B7ED-284DCFB50322}" dt="2018-12-02T02:07:51.408" v="2989" actId="207"/>
          <ac:spMkLst>
            <pc:docMk/>
            <pc:sldMk cId="656095363" sldId="291"/>
            <ac:spMk id="4" creationId="{4C75F06B-67F7-A443-88C7-E8819F04B225}"/>
          </ac:spMkLst>
        </pc:spChg>
        <pc:spChg chg="mod">
          <ac:chgData name="Saeed Nejati" userId="a2362ee3-d6ec-46d8-81f4-c2bd574b6d37" providerId="ADAL" clId="{824B0311-4A6A-2143-B7ED-284DCFB50322}" dt="2018-12-02T02:07:46.071" v="2988" actId="207"/>
          <ac:spMkLst>
            <pc:docMk/>
            <pc:sldMk cId="656095363" sldId="291"/>
            <ac:spMk id="7" creationId="{C09C9077-36FC-1A42-BE53-E34CC48F6A6F}"/>
          </ac:spMkLst>
        </pc:spChg>
        <pc:spChg chg="mod">
          <ac:chgData name="Saeed Nejati" userId="a2362ee3-d6ec-46d8-81f4-c2bd574b6d37" providerId="ADAL" clId="{824B0311-4A6A-2143-B7ED-284DCFB50322}" dt="2018-12-02T02:07:59.208" v="2990" actId="207"/>
          <ac:spMkLst>
            <pc:docMk/>
            <pc:sldMk cId="656095363" sldId="291"/>
            <ac:spMk id="8" creationId="{5120A931-067A-C54F-B182-96CD5898F954}"/>
          </ac:spMkLst>
        </pc:spChg>
        <pc:spChg chg="mod">
          <ac:chgData name="Saeed Nejati" userId="a2362ee3-d6ec-46d8-81f4-c2bd574b6d37" providerId="ADAL" clId="{824B0311-4A6A-2143-B7ED-284DCFB50322}" dt="2018-12-02T02:08:03.581" v="2991" actId="207"/>
          <ac:spMkLst>
            <pc:docMk/>
            <pc:sldMk cId="656095363" sldId="291"/>
            <ac:spMk id="10" creationId="{74DBBF96-F718-4B42-B7D4-AF3D93ED80A4}"/>
          </ac:spMkLst>
        </pc:spChg>
        <pc:spChg chg="del">
          <ac:chgData name="Saeed Nejati" userId="a2362ee3-d6ec-46d8-81f4-c2bd574b6d37" providerId="ADAL" clId="{824B0311-4A6A-2143-B7ED-284DCFB50322}" dt="2018-12-01T20:21:15.835" v="1499" actId="478"/>
          <ac:spMkLst>
            <pc:docMk/>
            <pc:sldMk cId="656095363" sldId="291"/>
            <ac:spMk id="33" creationId="{3897EA31-FDC1-4842-84A3-CD90164CBF68}"/>
          </ac:spMkLst>
        </pc:spChg>
        <pc:spChg chg="del">
          <ac:chgData name="Saeed Nejati" userId="a2362ee3-d6ec-46d8-81f4-c2bd574b6d37" providerId="ADAL" clId="{824B0311-4A6A-2143-B7ED-284DCFB50322}" dt="2018-12-01T20:21:15.835" v="1499" actId="478"/>
          <ac:spMkLst>
            <pc:docMk/>
            <pc:sldMk cId="656095363" sldId="291"/>
            <ac:spMk id="44" creationId="{23C199FD-BDD4-B74D-96B8-974BAC6520E5}"/>
          </ac:spMkLst>
        </pc:spChg>
        <pc:spChg chg="del">
          <ac:chgData name="Saeed Nejati" userId="a2362ee3-d6ec-46d8-81f4-c2bd574b6d37" providerId="ADAL" clId="{824B0311-4A6A-2143-B7ED-284DCFB50322}" dt="2018-12-01T20:21:15.835" v="1499" actId="478"/>
          <ac:spMkLst>
            <pc:docMk/>
            <pc:sldMk cId="656095363" sldId="291"/>
            <ac:spMk id="46" creationId="{30AA867D-FEA2-C147-B350-654EF95EF7A1}"/>
          </ac:spMkLst>
        </pc:spChg>
        <pc:spChg chg="del">
          <ac:chgData name="Saeed Nejati" userId="a2362ee3-d6ec-46d8-81f4-c2bd574b6d37" providerId="ADAL" clId="{824B0311-4A6A-2143-B7ED-284DCFB50322}" dt="2018-12-01T20:21:15.835" v="1499" actId="478"/>
          <ac:spMkLst>
            <pc:docMk/>
            <pc:sldMk cId="656095363" sldId="291"/>
            <ac:spMk id="49" creationId="{7AFA8537-F51C-7643-B779-683038A99C67}"/>
          </ac:spMkLst>
        </pc:spChg>
        <pc:spChg chg="del">
          <ac:chgData name="Saeed Nejati" userId="a2362ee3-d6ec-46d8-81f4-c2bd574b6d37" providerId="ADAL" clId="{824B0311-4A6A-2143-B7ED-284DCFB50322}" dt="2018-12-01T20:21:15.835" v="1499" actId="478"/>
          <ac:spMkLst>
            <pc:docMk/>
            <pc:sldMk cId="656095363" sldId="291"/>
            <ac:spMk id="50" creationId="{528FE073-3EF4-C747-9279-AA276AAE5B96}"/>
          </ac:spMkLst>
        </pc:spChg>
        <pc:spChg chg="del">
          <ac:chgData name="Saeed Nejati" userId="a2362ee3-d6ec-46d8-81f4-c2bd574b6d37" providerId="ADAL" clId="{824B0311-4A6A-2143-B7ED-284DCFB50322}" dt="2018-12-01T20:21:15.835" v="1499" actId="478"/>
          <ac:spMkLst>
            <pc:docMk/>
            <pc:sldMk cId="656095363" sldId="291"/>
            <ac:spMk id="53" creationId="{209D9887-8F23-FF42-8B43-7458A9C459E3}"/>
          </ac:spMkLst>
        </pc:spChg>
        <pc:spChg chg="del">
          <ac:chgData name="Saeed Nejati" userId="a2362ee3-d6ec-46d8-81f4-c2bd574b6d37" providerId="ADAL" clId="{824B0311-4A6A-2143-B7ED-284DCFB50322}" dt="2018-12-01T20:21:15.835" v="1499" actId="478"/>
          <ac:spMkLst>
            <pc:docMk/>
            <pc:sldMk cId="656095363" sldId="291"/>
            <ac:spMk id="55" creationId="{0E27D0A0-F73E-9849-A214-C2713DA86849}"/>
          </ac:spMkLst>
        </pc:spChg>
        <pc:spChg chg="del">
          <ac:chgData name="Saeed Nejati" userId="a2362ee3-d6ec-46d8-81f4-c2bd574b6d37" providerId="ADAL" clId="{824B0311-4A6A-2143-B7ED-284DCFB50322}" dt="2018-12-01T20:21:18.906" v="1500" actId="478"/>
          <ac:spMkLst>
            <pc:docMk/>
            <pc:sldMk cId="656095363" sldId="291"/>
            <ac:spMk id="57" creationId="{FBDAE335-6755-FB4C-8ECC-2891CE6E2BE5}"/>
          </ac:spMkLst>
        </pc:spChg>
        <pc:spChg chg="del">
          <ac:chgData name="Saeed Nejati" userId="a2362ee3-d6ec-46d8-81f4-c2bd574b6d37" providerId="ADAL" clId="{824B0311-4A6A-2143-B7ED-284DCFB50322}" dt="2018-12-01T20:21:15.835" v="1499" actId="478"/>
          <ac:spMkLst>
            <pc:docMk/>
            <pc:sldMk cId="656095363" sldId="291"/>
            <ac:spMk id="58" creationId="{75CDB6C2-F2D0-4246-9AED-7CEFC008A96B}"/>
          </ac:spMkLst>
        </pc:spChg>
        <pc:spChg chg="del">
          <ac:chgData name="Saeed Nejati" userId="a2362ee3-d6ec-46d8-81f4-c2bd574b6d37" providerId="ADAL" clId="{824B0311-4A6A-2143-B7ED-284DCFB50322}" dt="2018-12-01T20:21:15.835" v="1499" actId="478"/>
          <ac:spMkLst>
            <pc:docMk/>
            <pc:sldMk cId="656095363" sldId="291"/>
            <ac:spMk id="60" creationId="{FDA0A112-0927-0F45-A259-40999E86C1B6}"/>
          </ac:spMkLst>
        </pc:spChg>
        <pc:spChg chg="del">
          <ac:chgData name="Saeed Nejati" userId="a2362ee3-d6ec-46d8-81f4-c2bd574b6d37" providerId="ADAL" clId="{824B0311-4A6A-2143-B7ED-284DCFB50322}" dt="2018-12-01T20:21:15.835" v="1499" actId="478"/>
          <ac:spMkLst>
            <pc:docMk/>
            <pc:sldMk cId="656095363" sldId="291"/>
            <ac:spMk id="61" creationId="{267ED204-DDAF-9F45-8778-DCEF1088C33F}"/>
          </ac:spMkLst>
        </pc:spChg>
        <pc:spChg chg="del">
          <ac:chgData name="Saeed Nejati" userId="a2362ee3-d6ec-46d8-81f4-c2bd574b6d37" providerId="ADAL" clId="{824B0311-4A6A-2143-B7ED-284DCFB50322}" dt="2018-12-01T20:21:15.835" v="1499" actId="478"/>
          <ac:spMkLst>
            <pc:docMk/>
            <pc:sldMk cId="656095363" sldId="291"/>
            <ac:spMk id="63" creationId="{233E0F29-2389-4242-B01E-1ED2F9C2C4A7}"/>
          </ac:spMkLst>
        </pc:spChg>
        <pc:spChg chg="del">
          <ac:chgData name="Saeed Nejati" userId="a2362ee3-d6ec-46d8-81f4-c2bd574b6d37" providerId="ADAL" clId="{824B0311-4A6A-2143-B7ED-284DCFB50322}" dt="2018-12-01T20:21:15.835" v="1499" actId="478"/>
          <ac:spMkLst>
            <pc:docMk/>
            <pc:sldMk cId="656095363" sldId="291"/>
            <ac:spMk id="64" creationId="{258487FB-8D80-2D40-B356-4B17AB09FFCD}"/>
          </ac:spMkLst>
        </pc:spChg>
        <pc:spChg chg="add mod">
          <ac:chgData name="Saeed Nejati" userId="a2362ee3-d6ec-46d8-81f4-c2bd574b6d37" providerId="ADAL" clId="{824B0311-4A6A-2143-B7ED-284DCFB50322}" dt="2018-12-02T02:09:14.240" v="3032" actId="20577"/>
          <ac:spMkLst>
            <pc:docMk/>
            <pc:sldMk cId="656095363" sldId="291"/>
            <ac:spMk id="65" creationId="{12EB95E7-6A38-374B-BEF7-53B8DAB26247}"/>
          </ac:spMkLst>
        </pc:spChg>
        <pc:spChg chg="del">
          <ac:chgData name="Saeed Nejati" userId="a2362ee3-d6ec-46d8-81f4-c2bd574b6d37" providerId="ADAL" clId="{824B0311-4A6A-2143-B7ED-284DCFB50322}" dt="2018-12-01T20:21:15.835" v="1499" actId="478"/>
          <ac:spMkLst>
            <pc:docMk/>
            <pc:sldMk cId="656095363" sldId="291"/>
            <ac:spMk id="66" creationId="{53227CE7-85F0-B042-89DF-B139CA997C77}"/>
          </ac:spMkLst>
        </pc:spChg>
        <pc:cxnChg chg="del mod">
          <ac:chgData name="Saeed Nejati" userId="a2362ee3-d6ec-46d8-81f4-c2bd574b6d37" providerId="ADAL" clId="{824B0311-4A6A-2143-B7ED-284DCFB50322}" dt="2018-12-01T20:21:15.835" v="1499" actId="478"/>
          <ac:cxnSpMkLst>
            <pc:docMk/>
            <pc:sldMk cId="656095363" sldId="291"/>
            <ac:cxnSpMk id="42" creationId="{D761A0AE-3F63-284F-BADF-1B79A48C375B}"/>
          </ac:cxnSpMkLst>
        </pc:cxnChg>
        <pc:cxnChg chg="del mod">
          <ac:chgData name="Saeed Nejati" userId="a2362ee3-d6ec-46d8-81f4-c2bd574b6d37" providerId="ADAL" clId="{824B0311-4A6A-2143-B7ED-284DCFB50322}" dt="2018-12-01T20:21:15.835" v="1499" actId="478"/>
          <ac:cxnSpMkLst>
            <pc:docMk/>
            <pc:sldMk cId="656095363" sldId="291"/>
            <ac:cxnSpMk id="45" creationId="{AEC0BD18-8BD0-1C44-832F-D225422A27F3}"/>
          </ac:cxnSpMkLst>
        </pc:cxnChg>
        <pc:cxnChg chg="del">
          <ac:chgData name="Saeed Nejati" userId="a2362ee3-d6ec-46d8-81f4-c2bd574b6d37" providerId="ADAL" clId="{824B0311-4A6A-2143-B7ED-284DCFB50322}" dt="2018-12-01T20:21:15.835" v="1499" actId="478"/>
          <ac:cxnSpMkLst>
            <pc:docMk/>
            <pc:sldMk cId="656095363" sldId="291"/>
            <ac:cxnSpMk id="48" creationId="{43BE96AD-4E6A-9347-AE81-20A7F3F7214A}"/>
          </ac:cxnSpMkLst>
        </pc:cxnChg>
        <pc:cxnChg chg="del">
          <ac:chgData name="Saeed Nejati" userId="a2362ee3-d6ec-46d8-81f4-c2bd574b6d37" providerId="ADAL" clId="{824B0311-4A6A-2143-B7ED-284DCFB50322}" dt="2018-12-01T20:21:15.835" v="1499" actId="478"/>
          <ac:cxnSpMkLst>
            <pc:docMk/>
            <pc:sldMk cId="656095363" sldId="291"/>
            <ac:cxnSpMk id="51" creationId="{EA72946F-C89D-354C-B2EA-6970851C12EE}"/>
          </ac:cxnSpMkLst>
        </pc:cxnChg>
        <pc:cxnChg chg="del">
          <ac:chgData name="Saeed Nejati" userId="a2362ee3-d6ec-46d8-81f4-c2bd574b6d37" providerId="ADAL" clId="{824B0311-4A6A-2143-B7ED-284DCFB50322}" dt="2018-12-01T20:21:15.835" v="1499" actId="478"/>
          <ac:cxnSpMkLst>
            <pc:docMk/>
            <pc:sldMk cId="656095363" sldId="291"/>
            <ac:cxnSpMk id="52" creationId="{AC11CAE1-B77F-D14E-91E5-52B0C438C7E9}"/>
          </ac:cxnSpMkLst>
        </pc:cxnChg>
        <pc:cxnChg chg="del">
          <ac:chgData name="Saeed Nejati" userId="a2362ee3-d6ec-46d8-81f4-c2bd574b6d37" providerId="ADAL" clId="{824B0311-4A6A-2143-B7ED-284DCFB50322}" dt="2018-12-01T20:21:15.835" v="1499" actId="478"/>
          <ac:cxnSpMkLst>
            <pc:docMk/>
            <pc:sldMk cId="656095363" sldId="291"/>
            <ac:cxnSpMk id="54" creationId="{FAB61B08-2FB7-A345-A454-700C27C2E787}"/>
          </ac:cxnSpMkLst>
        </pc:cxnChg>
        <pc:cxnChg chg="del">
          <ac:chgData name="Saeed Nejati" userId="a2362ee3-d6ec-46d8-81f4-c2bd574b6d37" providerId="ADAL" clId="{824B0311-4A6A-2143-B7ED-284DCFB50322}" dt="2018-12-01T20:21:15.835" v="1499" actId="478"/>
          <ac:cxnSpMkLst>
            <pc:docMk/>
            <pc:sldMk cId="656095363" sldId="291"/>
            <ac:cxnSpMk id="56" creationId="{715684C8-3DC7-E548-8933-2A747D0F171A}"/>
          </ac:cxnSpMkLst>
        </pc:cxnChg>
        <pc:cxnChg chg="del">
          <ac:chgData name="Saeed Nejati" userId="a2362ee3-d6ec-46d8-81f4-c2bd574b6d37" providerId="ADAL" clId="{824B0311-4A6A-2143-B7ED-284DCFB50322}" dt="2018-12-01T20:21:15.835" v="1499" actId="478"/>
          <ac:cxnSpMkLst>
            <pc:docMk/>
            <pc:sldMk cId="656095363" sldId="291"/>
            <ac:cxnSpMk id="59" creationId="{90D8574E-ABEC-4747-9BF5-1742202FD0B2}"/>
          </ac:cxnSpMkLst>
        </pc:cxnChg>
        <pc:cxnChg chg="del">
          <ac:chgData name="Saeed Nejati" userId="a2362ee3-d6ec-46d8-81f4-c2bd574b6d37" providerId="ADAL" clId="{824B0311-4A6A-2143-B7ED-284DCFB50322}" dt="2018-12-01T20:21:15.835" v="1499" actId="478"/>
          <ac:cxnSpMkLst>
            <pc:docMk/>
            <pc:sldMk cId="656095363" sldId="291"/>
            <ac:cxnSpMk id="62" creationId="{C8D90BC8-DFA0-0347-ACC8-5D1EF994BED4}"/>
          </ac:cxnSpMkLst>
        </pc:cxnChg>
      </pc:sldChg>
      <pc:sldChg chg="modSp add">
        <pc:chgData name="Saeed Nejati" userId="a2362ee3-d6ec-46d8-81f4-c2bd574b6d37" providerId="ADAL" clId="{824B0311-4A6A-2143-B7ED-284DCFB50322}" dt="2018-12-02T02:36:32.002" v="3454" actId="20577"/>
        <pc:sldMkLst>
          <pc:docMk/>
          <pc:sldMk cId="3795318793" sldId="292"/>
        </pc:sldMkLst>
        <pc:spChg chg="mod">
          <ac:chgData name="Saeed Nejati" userId="a2362ee3-d6ec-46d8-81f4-c2bd574b6d37" providerId="ADAL" clId="{824B0311-4A6A-2143-B7ED-284DCFB50322}" dt="2018-12-01T23:19:41.793" v="2030" actId="20577"/>
          <ac:spMkLst>
            <pc:docMk/>
            <pc:sldMk cId="3795318793" sldId="292"/>
            <ac:spMk id="2" creationId="{84CF3F77-84D3-2E47-A6A6-3E4B121C14A9}"/>
          </ac:spMkLst>
        </pc:spChg>
        <pc:spChg chg="mod">
          <ac:chgData name="Saeed Nejati" userId="a2362ee3-d6ec-46d8-81f4-c2bd574b6d37" providerId="ADAL" clId="{824B0311-4A6A-2143-B7ED-284DCFB50322}" dt="2018-12-02T02:36:32.002" v="3454" actId="20577"/>
          <ac:spMkLst>
            <pc:docMk/>
            <pc:sldMk cId="3795318793" sldId="292"/>
            <ac:spMk id="3" creationId="{4C02894E-2D40-7B42-B504-A339A7114EEE}"/>
          </ac:spMkLst>
        </pc:spChg>
        <pc:spChg chg="mod">
          <ac:chgData name="Saeed Nejati" userId="a2362ee3-d6ec-46d8-81f4-c2bd574b6d37" providerId="ADAL" clId="{824B0311-4A6A-2143-B7ED-284DCFB50322}" dt="2018-12-01T23:19:32.792" v="2023" actId="27636"/>
          <ac:spMkLst>
            <pc:docMk/>
            <pc:sldMk cId="3795318793" sldId="292"/>
            <ac:spMk id="4" creationId="{8EC9970E-317D-3A41-AAF1-A153B3745D6F}"/>
          </ac:spMkLst>
        </pc:spChg>
      </pc:sldChg>
      <pc:sldChg chg="addSp delSp modSp add">
        <pc:chgData name="Saeed Nejati" userId="a2362ee3-d6ec-46d8-81f4-c2bd574b6d37" providerId="ADAL" clId="{824B0311-4A6A-2143-B7ED-284DCFB50322}" dt="2018-12-01T23:45:50.528" v="2273" actId="1076"/>
        <pc:sldMkLst>
          <pc:docMk/>
          <pc:sldMk cId="4195266824" sldId="294"/>
        </pc:sldMkLst>
        <pc:spChg chg="mod">
          <ac:chgData name="Saeed Nejati" userId="a2362ee3-d6ec-46d8-81f4-c2bd574b6d37" providerId="ADAL" clId="{824B0311-4A6A-2143-B7ED-284DCFB50322}" dt="2018-12-01T23:38:33.978" v="2190" actId="20577"/>
          <ac:spMkLst>
            <pc:docMk/>
            <pc:sldMk cId="4195266824" sldId="294"/>
            <ac:spMk id="2" creationId="{6BC20845-77E2-D942-B06E-F5D0B87CB0D6}"/>
          </ac:spMkLst>
        </pc:spChg>
        <pc:spChg chg="del">
          <ac:chgData name="Saeed Nejati" userId="a2362ee3-d6ec-46d8-81f4-c2bd574b6d37" providerId="ADAL" clId="{824B0311-4A6A-2143-B7ED-284DCFB50322}" dt="2018-12-01T23:39:42.292" v="2191" actId="478"/>
          <ac:spMkLst>
            <pc:docMk/>
            <pc:sldMk cId="4195266824" sldId="294"/>
            <ac:spMk id="3" creationId="{03D3EF5D-367C-3F42-A476-1251B0939030}"/>
          </ac:spMkLst>
        </pc:spChg>
        <pc:spChg chg="mod">
          <ac:chgData name="Saeed Nejati" userId="a2362ee3-d6ec-46d8-81f4-c2bd574b6d37" providerId="ADAL" clId="{824B0311-4A6A-2143-B7ED-284DCFB50322}" dt="2018-12-01T23:38:27.342" v="2183" actId="27636"/>
          <ac:spMkLst>
            <pc:docMk/>
            <pc:sldMk cId="4195266824" sldId="294"/>
            <ac:spMk id="4" creationId="{397B3BBA-8453-6445-9E90-78C119E7B746}"/>
          </ac:spMkLst>
        </pc:spChg>
        <pc:spChg chg="add mod">
          <ac:chgData name="Saeed Nejati" userId="a2362ee3-d6ec-46d8-81f4-c2bd574b6d37" providerId="ADAL" clId="{824B0311-4A6A-2143-B7ED-284DCFB50322}" dt="2018-12-01T23:40:32.775" v="2200" actId="20577"/>
          <ac:spMkLst>
            <pc:docMk/>
            <pc:sldMk cId="4195266824" sldId="294"/>
            <ac:spMk id="5" creationId="{D7A6F2B5-E38F-7348-9F96-213ABE2C7BD7}"/>
          </ac:spMkLst>
        </pc:spChg>
        <pc:spChg chg="add mod">
          <ac:chgData name="Saeed Nejati" userId="a2362ee3-d6ec-46d8-81f4-c2bd574b6d37" providerId="ADAL" clId="{824B0311-4A6A-2143-B7ED-284DCFB50322}" dt="2018-12-01T23:45:06.700" v="2240" actId="20577"/>
          <ac:spMkLst>
            <pc:docMk/>
            <pc:sldMk cId="4195266824" sldId="294"/>
            <ac:spMk id="6" creationId="{F2AAAEB2-F820-6A46-A109-5356346DEA87}"/>
          </ac:spMkLst>
        </pc:spChg>
        <pc:spChg chg="add mod">
          <ac:chgData name="Saeed Nejati" userId="a2362ee3-d6ec-46d8-81f4-c2bd574b6d37" providerId="ADAL" clId="{824B0311-4A6A-2143-B7ED-284DCFB50322}" dt="2018-12-01T23:45:10.620" v="2241" actId="20577"/>
          <ac:spMkLst>
            <pc:docMk/>
            <pc:sldMk cId="4195266824" sldId="294"/>
            <ac:spMk id="7" creationId="{5B2E2295-D80B-5E43-BAF4-A0B6E39C30E5}"/>
          </ac:spMkLst>
        </pc:spChg>
        <pc:spChg chg="add mod">
          <ac:chgData name="Saeed Nejati" userId="a2362ee3-d6ec-46d8-81f4-c2bd574b6d37" providerId="ADAL" clId="{824B0311-4A6A-2143-B7ED-284DCFB50322}" dt="2018-12-01T23:45:14.736" v="2242" actId="20577"/>
          <ac:spMkLst>
            <pc:docMk/>
            <pc:sldMk cId="4195266824" sldId="294"/>
            <ac:spMk id="8" creationId="{EBE87433-1A33-F345-A785-C176A31B111C}"/>
          </ac:spMkLst>
        </pc:spChg>
        <pc:spChg chg="add mod">
          <ac:chgData name="Saeed Nejati" userId="a2362ee3-d6ec-46d8-81f4-c2bd574b6d37" providerId="ADAL" clId="{824B0311-4A6A-2143-B7ED-284DCFB50322}" dt="2018-12-01T23:42:29.020" v="2215" actId="1076"/>
          <ac:spMkLst>
            <pc:docMk/>
            <pc:sldMk cId="4195266824" sldId="294"/>
            <ac:spMk id="9" creationId="{9080C0EB-061B-534A-8D72-000F378FDC51}"/>
          </ac:spMkLst>
        </pc:spChg>
        <pc:spChg chg="add mod">
          <ac:chgData name="Saeed Nejati" userId="a2362ee3-d6ec-46d8-81f4-c2bd574b6d37" providerId="ADAL" clId="{824B0311-4A6A-2143-B7ED-284DCFB50322}" dt="2018-12-01T23:42:37.144" v="2217" actId="1076"/>
          <ac:spMkLst>
            <pc:docMk/>
            <pc:sldMk cId="4195266824" sldId="294"/>
            <ac:spMk id="10" creationId="{C8771E3C-01B6-0E4E-B446-4210B108498E}"/>
          </ac:spMkLst>
        </pc:spChg>
        <pc:spChg chg="add mod">
          <ac:chgData name="Saeed Nejati" userId="a2362ee3-d6ec-46d8-81f4-c2bd574b6d37" providerId="ADAL" clId="{824B0311-4A6A-2143-B7ED-284DCFB50322}" dt="2018-12-01T23:42:51.810" v="2219" actId="1076"/>
          <ac:spMkLst>
            <pc:docMk/>
            <pc:sldMk cId="4195266824" sldId="294"/>
            <ac:spMk id="11" creationId="{ED8C3AB2-28FC-684C-ACF3-6A5DC926B612}"/>
          </ac:spMkLst>
        </pc:spChg>
        <pc:spChg chg="add mod">
          <ac:chgData name="Saeed Nejati" userId="a2362ee3-d6ec-46d8-81f4-c2bd574b6d37" providerId="ADAL" clId="{824B0311-4A6A-2143-B7ED-284DCFB50322}" dt="2018-12-01T23:42:51.810" v="2219" actId="1076"/>
          <ac:spMkLst>
            <pc:docMk/>
            <pc:sldMk cId="4195266824" sldId="294"/>
            <ac:spMk id="12" creationId="{674EC5D6-03AF-3B4D-AAA1-1CE5CD171368}"/>
          </ac:spMkLst>
        </pc:spChg>
        <pc:spChg chg="add mod">
          <ac:chgData name="Saeed Nejati" userId="a2362ee3-d6ec-46d8-81f4-c2bd574b6d37" providerId="ADAL" clId="{824B0311-4A6A-2143-B7ED-284DCFB50322}" dt="2018-12-01T23:44:45.543" v="2236" actId="1076"/>
          <ac:spMkLst>
            <pc:docMk/>
            <pc:sldMk cId="4195266824" sldId="294"/>
            <ac:spMk id="32" creationId="{5D8F32BE-FEB7-7D4B-9A94-41CFFAAC7CEA}"/>
          </ac:spMkLst>
        </pc:spChg>
        <pc:spChg chg="add mod">
          <ac:chgData name="Saeed Nejati" userId="a2362ee3-d6ec-46d8-81f4-c2bd574b6d37" providerId="ADAL" clId="{824B0311-4A6A-2143-B7ED-284DCFB50322}" dt="2018-12-01T23:44:54.540" v="2239" actId="1076"/>
          <ac:spMkLst>
            <pc:docMk/>
            <pc:sldMk cId="4195266824" sldId="294"/>
            <ac:spMk id="33" creationId="{C68D286B-2B23-B84D-A3FD-166D4E27A54F}"/>
          </ac:spMkLst>
        </pc:spChg>
        <pc:spChg chg="add mod">
          <ac:chgData name="Saeed Nejati" userId="a2362ee3-d6ec-46d8-81f4-c2bd574b6d37" providerId="ADAL" clId="{824B0311-4A6A-2143-B7ED-284DCFB50322}" dt="2018-12-01T23:45:50.528" v="2273" actId="1076"/>
          <ac:spMkLst>
            <pc:docMk/>
            <pc:sldMk cId="4195266824" sldId="294"/>
            <ac:spMk id="34" creationId="{533AC0DE-829D-1344-BABF-AEA30206C754}"/>
          </ac:spMkLst>
        </pc:spChg>
        <pc:cxnChg chg="add mod">
          <ac:chgData name="Saeed Nejati" userId="a2362ee3-d6ec-46d8-81f4-c2bd574b6d37" providerId="ADAL" clId="{824B0311-4A6A-2143-B7ED-284DCFB50322}" dt="2018-12-01T23:43:05.090" v="2220" actId="11529"/>
          <ac:cxnSpMkLst>
            <pc:docMk/>
            <pc:sldMk cId="4195266824" sldId="294"/>
            <ac:cxnSpMk id="14" creationId="{D1B8D938-2C10-4F41-83CD-C315EA48FE8A}"/>
          </ac:cxnSpMkLst>
        </pc:cxnChg>
        <pc:cxnChg chg="add mod">
          <ac:chgData name="Saeed Nejati" userId="a2362ee3-d6ec-46d8-81f4-c2bd574b6d37" providerId="ADAL" clId="{824B0311-4A6A-2143-B7ED-284DCFB50322}" dt="2018-12-01T23:43:12.067" v="2221" actId="11529"/>
          <ac:cxnSpMkLst>
            <pc:docMk/>
            <pc:sldMk cId="4195266824" sldId="294"/>
            <ac:cxnSpMk id="16" creationId="{F9987561-6FEC-F347-A97B-43327DF9695E}"/>
          </ac:cxnSpMkLst>
        </pc:cxnChg>
        <pc:cxnChg chg="add mod">
          <ac:chgData name="Saeed Nejati" userId="a2362ee3-d6ec-46d8-81f4-c2bd574b6d37" providerId="ADAL" clId="{824B0311-4A6A-2143-B7ED-284DCFB50322}" dt="2018-12-01T23:43:19.305" v="2222" actId="11529"/>
          <ac:cxnSpMkLst>
            <pc:docMk/>
            <pc:sldMk cId="4195266824" sldId="294"/>
            <ac:cxnSpMk id="18" creationId="{F36A962D-C72B-8D46-B3C8-22503D85651C}"/>
          </ac:cxnSpMkLst>
        </pc:cxnChg>
        <pc:cxnChg chg="add mod">
          <ac:chgData name="Saeed Nejati" userId="a2362ee3-d6ec-46d8-81f4-c2bd574b6d37" providerId="ADAL" clId="{824B0311-4A6A-2143-B7ED-284DCFB50322}" dt="2018-12-01T23:43:26.130" v="2223" actId="11529"/>
          <ac:cxnSpMkLst>
            <pc:docMk/>
            <pc:sldMk cId="4195266824" sldId="294"/>
            <ac:cxnSpMk id="20" creationId="{039D2A53-BA45-F94B-8C65-C6C027C7C8B0}"/>
          </ac:cxnSpMkLst>
        </pc:cxnChg>
        <pc:cxnChg chg="add mod">
          <ac:chgData name="Saeed Nejati" userId="a2362ee3-d6ec-46d8-81f4-c2bd574b6d37" providerId="ADAL" clId="{824B0311-4A6A-2143-B7ED-284DCFB50322}" dt="2018-12-01T23:44:17.677" v="2231" actId="1076"/>
          <ac:cxnSpMkLst>
            <pc:docMk/>
            <pc:sldMk cId="4195266824" sldId="294"/>
            <ac:cxnSpMk id="22" creationId="{0A1B964B-4B1F-7042-A64F-921BEFE267BA}"/>
          </ac:cxnSpMkLst>
        </pc:cxnChg>
        <pc:cxnChg chg="add mod">
          <ac:chgData name="Saeed Nejati" userId="a2362ee3-d6ec-46d8-81f4-c2bd574b6d37" providerId="ADAL" clId="{824B0311-4A6A-2143-B7ED-284DCFB50322}" dt="2018-12-01T23:43:44.413" v="2228" actId="14100"/>
          <ac:cxnSpMkLst>
            <pc:docMk/>
            <pc:sldMk cId="4195266824" sldId="294"/>
            <ac:cxnSpMk id="23" creationId="{8055D320-82F2-EA47-9DD2-B507DF5A67F5}"/>
          </ac:cxnSpMkLst>
        </pc:cxnChg>
        <pc:cxnChg chg="add mod">
          <ac:chgData name="Saeed Nejati" userId="a2362ee3-d6ec-46d8-81f4-c2bd574b6d37" providerId="ADAL" clId="{824B0311-4A6A-2143-B7ED-284DCFB50322}" dt="2018-12-01T23:43:51.904" v="2229" actId="11529"/>
          <ac:cxnSpMkLst>
            <pc:docMk/>
            <pc:sldMk cId="4195266824" sldId="294"/>
            <ac:cxnSpMk id="27" creationId="{A5EE1AF3-FC89-1F46-95C1-298592FABE42}"/>
          </ac:cxnSpMkLst>
        </pc:cxnChg>
        <pc:cxnChg chg="add mod">
          <ac:chgData name="Saeed Nejati" userId="a2362ee3-d6ec-46d8-81f4-c2bd574b6d37" providerId="ADAL" clId="{824B0311-4A6A-2143-B7ED-284DCFB50322}" dt="2018-12-01T23:44:00.270" v="2230" actId="11529"/>
          <ac:cxnSpMkLst>
            <pc:docMk/>
            <pc:sldMk cId="4195266824" sldId="294"/>
            <ac:cxnSpMk id="29" creationId="{3B6BD0F2-C83A-604C-A217-D35C155D0BF9}"/>
          </ac:cxnSpMkLst>
        </pc:cxnChg>
        <pc:cxnChg chg="add mod">
          <ac:chgData name="Saeed Nejati" userId="a2362ee3-d6ec-46d8-81f4-c2bd574b6d37" providerId="ADAL" clId="{824B0311-4A6A-2143-B7ED-284DCFB50322}" dt="2018-12-01T23:44:35.029" v="2232" actId="11529"/>
          <ac:cxnSpMkLst>
            <pc:docMk/>
            <pc:sldMk cId="4195266824" sldId="294"/>
            <ac:cxnSpMk id="31" creationId="{A3A54F74-46BD-6347-B697-40056A71D189}"/>
          </ac:cxnSpMkLst>
        </pc:cxnChg>
      </pc:sldChg>
      <pc:sldChg chg="modSp add">
        <pc:chgData name="Saeed Nejati" userId="a2362ee3-d6ec-46d8-81f4-c2bd574b6d37" providerId="ADAL" clId="{824B0311-4A6A-2143-B7ED-284DCFB50322}" dt="2018-12-02T01:57:43.091" v="2979" actId="113"/>
        <pc:sldMkLst>
          <pc:docMk/>
          <pc:sldMk cId="2053580198" sldId="295"/>
        </pc:sldMkLst>
        <pc:spChg chg="mod">
          <ac:chgData name="Saeed Nejati" userId="a2362ee3-d6ec-46d8-81f4-c2bd574b6d37" providerId="ADAL" clId="{824B0311-4A6A-2143-B7ED-284DCFB50322}" dt="2018-12-02T01:31:13.045" v="2496" actId="20577"/>
          <ac:spMkLst>
            <pc:docMk/>
            <pc:sldMk cId="2053580198" sldId="295"/>
            <ac:spMk id="2" creationId="{B721F12A-5A11-D946-9F27-FF2283B3BCDE}"/>
          </ac:spMkLst>
        </pc:spChg>
        <pc:spChg chg="mod">
          <ac:chgData name="Saeed Nejati" userId="a2362ee3-d6ec-46d8-81f4-c2bd574b6d37" providerId="ADAL" clId="{824B0311-4A6A-2143-B7ED-284DCFB50322}" dt="2018-12-02T01:57:43.091" v="2979" actId="113"/>
          <ac:spMkLst>
            <pc:docMk/>
            <pc:sldMk cId="2053580198" sldId="295"/>
            <ac:spMk id="3" creationId="{D286DCE6-0483-814E-A349-5056DC9C4636}"/>
          </ac:spMkLst>
        </pc:spChg>
        <pc:spChg chg="mod">
          <ac:chgData name="Saeed Nejati" userId="a2362ee3-d6ec-46d8-81f4-c2bd574b6d37" providerId="ADAL" clId="{824B0311-4A6A-2143-B7ED-284DCFB50322}" dt="2018-12-02T01:31:04.712" v="2468" actId="27636"/>
          <ac:spMkLst>
            <pc:docMk/>
            <pc:sldMk cId="2053580198" sldId="295"/>
            <ac:spMk id="4" creationId="{FBC4DD42-4DD6-5744-83BE-498375118226}"/>
          </ac:spMkLst>
        </pc:spChg>
      </pc:sldChg>
      <pc:sldChg chg="modSp add">
        <pc:chgData name="Saeed Nejati" userId="a2362ee3-d6ec-46d8-81f4-c2bd574b6d37" providerId="ADAL" clId="{824B0311-4A6A-2143-B7ED-284DCFB50322}" dt="2018-12-02T02:57:12.435" v="4174" actId="20577"/>
        <pc:sldMkLst>
          <pc:docMk/>
          <pc:sldMk cId="368111231" sldId="296"/>
        </pc:sldMkLst>
        <pc:spChg chg="mod">
          <ac:chgData name="Saeed Nejati" userId="a2362ee3-d6ec-46d8-81f4-c2bd574b6d37" providerId="ADAL" clId="{824B0311-4A6A-2143-B7ED-284DCFB50322}" dt="2018-12-02T02:57:12.435" v="4174" actId="20577"/>
          <ac:spMkLst>
            <pc:docMk/>
            <pc:sldMk cId="368111231" sldId="296"/>
            <ac:spMk id="2" creationId="{8D95B17B-F2BC-6949-8DB7-6DE8E873A207}"/>
          </ac:spMkLst>
        </pc:spChg>
        <pc:spChg chg="mod">
          <ac:chgData name="Saeed Nejati" userId="a2362ee3-d6ec-46d8-81f4-c2bd574b6d37" providerId="ADAL" clId="{824B0311-4A6A-2143-B7ED-284DCFB50322}" dt="2018-12-02T02:56:46.656" v="4170" actId="14100"/>
          <ac:spMkLst>
            <pc:docMk/>
            <pc:sldMk cId="368111231" sldId="296"/>
            <ac:spMk id="3" creationId="{ADF149C9-966A-024C-B5F5-E770E1A072AB}"/>
          </ac:spMkLst>
        </pc:spChg>
        <pc:spChg chg="mod">
          <ac:chgData name="Saeed Nejati" userId="a2362ee3-d6ec-46d8-81f4-c2bd574b6d37" providerId="ADAL" clId="{824B0311-4A6A-2143-B7ED-284DCFB50322}" dt="2018-12-02T02:48:17.626" v="3918" actId="27636"/>
          <ac:spMkLst>
            <pc:docMk/>
            <pc:sldMk cId="368111231" sldId="296"/>
            <ac:spMk id="4" creationId="{A6627CBE-3AF7-5F43-A908-A49AC9A4E3BE}"/>
          </ac:spMkLst>
        </pc:spChg>
      </pc:sldChg>
      <pc:sldChg chg="delSp modSp add ord">
        <pc:chgData name="Saeed Nejati" userId="a2362ee3-d6ec-46d8-81f4-c2bd574b6d37" providerId="ADAL" clId="{824B0311-4A6A-2143-B7ED-284DCFB50322}" dt="2018-12-02T03:16:53.084" v="4451" actId="1037"/>
        <pc:sldMkLst>
          <pc:docMk/>
          <pc:sldMk cId="3802273766" sldId="297"/>
        </pc:sldMkLst>
        <pc:spChg chg="del">
          <ac:chgData name="Saeed Nejati" userId="a2362ee3-d6ec-46d8-81f4-c2bd574b6d37" providerId="ADAL" clId="{824B0311-4A6A-2143-B7ED-284DCFB50322}" dt="2018-12-02T03:16:02.970" v="4386" actId="478"/>
          <ac:spMkLst>
            <pc:docMk/>
            <pc:sldMk cId="3802273766" sldId="297"/>
            <ac:spMk id="3" creationId="{1922E345-DA50-394C-9DF1-778C079D8934}"/>
          </ac:spMkLst>
        </pc:spChg>
        <pc:spChg chg="mod">
          <ac:chgData name="Saeed Nejati" userId="a2362ee3-d6ec-46d8-81f4-c2bd574b6d37" providerId="ADAL" clId="{824B0311-4A6A-2143-B7ED-284DCFB50322}" dt="2018-12-02T03:16:53.084" v="4451" actId="1037"/>
          <ac:spMkLst>
            <pc:docMk/>
            <pc:sldMk cId="3802273766" sldId="297"/>
            <ac:spMk id="4" creationId="{4C75F06B-67F7-A443-88C7-E8819F04B225}"/>
          </ac:spMkLst>
        </pc:spChg>
        <pc:spChg chg="mod">
          <ac:chgData name="Saeed Nejati" userId="a2362ee3-d6ec-46d8-81f4-c2bd574b6d37" providerId="ADAL" clId="{824B0311-4A6A-2143-B7ED-284DCFB50322}" dt="2018-12-02T03:16:53.084" v="4451" actId="1037"/>
          <ac:spMkLst>
            <pc:docMk/>
            <pc:sldMk cId="3802273766" sldId="297"/>
            <ac:spMk id="5" creationId="{D495503A-D3D9-9C44-BEA4-B30B689201FC}"/>
          </ac:spMkLst>
        </pc:spChg>
        <pc:spChg chg="mod">
          <ac:chgData name="Saeed Nejati" userId="a2362ee3-d6ec-46d8-81f4-c2bd574b6d37" providerId="ADAL" clId="{824B0311-4A6A-2143-B7ED-284DCFB50322}" dt="2018-12-02T03:16:53.084" v="4451" actId="1037"/>
          <ac:spMkLst>
            <pc:docMk/>
            <pc:sldMk cId="3802273766" sldId="297"/>
            <ac:spMk id="6" creationId="{4803A822-BFE4-004F-A8D9-370258B9C226}"/>
          </ac:spMkLst>
        </pc:spChg>
        <pc:spChg chg="mod">
          <ac:chgData name="Saeed Nejati" userId="a2362ee3-d6ec-46d8-81f4-c2bd574b6d37" providerId="ADAL" clId="{824B0311-4A6A-2143-B7ED-284DCFB50322}" dt="2018-12-02T03:16:53.084" v="4451" actId="1037"/>
          <ac:spMkLst>
            <pc:docMk/>
            <pc:sldMk cId="3802273766" sldId="297"/>
            <ac:spMk id="7" creationId="{C09C9077-36FC-1A42-BE53-E34CC48F6A6F}"/>
          </ac:spMkLst>
        </pc:spChg>
        <pc:spChg chg="mod">
          <ac:chgData name="Saeed Nejati" userId="a2362ee3-d6ec-46d8-81f4-c2bd574b6d37" providerId="ADAL" clId="{824B0311-4A6A-2143-B7ED-284DCFB50322}" dt="2018-12-02T03:16:53.084" v="4451" actId="1037"/>
          <ac:spMkLst>
            <pc:docMk/>
            <pc:sldMk cId="3802273766" sldId="297"/>
            <ac:spMk id="8" creationId="{5120A931-067A-C54F-B182-96CD5898F954}"/>
          </ac:spMkLst>
        </pc:spChg>
        <pc:spChg chg="mod">
          <ac:chgData name="Saeed Nejati" userId="a2362ee3-d6ec-46d8-81f4-c2bd574b6d37" providerId="ADAL" clId="{824B0311-4A6A-2143-B7ED-284DCFB50322}" dt="2018-12-02T03:16:53.084" v="4451" actId="1037"/>
          <ac:spMkLst>
            <pc:docMk/>
            <pc:sldMk cId="3802273766" sldId="297"/>
            <ac:spMk id="9" creationId="{4DCCBB81-E5AC-F347-A1F2-783C6CDDC84C}"/>
          </ac:spMkLst>
        </pc:spChg>
        <pc:spChg chg="mod">
          <ac:chgData name="Saeed Nejati" userId="a2362ee3-d6ec-46d8-81f4-c2bd574b6d37" providerId="ADAL" clId="{824B0311-4A6A-2143-B7ED-284DCFB50322}" dt="2018-12-02T03:16:53.084" v="4451" actId="1037"/>
          <ac:spMkLst>
            <pc:docMk/>
            <pc:sldMk cId="3802273766" sldId="297"/>
            <ac:spMk id="10" creationId="{74DBBF96-F718-4B42-B7D4-AF3D93ED80A4}"/>
          </ac:spMkLst>
        </pc:spChg>
        <pc:spChg chg="mod">
          <ac:chgData name="Saeed Nejati" userId="a2362ee3-d6ec-46d8-81f4-c2bd574b6d37" providerId="ADAL" clId="{824B0311-4A6A-2143-B7ED-284DCFB50322}" dt="2018-12-02T03:16:53.084" v="4451" actId="1037"/>
          <ac:spMkLst>
            <pc:docMk/>
            <pc:sldMk cId="3802273766" sldId="297"/>
            <ac:spMk id="23" creationId="{6CF5336C-BC97-3C43-8507-CDE602D77F61}"/>
          </ac:spMkLst>
        </pc:spChg>
        <pc:spChg chg="mod">
          <ac:chgData name="Saeed Nejati" userId="a2362ee3-d6ec-46d8-81f4-c2bd574b6d37" providerId="ADAL" clId="{824B0311-4A6A-2143-B7ED-284DCFB50322}" dt="2018-12-02T03:16:53.084" v="4451" actId="1037"/>
          <ac:spMkLst>
            <pc:docMk/>
            <pc:sldMk cId="3802273766" sldId="297"/>
            <ac:spMk id="30" creationId="{83F3B700-0CC5-6448-BAB0-EE0034F60936}"/>
          </ac:spMkLst>
        </pc:spChg>
        <pc:spChg chg="mod">
          <ac:chgData name="Saeed Nejati" userId="a2362ee3-d6ec-46d8-81f4-c2bd574b6d37" providerId="ADAL" clId="{824B0311-4A6A-2143-B7ED-284DCFB50322}" dt="2018-12-02T03:16:53.084" v="4451" actId="1037"/>
          <ac:spMkLst>
            <pc:docMk/>
            <pc:sldMk cId="3802273766" sldId="297"/>
            <ac:spMk id="35" creationId="{B62B5A85-DFF1-1440-A4E1-B7A8684309B7}"/>
          </ac:spMkLst>
        </pc:spChg>
        <pc:spChg chg="mod">
          <ac:chgData name="Saeed Nejati" userId="a2362ee3-d6ec-46d8-81f4-c2bd574b6d37" providerId="ADAL" clId="{824B0311-4A6A-2143-B7ED-284DCFB50322}" dt="2018-12-02T03:16:53.084" v="4451" actId="1037"/>
          <ac:spMkLst>
            <pc:docMk/>
            <pc:sldMk cId="3802273766" sldId="297"/>
            <ac:spMk id="36" creationId="{D2CFEC12-9AE0-D64D-9F95-C409213BFE45}"/>
          </ac:spMkLst>
        </pc:spChg>
        <pc:spChg chg="mod">
          <ac:chgData name="Saeed Nejati" userId="a2362ee3-d6ec-46d8-81f4-c2bd574b6d37" providerId="ADAL" clId="{824B0311-4A6A-2143-B7ED-284DCFB50322}" dt="2018-12-02T03:16:53.084" v="4451" actId="1037"/>
          <ac:spMkLst>
            <pc:docMk/>
            <pc:sldMk cId="3802273766" sldId="297"/>
            <ac:spMk id="37" creationId="{D5632EC3-999A-4F4A-8557-A390C81A0FEA}"/>
          </ac:spMkLst>
        </pc:spChg>
        <pc:spChg chg="mod">
          <ac:chgData name="Saeed Nejati" userId="a2362ee3-d6ec-46d8-81f4-c2bd574b6d37" providerId="ADAL" clId="{824B0311-4A6A-2143-B7ED-284DCFB50322}" dt="2018-12-02T03:16:53.084" v="4451" actId="1037"/>
          <ac:spMkLst>
            <pc:docMk/>
            <pc:sldMk cId="3802273766" sldId="297"/>
            <ac:spMk id="38" creationId="{B0EF3D71-C193-3846-A93F-284462CB4BCB}"/>
          </ac:spMkLst>
        </pc:spChg>
        <pc:spChg chg="mod">
          <ac:chgData name="Saeed Nejati" userId="a2362ee3-d6ec-46d8-81f4-c2bd574b6d37" providerId="ADAL" clId="{824B0311-4A6A-2143-B7ED-284DCFB50322}" dt="2018-12-02T03:16:53.084" v="4451" actId="1037"/>
          <ac:spMkLst>
            <pc:docMk/>
            <pc:sldMk cId="3802273766" sldId="297"/>
            <ac:spMk id="39" creationId="{7BC4926F-2E28-2B42-B394-07A6E27DEA94}"/>
          </ac:spMkLst>
        </pc:spChg>
        <pc:spChg chg="mod">
          <ac:chgData name="Saeed Nejati" userId="a2362ee3-d6ec-46d8-81f4-c2bd574b6d37" providerId="ADAL" clId="{824B0311-4A6A-2143-B7ED-284DCFB50322}" dt="2018-12-02T03:16:53.084" v="4451" actId="1037"/>
          <ac:spMkLst>
            <pc:docMk/>
            <pc:sldMk cId="3802273766" sldId="297"/>
            <ac:spMk id="40" creationId="{66D338D9-857F-F245-AC48-2BC18034B00B}"/>
          </ac:spMkLst>
        </pc:spChg>
        <pc:spChg chg="mod">
          <ac:chgData name="Saeed Nejati" userId="a2362ee3-d6ec-46d8-81f4-c2bd574b6d37" providerId="ADAL" clId="{824B0311-4A6A-2143-B7ED-284DCFB50322}" dt="2018-12-02T03:16:53.084" v="4451" actId="1037"/>
          <ac:spMkLst>
            <pc:docMk/>
            <pc:sldMk cId="3802273766" sldId="297"/>
            <ac:spMk id="41" creationId="{53B1B247-A88C-3D4D-BC2B-3B342267F9AC}"/>
          </ac:spMkLst>
        </pc:spChg>
        <pc:spChg chg="del">
          <ac:chgData name="Saeed Nejati" userId="a2362ee3-d6ec-46d8-81f4-c2bd574b6d37" providerId="ADAL" clId="{824B0311-4A6A-2143-B7ED-284DCFB50322}" dt="2018-12-02T03:15:59.326" v="4385" actId="478"/>
          <ac:spMkLst>
            <pc:docMk/>
            <pc:sldMk cId="3802273766" sldId="297"/>
            <ac:spMk id="65" creationId="{12EB95E7-6A38-374B-BEF7-53B8DAB26247}"/>
          </ac:spMkLst>
        </pc:spChg>
        <pc:cxnChg chg="mod">
          <ac:chgData name="Saeed Nejati" userId="a2362ee3-d6ec-46d8-81f4-c2bd574b6d37" providerId="ADAL" clId="{824B0311-4A6A-2143-B7ED-284DCFB50322}" dt="2018-12-02T03:16:53.084" v="4451" actId="1037"/>
          <ac:cxnSpMkLst>
            <pc:docMk/>
            <pc:sldMk cId="3802273766" sldId="297"/>
            <ac:cxnSpMk id="12" creationId="{DD2610BE-AC77-5E48-B510-45CFBCD605C5}"/>
          </ac:cxnSpMkLst>
        </pc:cxnChg>
        <pc:cxnChg chg="mod">
          <ac:chgData name="Saeed Nejati" userId="a2362ee3-d6ec-46d8-81f4-c2bd574b6d37" providerId="ADAL" clId="{824B0311-4A6A-2143-B7ED-284DCFB50322}" dt="2018-12-02T03:16:53.084" v="4451" actId="1037"/>
          <ac:cxnSpMkLst>
            <pc:docMk/>
            <pc:sldMk cId="3802273766" sldId="297"/>
            <ac:cxnSpMk id="14" creationId="{8221E226-7F6A-8041-B2A4-87C8BFCC828F}"/>
          </ac:cxnSpMkLst>
        </pc:cxnChg>
        <pc:cxnChg chg="mod">
          <ac:chgData name="Saeed Nejati" userId="a2362ee3-d6ec-46d8-81f4-c2bd574b6d37" providerId="ADAL" clId="{824B0311-4A6A-2143-B7ED-284DCFB50322}" dt="2018-12-02T03:16:53.084" v="4451" actId="1037"/>
          <ac:cxnSpMkLst>
            <pc:docMk/>
            <pc:sldMk cId="3802273766" sldId="297"/>
            <ac:cxnSpMk id="16" creationId="{A440C770-63CD-4640-B4CC-D2D89E1C8285}"/>
          </ac:cxnSpMkLst>
        </pc:cxnChg>
        <pc:cxnChg chg="mod">
          <ac:chgData name="Saeed Nejati" userId="a2362ee3-d6ec-46d8-81f4-c2bd574b6d37" providerId="ADAL" clId="{824B0311-4A6A-2143-B7ED-284DCFB50322}" dt="2018-12-02T03:16:53.084" v="4451" actId="1037"/>
          <ac:cxnSpMkLst>
            <pc:docMk/>
            <pc:sldMk cId="3802273766" sldId="297"/>
            <ac:cxnSpMk id="18" creationId="{2CFD6683-1019-6F4A-A75C-F4DF8DCABD67}"/>
          </ac:cxnSpMkLst>
        </pc:cxnChg>
        <pc:cxnChg chg="mod">
          <ac:chgData name="Saeed Nejati" userId="a2362ee3-d6ec-46d8-81f4-c2bd574b6d37" providerId="ADAL" clId="{824B0311-4A6A-2143-B7ED-284DCFB50322}" dt="2018-12-02T03:16:53.084" v="4451" actId="1037"/>
          <ac:cxnSpMkLst>
            <pc:docMk/>
            <pc:sldMk cId="3802273766" sldId="297"/>
            <ac:cxnSpMk id="20" creationId="{D0FB9AEB-A528-1B45-BFB7-274442F3A360}"/>
          </ac:cxnSpMkLst>
        </pc:cxnChg>
        <pc:cxnChg chg="mod">
          <ac:chgData name="Saeed Nejati" userId="a2362ee3-d6ec-46d8-81f4-c2bd574b6d37" providerId="ADAL" clId="{824B0311-4A6A-2143-B7ED-284DCFB50322}" dt="2018-12-02T03:16:53.084" v="4451" actId="1037"/>
          <ac:cxnSpMkLst>
            <pc:docMk/>
            <pc:sldMk cId="3802273766" sldId="297"/>
            <ac:cxnSpMk id="25" creationId="{D7E0ACC2-B3CA-9A45-8D7E-50F427EDFE4A}"/>
          </ac:cxnSpMkLst>
        </pc:cxnChg>
        <pc:cxnChg chg="mod">
          <ac:chgData name="Saeed Nejati" userId="a2362ee3-d6ec-46d8-81f4-c2bd574b6d37" providerId="ADAL" clId="{824B0311-4A6A-2143-B7ED-284DCFB50322}" dt="2018-12-02T03:16:53.084" v="4451" actId="1037"/>
          <ac:cxnSpMkLst>
            <pc:docMk/>
            <pc:sldMk cId="3802273766" sldId="297"/>
            <ac:cxnSpMk id="27" creationId="{89A4AA27-04BD-894A-B5E3-9FC0229E40A3}"/>
          </ac:cxnSpMkLst>
        </pc:cxnChg>
        <pc:cxnChg chg="mod">
          <ac:chgData name="Saeed Nejati" userId="a2362ee3-d6ec-46d8-81f4-c2bd574b6d37" providerId="ADAL" clId="{824B0311-4A6A-2143-B7ED-284DCFB50322}" dt="2018-12-02T03:16:53.084" v="4451" actId="1037"/>
          <ac:cxnSpMkLst>
            <pc:docMk/>
            <pc:sldMk cId="3802273766" sldId="297"/>
            <ac:cxnSpMk id="29" creationId="{59068CFD-C888-3D41-B585-3F61014AB3CD}"/>
          </ac:cxnSpMkLst>
        </pc:cxnChg>
        <pc:cxnChg chg="mod">
          <ac:chgData name="Saeed Nejati" userId="a2362ee3-d6ec-46d8-81f4-c2bd574b6d37" providerId="ADAL" clId="{824B0311-4A6A-2143-B7ED-284DCFB50322}" dt="2018-12-02T03:16:53.084" v="4451" actId="1037"/>
          <ac:cxnSpMkLst>
            <pc:docMk/>
            <pc:sldMk cId="3802273766" sldId="297"/>
            <ac:cxnSpMk id="32" creationId="{32E812EB-1053-E247-94E7-F079537BC650}"/>
          </ac:cxnSpMkLst>
        </pc:cxnChg>
        <pc:cxnChg chg="mod">
          <ac:chgData name="Saeed Nejati" userId="a2362ee3-d6ec-46d8-81f4-c2bd574b6d37" providerId="ADAL" clId="{824B0311-4A6A-2143-B7ED-284DCFB50322}" dt="2018-12-02T03:16:53.084" v="4451" actId="1037"/>
          <ac:cxnSpMkLst>
            <pc:docMk/>
            <pc:sldMk cId="3802273766" sldId="297"/>
            <ac:cxnSpMk id="34" creationId="{EE8D590B-855C-0A45-BDE5-A0FDAF32EFD9}"/>
          </ac:cxnSpMkLst>
        </pc:cxnChg>
        <pc:cxnChg chg="mod">
          <ac:chgData name="Saeed Nejati" userId="a2362ee3-d6ec-46d8-81f4-c2bd574b6d37" providerId="ADAL" clId="{824B0311-4A6A-2143-B7ED-284DCFB50322}" dt="2018-12-02T03:16:53.084" v="4451" actId="1037"/>
          <ac:cxnSpMkLst>
            <pc:docMk/>
            <pc:sldMk cId="3802273766" sldId="297"/>
            <ac:cxnSpMk id="43" creationId="{73F08758-1310-0841-8344-95C2AF5EB21C}"/>
          </ac:cxnSpMkLst>
        </pc:cxnChg>
      </pc:sldChg>
      <pc:sldChg chg="addSp delSp modSp add">
        <pc:chgData name="Saeed Nejati" userId="a2362ee3-d6ec-46d8-81f4-c2bd574b6d37" providerId="ADAL" clId="{824B0311-4A6A-2143-B7ED-284DCFB50322}" dt="2018-12-02T03:18:48.349" v="4503" actId="12"/>
        <pc:sldMkLst>
          <pc:docMk/>
          <pc:sldMk cId="4243127498" sldId="298"/>
        </pc:sldMkLst>
        <pc:spChg chg="del">
          <ac:chgData name="Saeed Nejati" userId="a2362ee3-d6ec-46d8-81f4-c2bd574b6d37" providerId="ADAL" clId="{824B0311-4A6A-2143-B7ED-284DCFB50322}" dt="2018-12-02T03:17:39.026" v="4454"/>
          <ac:spMkLst>
            <pc:docMk/>
            <pc:sldMk cId="4243127498" sldId="298"/>
            <ac:spMk id="2" creationId="{01B35FF5-6378-F748-ADC6-8F2B0E0929BC}"/>
          </ac:spMkLst>
        </pc:spChg>
        <pc:spChg chg="del">
          <ac:chgData name="Saeed Nejati" userId="a2362ee3-d6ec-46d8-81f4-c2bd574b6d37" providerId="ADAL" clId="{824B0311-4A6A-2143-B7ED-284DCFB50322}" dt="2018-12-02T03:17:39.026" v="4454"/>
          <ac:spMkLst>
            <pc:docMk/>
            <pc:sldMk cId="4243127498" sldId="298"/>
            <ac:spMk id="3" creationId="{30BD7799-CFA3-364A-946D-BC63FD1FEB62}"/>
          </ac:spMkLst>
        </pc:spChg>
        <pc:spChg chg="mod">
          <ac:chgData name="Saeed Nejati" userId="a2362ee3-d6ec-46d8-81f4-c2bd574b6d37" providerId="ADAL" clId="{824B0311-4A6A-2143-B7ED-284DCFB50322}" dt="2018-12-02T03:17:33.245" v="4453" actId="27636"/>
          <ac:spMkLst>
            <pc:docMk/>
            <pc:sldMk cId="4243127498" sldId="298"/>
            <ac:spMk id="4" creationId="{0603E965-8E08-EC49-A80E-BD51FCCF9DDA}"/>
          </ac:spMkLst>
        </pc:spChg>
        <pc:spChg chg="add mod">
          <ac:chgData name="Saeed Nejati" userId="a2362ee3-d6ec-46d8-81f4-c2bd574b6d37" providerId="ADAL" clId="{824B0311-4A6A-2143-B7ED-284DCFB50322}" dt="2018-12-02T03:18:33.717" v="4482" actId="20577"/>
          <ac:spMkLst>
            <pc:docMk/>
            <pc:sldMk cId="4243127498" sldId="298"/>
            <ac:spMk id="5" creationId="{BAB11F6C-2B53-EA46-BF7C-15AEB5CDEA51}"/>
          </ac:spMkLst>
        </pc:spChg>
        <pc:spChg chg="add mod">
          <ac:chgData name="Saeed Nejati" userId="a2362ee3-d6ec-46d8-81f4-c2bd574b6d37" providerId="ADAL" clId="{824B0311-4A6A-2143-B7ED-284DCFB50322}" dt="2018-12-02T03:18:48.349" v="4503" actId="12"/>
          <ac:spMkLst>
            <pc:docMk/>
            <pc:sldMk cId="4243127498" sldId="298"/>
            <ac:spMk id="6" creationId="{BFB8B677-8693-C94B-A09B-788BB3DADF73}"/>
          </ac:spMkLst>
        </pc:spChg>
      </pc:sldChg>
      <pc:sldChg chg="modSp add ord">
        <pc:chgData name="Saeed Nejati" userId="a2362ee3-d6ec-46d8-81f4-c2bd574b6d37" providerId="ADAL" clId="{824B0311-4A6A-2143-B7ED-284DCFB50322}" dt="2018-12-02T05:11:33.290" v="5811"/>
        <pc:sldMkLst>
          <pc:docMk/>
          <pc:sldMk cId="3070017692" sldId="299"/>
        </pc:sldMkLst>
        <pc:spChg chg="mod">
          <ac:chgData name="Saeed Nejati" userId="a2362ee3-d6ec-46d8-81f4-c2bd574b6d37" providerId="ADAL" clId="{824B0311-4A6A-2143-B7ED-284DCFB50322}" dt="2018-12-02T03:54:58.380" v="4521" actId="20577"/>
          <ac:spMkLst>
            <pc:docMk/>
            <pc:sldMk cId="3070017692" sldId="299"/>
            <ac:spMk id="2" creationId="{14ABDA80-CF8E-9447-9739-2D2874481231}"/>
          </ac:spMkLst>
        </pc:spChg>
        <pc:spChg chg="mod">
          <ac:chgData name="Saeed Nejati" userId="a2362ee3-d6ec-46d8-81f4-c2bd574b6d37" providerId="ADAL" clId="{824B0311-4A6A-2143-B7ED-284DCFB50322}" dt="2018-12-02T05:06:59.024" v="5609" actId="20577"/>
          <ac:spMkLst>
            <pc:docMk/>
            <pc:sldMk cId="3070017692" sldId="299"/>
            <ac:spMk id="3" creationId="{334C2F99-57A6-8E44-89B7-2357CF40C7F2}"/>
          </ac:spMkLst>
        </pc:spChg>
        <pc:spChg chg="mod">
          <ac:chgData name="Saeed Nejati" userId="a2362ee3-d6ec-46d8-81f4-c2bd574b6d37" providerId="ADAL" clId="{824B0311-4A6A-2143-B7ED-284DCFB50322}" dt="2018-12-02T03:54:51.283" v="4505" actId="27636"/>
          <ac:spMkLst>
            <pc:docMk/>
            <pc:sldMk cId="3070017692" sldId="299"/>
            <ac:spMk id="4" creationId="{47EF51AF-CFC0-F541-901A-6E92B1180A32}"/>
          </ac:spMkLst>
        </pc:spChg>
      </pc:sldChg>
      <pc:sldChg chg="modSp add ord">
        <pc:chgData name="Saeed Nejati" userId="a2362ee3-d6ec-46d8-81f4-c2bd574b6d37" providerId="ADAL" clId="{824B0311-4A6A-2143-B7ED-284DCFB50322}" dt="2018-12-02T05:11:33.290" v="5811"/>
        <pc:sldMkLst>
          <pc:docMk/>
          <pc:sldMk cId="961104627" sldId="300"/>
        </pc:sldMkLst>
        <pc:spChg chg="mod">
          <ac:chgData name="Saeed Nejati" userId="a2362ee3-d6ec-46d8-81f4-c2bd574b6d37" providerId="ADAL" clId="{824B0311-4A6A-2143-B7ED-284DCFB50322}" dt="2018-12-02T04:03:19.151" v="5104" actId="20577"/>
          <ac:spMkLst>
            <pc:docMk/>
            <pc:sldMk cId="961104627" sldId="300"/>
            <ac:spMk id="2" creationId="{EED0355A-E132-0F46-969A-BCF035A9E6DF}"/>
          </ac:spMkLst>
        </pc:spChg>
        <pc:spChg chg="mod">
          <ac:chgData name="Saeed Nejati" userId="a2362ee3-d6ec-46d8-81f4-c2bd574b6d37" providerId="ADAL" clId="{824B0311-4A6A-2143-B7ED-284DCFB50322}" dt="2018-12-02T04:07:48.596" v="5303" actId="20577"/>
          <ac:spMkLst>
            <pc:docMk/>
            <pc:sldMk cId="961104627" sldId="300"/>
            <ac:spMk id="3" creationId="{2AF8EE65-EB29-7E48-9850-154CE87360C9}"/>
          </ac:spMkLst>
        </pc:spChg>
        <pc:spChg chg="mod">
          <ac:chgData name="Saeed Nejati" userId="a2362ee3-d6ec-46d8-81f4-c2bd574b6d37" providerId="ADAL" clId="{824B0311-4A6A-2143-B7ED-284DCFB50322}" dt="2018-12-02T04:03:07.868" v="5087" actId="27636"/>
          <ac:spMkLst>
            <pc:docMk/>
            <pc:sldMk cId="961104627" sldId="300"/>
            <ac:spMk id="4" creationId="{4320E8CD-772C-0340-8201-6B97FAE14408}"/>
          </ac:spMkLst>
        </pc:spChg>
      </pc:sldChg>
      <pc:sldChg chg="addSp delSp modSp add">
        <pc:chgData name="Saeed Nejati" userId="a2362ee3-d6ec-46d8-81f4-c2bd574b6d37" providerId="ADAL" clId="{824B0311-4A6A-2143-B7ED-284DCFB50322}" dt="2018-12-02T04:08:41.934" v="5305" actId="1076"/>
        <pc:sldMkLst>
          <pc:docMk/>
          <pc:sldMk cId="1039524305" sldId="302"/>
        </pc:sldMkLst>
        <pc:spChg chg="mod">
          <ac:chgData name="Saeed Nejati" userId="a2362ee3-d6ec-46d8-81f4-c2bd574b6d37" providerId="ADAL" clId="{824B0311-4A6A-2143-B7ED-284DCFB50322}" dt="2018-12-02T04:07:27.895" v="5302" actId="20577"/>
          <ac:spMkLst>
            <pc:docMk/>
            <pc:sldMk cId="1039524305" sldId="302"/>
            <ac:spMk id="2" creationId="{3DA293C2-14FA-5342-B61D-1B01D6F60DAC}"/>
          </ac:spMkLst>
        </pc:spChg>
        <pc:spChg chg="del">
          <ac:chgData name="Saeed Nejati" userId="a2362ee3-d6ec-46d8-81f4-c2bd574b6d37" providerId="ADAL" clId="{824B0311-4A6A-2143-B7ED-284DCFB50322}" dt="2018-12-02T04:07:15.593" v="5291"/>
          <ac:spMkLst>
            <pc:docMk/>
            <pc:sldMk cId="1039524305" sldId="302"/>
            <ac:spMk id="3" creationId="{42C00AD9-EF69-DA4F-AAAC-7C7F049725A8}"/>
          </ac:spMkLst>
        </pc:spChg>
        <pc:spChg chg="mod">
          <ac:chgData name="Saeed Nejati" userId="a2362ee3-d6ec-46d8-81f4-c2bd574b6d37" providerId="ADAL" clId="{824B0311-4A6A-2143-B7ED-284DCFB50322}" dt="2018-12-02T04:06:55.094" v="5290" actId="27636"/>
          <ac:spMkLst>
            <pc:docMk/>
            <pc:sldMk cId="1039524305" sldId="302"/>
            <ac:spMk id="4" creationId="{9DBA235C-A88E-D44F-8660-E621E3DDDB2F}"/>
          </ac:spMkLst>
        </pc:spChg>
        <pc:picChg chg="add mod">
          <ac:chgData name="Saeed Nejati" userId="a2362ee3-d6ec-46d8-81f4-c2bd574b6d37" providerId="ADAL" clId="{824B0311-4A6A-2143-B7ED-284DCFB50322}" dt="2018-12-02T04:08:41.934" v="5305" actId="1076"/>
          <ac:picMkLst>
            <pc:docMk/>
            <pc:sldMk cId="1039524305" sldId="302"/>
            <ac:picMk id="5" creationId="{CB30E41E-F9A5-1B40-9D3F-0007171B938E}"/>
          </ac:picMkLst>
        </pc:picChg>
      </pc:sldChg>
      <pc:sldChg chg="modSp add modNotesTx">
        <pc:chgData name="Saeed Nejati" userId="a2362ee3-d6ec-46d8-81f4-c2bd574b6d37" providerId="ADAL" clId="{824B0311-4A6A-2143-B7ED-284DCFB50322}" dt="2018-12-02T05:00:58.941" v="5600" actId="20577"/>
        <pc:sldMkLst>
          <pc:docMk/>
          <pc:sldMk cId="3748054638" sldId="303"/>
        </pc:sldMkLst>
        <pc:spChg chg="mod">
          <ac:chgData name="Saeed Nejati" userId="a2362ee3-d6ec-46d8-81f4-c2bd574b6d37" providerId="ADAL" clId="{824B0311-4A6A-2143-B7ED-284DCFB50322}" dt="2018-12-02T04:57:25.540" v="5552" actId="27636"/>
          <ac:spMkLst>
            <pc:docMk/>
            <pc:sldMk cId="3748054638" sldId="303"/>
            <ac:spMk id="3" creationId="{267C2682-0E14-8243-8924-5C14699E028A}"/>
          </ac:spMkLst>
        </pc:spChg>
      </pc:sldChg>
      <pc:sldChg chg="modSp add">
        <pc:chgData name="Saeed Nejati" userId="a2362ee3-d6ec-46d8-81f4-c2bd574b6d37" providerId="ADAL" clId="{824B0311-4A6A-2143-B7ED-284DCFB50322}" dt="2018-12-02T05:09:13.980" v="5809" actId="20577"/>
        <pc:sldMkLst>
          <pc:docMk/>
          <pc:sldMk cId="329123369" sldId="304"/>
        </pc:sldMkLst>
        <pc:spChg chg="mod">
          <ac:chgData name="Saeed Nejati" userId="a2362ee3-d6ec-46d8-81f4-c2bd574b6d37" providerId="ADAL" clId="{824B0311-4A6A-2143-B7ED-284DCFB50322}" dt="2018-12-02T05:08:20.554" v="5712" actId="20577"/>
          <ac:spMkLst>
            <pc:docMk/>
            <pc:sldMk cId="329123369" sldId="304"/>
            <ac:spMk id="2" creationId="{7BD56639-1347-3546-B65D-6BA746E1F3E5}"/>
          </ac:spMkLst>
        </pc:spChg>
        <pc:spChg chg="mod">
          <ac:chgData name="Saeed Nejati" userId="a2362ee3-d6ec-46d8-81f4-c2bd574b6d37" providerId="ADAL" clId="{824B0311-4A6A-2143-B7ED-284DCFB50322}" dt="2018-12-02T05:09:13.980" v="5809" actId="20577"/>
          <ac:spMkLst>
            <pc:docMk/>
            <pc:sldMk cId="329123369" sldId="304"/>
            <ac:spMk id="3" creationId="{9F8B82E4-EFFC-DA48-89B6-2F4198E63946}"/>
          </ac:spMkLst>
        </pc:spChg>
        <pc:spChg chg="mod">
          <ac:chgData name="Saeed Nejati" userId="a2362ee3-d6ec-46d8-81f4-c2bd574b6d37" providerId="ADAL" clId="{824B0311-4A6A-2143-B7ED-284DCFB50322}" dt="2018-12-02T05:07:30.409" v="5611" actId="27636"/>
          <ac:spMkLst>
            <pc:docMk/>
            <pc:sldMk cId="329123369" sldId="304"/>
            <ac:spMk id="4" creationId="{0469B07E-C7F0-4F4B-B49E-4ACBF5EC1664}"/>
          </ac:spMkLst>
        </pc:spChg>
      </pc:sldChg>
      <pc:sldChg chg="add ord">
        <pc:chgData name="Saeed Nejati" userId="a2362ee3-d6ec-46d8-81f4-c2bd574b6d37" providerId="ADAL" clId="{824B0311-4A6A-2143-B7ED-284DCFB50322}" dt="2018-12-02T05:11:57.785" v="5813"/>
        <pc:sldMkLst>
          <pc:docMk/>
          <pc:sldMk cId="1559520624" sldId="305"/>
        </pc:sldMkLst>
      </pc:sldChg>
      <pc:sldChg chg="modSp add">
        <pc:chgData name="Saeed Nejati" userId="a2362ee3-d6ec-46d8-81f4-c2bd574b6d37" providerId="ADAL" clId="{824B0311-4A6A-2143-B7ED-284DCFB50322}" dt="2018-12-02T05:40:06.896" v="6052" actId="20577"/>
        <pc:sldMkLst>
          <pc:docMk/>
          <pc:sldMk cId="543647050" sldId="306"/>
        </pc:sldMkLst>
        <pc:spChg chg="mod">
          <ac:chgData name="Saeed Nejati" userId="a2362ee3-d6ec-46d8-81f4-c2bd574b6d37" providerId="ADAL" clId="{824B0311-4A6A-2143-B7ED-284DCFB50322}" dt="2018-12-02T05:36:12.719" v="5829" actId="20577"/>
          <ac:spMkLst>
            <pc:docMk/>
            <pc:sldMk cId="543647050" sldId="306"/>
            <ac:spMk id="2" creationId="{12F9FF99-F5DE-5E4A-875F-B73C44ECC109}"/>
          </ac:spMkLst>
        </pc:spChg>
        <pc:spChg chg="mod">
          <ac:chgData name="Saeed Nejati" userId="a2362ee3-d6ec-46d8-81f4-c2bd574b6d37" providerId="ADAL" clId="{824B0311-4A6A-2143-B7ED-284DCFB50322}" dt="2018-12-02T05:40:06.896" v="6052" actId="20577"/>
          <ac:spMkLst>
            <pc:docMk/>
            <pc:sldMk cId="543647050" sldId="306"/>
            <ac:spMk id="3" creationId="{1E72DBFE-3567-DA48-B634-E8B2FE26C15C}"/>
          </ac:spMkLst>
        </pc:spChg>
        <pc:spChg chg="mod">
          <ac:chgData name="Saeed Nejati" userId="a2362ee3-d6ec-46d8-81f4-c2bd574b6d37" providerId="ADAL" clId="{824B0311-4A6A-2143-B7ED-284DCFB50322}" dt="2018-12-02T05:36:07.553" v="5818" actId="27636"/>
          <ac:spMkLst>
            <pc:docMk/>
            <pc:sldMk cId="543647050" sldId="306"/>
            <ac:spMk id="4" creationId="{269223E2-C910-CD4C-8B09-4A2293EA3A5A}"/>
          </ac:spMkLst>
        </pc:spChg>
      </pc:sldChg>
      <pc:sldChg chg="addSp delSp modSp add">
        <pc:chgData name="Saeed Nejati" userId="a2362ee3-d6ec-46d8-81f4-c2bd574b6d37" providerId="ADAL" clId="{824B0311-4A6A-2143-B7ED-284DCFB50322}" dt="2018-12-02T17:30:54.467" v="6450" actId="20577"/>
        <pc:sldMkLst>
          <pc:docMk/>
          <pc:sldMk cId="4269569667" sldId="307"/>
        </pc:sldMkLst>
        <pc:spChg chg="del">
          <ac:chgData name="Saeed Nejati" userId="a2362ee3-d6ec-46d8-81f4-c2bd574b6d37" providerId="ADAL" clId="{824B0311-4A6A-2143-B7ED-284DCFB50322}" dt="2018-12-02T17:26:57.803" v="6055"/>
          <ac:spMkLst>
            <pc:docMk/>
            <pc:sldMk cId="4269569667" sldId="307"/>
            <ac:spMk id="2" creationId="{212FD138-6708-DB42-9AA7-CC035D46CDED}"/>
          </ac:spMkLst>
        </pc:spChg>
        <pc:spChg chg="del">
          <ac:chgData name="Saeed Nejati" userId="a2362ee3-d6ec-46d8-81f4-c2bd574b6d37" providerId="ADAL" clId="{824B0311-4A6A-2143-B7ED-284DCFB50322}" dt="2018-12-02T17:26:57.803" v="6055"/>
          <ac:spMkLst>
            <pc:docMk/>
            <pc:sldMk cId="4269569667" sldId="307"/>
            <ac:spMk id="3" creationId="{2CE1A2DD-637E-A243-8B2C-5E68C8C37F62}"/>
          </ac:spMkLst>
        </pc:spChg>
        <pc:spChg chg="mod">
          <ac:chgData name="Saeed Nejati" userId="a2362ee3-d6ec-46d8-81f4-c2bd574b6d37" providerId="ADAL" clId="{824B0311-4A6A-2143-B7ED-284DCFB50322}" dt="2018-12-02T17:26:46.664" v="6054" actId="27636"/>
          <ac:spMkLst>
            <pc:docMk/>
            <pc:sldMk cId="4269569667" sldId="307"/>
            <ac:spMk id="4" creationId="{318D7FE7-21C3-164E-A4CB-0853B502D517}"/>
          </ac:spMkLst>
        </pc:spChg>
        <pc:spChg chg="add mod">
          <ac:chgData name="Saeed Nejati" userId="a2362ee3-d6ec-46d8-81f4-c2bd574b6d37" providerId="ADAL" clId="{824B0311-4A6A-2143-B7ED-284DCFB50322}" dt="2018-12-02T17:27:27.303" v="6069" actId="20577"/>
          <ac:spMkLst>
            <pc:docMk/>
            <pc:sldMk cId="4269569667" sldId="307"/>
            <ac:spMk id="5" creationId="{B19E2412-06B5-8C4F-8C9C-450BEF61FD9C}"/>
          </ac:spMkLst>
        </pc:spChg>
        <pc:spChg chg="add mod">
          <ac:chgData name="Saeed Nejati" userId="a2362ee3-d6ec-46d8-81f4-c2bd574b6d37" providerId="ADAL" clId="{824B0311-4A6A-2143-B7ED-284DCFB50322}" dt="2018-12-02T17:30:54.467" v="6450" actId="20577"/>
          <ac:spMkLst>
            <pc:docMk/>
            <pc:sldMk cId="4269569667" sldId="307"/>
            <ac:spMk id="6" creationId="{138E6246-4C85-C045-916E-3F91F4CCE147}"/>
          </ac:spMkLst>
        </pc:spChg>
      </pc:sldChg>
      <pc:sldChg chg="addSp delSp modSp add">
        <pc:chgData name="Saeed Nejati" userId="a2362ee3-d6ec-46d8-81f4-c2bd574b6d37" providerId="ADAL" clId="{824B0311-4A6A-2143-B7ED-284DCFB50322}" dt="2018-12-02T18:23:03.681" v="6737" actId="1076"/>
        <pc:sldMkLst>
          <pc:docMk/>
          <pc:sldMk cId="775141929" sldId="308"/>
        </pc:sldMkLst>
        <pc:spChg chg="mod">
          <ac:chgData name="Saeed Nejati" userId="a2362ee3-d6ec-46d8-81f4-c2bd574b6d37" providerId="ADAL" clId="{824B0311-4A6A-2143-B7ED-284DCFB50322}" dt="2018-12-02T17:31:26.794" v="6479" actId="20577"/>
          <ac:spMkLst>
            <pc:docMk/>
            <pc:sldMk cId="775141929" sldId="308"/>
            <ac:spMk id="2" creationId="{85C86BEE-27B0-8A4E-9192-ECE06DE3E381}"/>
          </ac:spMkLst>
        </pc:spChg>
        <pc:spChg chg="del">
          <ac:chgData name="Saeed Nejati" userId="a2362ee3-d6ec-46d8-81f4-c2bd574b6d37" providerId="ADAL" clId="{824B0311-4A6A-2143-B7ED-284DCFB50322}" dt="2018-12-02T18:07:36.049" v="6480"/>
          <ac:spMkLst>
            <pc:docMk/>
            <pc:sldMk cId="775141929" sldId="308"/>
            <ac:spMk id="3" creationId="{7719679D-EDED-8F46-9DE5-1482DC7E38D7}"/>
          </ac:spMkLst>
        </pc:spChg>
        <pc:spChg chg="mod">
          <ac:chgData name="Saeed Nejati" userId="a2362ee3-d6ec-46d8-81f4-c2bd574b6d37" providerId="ADAL" clId="{824B0311-4A6A-2143-B7ED-284DCFB50322}" dt="2018-12-02T17:31:02.382" v="6452" actId="27636"/>
          <ac:spMkLst>
            <pc:docMk/>
            <pc:sldMk cId="775141929" sldId="308"/>
            <ac:spMk id="4" creationId="{EA963453-B11B-E248-9456-F5B10837DF5A}"/>
          </ac:spMkLst>
        </pc:spChg>
        <pc:spChg chg="add mod">
          <ac:chgData name="Saeed Nejati" userId="a2362ee3-d6ec-46d8-81f4-c2bd574b6d37" providerId="ADAL" clId="{824B0311-4A6A-2143-B7ED-284DCFB50322}" dt="2018-12-02T18:19:33.209" v="6698" actId="20577"/>
          <ac:spMkLst>
            <pc:docMk/>
            <pc:sldMk cId="775141929" sldId="308"/>
            <ac:spMk id="5" creationId="{E20E8062-AB56-A846-8612-EC0BA30ED8F0}"/>
          </ac:spMkLst>
        </pc:spChg>
        <pc:spChg chg="add del mod">
          <ac:chgData name="Saeed Nejati" userId="a2362ee3-d6ec-46d8-81f4-c2bd574b6d37" providerId="ADAL" clId="{824B0311-4A6A-2143-B7ED-284DCFB50322}" dt="2018-12-02T18:13:53.486" v="6640" actId="478"/>
          <ac:spMkLst>
            <pc:docMk/>
            <pc:sldMk cId="775141929" sldId="308"/>
            <ac:spMk id="6" creationId="{CE365BFE-AAC2-824E-ACD8-69122654FB9C}"/>
          </ac:spMkLst>
        </pc:spChg>
        <pc:spChg chg="add mod">
          <ac:chgData name="Saeed Nejati" userId="a2362ee3-d6ec-46d8-81f4-c2bd574b6d37" providerId="ADAL" clId="{824B0311-4A6A-2143-B7ED-284DCFB50322}" dt="2018-12-02T18:18:22.076" v="6678" actId="121"/>
          <ac:spMkLst>
            <pc:docMk/>
            <pc:sldMk cId="775141929" sldId="308"/>
            <ac:spMk id="7" creationId="{2D1DDD2B-36D4-1640-8170-EAF39D55D22F}"/>
          </ac:spMkLst>
        </pc:spChg>
        <pc:spChg chg="add mod">
          <ac:chgData name="Saeed Nejati" userId="a2362ee3-d6ec-46d8-81f4-c2bd574b6d37" providerId="ADAL" clId="{824B0311-4A6A-2143-B7ED-284DCFB50322}" dt="2018-12-02T18:18:43.847" v="6684" actId="121"/>
          <ac:spMkLst>
            <pc:docMk/>
            <pc:sldMk cId="775141929" sldId="308"/>
            <ac:spMk id="8" creationId="{71ECA803-5D1C-0047-9B46-DF4019247ECC}"/>
          </ac:spMkLst>
        </pc:spChg>
        <pc:spChg chg="add mod">
          <ac:chgData name="Saeed Nejati" userId="a2362ee3-d6ec-46d8-81f4-c2bd574b6d37" providerId="ADAL" clId="{824B0311-4A6A-2143-B7ED-284DCFB50322}" dt="2018-12-02T18:19:02.136" v="6690" actId="121"/>
          <ac:spMkLst>
            <pc:docMk/>
            <pc:sldMk cId="775141929" sldId="308"/>
            <ac:spMk id="9" creationId="{D1CC23CC-6A6D-9D4F-9882-D2024F899C91}"/>
          </ac:spMkLst>
        </pc:spChg>
        <pc:spChg chg="add mod">
          <ac:chgData name="Saeed Nejati" userId="a2362ee3-d6ec-46d8-81f4-c2bd574b6d37" providerId="ADAL" clId="{824B0311-4A6A-2143-B7ED-284DCFB50322}" dt="2018-12-02T18:19:19.731" v="6696" actId="121"/>
          <ac:spMkLst>
            <pc:docMk/>
            <pc:sldMk cId="775141929" sldId="308"/>
            <ac:spMk id="10" creationId="{E61B5685-8683-2B40-A9B4-840A327E5E4C}"/>
          </ac:spMkLst>
        </pc:spChg>
        <pc:spChg chg="add mod">
          <ac:chgData name="Saeed Nejati" userId="a2362ee3-d6ec-46d8-81f4-c2bd574b6d37" providerId="ADAL" clId="{824B0311-4A6A-2143-B7ED-284DCFB50322}" dt="2018-12-02T18:16:45.721" v="6667" actId="1076"/>
          <ac:spMkLst>
            <pc:docMk/>
            <pc:sldMk cId="775141929" sldId="308"/>
            <ac:spMk id="18" creationId="{7D47C942-5E41-EC4E-B8A3-58FF770FF431}"/>
          </ac:spMkLst>
        </pc:spChg>
        <pc:spChg chg="add mod">
          <ac:chgData name="Saeed Nejati" userId="a2362ee3-d6ec-46d8-81f4-c2bd574b6d37" providerId="ADAL" clId="{824B0311-4A6A-2143-B7ED-284DCFB50322}" dt="2018-12-02T18:17:32.321" v="6670" actId="1076"/>
          <ac:spMkLst>
            <pc:docMk/>
            <pc:sldMk cId="775141929" sldId="308"/>
            <ac:spMk id="21" creationId="{3264ED01-5EEF-8047-8558-70BBAC11C47E}"/>
          </ac:spMkLst>
        </pc:spChg>
        <pc:spChg chg="add mod">
          <ac:chgData name="Saeed Nejati" userId="a2362ee3-d6ec-46d8-81f4-c2bd574b6d37" providerId="ADAL" clId="{824B0311-4A6A-2143-B7ED-284DCFB50322}" dt="2018-12-02T18:20:17.934" v="6710" actId="1076"/>
          <ac:spMkLst>
            <pc:docMk/>
            <pc:sldMk cId="775141929" sldId="308"/>
            <ac:spMk id="24" creationId="{CD168C19-0316-664E-ABE8-0E24ED0C196F}"/>
          </ac:spMkLst>
        </pc:spChg>
        <pc:spChg chg="add mod">
          <ac:chgData name="Saeed Nejati" userId="a2362ee3-d6ec-46d8-81f4-c2bd574b6d37" providerId="ADAL" clId="{824B0311-4A6A-2143-B7ED-284DCFB50322}" dt="2018-12-02T18:21:06.257" v="6718" actId="20577"/>
          <ac:spMkLst>
            <pc:docMk/>
            <pc:sldMk cId="775141929" sldId="308"/>
            <ac:spMk id="25" creationId="{9660CF03-3848-E842-AD36-3CF91EA25BB8}"/>
          </ac:spMkLst>
        </pc:spChg>
        <pc:spChg chg="add mod">
          <ac:chgData name="Saeed Nejati" userId="a2362ee3-d6ec-46d8-81f4-c2bd574b6d37" providerId="ADAL" clId="{824B0311-4A6A-2143-B7ED-284DCFB50322}" dt="2018-12-02T18:21:10.106" v="6719" actId="20577"/>
          <ac:spMkLst>
            <pc:docMk/>
            <pc:sldMk cId="775141929" sldId="308"/>
            <ac:spMk id="26" creationId="{7D5E1ED7-A9BD-8542-87A1-45DC4F75FA5E}"/>
          </ac:spMkLst>
        </pc:spChg>
        <pc:spChg chg="add mod">
          <ac:chgData name="Saeed Nejati" userId="a2362ee3-d6ec-46d8-81f4-c2bd574b6d37" providerId="ADAL" clId="{824B0311-4A6A-2143-B7ED-284DCFB50322}" dt="2018-12-02T18:21:40.456" v="6722" actId="1076"/>
          <ac:spMkLst>
            <pc:docMk/>
            <pc:sldMk cId="775141929" sldId="308"/>
            <ac:spMk id="33" creationId="{541BAD7B-6930-F741-9B22-0D08262A7A4A}"/>
          </ac:spMkLst>
        </pc:spChg>
        <pc:spChg chg="add mod">
          <ac:chgData name="Saeed Nejati" userId="a2362ee3-d6ec-46d8-81f4-c2bd574b6d37" providerId="ADAL" clId="{824B0311-4A6A-2143-B7ED-284DCFB50322}" dt="2018-12-02T18:21:52.787" v="6724" actId="1076"/>
          <ac:spMkLst>
            <pc:docMk/>
            <pc:sldMk cId="775141929" sldId="308"/>
            <ac:spMk id="34" creationId="{A0338BB1-31CA-8D4C-989E-C1A0EAE1997E}"/>
          </ac:spMkLst>
        </pc:spChg>
        <pc:spChg chg="add mod">
          <ac:chgData name="Saeed Nejati" userId="a2362ee3-d6ec-46d8-81f4-c2bd574b6d37" providerId="ADAL" clId="{824B0311-4A6A-2143-B7ED-284DCFB50322}" dt="2018-12-02T18:22:10.203" v="6728" actId="1076"/>
          <ac:spMkLst>
            <pc:docMk/>
            <pc:sldMk cId="775141929" sldId="308"/>
            <ac:spMk id="35" creationId="{E9DE378F-5098-0144-91CF-C30866AAA168}"/>
          </ac:spMkLst>
        </pc:spChg>
        <pc:spChg chg="add mod">
          <ac:chgData name="Saeed Nejati" userId="a2362ee3-d6ec-46d8-81f4-c2bd574b6d37" providerId="ADAL" clId="{824B0311-4A6A-2143-B7ED-284DCFB50322}" dt="2018-12-02T18:22:03.411" v="6727" actId="1076"/>
          <ac:spMkLst>
            <pc:docMk/>
            <pc:sldMk cId="775141929" sldId="308"/>
            <ac:spMk id="36" creationId="{9A26185E-6157-4543-BCEB-2548B7D178EB}"/>
          </ac:spMkLst>
        </pc:spChg>
        <pc:spChg chg="add mod">
          <ac:chgData name="Saeed Nejati" userId="a2362ee3-d6ec-46d8-81f4-c2bd574b6d37" providerId="ADAL" clId="{824B0311-4A6A-2143-B7ED-284DCFB50322}" dt="2018-12-02T18:22:20.077" v="6731" actId="1076"/>
          <ac:spMkLst>
            <pc:docMk/>
            <pc:sldMk cId="775141929" sldId="308"/>
            <ac:spMk id="37" creationId="{2AC76D8B-590E-7848-8A7D-5D90BD839E64}"/>
          </ac:spMkLst>
        </pc:spChg>
        <pc:spChg chg="add mod">
          <ac:chgData name="Saeed Nejati" userId="a2362ee3-d6ec-46d8-81f4-c2bd574b6d37" providerId="ADAL" clId="{824B0311-4A6A-2143-B7ED-284DCFB50322}" dt="2018-12-02T18:22:31.064" v="6733" actId="1076"/>
          <ac:spMkLst>
            <pc:docMk/>
            <pc:sldMk cId="775141929" sldId="308"/>
            <ac:spMk id="38" creationId="{751D56EA-0029-1F4A-ACF7-9F942B1A5B53}"/>
          </ac:spMkLst>
        </pc:spChg>
        <pc:spChg chg="add mod">
          <ac:chgData name="Saeed Nejati" userId="a2362ee3-d6ec-46d8-81f4-c2bd574b6d37" providerId="ADAL" clId="{824B0311-4A6A-2143-B7ED-284DCFB50322}" dt="2018-12-02T18:22:46.867" v="6735" actId="1076"/>
          <ac:spMkLst>
            <pc:docMk/>
            <pc:sldMk cId="775141929" sldId="308"/>
            <ac:spMk id="39" creationId="{D7F5D3B1-C1A3-374A-B135-C3BD14153E18}"/>
          </ac:spMkLst>
        </pc:spChg>
        <pc:spChg chg="add mod">
          <ac:chgData name="Saeed Nejati" userId="a2362ee3-d6ec-46d8-81f4-c2bd574b6d37" providerId="ADAL" clId="{824B0311-4A6A-2143-B7ED-284DCFB50322}" dt="2018-12-02T18:23:03.681" v="6737" actId="1076"/>
          <ac:spMkLst>
            <pc:docMk/>
            <pc:sldMk cId="775141929" sldId="308"/>
            <ac:spMk id="40" creationId="{AA6CCDC5-189E-6640-B188-327FC3D9143F}"/>
          </ac:spMkLst>
        </pc:spChg>
        <pc:cxnChg chg="add mod">
          <ac:chgData name="Saeed Nejati" userId="a2362ee3-d6ec-46d8-81f4-c2bd574b6d37" providerId="ADAL" clId="{824B0311-4A6A-2143-B7ED-284DCFB50322}" dt="2018-12-02T18:15:50.613" v="6656" actId="11529"/>
          <ac:cxnSpMkLst>
            <pc:docMk/>
            <pc:sldMk cId="775141929" sldId="308"/>
            <ac:cxnSpMk id="12" creationId="{A42DF41A-5186-354D-A045-4013B3484799}"/>
          </ac:cxnSpMkLst>
        </pc:cxnChg>
        <pc:cxnChg chg="add mod">
          <ac:chgData name="Saeed Nejati" userId="a2362ee3-d6ec-46d8-81f4-c2bd574b6d37" providerId="ADAL" clId="{824B0311-4A6A-2143-B7ED-284DCFB50322}" dt="2018-12-02T18:16:02.011" v="6658" actId="14100"/>
          <ac:cxnSpMkLst>
            <pc:docMk/>
            <pc:sldMk cId="775141929" sldId="308"/>
            <ac:cxnSpMk id="14" creationId="{417463A0-9F12-6A41-A73B-49B1E04FD643}"/>
          </ac:cxnSpMkLst>
        </pc:cxnChg>
        <pc:cxnChg chg="add mod">
          <ac:chgData name="Saeed Nejati" userId="a2362ee3-d6ec-46d8-81f4-c2bd574b6d37" providerId="ADAL" clId="{824B0311-4A6A-2143-B7ED-284DCFB50322}" dt="2018-12-02T18:16:11.702" v="6659" actId="11529"/>
          <ac:cxnSpMkLst>
            <pc:docMk/>
            <pc:sldMk cId="775141929" sldId="308"/>
            <ac:cxnSpMk id="17" creationId="{CB2F1715-0DBB-DC41-814D-7EC1C10EC2E6}"/>
          </ac:cxnSpMkLst>
        </pc:cxnChg>
        <pc:cxnChg chg="add mod">
          <ac:chgData name="Saeed Nejati" userId="a2362ee3-d6ec-46d8-81f4-c2bd574b6d37" providerId="ADAL" clId="{824B0311-4A6A-2143-B7ED-284DCFB50322}" dt="2018-12-02T18:16:56.638" v="6668" actId="11529"/>
          <ac:cxnSpMkLst>
            <pc:docMk/>
            <pc:sldMk cId="775141929" sldId="308"/>
            <ac:cxnSpMk id="20" creationId="{B8B381D8-B6D1-DD40-96D5-1537E066995F}"/>
          </ac:cxnSpMkLst>
        </pc:cxnChg>
        <pc:cxnChg chg="add mod">
          <ac:chgData name="Saeed Nejati" userId="a2362ee3-d6ec-46d8-81f4-c2bd574b6d37" providerId="ADAL" clId="{824B0311-4A6A-2143-B7ED-284DCFB50322}" dt="2018-12-02T18:17:42.497" v="6671" actId="11529"/>
          <ac:cxnSpMkLst>
            <pc:docMk/>
            <pc:sldMk cId="775141929" sldId="308"/>
            <ac:cxnSpMk id="23" creationId="{D179F160-82DD-3A43-94AC-273A8FFCA279}"/>
          </ac:cxnSpMkLst>
        </pc:cxnChg>
        <pc:cxnChg chg="add mod">
          <ac:chgData name="Saeed Nejati" userId="a2362ee3-d6ec-46d8-81f4-c2bd574b6d37" providerId="ADAL" clId="{824B0311-4A6A-2143-B7ED-284DCFB50322}" dt="2018-12-02T18:21:10.106" v="6719" actId="20577"/>
          <ac:cxnSpMkLst>
            <pc:docMk/>
            <pc:sldMk cId="775141929" sldId="308"/>
            <ac:cxnSpMk id="28" creationId="{BA7627C9-283A-DD41-AE35-DAA4FF01EAD6}"/>
          </ac:cxnSpMkLst>
        </pc:cxnChg>
        <pc:cxnChg chg="add mod">
          <ac:chgData name="Saeed Nejati" userId="a2362ee3-d6ec-46d8-81f4-c2bd574b6d37" providerId="ADAL" clId="{824B0311-4A6A-2143-B7ED-284DCFB50322}" dt="2018-12-02T18:20:53.559" v="6716" actId="11529"/>
          <ac:cxnSpMkLst>
            <pc:docMk/>
            <pc:sldMk cId="775141929" sldId="308"/>
            <ac:cxnSpMk id="30" creationId="{075B2CCB-BBE2-9640-B036-746424283BFA}"/>
          </ac:cxnSpMkLst>
        </pc:cxnChg>
        <pc:cxnChg chg="add mod">
          <ac:chgData name="Saeed Nejati" userId="a2362ee3-d6ec-46d8-81f4-c2bd574b6d37" providerId="ADAL" clId="{824B0311-4A6A-2143-B7ED-284DCFB50322}" dt="2018-12-02T18:21:06.257" v="6718" actId="20577"/>
          <ac:cxnSpMkLst>
            <pc:docMk/>
            <pc:sldMk cId="775141929" sldId="308"/>
            <ac:cxnSpMk id="32" creationId="{3D544AEB-1D1C-5F42-B54B-F492839A1CEA}"/>
          </ac:cxnSpMkLst>
        </pc:cxnChg>
      </pc:sldChg>
      <pc:sldChg chg="modSp add">
        <pc:chgData name="Saeed Nejati" userId="a2362ee3-d6ec-46d8-81f4-c2bd574b6d37" providerId="ADAL" clId="{824B0311-4A6A-2143-B7ED-284DCFB50322}" dt="2018-12-02T18:31:41.191" v="7403" actId="20577"/>
        <pc:sldMkLst>
          <pc:docMk/>
          <pc:sldMk cId="3627049472" sldId="310"/>
        </pc:sldMkLst>
        <pc:spChg chg="mod">
          <ac:chgData name="Saeed Nejati" userId="a2362ee3-d6ec-46d8-81f4-c2bd574b6d37" providerId="ADAL" clId="{824B0311-4A6A-2143-B7ED-284DCFB50322}" dt="2018-12-02T18:31:06.292" v="7322" actId="20577"/>
          <ac:spMkLst>
            <pc:docMk/>
            <pc:sldMk cId="3627049472" sldId="310"/>
            <ac:spMk id="2" creationId="{9B75506E-8E51-AB45-A4C2-D4122068E917}"/>
          </ac:spMkLst>
        </pc:spChg>
        <pc:spChg chg="mod">
          <ac:chgData name="Saeed Nejati" userId="a2362ee3-d6ec-46d8-81f4-c2bd574b6d37" providerId="ADAL" clId="{824B0311-4A6A-2143-B7ED-284DCFB50322}" dt="2018-12-02T18:31:41.191" v="7403" actId="20577"/>
          <ac:spMkLst>
            <pc:docMk/>
            <pc:sldMk cId="3627049472" sldId="310"/>
            <ac:spMk id="3" creationId="{32784BDA-4DBB-B943-B760-CAF68AE6CF86}"/>
          </ac:spMkLst>
        </pc:spChg>
        <pc:spChg chg="mod">
          <ac:chgData name="Saeed Nejati" userId="a2362ee3-d6ec-46d8-81f4-c2bd574b6d37" providerId="ADAL" clId="{824B0311-4A6A-2143-B7ED-284DCFB50322}" dt="2018-12-02T18:27:27.769" v="6961" actId="27636"/>
          <ac:spMkLst>
            <pc:docMk/>
            <pc:sldMk cId="3627049472" sldId="310"/>
            <ac:spMk id="4" creationId="{084D4DDC-5240-DD49-BDF5-ADEDEB2B397A}"/>
          </ac:spMkLst>
        </pc:spChg>
      </pc:sldChg>
      <pc:sldChg chg="addSp delSp modSp add modAnim">
        <pc:chgData name="Saeed Nejati" userId="a2362ee3-d6ec-46d8-81f4-c2bd574b6d37" providerId="ADAL" clId="{824B0311-4A6A-2143-B7ED-284DCFB50322}" dt="2018-12-02T18:43:17.424" v="7477"/>
        <pc:sldMkLst>
          <pc:docMk/>
          <pc:sldMk cId="1875724630" sldId="311"/>
        </pc:sldMkLst>
        <pc:spChg chg="mod">
          <ac:chgData name="Saeed Nejati" userId="a2362ee3-d6ec-46d8-81f4-c2bd574b6d37" providerId="ADAL" clId="{824B0311-4A6A-2143-B7ED-284DCFB50322}" dt="2018-12-02T18:33:29.794" v="7430" actId="20577"/>
          <ac:spMkLst>
            <pc:docMk/>
            <pc:sldMk cId="1875724630" sldId="311"/>
            <ac:spMk id="2" creationId="{05940EDC-56C9-994A-BB09-7E32EB45D6DD}"/>
          </ac:spMkLst>
        </pc:spChg>
        <pc:spChg chg="del">
          <ac:chgData name="Saeed Nejati" userId="a2362ee3-d6ec-46d8-81f4-c2bd574b6d37" providerId="ADAL" clId="{824B0311-4A6A-2143-B7ED-284DCFB50322}" dt="2018-12-02T18:33:48.210" v="7431"/>
          <ac:spMkLst>
            <pc:docMk/>
            <pc:sldMk cId="1875724630" sldId="311"/>
            <ac:spMk id="3" creationId="{A61E0F46-8195-3748-970D-5F1D4165C1FD}"/>
          </ac:spMkLst>
        </pc:spChg>
        <pc:spChg chg="mod">
          <ac:chgData name="Saeed Nejati" userId="a2362ee3-d6ec-46d8-81f4-c2bd574b6d37" providerId="ADAL" clId="{824B0311-4A6A-2143-B7ED-284DCFB50322}" dt="2018-12-02T18:33:13.926" v="7405" actId="27636"/>
          <ac:spMkLst>
            <pc:docMk/>
            <pc:sldMk cId="1875724630" sldId="311"/>
            <ac:spMk id="4" creationId="{DCFC04F3-68A6-0846-AFE5-18C750BD0DE1}"/>
          </ac:spMkLst>
        </pc:spChg>
        <pc:picChg chg="add mod">
          <ac:chgData name="Saeed Nejati" userId="a2362ee3-d6ec-46d8-81f4-c2bd574b6d37" providerId="ADAL" clId="{824B0311-4A6A-2143-B7ED-284DCFB50322}" dt="2018-12-02T18:42:53.250" v="7476" actId="555"/>
          <ac:picMkLst>
            <pc:docMk/>
            <pc:sldMk cId="1875724630" sldId="311"/>
            <ac:picMk id="6" creationId="{1002D24C-AA22-534E-A852-F560046C779A}"/>
          </ac:picMkLst>
        </pc:picChg>
        <pc:picChg chg="add mod">
          <ac:chgData name="Saeed Nejati" userId="a2362ee3-d6ec-46d8-81f4-c2bd574b6d37" providerId="ADAL" clId="{824B0311-4A6A-2143-B7ED-284DCFB50322}" dt="2018-12-02T18:42:46.162" v="7474" actId="555"/>
          <ac:picMkLst>
            <pc:docMk/>
            <pc:sldMk cId="1875724630" sldId="311"/>
            <ac:picMk id="8" creationId="{5CD5662C-B480-3746-885E-2B8EAD5967A5}"/>
          </ac:picMkLst>
        </pc:picChg>
        <pc:picChg chg="add mod">
          <ac:chgData name="Saeed Nejati" userId="a2362ee3-d6ec-46d8-81f4-c2bd574b6d37" providerId="ADAL" clId="{824B0311-4A6A-2143-B7ED-284DCFB50322}" dt="2018-12-02T18:42:37.219" v="7472" actId="555"/>
          <ac:picMkLst>
            <pc:docMk/>
            <pc:sldMk cId="1875724630" sldId="311"/>
            <ac:picMk id="10" creationId="{219D87ED-E809-2640-8D29-272E020718D8}"/>
          </ac:picMkLst>
        </pc:picChg>
        <pc:picChg chg="add mod">
          <ac:chgData name="Saeed Nejati" userId="a2362ee3-d6ec-46d8-81f4-c2bd574b6d37" providerId="ADAL" clId="{824B0311-4A6A-2143-B7ED-284DCFB50322}" dt="2018-12-02T18:42:23.717" v="7470" actId="555"/>
          <ac:picMkLst>
            <pc:docMk/>
            <pc:sldMk cId="1875724630" sldId="311"/>
            <ac:picMk id="12" creationId="{30ACCA3B-6FE4-9945-9A51-CACB89AA75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A9252-F3C3-E345-B66D-6E38AF01F249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EE60D-5E38-7E49-8DFC-FF13ED48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E60D-5E38-7E49-8DFC-FF13ED48D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E60D-5E38-7E49-8DFC-FF13ED48D1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E60D-5E38-7E49-8DFC-FF13ED48D1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E60D-5E38-7E49-8DFC-FF13ED48D1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mention that hash should be preimage resistant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E60D-5E38-7E49-8DFC-FF13ED48D1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4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fault works in general?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E60D-5E38-7E49-8DFC-FF13ED48D1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9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Next we talk about programmatic sat</a:t>
            </a:r>
          </a:p>
          <a:p>
            <a:r>
              <a:rPr lang="en-US"/>
              <a:t>But first we need to say how dpllt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E60D-5E38-7E49-8DFC-FF13ED48D1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59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E60D-5E38-7E49-8DFC-FF13ED48D1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F7137B1-F869-B644-87E2-C7AFB4AF7631}" type="datetime1">
              <a:rPr lang="en-CA" smtClean="0"/>
              <a:t>2018-12-21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7777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8763-F6E4-8E41-B6BB-D2326D22E860}" type="datetime1">
              <a:rPr lang="en-CA" smtClean="0"/>
              <a:t>2018-12-21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134-E4DC-1B49-A19A-679879E0EF63}" type="datetime1">
              <a:rPr lang="en-CA" smtClean="0"/>
              <a:t>2018-12-21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36BC-48A6-7B4A-9B25-1C3C7C437DD3}" type="datetime1">
              <a:rPr lang="en-CA" smtClean="0"/>
              <a:t>2018-12-21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4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63B8-63ED-C24E-B6F6-70BD86BDE7D6}" type="datetime1">
              <a:rPr lang="en-CA" smtClean="0"/>
              <a:t>2018-12-21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82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7101-DA3D-CA4D-8A1F-873C0DE58A5E}" type="datetime1">
              <a:rPr lang="en-CA" smtClean="0"/>
              <a:t>2018-12-21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A1EB-F1FE-8649-A6FB-4811630E503C}" type="datetime1">
              <a:rPr lang="en-CA" smtClean="0"/>
              <a:t>2018-12-21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1FDC-A0E6-AB4D-96C6-C30AB97B4B2C}" type="datetime1">
              <a:rPr lang="en-CA" smtClean="0"/>
              <a:t>2018-12-21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943-7D88-624E-B260-0435415CADF6}" type="datetime1">
              <a:rPr lang="en-CA" smtClean="0"/>
              <a:t>2018-12-21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2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C9ED-C1F9-214D-BF7D-4A59C94557E7}" type="datetime1">
              <a:rPr lang="en-CA" smtClean="0"/>
              <a:t>2018-12-21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D13-6D41-9741-85FC-B720241A45DF}" type="datetime1">
              <a:rPr lang="en-CA" smtClean="0"/>
              <a:t>2018-12-21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9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E3F074A-33D0-0B46-9051-24C3CF61A5EE}" type="datetime1">
              <a:rPr lang="en-CA" smtClean="0"/>
              <a:t>2018-12-21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3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(null)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0398" y="228600"/>
            <a:ext cx="9811358" cy="3203808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cs typeface="Calibri Light"/>
              </a:rPr>
              <a:t>Enhancing SAT solvers for Cryptanalysis Tasks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0398" y="3426189"/>
            <a:ext cx="9151578" cy="297843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000" u="sng" dirty="0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Saeed Nejati</a:t>
            </a:r>
            <a:endParaRPr lang="en-US" sz="2000" baseline="30000" dirty="0">
              <a:solidFill>
                <a:schemeClr val="tx2"/>
              </a:solidFill>
            </a:endParaRPr>
          </a:p>
          <a:p>
            <a:pPr algn="ctr"/>
            <a:r>
              <a:rPr lang="en-US" sz="2000" dirty="0">
                <a:solidFill>
                  <a:schemeClr val="tx2"/>
                </a:solidFill>
                <a:cs typeface="Calibri"/>
              </a:rPr>
              <a:t>University of Waterloo</a:t>
            </a:r>
          </a:p>
          <a:p>
            <a:endParaRPr lang="en-US" sz="2000" dirty="0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US" sz="2000" dirty="0">
                <a:solidFill>
                  <a:schemeClr val="tx2"/>
                </a:solidFill>
                <a:cs typeface="Calibri"/>
              </a:rPr>
              <a:t>December 4</a:t>
            </a:r>
            <a:r>
              <a:rPr lang="en-US" sz="2000" baseline="30000" dirty="0">
                <a:solidFill>
                  <a:schemeClr val="tx2"/>
                </a:solidFill>
                <a:cs typeface="Calibri"/>
              </a:rPr>
              <a:t>th</a:t>
            </a:r>
            <a:endParaRPr lang="en-US" sz="2000" dirty="0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US" sz="2000" dirty="0">
                <a:solidFill>
                  <a:schemeClr val="tx2"/>
                </a:solidFill>
                <a:cs typeface="Calibri"/>
              </a:rPr>
              <a:t>SSPREW 2018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CA449-D136-1E4D-9D36-8FEA902E41C0}"/>
              </a:ext>
            </a:extLst>
          </p:cNvPr>
          <p:cNvSpPr txBox="1"/>
          <p:nvPr/>
        </p:nvSpPr>
        <p:spPr>
          <a:xfrm>
            <a:off x="1897394" y="6404626"/>
            <a:ext cx="984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joint work with: Vijay Ganesh (Project Leader), Jimmy Liang, Jan </a:t>
            </a:r>
            <a:r>
              <a:rPr lang="en-US" sz="1400" dirty="0" err="1"/>
              <a:t>Horacek</a:t>
            </a:r>
            <a:r>
              <a:rPr lang="en-US" sz="1400" dirty="0"/>
              <a:t>, Pascal </a:t>
            </a:r>
            <a:r>
              <a:rPr lang="en-US" sz="1400" dirty="0" err="1"/>
              <a:t>Poupart</a:t>
            </a:r>
            <a:r>
              <a:rPr lang="en-US" sz="1400" dirty="0"/>
              <a:t> and Catherine </a:t>
            </a:r>
            <a:r>
              <a:rPr lang="en-US" sz="1400" dirty="0" err="1"/>
              <a:t>Gebotys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9E2412-06B5-8C4F-8C9C-450BEF61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SAT in Parallel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E6246-4C85-C045-916E-3F91F4CC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of computing nodes</a:t>
            </a:r>
          </a:p>
          <a:p>
            <a:r>
              <a:rPr lang="en-US" dirty="0"/>
              <a:t>Portfolio (competitive)</a:t>
            </a:r>
          </a:p>
          <a:p>
            <a:pPr lvl="1"/>
            <a:r>
              <a:rPr lang="en-US" dirty="0"/>
              <a:t>Running different CDCL solvers on the same formula with different configuration</a:t>
            </a:r>
          </a:p>
          <a:p>
            <a:pPr lvl="1"/>
            <a:endParaRPr lang="en-US" dirty="0"/>
          </a:p>
          <a:p>
            <a:r>
              <a:rPr lang="en-US" dirty="0"/>
              <a:t>Divide-and-Conquer (cooperative)</a:t>
            </a:r>
          </a:p>
          <a:p>
            <a:pPr lvl="1"/>
            <a:r>
              <a:rPr lang="en-US" dirty="0"/>
              <a:t>Split the formula into several sub-formulas and solve them in parallel</a:t>
            </a:r>
          </a:p>
          <a:p>
            <a:pPr lvl="1"/>
            <a:r>
              <a:rPr lang="en-US" dirty="0"/>
              <a:t>Sub-formulas should cover the search space of original formula</a:t>
            </a:r>
          </a:p>
          <a:p>
            <a:pPr lvl="1"/>
            <a:endParaRPr lang="en-US" dirty="0"/>
          </a:p>
          <a:p>
            <a:r>
              <a:rPr lang="en-US" dirty="0"/>
              <a:t>Share learnt information with other solvers</a:t>
            </a:r>
          </a:p>
          <a:p>
            <a:endParaRPr lang="en-US" dirty="0"/>
          </a:p>
          <a:p>
            <a:r>
              <a:rPr lang="en-US" dirty="0"/>
              <a:t>Splitting heuristic: How to “Divide” so the “Conquer” becomes easy?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D7FE7-21C3-164E-A4CB-0853B502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6BEE-27B0-8A4E-9192-ECE06DE3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20E8062-AB56-A846-8612-EC0BA30ED8F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20E8062-AB56-A846-8612-EC0BA30ED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3453-B11B-E248-9456-F5B10837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1DDD2B-36D4-1640-8170-EAF39D55D22F}"/>
                  </a:ext>
                </a:extLst>
              </p:cNvPr>
              <p:cNvSpPr/>
              <p:nvPr/>
            </p:nvSpPr>
            <p:spPr>
              <a:xfrm>
                <a:off x="7800375" y="2133266"/>
                <a:ext cx="621792" cy="5974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1DDD2B-36D4-1640-8170-EAF39D55D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75" y="2133266"/>
                <a:ext cx="621792" cy="59740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1ECA803-5D1C-0047-9B46-DF4019247ECC}"/>
                  </a:ext>
                </a:extLst>
              </p:cNvPr>
              <p:cNvSpPr/>
              <p:nvPr/>
            </p:nvSpPr>
            <p:spPr>
              <a:xfrm>
                <a:off x="6575079" y="3394534"/>
                <a:ext cx="621792" cy="5974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1ECA803-5D1C-0047-9B46-DF4019247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079" y="3394534"/>
                <a:ext cx="621792" cy="5974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CC23CC-6A6D-9D4F-9882-D2024F899C91}"/>
                  </a:ext>
                </a:extLst>
              </p:cNvPr>
              <p:cNvSpPr/>
              <p:nvPr/>
            </p:nvSpPr>
            <p:spPr>
              <a:xfrm>
                <a:off x="9147591" y="3394534"/>
                <a:ext cx="621792" cy="5974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CC23CC-6A6D-9D4F-9882-D2024F899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591" y="3394534"/>
                <a:ext cx="621792" cy="5974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61B5685-8683-2B40-A9B4-840A327E5E4C}"/>
                  </a:ext>
                </a:extLst>
              </p:cNvPr>
              <p:cNvSpPr/>
              <p:nvPr/>
            </p:nvSpPr>
            <p:spPr>
              <a:xfrm>
                <a:off x="7526055" y="4589954"/>
                <a:ext cx="621792" cy="5974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61B5685-8683-2B40-A9B4-840A327E5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055" y="4589954"/>
                <a:ext cx="621792" cy="5974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2DF41A-5186-354D-A045-4013B3484799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7105812" y="2643186"/>
            <a:ext cx="785622" cy="83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7463A0-9F12-6A41-A73B-49B1E04FD643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331108" y="2643186"/>
            <a:ext cx="907542" cy="83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2F1715-0DBB-DC41-814D-7EC1C10EC2E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7105812" y="3904454"/>
            <a:ext cx="511302" cy="77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47C942-5E41-EC4E-B8A3-58FF770FF431}"/>
                  </a:ext>
                </a:extLst>
              </p:cNvPr>
              <p:cNvSpPr txBox="1"/>
              <p:nvPr/>
            </p:nvSpPr>
            <p:spPr>
              <a:xfrm>
                <a:off x="5882853" y="4827698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47C942-5E41-EC4E-B8A3-58FF770FF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53" y="4827698"/>
                <a:ext cx="4010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B381D8-B6D1-DD40-96D5-1537E066995F}"/>
              </a:ext>
            </a:extLst>
          </p:cNvPr>
          <p:cNvCxnSpPr>
            <a:stCxn id="8" idx="3"/>
            <a:endCxn id="18" idx="0"/>
          </p:cNvCxnSpPr>
          <p:nvPr/>
        </p:nvCxnSpPr>
        <p:spPr>
          <a:xfrm flipH="1">
            <a:off x="6083389" y="3904454"/>
            <a:ext cx="582749" cy="92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64ED01-5EEF-8047-8558-70BBAC11C47E}"/>
                  </a:ext>
                </a:extLst>
              </p:cNvPr>
              <p:cNvSpPr txBox="1"/>
              <p:nvPr/>
            </p:nvSpPr>
            <p:spPr>
              <a:xfrm>
                <a:off x="8607544" y="4818030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64ED01-5EEF-8047-8558-70BBAC11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44" y="4818030"/>
                <a:ext cx="4010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79F160-82DD-3A43-94AC-273A8FFCA279}"/>
              </a:ext>
            </a:extLst>
          </p:cNvPr>
          <p:cNvCxnSpPr>
            <a:stCxn id="9" idx="3"/>
            <a:endCxn id="21" idx="0"/>
          </p:cNvCxnSpPr>
          <p:nvPr/>
        </p:nvCxnSpPr>
        <p:spPr>
          <a:xfrm flipH="1">
            <a:off x="8808080" y="3904454"/>
            <a:ext cx="430570" cy="91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168C19-0316-664E-ABE8-0E24ED0C196F}"/>
                  </a:ext>
                </a:extLst>
              </p:cNvPr>
              <p:cNvSpPr txBox="1"/>
              <p:nvPr/>
            </p:nvSpPr>
            <p:spPr>
              <a:xfrm>
                <a:off x="6990727" y="5940742"/>
                <a:ext cx="507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168C19-0316-664E-ABE8-0E24ED0C1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727" y="5940742"/>
                <a:ext cx="507896" cy="369332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60CF03-3848-E842-AD36-3CF91EA25BB8}"/>
                  </a:ext>
                </a:extLst>
              </p:cNvPr>
              <p:cNvSpPr txBox="1"/>
              <p:nvPr/>
            </p:nvSpPr>
            <p:spPr>
              <a:xfrm>
                <a:off x="8353596" y="5940742"/>
                <a:ext cx="513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60CF03-3848-E842-AD36-3CF91EA25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596" y="5940742"/>
                <a:ext cx="513217" cy="369332"/>
              </a:xfrm>
              <a:prstGeom prst="rect">
                <a:avLst/>
              </a:prstGeom>
              <a:blipFill>
                <a:blip r:embed="rId1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5E1ED7-A9BD-8542-87A1-45DC4F75FA5E}"/>
                  </a:ext>
                </a:extLst>
              </p:cNvPr>
              <p:cNvSpPr txBox="1"/>
              <p:nvPr/>
            </p:nvSpPr>
            <p:spPr>
              <a:xfrm>
                <a:off x="9895471" y="4827698"/>
                <a:ext cx="513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5E1ED7-A9BD-8542-87A1-45DC4F75F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471" y="4827698"/>
                <a:ext cx="513217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7627C9-283A-DD41-AE35-DAA4FF01EAD6}"/>
              </a:ext>
            </a:extLst>
          </p:cNvPr>
          <p:cNvCxnSpPr>
            <a:stCxn id="9" idx="5"/>
            <a:endCxn id="26" idx="0"/>
          </p:cNvCxnSpPr>
          <p:nvPr/>
        </p:nvCxnSpPr>
        <p:spPr>
          <a:xfrm>
            <a:off x="9678324" y="3904454"/>
            <a:ext cx="473756" cy="92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5B2CCB-BBE2-9640-B036-746424283BFA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 flipH="1">
            <a:off x="7244675" y="5099874"/>
            <a:ext cx="372439" cy="84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544AEB-1D1C-5F42-B54B-F492839A1CEA}"/>
              </a:ext>
            </a:extLst>
          </p:cNvPr>
          <p:cNvCxnSpPr>
            <a:stCxn id="10" idx="5"/>
            <a:endCxn id="25" idx="0"/>
          </p:cNvCxnSpPr>
          <p:nvPr/>
        </p:nvCxnSpPr>
        <p:spPr>
          <a:xfrm>
            <a:off x="8056788" y="5099874"/>
            <a:ext cx="553417" cy="84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1BAD7B-6930-F741-9B22-0D08262A7A4A}"/>
              </a:ext>
            </a:extLst>
          </p:cNvPr>
          <p:cNvSpPr txBox="1"/>
          <p:nvPr/>
        </p:nvSpPr>
        <p:spPr>
          <a:xfrm>
            <a:off x="7244675" y="27574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338BB1-31CA-8D4C-989E-C1A0EAE1997E}"/>
              </a:ext>
            </a:extLst>
          </p:cNvPr>
          <p:cNvSpPr txBox="1"/>
          <p:nvPr/>
        </p:nvSpPr>
        <p:spPr>
          <a:xfrm>
            <a:off x="6157277" y="40580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DE378F-5098-0144-91CF-C30866AAA168}"/>
              </a:ext>
            </a:extLst>
          </p:cNvPr>
          <p:cNvSpPr txBox="1"/>
          <p:nvPr/>
        </p:nvSpPr>
        <p:spPr>
          <a:xfrm>
            <a:off x="8809037" y="39919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26185E-6157-4543-BCEB-2548B7D178EB}"/>
              </a:ext>
            </a:extLst>
          </p:cNvPr>
          <p:cNvSpPr txBox="1"/>
          <p:nvPr/>
        </p:nvSpPr>
        <p:spPr>
          <a:xfrm>
            <a:off x="7158075" y="52552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76D8B-590E-7848-8A7D-5D90BD839E64}"/>
              </a:ext>
            </a:extLst>
          </p:cNvPr>
          <p:cNvSpPr txBox="1"/>
          <p:nvPr/>
        </p:nvSpPr>
        <p:spPr>
          <a:xfrm>
            <a:off x="8809037" y="27530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1D56EA-0029-1F4A-ACF7-9F942B1A5B53}"/>
              </a:ext>
            </a:extLst>
          </p:cNvPr>
          <p:cNvSpPr txBox="1"/>
          <p:nvPr/>
        </p:nvSpPr>
        <p:spPr>
          <a:xfrm>
            <a:off x="7361463" y="40643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F5D3B1-C1A3-374A-B135-C3BD14153E18}"/>
              </a:ext>
            </a:extLst>
          </p:cNvPr>
          <p:cNvSpPr txBox="1"/>
          <p:nvPr/>
        </p:nvSpPr>
        <p:spPr>
          <a:xfrm>
            <a:off x="9887764" y="40528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6CCDC5-189E-6640-B188-327FC3D9143F}"/>
              </a:ext>
            </a:extLst>
          </p:cNvPr>
          <p:cNvSpPr txBox="1"/>
          <p:nvPr/>
        </p:nvSpPr>
        <p:spPr>
          <a:xfrm>
            <a:off x="8252890" y="52455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7514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B11F6C-2B53-EA46-BF7C-15AEB5CD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</a:t>
            </a:r>
            <a:br>
              <a:rPr lang="en-US" dirty="0"/>
            </a:br>
            <a:r>
              <a:rPr lang="en-US" dirty="0"/>
              <a:t>Playing with Heuristics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B8B677-8693-C94B-A09B-788BB3D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Encoding Crypto functions into SAT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Restart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Splitting heuristics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E965-8E08-EC49-A80E-BD51FCCF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2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6639-1347-3546-B65D-6BA746E1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into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B82E4-EFFC-DA48-89B6-2F4198E63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Formally encoding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of the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into SAT is a SAT instance that its satisfying solutions are models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(and is UNSAT if there is no solution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How you encode the problem might have a big impact on the performance of solver</a:t>
                </a:r>
              </a:p>
              <a:p>
                <a:r>
                  <a:rPr lang="en-US" dirty="0"/>
                  <a:t>Example: pseudo-Boolean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Boolean circuit into SAT</a:t>
                </a:r>
              </a:p>
              <a:p>
                <a:pPr lvl="1"/>
                <a:r>
                  <a:rPr lang="en-US" dirty="0"/>
                  <a:t>A more general approach</a:t>
                </a:r>
              </a:p>
              <a:p>
                <a:pPr lvl="1"/>
                <a:r>
                  <a:rPr lang="en-US" dirty="0"/>
                  <a:t>Represent the function as a circuit</a:t>
                </a:r>
              </a:p>
              <a:p>
                <a:pPr lvl="1"/>
                <a:r>
                  <a:rPr lang="en-US" dirty="0"/>
                  <a:t>New variable for each intermediate wire</a:t>
                </a:r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B82E4-EFFC-DA48-89B6-2F4198E63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9B07E-C7F0-4F4B-B49E-4ACBF5EC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8B92D8-0381-6A4B-A660-F4A37C54B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40" y="4335705"/>
            <a:ext cx="3170227" cy="20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F12A-5A11-D946-9F27-FF2283B3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86DCE6-0483-814E-A349-5056DC9C4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Maps an “arbitrary” length input to a fixed length output</a:t>
                </a:r>
              </a:p>
              <a:p>
                <a:endParaRPr lang="en-US" dirty="0"/>
              </a:p>
              <a:p>
                <a:r>
                  <a:rPr lang="en-US" dirty="0"/>
                  <a:t>Desired properties:</a:t>
                </a:r>
              </a:p>
              <a:p>
                <a:pPr lvl="1"/>
                <a:r>
                  <a:rPr lang="en-US" b="1" dirty="0"/>
                  <a:t>Preimage resistance</a:t>
                </a:r>
                <a:r>
                  <a:rPr lang="en-US" dirty="0"/>
                  <a:t>: Given output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, it should be hard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Second-preimage resistance</a:t>
                </a:r>
                <a:r>
                  <a:rPr lang="en-US" dirty="0"/>
                  <a:t>: Given an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it should be hard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Collision resistance</a:t>
                </a:r>
                <a:r>
                  <a:rPr lang="en-US" dirty="0"/>
                  <a:t>: It should be hard to find a pair of inputs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86DCE6-0483-814E-A349-5056DC9C4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4DD42-4DD6-5744-83BE-49837511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80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0845-77E2-D942-B06E-F5D0B87C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B3BBA-8453-6445-9E90-78C119E7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A6F2B5-E38F-7348-9F96-213ABE2C7BD7}"/>
                  </a:ext>
                </a:extLst>
              </p:cNvPr>
              <p:cNvSpPr/>
              <p:nvPr/>
            </p:nvSpPr>
            <p:spPr>
              <a:xfrm>
                <a:off x="2986268" y="2476982"/>
                <a:ext cx="1122745" cy="37039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A6F2B5-E38F-7348-9F96-213ABE2C7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8" y="2476982"/>
                <a:ext cx="1122745" cy="3703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AAAEB2-F820-6A46-A109-5356346DEA87}"/>
                  </a:ext>
                </a:extLst>
              </p:cNvPr>
              <p:cNvSpPr/>
              <p:nvPr/>
            </p:nvSpPr>
            <p:spPr>
              <a:xfrm>
                <a:off x="4109013" y="2476982"/>
                <a:ext cx="1122745" cy="37039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AAAEB2-F820-6A46-A109-5356346DE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013" y="2476982"/>
                <a:ext cx="1122745" cy="370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2E2295-D80B-5E43-BAF4-A0B6E39C30E5}"/>
                  </a:ext>
                </a:extLst>
              </p:cNvPr>
              <p:cNvSpPr/>
              <p:nvPr/>
            </p:nvSpPr>
            <p:spPr>
              <a:xfrm>
                <a:off x="5231758" y="2476982"/>
                <a:ext cx="1122745" cy="37039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2E2295-D80B-5E43-BAF4-A0B6E39C3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58" y="2476982"/>
                <a:ext cx="1122745" cy="370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BE87433-1A33-F345-A785-C176A31B111C}"/>
                  </a:ext>
                </a:extLst>
              </p:cNvPr>
              <p:cNvSpPr/>
              <p:nvPr/>
            </p:nvSpPr>
            <p:spPr>
              <a:xfrm>
                <a:off x="6354503" y="2476982"/>
                <a:ext cx="1122745" cy="37039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BE87433-1A33-F345-A785-C176A31B1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503" y="2476982"/>
                <a:ext cx="1122745" cy="3703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apezoid 8">
            <a:extLst>
              <a:ext uri="{FF2B5EF4-FFF2-40B4-BE49-F238E27FC236}">
                <a16:creationId xmlns:a16="http://schemas.microsoft.com/office/drawing/2014/main" id="{9080C0EB-061B-534A-8D72-000F378FDC51}"/>
              </a:ext>
            </a:extLst>
          </p:cNvPr>
          <p:cNvSpPr/>
          <p:nvPr/>
        </p:nvSpPr>
        <p:spPr>
          <a:xfrm rot="5400000">
            <a:off x="2974693" y="3530279"/>
            <a:ext cx="1145893" cy="706056"/>
          </a:xfrm>
          <a:prstGeom prst="trapezoid">
            <a:avLst>
              <a:gd name="adj" fmla="val 38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C8771E3C-01B6-0E4E-B446-4210B108498E}"/>
              </a:ext>
            </a:extLst>
          </p:cNvPr>
          <p:cNvSpPr/>
          <p:nvPr/>
        </p:nvSpPr>
        <p:spPr>
          <a:xfrm rot="5400000">
            <a:off x="4097438" y="3530279"/>
            <a:ext cx="1145893" cy="706056"/>
          </a:xfrm>
          <a:prstGeom prst="trapezoid">
            <a:avLst>
              <a:gd name="adj" fmla="val 38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ED8C3AB2-28FC-684C-ACF3-6A5DC926B612}"/>
              </a:ext>
            </a:extLst>
          </p:cNvPr>
          <p:cNvSpPr/>
          <p:nvPr/>
        </p:nvSpPr>
        <p:spPr>
          <a:xfrm rot="5400000">
            <a:off x="5220182" y="3530280"/>
            <a:ext cx="1145893" cy="706056"/>
          </a:xfrm>
          <a:prstGeom prst="trapezoid">
            <a:avLst>
              <a:gd name="adj" fmla="val 38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674EC5D6-03AF-3B4D-AAA1-1CE5CD171368}"/>
              </a:ext>
            </a:extLst>
          </p:cNvPr>
          <p:cNvSpPr/>
          <p:nvPr/>
        </p:nvSpPr>
        <p:spPr>
          <a:xfrm rot="5400000">
            <a:off x="6342927" y="3530280"/>
            <a:ext cx="1145893" cy="706056"/>
          </a:xfrm>
          <a:prstGeom prst="trapezoid">
            <a:avLst>
              <a:gd name="adj" fmla="val 38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8D938-2C10-4F41-83CD-C315EA48FE8A}"/>
              </a:ext>
            </a:extLst>
          </p:cNvPr>
          <p:cNvCxnSpPr>
            <a:stCxn id="5" idx="2"/>
            <a:endCxn id="9" idx="1"/>
          </p:cNvCxnSpPr>
          <p:nvPr/>
        </p:nvCxnSpPr>
        <p:spPr>
          <a:xfrm flipH="1">
            <a:off x="3547640" y="2847372"/>
            <a:ext cx="1" cy="59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987561-6FEC-F347-A97B-43327DF9695E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flipH="1">
            <a:off x="4670385" y="2847372"/>
            <a:ext cx="1" cy="59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6A962D-C72B-8D46-B3C8-22503D85651C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flipH="1">
            <a:off x="5793129" y="2847372"/>
            <a:ext cx="2" cy="59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9D2A53-BA45-F94B-8C65-C6C027C7C8B0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flipH="1">
            <a:off x="6915874" y="2847372"/>
            <a:ext cx="2" cy="59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1B964B-4B1F-7042-A64F-921BEFE267BA}"/>
              </a:ext>
            </a:extLst>
          </p:cNvPr>
          <p:cNvCxnSpPr>
            <a:cxnSpLocks/>
          </p:cNvCxnSpPr>
          <p:nvPr/>
        </p:nvCxnSpPr>
        <p:spPr>
          <a:xfrm>
            <a:off x="3900667" y="3883308"/>
            <a:ext cx="416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55D320-82F2-EA47-9DD2-B507DF5A67F5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>
            <a:off x="5023413" y="3883308"/>
            <a:ext cx="4166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EE1AF3-FC89-1F46-95C1-298592FABE42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>
            <a:off x="6146157" y="3883309"/>
            <a:ext cx="416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6BD0F2-C83A-604C-A217-D35C155D0BF9}"/>
              </a:ext>
            </a:extLst>
          </p:cNvPr>
          <p:cNvCxnSpPr>
            <a:stCxn id="12" idx="0"/>
          </p:cNvCxnSpPr>
          <p:nvPr/>
        </p:nvCxnSpPr>
        <p:spPr>
          <a:xfrm flipV="1">
            <a:off x="7268902" y="3883308"/>
            <a:ext cx="5787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A54F74-46BD-6347-B697-40056A71D189}"/>
              </a:ext>
            </a:extLst>
          </p:cNvPr>
          <p:cNvCxnSpPr>
            <a:endCxn id="9" idx="2"/>
          </p:cNvCxnSpPr>
          <p:nvPr/>
        </p:nvCxnSpPr>
        <p:spPr>
          <a:xfrm>
            <a:off x="2476982" y="3883308"/>
            <a:ext cx="717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8F32BE-FEB7-7D4B-9A94-41CFFAAC7CEA}"/>
              </a:ext>
            </a:extLst>
          </p:cNvPr>
          <p:cNvSpPr txBox="1"/>
          <p:nvPr/>
        </p:nvSpPr>
        <p:spPr>
          <a:xfrm>
            <a:off x="2045660" y="36986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D286B-2B23-B84D-A3FD-166D4E27A54F}"/>
              </a:ext>
            </a:extLst>
          </p:cNvPr>
          <p:cNvSpPr txBox="1"/>
          <p:nvPr/>
        </p:nvSpPr>
        <p:spPr>
          <a:xfrm>
            <a:off x="7974958" y="369864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3AC0DE-829D-1344-BABF-AEA30206C754}"/>
              </a:ext>
            </a:extLst>
          </p:cNvPr>
          <p:cNvSpPr txBox="1"/>
          <p:nvPr/>
        </p:nvSpPr>
        <p:spPr>
          <a:xfrm>
            <a:off x="3733960" y="5987534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Merkle-</a:t>
            </a:r>
            <a:r>
              <a:rPr lang="en-US" dirty="0" err="1"/>
              <a:t>Damagard</a:t>
            </a:r>
            <a:r>
              <a:rPr lang="en-US" dirty="0"/>
              <a:t> construction</a:t>
            </a:r>
          </a:p>
        </p:txBody>
      </p:sp>
    </p:spTree>
    <p:extLst>
      <p:ext uri="{BB962C8B-B14F-4D97-AF65-F5344CB8AC3E}">
        <p14:creationId xmlns:p14="http://schemas.microsoft.com/office/powerpoint/2010/main" val="419526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86F7-71E6-004D-BB47-B559D4C2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CFECBB-83C7-4F4C-B2ED-F69D23BE69FA}"/>
              </a:ext>
            </a:extLst>
          </p:cNvPr>
          <p:cNvSpPr/>
          <p:nvPr/>
        </p:nvSpPr>
        <p:spPr>
          <a:xfrm>
            <a:off x="5080002" y="4820356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36347-4D71-8C4A-9E73-FC3BF7DB1DAF}"/>
              </a:ext>
            </a:extLst>
          </p:cNvPr>
          <p:cNvSpPr/>
          <p:nvPr/>
        </p:nvSpPr>
        <p:spPr>
          <a:xfrm>
            <a:off x="5080002" y="4312356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CC56C-3E6F-F048-8577-59AE9D7EA76D}"/>
              </a:ext>
            </a:extLst>
          </p:cNvPr>
          <p:cNvSpPr/>
          <p:nvPr/>
        </p:nvSpPr>
        <p:spPr>
          <a:xfrm>
            <a:off x="5080002" y="3804356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327F53-7899-4C42-A472-79277DFEC280}"/>
              </a:ext>
            </a:extLst>
          </p:cNvPr>
          <p:cNvSpPr/>
          <p:nvPr/>
        </p:nvSpPr>
        <p:spPr>
          <a:xfrm>
            <a:off x="5080002" y="3296356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28617-D3F0-0947-B3AF-7089E397DF5E}"/>
              </a:ext>
            </a:extLst>
          </p:cNvPr>
          <p:cNvSpPr/>
          <p:nvPr/>
        </p:nvSpPr>
        <p:spPr>
          <a:xfrm>
            <a:off x="5080002" y="2788356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93185-1E84-4D4E-A86A-055F7E4E9A37}"/>
              </a:ext>
            </a:extLst>
          </p:cNvPr>
          <p:cNvSpPr/>
          <p:nvPr/>
        </p:nvSpPr>
        <p:spPr>
          <a:xfrm>
            <a:off x="6237112" y="3471334"/>
            <a:ext cx="636937" cy="433811"/>
          </a:xfrm>
          <a:prstGeom prst="rect">
            <a:avLst/>
          </a:prstGeom>
          <a:solidFill>
            <a:srgbClr val="FFF31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4EC02E7-5ED6-4B4F-810B-573E564D81B8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5610580" y="3905145"/>
            <a:ext cx="945001" cy="661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4A7E82C-BA43-F040-B7BC-22404211CA5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608198" y="3688240"/>
            <a:ext cx="628914" cy="239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41BF4F-5F4A-EE4C-8303-0112BFE4EE95}"/>
              </a:ext>
            </a:extLst>
          </p:cNvPr>
          <p:cNvCxnSpPr>
            <a:cxnSpLocks/>
            <a:stCxn id="10" idx="0"/>
            <a:endCxn id="85" idx="2"/>
          </p:cNvCxnSpPr>
          <p:nvPr/>
        </p:nvCxnSpPr>
        <p:spPr>
          <a:xfrm flipV="1">
            <a:off x="6555581" y="3186430"/>
            <a:ext cx="1087" cy="28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DF78C1-D704-5147-8497-FDBA0BA0391F}"/>
              </a:ext>
            </a:extLst>
          </p:cNvPr>
          <p:cNvCxnSpPr>
            <a:cxnSpLocks/>
            <a:stCxn id="9" idx="3"/>
            <a:endCxn id="85" idx="1"/>
          </p:cNvCxnSpPr>
          <p:nvPr/>
        </p:nvCxnSpPr>
        <p:spPr>
          <a:xfrm>
            <a:off x="5610580" y="3042356"/>
            <a:ext cx="790637" cy="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18A721-B667-4A4C-BBA5-797DDCA62EF2}"/>
              </a:ext>
            </a:extLst>
          </p:cNvPr>
          <p:cNvCxnSpPr>
            <a:cxnSpLocks/>
            <a:stCxn id="85" idx="3"/>
            <a:endCxn id="94" idx="1"/>
          </p:cNvCxnSpPr>
          <p:nvPr/>
        </p:nvCxnSpPr>
        <p:spPr>
          <a:xfrm>
            <a:off x="6712119" y="3046452"/>
            <a:ext cx="581575" cy="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6B4A4B-BC61-6A48-933B-B72F0D268D9C}"/>
              </a:ext>
            </a:extLst>
          </p:cNvPr>
          <p:cNvCxnSpPr>
            <a:cxnSpLocks/>
            <a:stCxn id="94" idx="3"/>
            <a:endCxn id="102" idx="1"/>
          </p:cNvCxnSpPr>
          <p:nvPr/>
        </p:nvCxnSpPr>
        <p:spPr>
          <a:xfrm flipV="1">
            <a:off x="7604596" y="3046921"/>
            <a:ext cx="476092" cy="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608866-960B-324F-BD59-029D697630D9}"/>
              </a:ext>
            </a:extLst>
          </p:cNvPr>
          <p:cNvCxnSpPr>
            <a:cxnSpLocks/>
            <a:stCxn id="102" idx="3"/>
            <a:endCxn id="106" idx="1"/>
          </p:cNvCxnSpPr>
          <p:nvPr/>
        </p:nvCxnSpPr>
        <p:spPr>
          <a:xfrm flipV="1">
            <a:off x="8391590" y="3046451"/>
            <a:ext cx="558788" cy="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D5429A-25FC-704D-B6BE-6525E4EBEE63}"/>
              </a:ext>
            </a:extLst>
          </p:cNvPr>
          <p:cNvCxnSpPr>
            <a:cxnSpLocks/>
            <a:stCxn id="5" idx="3"/>
            <a:endCxn id="53" idx="2"/>
          </p:cNvCxnSpPr>
          <p:nvPr/>
        </p:nvCxnSpPr>
        <p:spPr>
          <a:xfrm flipV="1">
            <a:off x="5610580" y="5071534"/>
            <a:ext cx="1559767" cy="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83E4D8-6189-624C-9F60-C7E4BF89BF92}"/>
              </a:ext>
            </a:extLst>
          </p:cNvPr>
          <p:cNvCxnSpPr>
            <a:cxnSpLocks/>
            <a:stCxn id="53" idx="0"/>
            <a:endCxn id="94" idx="2"/>
          </p:cNvCxnSpPr>
          <p:nvPr/>
        </p:nvCxnSpPr>
        <p:spPr>
          <a:xfrm flipH="1" flipV="1">
            <a:off x="7449145" y="3187401"/>
            <a:ext cx="9775" cy="188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rved Down Arrow 42">
            <a:extLst>
              <a:ext uri="{FF2B5EF4-FFF2-40B4-BE49-F238E27FC236}">
                <a16:creationId xmlns:a16="http://schemas.microsoft.com/office/drawing/2014/main" id="{5815C10F-B55C-4745-8CD6-2717F580CC87}"/>
              </a:ext>
            </a:extLst>
          </p:cNvPr>
          <p:cNvSpPr/>
          <p:nvPr/>
        </p:nvSpPr>
        <p:spPr>
          <a:xfrm>
            <a:off x="6896627" y="4472412"/>
            <a:ext cx="383823" cy="244723"/>
          </a:xfrm>
          <a:prstGeom prst="curvedDownArrow">
            <a:avLst/>
          </a:prstGeom>
          <a:solidFill>
            <a:srgbClr val="FFF31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B9A434-6DA0-0A43-96B0-A40FB6B2745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610580" y="4717135"/>
            <a:ext cx="1316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5CE8A1F-4F83-1F4E-AF6A-F0259E273920}"/>
              </a:ext>
            </a:extLst>
          </p:cNvPr>
          <p:cNvSpPr/>
          <p:nvPr/>
        </p:nvSpPr>
        <p:spPr>
          <a:xfrm>
            <a:off x="10167054" y="4817534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2F9BB-1A3B-1848-AC23-60EE33F8415A}"/>
              </a:ext>
            </a:extLst>
          </p:cNvPr>
          <p:cNvSpPr/>
          <p:nvPr/>
        </p:nvSpPr>
        <p:spPr>
          <a:xfrm>
            <a:off x="10167054" y="4309534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18CB33-0D5F-8F40-9A5A-E2B7D023C63F}"/>
              </a:ext>
            </a:extLst>
          </p:cNvPr>
          <p:cNvSpPr/>
          <p:nvPr/>
        </p:nvSpPr>
        <p:spPr>
          <a:xfrm>
            <a:off x="10167054" y="3801534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56F010-EF35-A347-87F4-B583CBC487FC}"/>
              </a:ext>
            </a:extLst>
          </p:cNvPr>
          <p:cNvSpPr/>
          <p:nvPr/>
        </p:nvSpPr>
        <p:spPr>
          <a:xfrm>
            <a:off x="10167054" y="3293534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E7D51C-0B15-EE4D-968D-C70D4318323C}"/>
              </a:ext>
            </a:extLst>
          </p:cNvPr>
          <p:cNvSpPr/>
          <p:nvPr/>
        </p:nvSpPr>
        <p:spPr>
          <a:xfrm>
            <a:off x="10167054" y="2785534"/>
            <a:ext cx="530578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F175D9-7547-9143-8A2B-8557CB5CEBCE}"/>
              </a:ext>
            </a:extLst>
          </p:cNvPr>
          <p:cNvSpPr txBox="1"/>
          <p:nvPr/>
        </p:nvSpPr>
        <p:spPr>
          <a:xfrm>
            <a:off x="8006645" y="2235169"/>
            <a:ext cx="4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i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CAB02-A90A-9941-A023-FB04C3C6D100}"/>
              </a:ext>
            </a:extLst>
          </p:cNvPr>
          <p:cNvSpPr txBox="1"/>
          <p:nvPr/>
        </p:nvSpPr>
        <p:spPr>
          <a:xfrm>
            <a:off x="8903321" y="2229119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i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A82643-9EEE-BE4F-A253-3AB590C831A8}"/>
              </a:ext>
            </a:extLst>
          </p:cNvPr>
          <p:cNvCxnSpPr>
            <a:cxnSpLocks/>
            <a:stCxn id="74" idx="2"/>
            <a:endCxn id="102" idx="0"/>
          </p:cNvCxnSpPr>
          <p:nvPr/>
        </p:nvCxnSpPr>
        <p:spPr>
          <a:xfrm>
            <a:off x="8236035" y="2604501"/>
            <a:ext cx="104" cy="30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49D4C7C-3BED-454B-87F6-FE44FD09B510}"/>
              </a:ext>
            </a:extLst>
          </p:cNvPr>
          <p:cNvCxnSpPr>
            <a:cxnSpLocks/>
            <a:stCxn id="75" idx="2"/>
            <a:endCxn id="106" idx="0"/>
          </p:cNvCxnSpPr>
          <p:nvPr/>
        </p:nvCxnSpPr>
        <p:spPr>
          <a:xfrm flipH="1">
            <a:off x="9105829" y="2598451"/>
            <a:ext cx="3638" cy="30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AEFA5AD-CBD4-0D45-8F25-D522BE8972AB}"/>
              </a:ext>
            </a:extLst>
          </p:cNvPr>
          <p:cNvCxnSpPr>
            <a:stCxn id="8" idx="3"/>
          </p:cNvCxnSpPr>
          <p:nvPr/>
        </p:nvCxnSpPr>
        <p:spPr>
          <a:xfrm flipV="1">
            <a:off x="5610580" y="3547534"/>
            <a:ext cx="626532" cy="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74C3002-57E6-3E4B-B694-24208099F114}"/>
              </a:ext>
            </a:extLst>
          </p:cNvPr>
          <p:cNvCxnSpPr>
            <a:cxnSpLocks/>
            <a:stCxn id="106" idx="3"/>
            <a:endCxn id="48" idx="1"/>
          </p:cNvCxnSpPr>
          <p:nvPr/>
        </p:nvCxnSpPr>
        <p:spPr>
          <a:xfrm>
            <a:off x="9261280" y="3046451"/>
            <a:ext cx="905774" cy="202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4B1E4D5-48FB-7440-BC3A-DA4982C6A8CF}"/>
              </a:ext>
            </a:extLst>
          </p:cNvPr>
          <p:cNvCxnSpPr>
            <a:cxnSpLocks/>
          </p:cNvCxnSpPr>
          <p:nvPr/>
        </p:nvCxnSpPr>
        <p:spPr>
          <a:xfrm>
            <a:off x="5610580" y="3417712"/>
            <a:ext cx="3705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05DD17-BB3C-A648-BEC6-8AE0C040626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610580" y="4043029"/>
            <a:ext cx="3702754" cy="15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C7EE240-5439-F64C-B35C-5AE4F13F53A1}"/>
              </a:ext>
            </a:extLst>
          </p:cNvPr>
          <p:cNvCxnSpPr>
            <a:cxnSpLocks/>
          </p:cNvCxnSpPr>
          <p:nvPr/>
        </p:nvCxnSpPr>
        <p:spPr>
          <a:xfrm>
            <a:off x="5608301" y="4947355"/>
            <a:ext cx="3732499" cy="1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A9CE9FD-5B2E-DA45-8E42-B35DC227FBA5}"/>
              </a:ext>
            </a:extLst>
          </p:cNvPr>
          <p:cNvCxnSpPr>
            <a:endCxn id="52" idx="1"/>
          </p:cNvCxnSpPr>
          <p:nvPr/>
        </p:nvCxnSpPr>
        <p:spPr>
          <a:xfrm flipV="1">
            <a:off x="9302045" y="3039534"/>
            <a:ext cx="865009" cy="37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67A76E-5916-6549-B6C4-9E37228401C1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9305410" y="3547534"/>
            <a:ext cx="861644" cy="49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0C72411-ABC9-5943-A49C-03043289974D}"/>
              </a:ext>
            </a:extLst>
          </p:cNvPr>
          <p:cNvCxnSpPr>
            <a:endCxn id="50" idx="1"/>
          </p:cNvCxnSpPr>
          <p:nvPr/>
        </p:nvCxnSpPr>
        <p:spPr>
          <a:xfrm flipV="1">
            <a:off x="9302045" y="4055534"/>
            <a:ext cx="865009" cy="39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9C37A01-48A7-814D-9C96-C7E8B7EA17C8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9340800" y="4563534"/>
            <a:ext cx="826254" cy="39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D67904F-37BD-F04A-92D7-9540194EFAD3}"/>
              </a:ext>
            </a:extLst>
          </p:cNvPr>
          <p:cNvCxnSpPr>
            <a:stCxn id="43" idx="0"/>
          </p:cNvCxnSpPr>
          <p:nvPr/>
        </p:nvCxnSpPr>
        <p:spPr>
          <a:xfrm flipV="1">
            <a:off x="7073243" y="4452657"/>
            <a:ext cx="2240091" cy="1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41EAD9-AC80-8140-8FE8-DF43D40EA092}"/>
              </a:ext>
            </a:extLst>
          </p:cNvPr>
          <p:cNvSpPr txBox="1"/>
          <p:nvPr/>
        </p:nvSpPr>
        <p:spPr>
          <a:xfrm>
            <a:off x="822726" y="2137665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</a:t>
            </a:r>
            <a:r>
              <a:rPr lang="en-US" sz="2000" dirty="0"/>
              <a:t>operations</a:t>
            </a:r>
            <a:r>
              <a:rPr lang="en-US" dirty="0"/>
              <a:t> are on 32-bit words</a:t>
            </a:r>
          </a:p>
        </p:txBody>
      </p:sp>
      <p:sp>
        <p:nvSpPr>
          <p:cNvPr id="53" name="Curved Up Arrow 52">
            <a:extLst>
              <a:ext uri="{FF2B5EF4-FFF2-40B4-BE49-F238E27FC236}">
                <a16:creationId xmlns:a16="http://schemas.microsoft.com/office/drawing/2014/main" id="{93FDA838-884E-C74B-9774-EC1CF6D5120A}"/>
              </a:ext>
            </a:extLst>
          </p:cNvPr>
          <p:cNvSpPr/>
          <p:nvPr/>
        </p:nvSpPr>
        <p:spPr>
          <a:xfrm>
            <a:off x="7138597" y="5071534"/>
            <a:ext cx="383823" cy="254000"/>
          </a:xfrm>
          <a:prstGeom prst="curvedUpArrow">
            <a:avLst/>
          </a:prstGeom>
          <a:solidFill>
            <a:srgbClr val="FFF31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EC0788-395C-B442-B913-150C7C3923A1}"/>
              </a:ext>
            </a:extLst>
          </p:cNvPr>
          <p:cNvSpPr txBox="1"/>
          <p:nvPr/>
        </p:nvSpPr>
        <p:spPr>
          <a:xfrm>
            <a:off x="6678072" y="632353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round of SHA-1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A17990-A9C8-034D-9D29-9AEE48396BB7}"/>
              </a:ext>
            </a:extLst>
          </p:cNvPr>
          <p:cNvSpPr/>
          <p:nvPr/>
        </p:nvSpPr>
        <p:spPr>
          <a:xfrm>
            <a:off x="593542" y="4829829"/>
            <a:ext cx="2646374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80 rounds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AEA70B-9262-E441-A8F7-D1F4BF08929B}"/>
              </a:ext>
            </a:extLst>
          </p:cNvPr>
          <p:cNvSpPr txBox="1"/>
          <p:nvPr/>
        </p:nvSpPr>
        <p:spPr>
          <a:xfrm>
            <a:off x="525809" y="4460497"/>
            <a:ext cx="29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058718-7C0F-1A49-910A-9285B390B3C3}"/>
              </a:ext>
            </a:extLst>
          </p:cNvPr>
          <p:cNvSpPr/>
          <p:nvPr/>
        </p:nvSpPr>
        <p:spPr>
          <a:xfrm>
            <a:off x="582541" y="3786642"/>
            <a:ext cx="1099503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0</a:t>
            </a:r>
            <a:r>
              <a:rPr lang="en-US" sz="1400" dirty="0"/>
              <a:t> … W</a:t>
            </a:r>
            <a:r>
              <a:rPr lang="en-US" sz="1400" baseline="-25000" dirty="0"/>
              <a:t>15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350C4A-2B15-104F-BBA5-17C818AB4CE5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1916729" y="4295545"/>
            <a:ext cx="1673" cy="53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C6DCD9C-8FE6-974E-BC8B-1B35F431B603}"/>
              </a:ext>
            </a:extLst>
          </p:cNvPr>
          <p:cNvSpPr txBox="1"/>
          <p:nvPr/>
        </p:nvSpPr>
        <p:spPr>
          <a:xfrm>
            <a:off x="3048456" y="4495628"/>
            <a:ext cx="5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A174DF-CEA7-1E4C-A990-B649AA4FEF3D}"/>
                  </a:ext>
                </a:extLst>
              </p:cNvPr>
              <p:cNvSpPr txBox="1"/>
              <p:nvPr/>
            </p:nvSpPr>
            <p:spPr>
              <a:xfrm>
                <a:off x="3701317" y="4893517"/>
                <a:ext cx="423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A174DF-CEA7-1E4C-A990-B649AA4FE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317" y="4893517"/>
                <a:ext cx="4238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9E698A-D3B9-6743-9E7D-B4C5888E69B3}"/>
              </a:ext>
            </a:extLst>
          </p:cNvPr>
          <p:cNvCxnSpPr>
            <a:cxnSpLocks/>
          </p:cNvCxnSpPr>
          <p:nvPr/>
        </p:nvCxnSpPr>
        <p:spPr>
          <a:xfrm>
            <a:off x="3251557" y="5078183"/>
            <a:ext cx="438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EF6CB2-20F7-F244-A825-490627705760}"/>
              </a:ext>
            </a:extLst>
          </p:cNvPr>
          <p:cNvSpPr txBox="1"/>
          <p:nvPr/>
        </p:nvSpPr>
        <p:spPr>
          <a:xfrm>
            <a:off x="62964" y="4893517"/>
            <a:ext cx="53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70604-2F9F-6744-93F3-6BC66665FE10}"/>
              </a:ext>
            </a:extLst>
          </p:cNvPr>
          <p:cNvCxnSpPr/>
          <p:nvPr/>
        </p:nvCxnSpPr>
        <p:spPr>
          <a:xfrm>
            <a:off x="912281" y="4829829"/>
            <a:ext cx="0" cy="49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1C841B-013B-F54F-B0EA-C7F8FB10909A}"/>
              </a:ext>
            </a:extLst>
          </p:cNvPr>
          <p:cNvCxnSpPr/>
          <p:nvPr/>
        </p:nvCxnSpPr>
        <p:spPr>
          <a:xfrm>
            <a:off x="1064681" y="4823681"/>
            <a:ext cx="0" cy="49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F61591F-AECD-6E48-ADD2-4F86ED0EA99D}"/>
              </a:ext>
            </a:extLst>
          </p:cNvPr>
          <p:cNvSpPr/>
          <p:nvPr/>
        </p:nvSpPr>
        <p:spPr>
          <a:xfrm>
            <a:off x="4472985" y="1923426"/>
            <a:ext cx="6758895" cy="429449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225B3AED-0B4B-D34D-8F27-825B3B6F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55E0035-2A5F-5749-8641-DFF7C773530B}"/>
              </a:ext>
            </a:extLst>
          </p:cNvPr>
          <p:cNvSpPr/>
          <p:nvPr/>
        </p:nvSpPr>
        <p:spPr>
          <a:xfrm>
            <a:off x="1682235" y="3779238"/>
            <a:ext cx="1547451" cy="4969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16</a:t>
            </a:r>
            <a:r>
              <a:rPr lang="en-US" sz="1400" dirty="0"/>
              <a:t> … W</a:t>
            </a:r>
            <a:r>
              <a:rPr lang="en-US" sz="1400" baseline="-25000" dirty="0"/>
              <a:t>79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B85A3DF-3D18-0C4B-A2AA-1F9FF1D09606}"/>
              </a:ext>
            </a:extLst>
          </p:cNvPr>
          <p:cNvCxnSpPr>
            <a:cxnSpLocks/>
            <a:stCxn id="58" idx="0"/>
            <a:endCxn id="82" idx="0"/>
          </p:cNvCxnSpPr>
          <p:nvPr/>
        </p:nvCxnSpPr>
        <p:spPr>
          <a:xfrm rot="5400000" flipH="1" flipV="1">
            <a:off x="1790425" y="3121106"/>
            <a:ext cx="7404" cy="1323668"/>
          </a:xfrm>
          <a:prstGeom prst="curvedConnector3">
            <a:avLst>
              <a:gd name="adj1" fmla="val 3187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FCB5401-1842-EF41-BBF1-33C9A3F71438}"/>
              </a:ext>
            </a:extLst>
          </p:cNvPr>
          <p:cNvSpPr txBox="1"/>
          <p:nvPr/>
        </p:nvSpPr>
        <p:spPr>
          <a:xfrm>
            <a:off x="829553" y="3156579"/>
            <a:ext cx="192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Message expansion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FD56C9-47E0-D04A-9C2E-D48509A3D9B5}"/>
              </a:ext>
            </a:extLst>
          </p:cNvPr>
          <p:cNvSpPr/>
          <p:nvPr/>
        </p:nvSpPr>
        <p:spPr>
          <a:xfrm>
            <a:off x="3701317" y="4864960"/>
            <a:ext cx="423834" cy="454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46312BC-686F-3646-9E14-3B9CF5FE189A}"/>
              </a:ext>
            </a:extLst>
          </p:cNvPr>
          <p:cNvCxnSpPr>
            <a:stCxn id="73" idx="1"/>
            <a:endCxn id="58" idx="2"/>
          </p:cNvCxnSpPr>
          <p:nvPr/>
        </p:nvCxnSpPr>
        <p:spPr>
          <a:xfrm rot="16200000" flipV="1">
            <a:off x="2123762" y="3291884"/>
            <a:ext cx="648156" cy="2631093"/>
          </a:xfrm>
          <a:prstGeom prst="bentConnector3">
            <a:avLst>
              <a:gd name="adj1" fmla="val 744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A83E04A5-7444-3B4D-9655-5DE0BCD98E26}"/>
              </a:ext>
            </a:extLst>
          </p:cNvPr>
          <p:cNvCxnSpPr>
            <a:cxnSpLocks/>
            <a:endCxn id="37" idx="3"/>
          </p:cNvCxnSpPr>
          <p:nvPr/>
        </p:nvCxnSpPr>
        <p:spPr>
          <a:xfrm>
            <a:off x="999067" y="5071534"/>
            <a:ext cx="4463735" cy="517471"/>
          </a:xfrm>
          <a:prstGeom prst="curvedConnector4">
            <a:avLst>
              <a:gd name="adj1" fmla="val -160"/>
              <a:gd name="adj2" fmla="val 222712"/>
            </a:avLst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1ABCB1D-3E1E-3948-B329-93CD8B86303F}"/>
              </a:ext>
            </a:extLst>
          </p:cNvPr>
          <p:cNvGrpSpPr/>
          <p:nvPr/>
        </p:nvGrpSpPr>
        <p:grpSpPr>
          <a:xfrm>
            <a:off x="6401217" y="2906473"/>
            <a:ext cx="310902" cy="279957"/>
            <a:chOff x="1914525" y="2671762"/>
            <a:chExt cx="1828800" cy="1800226"/>
          </a:xfrm>
          <a:solidFill>
            <a:schemeClr val="bg1"/>
          </a:solidFill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C9A5AD41-3E90-A044-ADF0-E150E44278C1}"/>
                </a:ext>
              </a:extLst>
            </p:cNvPr>
            <p:cNvSpPr/>
            <p:nvPr/>
          </p:nvSpPr>
          <p:spPr>
            <a:xfrm>
              <a:off x="1914525" y="2671762"/>
              <a:ext cx="1828800" cy="1800226"/>
            </a:xfrm>
            <a:prstGeom prst="roundRect">
              <a:avLst>
                <a:gd name="adj" fmla="val 6349"/>
              </a:avLst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C4CF15-7141-B744-95D4-11929438140B}"/>
                </a:ext>
              </a:extLst>
            </p:cNvPr>
            <p:cNvCxnSpPr>
              <a:stCxn id="85" idx="0"/>
              <a:endCxn id="85" idx="2"/>
            </p:cNvCxnSpPr>
            <p:nvPr/>
          </p:nvCxnSpPr>
          <p:spPr>
            <a:xfrm>
              <a:off x="2828925" y="2671762"/>
              <a:ext cx="0" cy="1800226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CD2B0FD-38C5-0B42-B5E8-B1596F886E65}"/>
                </a:ext>
              </a:extLst>
            </p:cNvPr>
            <p:cNvCxnSpPr>
              <a:stCxn id="85" idx="3"/>
              <a:endCxn id="85" idx="1"/>
            </p:cNvCxnSpPr>
            <p:nvPr/>
          </p:nvCxnSpPr>
          <p:spPr>
            <a:xfrm flipH="1">
              <a:off x="1914525" y="3571875"/>
              <a:ext cx="1828800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AD0E63D-4CE5-3F49-9B84-4CB12E0E4CE0}"/>
              </a:ext>
            </a:extLst>
          </p:cNvPr>
          <p:cNvGrpSpPr/>
          <p:nvPr/>
        </p:nvGrpSpPr>
        <p:grpSpPr>
          <a:xfrm>
            <a:off x="7293694" y="2907444"/>
            <a:ext cx="310902" cy="279957"/>
            <a:chOff x="1914525" y="2671762"/>
            <a:chExt cx="1828800" cy="1800226"/>
          </a:xfrm>
          <a:solidFill>
            <a:schemeClr val="bg1"/>
          </a:solidFill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381528A7-C9D0-5B47-87EC-7A9371C4D42A}"/>
                </a:ext>
              </a:extLst>
            </p:cNvPr>
            <p:cNvSpPr/>
            <p:nvPr/>
          </p:nvSpPr>
          <p:spPr>
            <a:xfrm>
              <a:off x="1914525" y="2671762"/>
              <a:ext cx="1828800" cy="1800226"/>
            </a:xfrm>
            <a:prstGeom prst="roundRect">
              <a:avLst>
                <a:gd name="adj" fmla="val 6349"/>
              </a:avLst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00A48C-6061-FD45-B78E-6EA46E7FA20A}"/>
                </a:ext>
              </a:extLst>
            </p:cNvPr>
            <p:cNvCxnSpPr>
              <a:stCxn id="94" idx="0"/>
              <a:endCxn id="94" idx="2"/>
            </p:cNvCxnSpPr>
            <p:nvPr/>
          </p:nvCxnSpPr>
          <p:spPr>
            <a:xfrm>
              <a:off x="2828925" y="2671762"/>
              <a:ext cx="0" cy="1800226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E6FFD2C-2805-2E40-AF71-138279DB147C}"/>
                </a:ext>
              </a:extLst>
            </p:cNvPr>
            <p:cNvCxnSpPr>
              <a:stCxn id="94" idx="3"/>
              <a:endCxn id="94" idx="1"/>
            </p:cNvCxnSpPr>
            <p:nvPr/>
          </p:nvCxnSpPr>
          <p:spPr>
            <a:xfrm flipH="1">
              <a:off x="1914525" y="3571875"/>
              <a:ext cx="1828800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EA73487-9B1A-A441-A4D4-891166C39CEE}"/>
              </a:ext>
            </a:extLst>
          </p:cNvPr>
          <p:cNvGrpSpPr/>
          <p:nvPr/>
        </p:nvGrpSpPr>
        <p:grpSpPr>
          <a:xfrm>
            <a:off x="8080688" y="2906942"/>
            <a:ext cx="310902" cy="279957"/>
            <a:chOff x="1914525" y="2671762"/>
            <a:chExt cx="1828800" cy="1800226"/>
          </a:xfrm>
          <a:solidFill>
            <a:schemeClr val="bg1"/>
          </a:solidFill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815FFBF1-140A-1541-83F1-629C42E078A4}"/>
                </a:ext>
              </a:extLst>
            </p:cNvPr>
            <p:cNvSpPr/>
            <p:nvPr/>
          </p:nvSpPr>
          <p:spPr>
            <a:xfrm>
              <a:off x="1914525" y="2671762"/>
              <a:ext cx="1828800" cy="1800226"/>
            </a:xfrm>
            <a:prstGeom prst="roundRect">
              <a:avLst>
                <a:gd name="adj" fmla="val 6349"/>
              </a:avLst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8E8DD06-C3D7-C94B-9A88-A86800C97964}"/>
                </a:ext>
              </a:extLst>
            </p:cNvPr>
            <p:cNvCxnSpPr>
              <a:stCxn id="102" idx="0"/>
              <a:endCxn id="102" idx="2"/>
            </p:cNvCxnSpPr>
            <p:nvPr/>
          </p:nvCxnSpPr>
          <p:spPr>
            <a:xfrm>
              <a:off x="2828925" y="2671762"/>
              <a:ext cx="0" cy="1800226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FB865F9-3D3D-A947-9814-7921A006D8D0}"/>
                </a:ext>
              </a:extLst>
            </p:cNvPr>
            <p:cNvCxnSpPr>
              <a:stCxn id="102" idx="3"/>
              <a:endCxn id="102" idx="1"/>
            </p:cNvCxnSpPr>
            <p:nvPr/>
          </p:nvCxnSpPr>
          <p:spPr>
            <a:xfrm flipH="1">
              <a:off x="1914525" y="3571875"/>
              <a:ext cx="1828800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C13913-4066-1A4B-9891-26F51BE2D299}"/>
              </a:ext>
            </a:extLst>
          </p:cNvPr>
          <p:cNvGrpSpPr/>
          <p:nvPr/>
        </p:nvGrpSpPr>
        <p:grpSpPr>
          <a:xfrm>
            <a:off x="8950378" y="2906472"/>
            <a:ext cx="310902" cy="279957"/>
            <a:chOff x="1914525" y="2671762"/>
            <a:chExt cx="1828800" cy="1800226"/>
          </a:xfrm>
          <a:solidFill>
            <a:schemeClr val="bg1"/>
          </a:solidFill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0B16F02-00CE-BB44-A9D6-CE8591746613}"/>
                </a:ext>
              </a:extLst>
            </p:cNvPr>
            <p:cNvSpPr/>
            <p:nvPr/>
          </p:nvSpPr>
          <p:spPr>
            <a:xfrm>
              <a:off x="1914525" y="2671762"/>
              <a:ext cx="1828800" cy="1800226"/>
            </a:xfrm>
            <a:prstGeom prst="roundRect">
              <a:avLst>
                <a:gd name="adj" fmla="val 6349"/>
              </a:avLst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8028897-25C1-7A42-A113-21B44C107A69}"/>
                </a:ext>
              </a:extLst>
            </p:cNvPr>
            <p:cNvCxnSpPr>
              <a:stCxn id="106" idx="0"/>
              <a:endCxn id="106" idx="2"/>
            </p:cNvCxnSpPr>
            <p:nvPr/>
          </p:nvCxnSpPr>
          <p:spPr>
            <a:xfrm>
              <a:off x="2828925" y="2671762"/>
              <a:ext cx="0" cy="1800226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76E34B5-A642-C24B-942C-FF1926C993C3}"/>
                </a:ext>
              </a:extLst>
            </p:cNvPr>
            <p:cNvCxnSpPr>
              <a:stCxn id="106" idx="3"/>
              <a:endCxn id="106" idx="1"/>
            </p:cNvCxnSpPr>
            <p:nvPr/>
          </p:nvCxnSpPr>
          <p:spPr>
            <a:xfrm flipH="1">
              <a:off x="1914525" y="3571875"/>
              <a:ext cx="1828800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AEE7B2A-31C9-9A45-BC00-442DA1DE0C7A}"/>
              </a:ext>
            </a:extLst>
          </p:cNvPr>
          <p:cNvCxnSpPr/>
          <p:nvPr/>
        </p:nvCxnSpPr>
        <p:spPr>
          <a:xfrm>
            <a:off x="730944" y="4823681"/>
            <a:ext cx="0" cy="49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136583D-72AC-2D44-AAD9-357563837896}"/>
              </a:ext>
            </a:extLst>
          </p:cNvPr>
          <p:cNvCxnSpPr/>
          <p:nvPr/>
        </p:nvCxnSpPr>
        <p:spPr>
          <a:xfrm>
            <a:off x="3038621" y="4823681"/>
            <a:ext cx="0" cy="49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6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93C2-14FA-5342-B61D-1B01D6F6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A235C-A88E-D44F-8660-E621E3DD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C7D5A9-9D19-D346-BC85-0642F0EAE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32" y="1691322"/>
            <a:ext cx="6228080" cy="46710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AC755A-A5B3-544F-AE27-550A9A9B0A31}"/>
              </a:ext>
            </a:extLst>
          </p:cNvPr>
          <p:cNvSpPr txBox="1"/>
          <p:nvPr/>
        </p:nvSpPr>
        <p:spPr>
          <a:xfrm>
            <a:off x="768202" y="2226358"/>
            <a:ext cx="36199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Encoding of [Nossum2012]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72 hour timeout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Round reduced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21, 22 and 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25 targets for each round</a:t>
            </a:r>
          </a:p>
        </p:txBody>
      </p:sp>
    </p:spTree>
    <p:extLst>
      <p:ext uri="{BB962C8B-B14F-4D97-AF65-F5344CB8AC3E}">
        <p14:creationId xmlns:p14="http://schemas.microsoft.com/office/powerpoint/2010/main" val="103952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DA80-CF8E-9447-9739-2D287448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Restart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2F99-57A6-8E44-89B7-2357CF40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Erase the search tree and start over</a:t>
            </a:r>
          </a:p>
          <a:p>
            <a:r>
              <a:rPr lang="en-US" dirty="0"/>
              <a:t>Keep the useful statistics to make sure we make progress</a:t>
            </a:r>
          </a:p>
          <a:p>
            <a:r>
              <a:rPr lang="en-US" dirty="0"/>
              <a:t>Why it works? We have hypotheses for the power of restart, but no one has a complete understanding!</a:t>
            </a:r>
          </a:p>
          <a:p>
            <a:endParaRPr lang="en-US" dirty="0"/>
          </a:p>
          <a:p>
            <a:r>
              <a:rPr lang="en-US" dirty="0"/>
              <a:t>When should we restart?</a:t>
            </a:r>
          </a:p>
          <a:p>
            <a:r>
              <a:rPr lang="en-US" dirty="0"/>
              <a:t>Restart after C conflicts happened</a:t>
            </a:r>
          </a:p>
          <a:p>
            <a:r>
              <a:rPr lang="en-US" dirty="0"/>
              <a:t>C follows a [increasing] sequence, e.g.:</a:t>
            </a:r>
          </a:p>
          <a:p>
            <a:pPr lvl="1"/>
            <a:r>
              <a:rPr lang="en-US" dirty="0"/>
              <a:t>Geometric sequence: 1, 2, 4, 8, …</a:t>
            </a:r>
          </a:p>
          <a:p>
            <a:pPr lvl="1"/>
            <a:r>
              <a:rPr lang="en-US" dirty="0" err="1"/>
              <a:t>Luby</a:t>
            </a:r>
            <a:r>
              <a:rPr lang="en-US" dirty="0"/>
              <a:t> sequence: </a:t>
            </a:r>
            <a:r>
              <a:rPr lang="en-CA" dirty="0"/>
              <a:t>1, 1, 2, 1, 1, 2, 4, 1, 1, 2, 1, 1, 2, 4, 8, …</a:t>
            </a:r>
            <a:endParaRPr lang="en-US" dirty="0"/>
          </a:p>
          <a:p>
            <a:pPr lvl="1"/>
            <a:r>
              <a:rPr lang="en-US" dirty="0"/>
              <a:t>Uniform sequence: 128, 128, 128, …</a:t>
            </a:r>
          </a:p>
          <a:p>
            <a:r>
              <a:rPr lang="en-US" dirty="0"/>
              <a:t>Which policy is the best for a specific type of problem?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F51AF-CFC0-F541-901A-6E92B118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1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355A-E132-0F46-969A-BCF035A9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Adaptive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EE65-EB29-7E48-9850-154CE873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 priori knowledge of which policy works the best</a:t>
            </a:r>
          </a:p>
          <a:p>
            <a:r>
              <a:rPr lang="en-US" dirty="0"/>
              <a:t>Formulate the situation as a </a:t>
            </a:r>
            <a:r>
              <a:rPr lang="en-US" b="1" dirty="0"/>
              <a:t>Multi-Armed Bandit (MAB)</a:t>
            </a:r>
          </a:p>
          <a:p>
            <a:pPr lvl="1"/>
            <a:r>
              <a:rPr lang="en-US" dirty="0"/>
              <a:t>Adaptively switch between the policies</a:t>
            </a:r>
          </a:p>
          <a:p>
            <a:pPr lvl="1"/>
            <a:r>
              <a:rPr lang="en-US" dirty="0"/>
              <a:t>Give more shares to the one that causes </a:t>
            </a:r>
            <a:r>
              <a:rPr lang="en-US" i="1" dirty="0"/>
              <a:t>higher quality</a:t>
            </a:r>
            <a:r>
              <a:rPr lang="en-US" dirty="0"/>
              <a:t> conflict clauses</a:t>
            </a:r>
          </a:p>
          <a:p>
            <a:pPr lvl="1"/>
            <a:r>
              <a:rPr lang="en-US" dirty="0"/>
              <a:t>Pick the one with the highest expected reward</a:t>
            </a:r>
          </a:p>
          <a:p>
            <a:pPr lvl="1"/>
            <a:r>
              <a:rPr lang="en-US" dirty="0"/>
              <a:t>Discounted UCB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0E8CD-772C-0340-8201-6B97FAE1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16EDA-2483-7A4D-8EAC-71A3A7729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5"/>
          <a:stretch/>
        </p:blipFill>
        <p:spPr>
          <a:xfrm>
            <a:off x="3936077" y="4251960"/>
            <a:ext cx="2832100" cy="2217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1C3BFE-7887-AF4E-935C-9392063D0012}"/>
              </a:ext>
            </a:extLst>
          </p:cNvPr>
          <p:cNvSpPr txBox="1"/>
          <p:nvPr/>
        </p:nvSpPr>
        <p:spPr>
          <a:xfrm>
            <a:off x="8189105" y="6469062"/>
            <a:ext cx="310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Image from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research.microsoft.com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0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0AFC-A2D9-B943-97DB-106B51DC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2682-0E14-8243-8924-5C14699E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SAT solvers</a:t>
            </a:r>
            <a:r>
              <a:rPr lang="en-US" sz="2000" dirty="0"/>
              <a:t>: Powerful general purpose search tools</a:t>
            </a:r>
          </a:p>
          <a:p>
            <a:r>
              <a:rPr lang="en-US" sz="2000" b="1" dirty="0"/>
              <a:t>Cryptanalysis</a:t>
            </a:r>
            <a:r>
              <a:rPr lang="en-US" sz="2000" dirty="0"/>
              <a:t>: Searching a huge search space for a secret key/value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7A7B6-3D89-1740-A9CA-28BB018E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EE91F5-9351-5942-8B1C-381E52CE7EB3}"/>
              </a:ext>
            </a:extLst>
          </p:cNvPr>
          <p:cNvSpPr/>
          <p:nvPr/>
        </p:nvSpPr>
        <p:spPr>
          <a:xfrm>
            <a:off x="4608284" y="5246226"/>
            <a:ext cx="1643605" cy="925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SAT/SMT solvers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B6BB4D-BDAD-C642-A34C-2000DC515AFA}"/>
              </a:ext>
            </a:extLst>
          </p:cNvPr>
          <p:cNvSpPr/>
          <p:nvPr/>
        </p:nvSpPr>
        <p:spPr>
          <a:xfrm>
            <a:off x="8500620" y="3950479"/>
            <a:ext cx="2511706" cy="844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Software/Hardware Verification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5DDA847-959E-A54F-B97B-2B682E542672}"/>
              </a:ext>
            </a:extLst>
          </p:cNvPr>
          <p:cNvSpPr/>
          <p:nvPr/>
        </p:nvSpPr>
        <p:spPr>
          <a:xfrm>
            <a:off x="6475050" y="3729944"/>
            <a:ext cx="1944546" cy="844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Combinatorics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626B09A-72E0-1F4D-B605-1652FD19CB86}"/>
              </a:ext>
            </a:extLst>
          </p:cNvPr>
          <p:cNvSpPr/>
          <p:nvPr/>
        </p:nvSpPr>
        <p:spPr>
          <a:xfrm>
            <a:off x="4449480" y="3729944"/>
            <a:ext cx="1944546" cy="844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Automated Testing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B20BBE7-F09D-A14E-937E-00AB41EE2CD7}"/>
              </a:ext>
            </a:extLst>
          </p:cNvPr>
          <p:cNvSpPr/>
          <p:nvPr/>
        </p:nvSpPr>
        <p:spPr>
          <a:xfrm>
            <a:off x="2562804" y="3753093"/>
            <a:ext cx="1805651" cy="844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Symbolic Execution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C251DE-C5FA-D548-B95C-F9C3F5C45E5C}"/>
              </a:ext>
            </a:extLst>
          </p:cNvPr>
          <p:cNvSpPr/>
          <p:nvPr/>
        </p:nvSpPr>
        <p:spPr>
          <a:xfrm>
            <a:off x="722428" y="3950479"/>
            <a:ext cx="1759351" cy="844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 Analysis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2B8603C-1051-9448-8761-96361C2187E2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2648303" y="3749232"/>
            <a:ext cx="913782" cy="30061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2D7324-B3D0-7042-9C61-7DB2DE4B1D9A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3619035" y="4444640"/>
            <a:ext cx="835845" cy="11426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263D860-E077-DF46-BA94-4B7DC1BCF116}"/>
              </a:ext>
            </a:extLst>
          </p:cNvPr>
          <p:cNvCxnSpPr>
            <a:stCxn id="8" idx="2"/>
            <a:endCxn id="5" idx="0"/>
          </p:cNvCxnSpPr>
          <p:nvPr/>
        </p:nvCxnSpPr>
        <p:spPr>
          <a:xfrm rot="16200000" flipH="1">
            <a:off x="5090255" y="4906394"/>
            <a:ext cx="671330" cy="83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5C5F072-E213-2542-9B07-46D98D93FA1F}"/>
              </a:ext>
            </a:extLst>
          </p:cNvPr>
          <p:cNvCxnSpPr>
            <a:stCxn id="7" idx="2"/>
          </p:cNvCxnSpPr>
          <p:nvPr/>
        </p:nvCxnSpPr>
        <p:spPr>
          <a:xfrm rot="5400000">
            <a:off x="6420109" y="4406676"/>
            <a:ext cx="858994" cy="11954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6126610-A7D9-A142-AA37-7F4F01BFA3EB}"/>
              </a:ext>
            </a:extLst>
          </p:cNvPr>
          <p:cNvCxnSpPr>
            <a:stCxn id="6" idx="2"/>
            <a:endCxn id="5" idx="3"/>
          </p:cNvCxnSpPr>
          <p:nvPr/>
        </p:nvCxnSpPr>
        <p:spPr>
          <a:xfrm rot="5400000">
            <a:off x="7547290" y="3500030"/>
            <a:ext cx="913782" cy="35045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1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93C2-14FA-5342-B61D-1B01D6F6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A235C-A88E-D44F-8660-E621E3DD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5CA248-789D-9743-A78C-DB30499C1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28" y="1691322"/>
            <a:ext cx="6157384" cy="46180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7F4ED9-5C1A-0C4F-9A7E-022EA05C5500}"/>
              </a:ext>
            </a:extLst>
          </p:cNvPr>
          <p:cNvSpPr txBox="1"/>
          <p:nvPr/>
        </p:nvSpPr>
        <p:spPr>
          <a:xfrm>
            <a:off x="1261872" y="2346960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instances were solved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74CDD-FA6C-7A42-8541-E889462FB82A}"/>
              </a:ext>
            </a:extLst>
          </p:cNvPr>
          <p:cNvSpPr txBox="1"/>
          <p:nvPr/>
        </p:nvSpPr>
        <p:spPr>
          <a:xfrm>
            <a:off x="0" y="6053563"/>
            <a:ext cx="3534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Nejati, Liang, </a:t>
            </a:r>
            <a:r>
              <a:rPr lang="en-CA" sz="1200" dirty="0" err="1"/>
              <a:t>Gebotys</a:t>
            </a:r>
            <a:r>
              <a:rPr lang="en-CA" sz="1200" dirty="0"/>
              <a:t>, Czarnecki, Ganesh, </a:t>
            </a:r>
          </a:p>
          <a:p>
            <a:r>
              <a:rPr lang="en-CA" sz="1200" i="1" dirty="0"/>
              <a:t>“Adaptive Restart and CEGAR-based Solver for Inverting Cryptographic Hash Functions”,</a:t>
            </a:r>
          </a:p>
          <a:p>
            <a:r>
              <a:rPr lang="en-CA" sz="1200" dirty="0"/>
              <a:t>VSTTE17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9520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506E-8E51-AB45-A4C2-D4122068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Take on Parallel 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4BDA-4DBB-B943-B760-CAF68AE6C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AMPHAROS [Audemard2016]</a:t>
            </a:r>
          </a:p>
          <a:p>
            <a:pPr lvl="1"/>
            <a:r>
              <a:rPr lang="en-US" dirty="0"/>
              <a:t>Divide-and-conquer parallel solver</a:t>
            </a:r>
          </a:p>
          <a:p>
            <a:pPr lvl="1"/>
            <a:r>
              <a:rPr lang="en-US" dirty="0"/>
              <a:t>Dynamically splits the search space</a:t>
            </a:r>
          </a:p>
          <a:p>
            <a:pPr lvl="1"/>
            <a:r>
              <a:rPr lang="en-US" dirty="0"/>
              <a:t>Uses a branching heuristic as a splitting heuristic as well</a:t>
            </a:r>
          </a:p>
          <a:p>
            <a:pPr lvl="1"/>
            <a:r>
              <a:rPr lang="en-US" dirty="0"/>
              <a:t>Adaptive load balancing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76D78C-CC9C-A641-9050-366315F87C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Added </a:t>
            </a:r>
            <a:r>
              <a:rPr lang="en-US" dirty="0" err="1"/>
              <a:t>MapleSAT</a:t>
            </a:r>
            <a:r>
              <a:rPr lang="en-US" dirty="0"/>
              <a:t> as a backend solver</a:t>
            </a:r>
          </a:p>
          <a:p>
            <a:r>
              <a:rPr lang="en-US" dirty="0"/>
              <a:t>Splitting heuristics: Propagation-rate</a:t>
            </a:r>
          </a:p>
          <a:p>
            <a:pPr lvl="1"/>
            <a:r>
              <a:rPr lang="en-US" dirty="0"/>
              <a:t>For each variable: </a:t>
            </a:r>
            <a:br>
              <a:rPr lang="en-US" dirty="0"/>
            </a:br>
            <a:r>
              <a:rPr lang="en-US" dirty="0"/>
              <a:t># of propagations / # of decisions</a:t>
            </a:r>
          </a:p>
          <a:p>
            <a:pPr lvl="1"/>
            <a:r>
              <a:rPr lang="en-US" dirty="0"/>
              <a:t>Pick the variable with the highest rate</a:t>
            </a:r>
          </a:p>
          <a:p>
            <a:pPr lvl="1"/>
            <a:r>
              <a:rPr lang="en-US" dirty="0"/>
              <a:t>Cheap to compute</a:t>
            </a:r>
          </a:p>
          <a:p>
            <a:pPr lvl="1"/>
            <a:r>
              <a:rPr lang="en-US" dirty="0"/>
              <a:t>Smaller sub-formulas are expected after splitting</a:t>
            </a:r>
          </a:p>
          <a:p>
            <a:r>
              <a:rPr lang="en-US" dirty="0"/>
              <a:t>Solver diversification</a:t>
            </a:r>
          </a:p>
          <a:p>
            <a:pPr lvl="1"/>
            <a:r>
              <a:rPr lang="en-US" dirty="0"/>
              <a:t>Used different restart strategies for different solvers</a:t>
            </a:r>
          </a:p>
          <a:p>
            <a:pPr lvl="1"/>
            <a:r>
              <a:rPr lang="en-US" dirty="0" err="1"/>
              <a:t>Luby</a:t>
            </a:r>
            <a:r>
              <a:rPr lang="en-US" dirty="0"/>
              <a:t> + Geometric + MABR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4DDC-5240-DD49-BDF5-ADEDEB2B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4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0EDC-56C9-994A-BB09-7E32EB45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SHA-1 preimage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02D24C-AA22-534E-A852-F560046C7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998000"/>
            <a:ext cx="6480000" cy="486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C04F3-68A6-0846-AFE5-18C750BD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D5662C-B480-3746-885E-2B8EAD596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998000"/>
            <a:ext cx="6480000" cy="48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9D87ED-E809-2640-8D29-272E02071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998000"/>
            <a:ext cx="6480000" cy="48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ACCA3B-6FE4-9945-9A51-CACB89AA7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998000"/>
            <a:ext cx="648000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2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FA96-7E19-D24B-BBCD-6BB54398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Real-world Applications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1B01D8-E4FE-504D-BAAC-3985A56C6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85" y="1979840"/>
            <a:ext cx="6504213" cy="48781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EC42C-07D6-6B44-8BF8-41E706BF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CA1E8-EA78-2A43-A0EA-A30B1642CD6A}"/>
              </a:ext>
            </a:extLst>
          </p:cNvPr>
          <p:cNvSpPr txBox="1"/>
          <p:nvPr/>
        </p:nvSpPr>
        <p:spPr>
          <a:xfrm>
            <a:off x="0" y="5718631"/>
            <a:ext cx="2919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Nejati, </a:t>
            </a:r>
            <a:r>
              <a:rPr lang="en-US" sz="1200" dirty="0" err="1"/>
              <a:t>Newsham</a:t>
            </a:r>
            <a:r>
              <a:rPr lang="en-US" sz="1200" dirty="0"/>
              <a:t>, Scott, Liang, </a:t>
            </a:r>
            <a:r>
              <a:rPr lang="en-US" sz="1200" dirty="0" err="1"/>
              <a:t>Gebotys</a:t>
            </a:r>
            <a:r>
              <a:rPr lang="en-US" sz="1200" dirty="0"/>
              <a:t>, </a:t>
            </a:r>
            <a:r>
              <a:rPr lang="en-US" sz="1200" dirty="0" err="1"/>
              <a:t>Poupart</a:t>
            </a:r>
            <a:r>
              <a:rPr lang="en-US" sz="1200" dirty="0"/>
              <a:t>, Ganesh,</a:t>
            </a:r>
          </a:p>
          <a:p>
            <a:r>
              <a:rPr lang="en-US" sz="1200" i="1" dirty="0"/>
              <a:t>“A propagation rate based splitting heuristic for divide-and-conquer solvers”,</a:t>
            </a:r>
          </a:p>
          <a:p>
            <a:r>
              <a:rPr lang="en-US" sz="1200" dirty="0"/>
              <a:t>SAT17</a:t>
            </a:r>
          </a:p>
        </p:txBody>
      </p:sp>
    </p:spTree>
    <p:extLst>
      <p:ext uri="{BB962C8B-B14F-4D97-AF65-F5344CB8AC3E}">
        <p14:creationId xmlns:p14="http://schemas.microsoft.com/office/powerpoint/2010/main" val="98111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D9ACBF-661F-334A-AE54-B539F818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832848" cy="4041648"/>
          </a:xfrm>
        </p:spPr>
        <p:txBody>
          <a:bodyPr/>
          <a:lstStyle/>
          <a:p>
            <a:r>
              <a:rPr lang="en-US" dirty="0"/>
              <a:t>Part 3:</a:t>
            </a:r>
            <a:br>
              <a:rPr lang="en-US" dirty="0"/>
            </a:br>
            <a:r>
              <a:rPr lang="en-US" dirty="0"/>
              <a:t>Algebraic Fault Attack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371D3D-50D4-A749-B757-8A68D8904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[Algebraic] Fault Attack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Programmatic SAT solvers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D407F-B502-5A4A-A497-2B401BE6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4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C793-0050-A743-9FCD-22A1D5F4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Injection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77804-1ECD-E344-B598-107158E1F15B}"/>
              </a:ext>
            </a:extLst>
          </p:cNvPr>
          <p:cNvSpPr/>
          <p:nvPr/>
        </p:nvSpPr>
        <p:spPr>
          <a:xfrm>
            <a:off x="1422400" y="3567289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rounds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B3FC9-A91E-3043-BB82-5E3C128679FF}"/>
              </a:ext>
            </a:extLst>
          </p:cNvPr>
          <p:cNvSpPr txBox="1"/>
          <p:nvPr/>
        </p:nvSpPr>
        <p:spPr>
          <a:xfrm>
            <a:off x="1354667" y="3197957"/>
            <a:ext cx="29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8E47E-8E47-A94A-B3E2-2455F452595D}"/>
              </a:ext>
            </a:extLst>
          </p:cNvPr>
          <p:cNvSpPr txBox="1"/>
          <p:nvPr/>
        </p:nvSpPr>
        <p:spPr>
          <a:xfrm>
            <a:off x="2912533" y="3197957"/>
            <a:ext cx="4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23CC7-2A79-5E47-BBD9-0EF5E9658F23}"/>
              </a:ext>
            </a:extLst>
          </p:cNvPr>
          <p:cNvSpPr/>
          <p:nvPr/>
        </p:nvSpPr>
        <p:spPr>
          <a:xfrm>
            <a:off x="1422399" y="2516580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 … W</a:t>
            </a:r>
            <a:r>
              <a:rPr lang="en-US" baseline="-25000" dirty="0"/>
              <a:t>63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D56DD8-06E5-E341-BF2B-358DAB673D6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0355" y="3013291"/>
            <a:ext cx="1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F0F52A4-B94C-8544-983B-F63147CDCBB8}"/>
              </a:ext>
            </a:extLst>
          </p:cNvPr>
          <p:cNvSpPr/>
          <p:nvPr/>
        </p:nvSpPr>
        <p:spPr>
          <a:xfrm>
            <a:off x="3827831" y="3567289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B769BB-D87C-DD49-B34F-6223F715C0D6}"/>
              </a:ext>
            </a:extLst>
          </p:cNvPr>
          <p:cNvSpPr txBox="1"/>
          <p:nvPr/>
        </p:nvSpPr>
        <p:spPr>
          <a:xfrm>
            <a:off x="3681075" y="3197957"/>
            <a:ext cx="5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32C92-BA91-AA47-90E4-B487D678371D}"/>
              </a:ext>
            </a:extLst>
          </p:cNvPr>
          <p:cNvSpPr txBox="1"/>
          <p:nvPr/>
        </p:nvSpPr>
        <p:spPr>
          <a:xfrm>
            <a:off x="5284549" y="3197957"/>
            <a:ext cx="5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79E74-F800-7749-8E5E-D414E2016A89}"/>
              </a:ext>
            </a:extLst>
          </p:cNvPr>
          <p:cNvSpPr/>
          <p:nvPr/>
        </p:nvSpPr>
        <p:spPr>
          <a:xfrm>
            <a:off x="3827831" y="4588173"/>
            <a:ext cx="1715911" cy="4967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E997BD-1B32-AB4C-BF32-61356C6D1A54}"/>
              </a:ext>
            </a:extLst>
          </p:cNvPr>
          <p:cNvSpPr/>
          <p:nvPr/>
        </p:nvSpPr>
        <p:spPr>
          <a:xfrm>
            <a:off x="3827831" y="5677635"/>
            <a:ext cx="1715911" cy="4967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2DDDF-9750-ED47-9F4C-29D2362F22BE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138311" y="3815645"/>
            <a:ext cx="689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BB76C6-71DD-2C40-AAB2-31F39CA355C4}"/>
              </a:ext>
            </a:extLst>
          </p:cNvPr>
          <p:cNvCxnSpPr>
            <a:cxnSpLocks/>
            <a:stCxn id="41" idx="3"/>
            <a:endCxn id="15" idx="1"/>
          </p:cNvCxnSpPr>
          <p:nvPr/>
        </p:nvCxnSpPr>
        <p:spPr>
          <a:xfrm>
            <a:off x="3127310" y="4836528"/>
            <a:ext cx="700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773E72-30D2-E742-B1B2-3371AC638041}"/>
              </a:ext>
            </a:extLst>
          </p:cNvPr>
          <p:cNvCxnSpPr>
            <a:cxnSpLocks/>
            <a:stCxn id="42" idx="3"/>
            <a:endCxn id="18" idx="1"/>
          </p:cNvCxnSpPr>
          <p:nvPr/>
        </p:nvCxnSpPr>
        <p:spPr>
          <a:xfrm>
            <a:off x="3138310" y="5925991"/>
            <a:ext cx="689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04C61A-32F2-FD46-B30F-B76CB5B275DF}"/>
                  </a:ext>
                </a:extLst>
              </p:cNvPr>
              <p:cNvSpPr txBox="1"/>
              <p:nvPr/>
            </p:nvSpPr>
            <p:spPr>
              <a:xfrm>
                <a:off x="5982213" y="3630977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04C61A-32F2-FD46-B30F-B76CB5B2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213" y="3630977"/>
                <a:ext cx="4238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13AF97-A793-4E47-80D5-D7C4F8A79EAC}"/>
                  </a:ext>
                </a:extLst>
              </p:cNvPr>
              <p:cNvSpPr txBox="1"/>
              <p:nvPr/>
            </p:nvSpPr>
            <p:spPr>
              <a:xfrm>
                <a:off x="5982213" y="4651861"/>
                <a:ext cx="505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13AF97-A793-4E47-80D5-D7C4F8A7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213" y="4651861"/>
                <a:ext cx="50558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621CC-888B-9349-B04A-03F79269A781}"/>
                  </a:ext>
                </a:extLst>
              </p:cNvPr>
              <p:cNvSpPr txBox="1"/>
              <p:nvPr/>
            </p:nvSpPr>
            <p:spPr>
              <a:xfrm>
                <a:off x="5975755" y="5741324"/>
                <a:ext cx="510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621CC-888B-9349-B04A-03F79269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755" y="5741324"/>
                <a:ext cx="510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994152B-9C23-A148-B85D-781839791A82}"/>
              </a:ext>
            </a:extLst>
          </p:cNvPr>
          <p:cNvSpPr/>
          <p:nvPr/>
        </p:nvSpPr>
        <p:spPr>
          <a:xfrm>
            <a:off x="3827831" y="2516580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64</a:t>
            </a:r>
            <a:r>
              <a:rPr lang="en-US" dirty="0"/>
              <a:t> … W</a:t>
            </a:r>
            <a:r>
              <a:rPr lang="en-US" baseline="-25000" dirty="0"/>
              <a:t>79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6D02AC-AB0D-EA4D-88F7-D6C6F1AE95BF}"/>
              </a:ext>
            </a:extLst>
          </p:cNvPr>
          <p:cNvSpPr/>
          <p:nvPr/>
        </p:nvSpPr>
        <p:spPr>
          <a:xfrm>
            <a:off x="1411399" y="4588172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rounds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4A851F-1A16-3242-A101-CCE4AAFB435C}"/>
              </a:ext>
            </a:extLst>
          </p:cNvPr>
          <p:cNvSpPr/>
          <p:nvPr/>
        </p:nvSpPr>
        <p:spPr>
          <a:xfrm>
            <a:off x="1422399" y="5677635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rounds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8918F3-7FC9-A642-9260-35A45AD33A6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543742" y="3815643"/>
            <a:ext cx="438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CEBA91-D5A7-F44C-9D53-25CEBD255154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 flipV="1">
            <a:off x="5543742" y="4836527"/>
            <a:ext cx="43847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8DA0D6-3649-A242-BB5E-E4EA20848C72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 flipV="1">
            <a:off x="5543742" y="5925990"/>
            <a:ext cx="4320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88FE796-49C4-F641-A228-592F8A4824C7}"/>
              </a:ext>
            </a:extLst>
          </p:cNvPr>
          <p:cNvSpPr txBox="1"/>
          <p:nvPr/>
        </p:nvSpPr>
        <p:spPr>
          <a:xfrm>
            <a:off x="773966" y="3630977"/>
            <a:ext cx="53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3B6308-7A76-9B4C-9A43-C7216F1136A1}"/>
              </a:ext>
            </a:extLst>
          </p:cNvPr>
          <p:cNvSpPr txBox="1"/>
          <p:nvPr/>
        </p:nvSpPr>
        <p:spPr>
          <a:xfrm>
            <a:off x="778865" y="4589015"/>
            <a:ext cx="53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EC897B-3AD5-E54F-B6F3-3F44F840800A}"/>
              </a:ext>
            </a:extLst>
          </p:cNvPr>
          <p:cNvSpPr txBox="1"/>
          <p:nvPr/>
        </p:nvSpPr>
        <p:spPr>
          <a:xfrm>
            <a:off x="773966" y="5688248"/>
            <a:ext cx="53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C83EE0-5AD1-DD4D-8D25-64AED8F3E0F0}"/>
              </a:ext>
            </a:extLst>
          </p:cNvPr>
          <p:cNvCxnSpPr/>
          <p:nvPr/>
        </p:nvCxnSpPr>
        <p:spPr>
          <a:xfrm>
            <a:off x="4685786" y="3014473"/>
            <a:ext cx="1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59BB80-3DE7-C246-84DD-0269E7714DCE}"/>
              </a:ext>
            </a:extLst>
          </p:cNvPr>
          <p:cNvSpPr txBox="1"/>
          <p:nvPr/>
        </p:nvSpPr>
        <p:spPr>
          <a:xfrm>
            <a:off x="6765330" y="2109762"/>
            <a:ext cx="4466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Inducing fault in a target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heat, EM, laser, …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97E3D-AFEB-064A-8F55-5F9F3E95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67FA434-A72B-7D44-976F-45E7CD38338B}"/>
              </a:ext>
            </a:extLst>
          </p:cNvPr>
          <p:cNvSpPr/>
          <p:nvPr/>
        </p:nvSpPr>
        <p:spPr>
          <a:xfrm>
            <a:off x="495300" y="2209800"/>
            <a:ext cx="5991364" cy="22479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EC44C-75A3-0445-9618-88BA22C91302}"/>
              </a:ext>
            </a:extLst>
          </p:cNvPr>
          <p:cNvSpPr txBox="1"/>
          <p:nvPr/>
        </p:nvSpPr>
        <p:spPr>
          <a:xfrm>
            <a:off x="773966" y="1943100"/>
            <a:ext cx="2353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Hardware device</a:t>
            </a:r>
          </a:p>
        </p:txBody>
      </p:sp>
    </p:spTree>
    <p:extLst>
      <p:ext uri="{BB962C8B-B14F-4D97-AF65-F5344CB8AC3E}">
        <p14:creationId xmlns:p14="http://schemas.microsoft.com/office/powerpoint/2010/main" val="20777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36" grpId="0"/>
      <p:bldP spid="37" grpId="0"/>
      <p:bldP spid="41" grpId="0" animBg="1"/>
      <p:bldP spid="42" grpId="0" animBg="1"/>
      <p:bldP spid="53" grpId="0"/>
      <p:bldP spid="54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C793-0050-A743-9FCD-22A1D5F4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Fault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77804-1ECD-E344-B598-107158E1F15B}"/>
              </a:ext>
            </a:extLst>
          </p:cNvPr>
          <p:cNvSpPr/>
          <p:nvPr/>
        </p:nvSpPr>
        <p:spPr>
          <a:xfrm>
            <a:off x="1295400" y="3567289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rounds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B3FC9-A91E-3043-BB82-5E3C128679FF}"/>
              </a:ext>
            </a:extLst>
          </p:cNvPr>
          <p:cNvSpPr txBox="1"/>
          <p:nvPr/>
        </p:nvSpPr>
        <p:spPr>
          <a:xfrm>
            <a:off x="1227667" y="3197957"/>
            <a:ext cx="29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8E47E-8E47-A94A-B3E2-2455F452595D}"/>
              </a:ext>
            </a:extLst>
          </p:cNvPr>
          <p:cNvSpPr txBox="1"/>
          <p:nvPr/>
        </p:nvSpPr>
        <p:spPr>
          <a:xfrm>
            <a:off x="2785533" y="3197957"/>
            <a:ext cx="4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23CC7-2A79-5E47-BBD9-0EF5E9658F23}"/>
              </a:ext>
            </a:extLst>
          </p:cNvPr>
          <p:cNvSpPr/>
          <p:nvPr/>
        </p:nvSpPr>
        <p:spPr>
          <a:xfrm>
            <a:off x="1295399" y="2516580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 … W</a:t>
            </a:r>
            <a:r>
              <a:rPr lang="en-US" baseline="-25000" dirty="0"/>
              <a:t>63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D56DD8-06E5-E341-BF2B-358DAB673D6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153355" y="3013291"/>
            <a:ext cx="1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F0F52A4-B94C-8544-983B-F63147CDCBB8}"/>
              </a:ext>
            </a:extLst>
          </p:cNvPr>
          <p:cNvSpPr/>
          <p:nvPr/>
        </p:nvSpPr>
        <p:spPr>
          <a:xfrm>
            <a:off x="3700831" y="3567289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B769BB-D87C-DD49-B34F-6223F715C0D6}"/>
              </a:ext>
            </a:extLst>
          </p:cNvPr>
          <p:cNvSpPr txBox="1"/>
          <p:nvPr/>
        </p:nvSpPr>
        <p:spPr>
          <a:xfrm>
            <a:off x="3554075" y="3197957"/>
            <a:ext cx="5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32C92-BA91-AA47-90E4-B487D678371D}"/>
              </a:ext>
            </a:extLst>
          </p:cNvPr>
          <p:cNvSpPr txBox="1"/>
          <p:nvPr/>
        </p:nvSpPr>
        <p:spPr>
          <a:xfrm>
            <a:off x="5157549" y="3197957"/>
            <a:ext cx="5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79E74-F800-7749-8E5E-D414E2016A89}"/>
              </a:ext>
            </a:extLst>
          </p:cNvPr>
          <p:cNvSpPr/>
          <p:nvPr/>
        </p:nvSpPr>
        <p:spPr>
          <a:xfrm>
            <a:off x="3700831" y="4588173"/>
            <a:ext cx="1715911" cy="4967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E997BD-1B32-AB4C-BF32-61356C6D1A54}"/>
              </a:ext>
            </a:extLst>
          </p:cNvPr>
          <p:cNvSpPr/>
          <p:nvPr/>
        </p:nvSpPr>
        <p:spPr>
          <a:xfrm>
            <a:off x="3700831" y="5677635"/>
            <a:ext cx="1715911" cy="4967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2DDDF-9750-ED47-9F4C-29D2362F22BE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011311" y="3815645"/>
            <a:ext cx="689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BB76C6-71DD-2C40-AAB2-31F39CA355C4}"/>
              </a:ext>
            </a:extLst>
          </p:cNvPr>
          <p:cNvCxnSpPr>
            <a:cxnSpLocks/>
            <a:stCxn id="41" idx="3"/>
            <a:endCxn id="15" idx="1"/>
          </p:cNvCxnSpPr>
          <p:nvPr/>
        </p:nvCxnSpPr>
        <p:spPr>
          <a:xfrm>
            <a:off x="3000310" y="4836528"/>
            <a:ext cx="700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773E72-30D2-E742-B1B2-3371AC638041}"/>
              </a:ext>
            </a:extLst>
          </p:cNvPr>
          <p:cNvCxnSpPr>
            <a:cxnSpLocks/>
            <a:stCxn id="42" idx="3"/>
            <a:endCxn id="18" idx="1"/>
          </p:cNvCxnSpPr>
          <p:nvPr/>
        </p:nvCxnSpPr>
        <p:spPr>
          <a:xfrm>
            <a:off x="3011310" y="5925991"/>
            <a:ext cx="689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04C61A-32F2-FD46-B30F-B76CB5B275DF}"/>
                  </a:ext>
                </a:extLst>
              </p:cNvPr>
              <p:cNvSpPr txBox="1"/>
              <p:nvPr/>
            </p:nvSpPr>
            <p:spPr>
              <a:xfrm>
                <a:off x="5855213" y="3630977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04C61A-32F2-FD46-B30F-B76CB5B2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13" y="3630977"/>
                <a:ext cx="4238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13AF97-A793-4E47-80D5-D7C4F8A79EAC}"/>
                  </a:ext>
                </a:extLst>
              </p:cNvPr>
              <p:cNvSpPr txBox="1"/>
              <p:nvPr/>
            </p:nvSpPr>
            <p:spPr>
              <a:xfrm>
                <a:off x="5855213" y="4651861"/>
                <a:ext cx="505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13AF97-A793-4E47-80D5-D7C4F8A7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13" y="4651861"/>
                <a:ext cx="50558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621CC-888B-9349-B04A-03F79269A781}"/>
                  </a:ext>
                </a:extLst>
              </p:cNvPr>
              <p:cNvSpPr txBox="1"/>
              <p:nvPr/>
            </p:nvSpPr>
            <p:spPr>
              <a:xfrm>
                <a:off x="5848755" y="5741324"/>
                <a:ext cx="510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621CC-888B-9349-B04A-03F79269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55" y="5741324"/>
                <a:ext cx="5109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994152B-9C23-A148-B85D-781839791A82}"/>
              </a:ext>
            </a:extLst>
          </p:cNvPr>
          <p:cNvSpPr/>
          <p:nvPr/>
        </p:nvSpPr>
        <p:spPr>
          <a:xfrm>
            <a:off x="3700831" y="2516580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64</a:t>
            </a:r>
            <a:r>
              <a:rPr lang="en-US" dirty="0"/>
              <a:t> … W</a:t>
            </a:r>
            <a:r>
              <a:rPr lang="en-US" baseline="-25000" dirty="0"/>
              <a:t>79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6D02AC-AB0D-EA4D-88F7-D6C6F1AE95BF}"/>
              </a:ext>
            </a:extLst>
          </p:cNvPr>
          <p:cNvSpPr/>
          <p:nvPr/>
        </p:nvSpPr>
        <p:spPr>
          <a:xfrm>
            <a:off x="1284399" y="4588172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rounds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4A851F-1A16-3242-A101-CCE4AAFB435C}"/>
              </a:ext>
            </a:extLst>
          </p:cNvPr>
          <p:cNvSpPr/>
          <p:nvPr/>
        </p:nvSpPr>
        <p:spPr>
          <a:xfrm>
            <a:off x="1295399" y="5677635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rounds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8918F3-7FC9-A642-9260-35A45AD33A6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416742" y="3815643"/>
            <a:ext cx="438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CEBA91-D5A7-F44C-9D53-25CEBD255154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 flipV="1">
            <a:off x="5416742" y="4836527"/>
            <a:ext cx="43847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8DA0D6-3649-A242-BB5E-E4EA20848C72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 flipV="1">
            <a:off x="5416742" y="5925990"/>
            <a:ext cx="4320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88FE796-49C4-F641-A228-592F8A4824C7}"/>
              </a:ext>
            </a:extLst>
          </p:cNvPr>
          <p:cNvSpPr txBox="1"/>
          <p:nvPr/>
        </p:nvSpPr>
        <p:spPr>
          <a:xfrm>
            <a:off x="646966" y="3630977"/>
            <a:ext cx="53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3B6308-7A76-9B4C-9A43-C7216F1136A1}"/>
              </a:ext>
            </a:extLst>
          </p:cNvPr>
          <p:cNvSpPr txBox="1"/>
          <p:nvPr/>
        </p:nvSpPr>
        <p:spPr>
          <a:xfrm>
            <a:off x="651865" y="4589015"/>
            <a:ext cx="53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EC897B-3AD5-E54F-B6F3-3F44F840800A}"/>
              </a:ext>
            </a:extLst>
          </p:cNvPr>
          <p:cNvSpPr txBox="1"/>
          <p:nvPr/>
        </p:nvSpPr>
        <p:spPr>
          <a:xfrm>
            <a:off x="646966" y="5688248"/>
            <a:ext cx="53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C83EE0-5AD1-DD4D-8D25-64AED8F3E0F0}"/>
              </a:ext>
            </a:extLst>
          </p:cNvPr>
          <p:cNvCxnSpPr/>
          <p:nvPr/>
        </p:nvCxnSpPr>
        <p:spPr>
          <a:xfrm>
            <a:off x="4558786" y="3014473"/>
            <a:ext cx="1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59BB80-3DE7-C246-84DD-0269E7714DCE}"/>
                  </a:ext>
                </a:extLst>
              </p:cNvPr>
              <p:cNvSpPr txBox="1"/>
              <p:nvPr/>
            </p:nvSpPr>
            <p:spPr>
              <a:xfrm>
                <a:off x="6397764" y="2376099"/>
                <a:ext cx="4994136" cy="30051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0..79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0..79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64..79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0..63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0..63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64..79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equation system will be encoded in CNF and solved by a SAT solver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59BB80-3DE7-C246-84DD-0269E7714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64" y="2376099"/>
                <a:ext cx="4994136" cy="3005160"/>
              </a:xfrm>
              <a:prstGeom prst="rect">
                <a:avLst/>
              </a:prstGeom>
              <a:blipFill>
                <a:blip r:embed="rId6"/>
                <a:stretch>
                  <a:fillRect l="-1272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r 29">
            <a:extLst>
              <a:ext uri="{FF2B5EF4-FFF2-40B4-BE49-F238E27FC236}">
                <a16:creationId xmlns:a16="http://schemas.microsoft.com/office/drawing/2014/main" id="{5B2C596E-BD4E-8D4F-80CA-7ABC6357D002}"/>
              </a:ext>
            </a:extLst>
          </p:cNvPr>
          <p:cNvSpPr/>
          <p:nvPr/>
        </p:nvSpPr>
        <p:spPr>
          <a:xfrm>
            <a:off x="3188084" y="4684127"/>
            <a:ext cx="293512" cy="304800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r 30">
            <a:extLst>
              <a:ext uri="{FF2B5EF4-FFF2-40B4-BE49-F238E27FC236}">
                <a16:creationId xmlns:a16="http://schemas.microsoft.com/office/drawing/2014/main" id="{0F606D95-0E17-1349-BE8B-D83820992BF6}"/>
              </a:ext>
            </a:extLst>
          </p:cNvPr>
          <p:cNvSpPr/>
          <p:nvPr/>
        </p:nvSpPr>
        <p:spPr>
          <a:xfrm>
            <a:off x="3188084" y="5776280"/>
            <a:ext cx="293512" cy="304800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7FEAF1B-3F2C-6E46-BD82-82F7B7DFF884}"/>
                  </a:ext>
                </a:extLst>
              </p:cNvPr>
              <p:cNvSpPr txBox="1"/>
              <p:nvPr/>
            </p:nvSpPr>
            <p:spPr>
              <a:xfrm>
                <a:off x="3101090" y="4134763"/>
                <a:ext cx="4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7FEAF1B-3F2C-6E46-BD82-82F7B7DFF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90" y="4134763"/>
                <a:ext cx="4675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EDD522-7C1E-454C-9C06-8D078070478B}"/>
                  </a:ext>
                </a:extLst>
              </p:cNvPr>
              <p:cNvSpPr txBox="1"/>
              <p:nvPr/>
            </p:nvSpPr>
            <p:spPr>
              <a:xfrm>
                <a:off x="3091920" y="5196594"/>
                <a:ext cx="472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EDD522-7C1E-454C-9C06-8D0780704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920" y="5196594"/>
                <a:ext cx="4728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8A5E6E-E117-634A-A020-83B719136791}"/>
              </a:ext>
            </a:extLst>
          </p:cNvPr>
          <p:cNvCxnSpPr>
            <a:stCxn id="39" idx="2"/>
            <a:endCxn id="30" idx="0"/>
          </p:cNvCxnSpPr>
          <p:nvPr/>
        </p:nvCxnSpPr>
        <p:spPr>
          <a:xfrm>
            <a:off x="3334840" y="4504095"/>
            <a:ext cx="0" cy="18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77825B-C9F6-E54F-BFE2-839890D6280D}"/>
              </a:ext>
            </a:extLst>
          </p:cNvPr>
          <p:cNvCxnSpPr>
            <a:stCxn id="40" idx="2"/>
            <a:endCxn id="31" idx="0"/>
          </p:cNvCxnSpPr>
          <p:nvPr/>
        </p:nvCxnSpPr>
        <p:spPr>
          <a:xfrm>
            <a:off x="3328331" y="5565926"/>
            <a:ext cx="6509" cy="21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37873C1-BC70-314E-A046-416EC28C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58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C793-0050-A743-9FCD-22A1D5F4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Fault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0F52A4-B94C-8544-983B-F63147CDCBB8}"/>
              </a:ext>
            </a:extLst>
          </p:cNvPr>
          <p:cNvSpPr/>
          <p:nvPr/>
        </p:nvSpPr>
        <p:spPr>
          <a:xfrm>
            <a:off x="3700831" y="3567289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B769BB-D87C-DD49-B34F-6223F715C0D6}"/>
              </a:ext>
            </a:extLst>
          </p:cNvPr>
          <p:cNvSpPr txBox="1"/>
          <p:nvPr/>
        </p:nvSpPr>
        <p:spPr>
          <a:xfrm>
            <a:off x="3554075" y="3197957"/>
            <a:ext cx="5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32C92-BA91-AA47-90E4-B487D678371D}"/>
              </a:ext>
            </a:extLst>
          </p:cNvPr>
          <p:cNvSpPr txBox="1"/>
          <p:nvPr/>
        </p:nvSpPr>
        <p:spPr>
          <a:xfrm>
            <a:off x="5157549" y="3197957"/>
            <a:ext cx="5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79E74-F800-7749-8E5E-D414E2016A89}"/>
              </a:ext>
            </a:extLst>
          </p:cNvPr>
          <p:cNvSpPr/>
          <p:nvPr/>
        </p:nvSpPr>
        <p:spPr>
          <a:xfrm>
            <a:off x="3700831" y="4588173"/>
            <a:ext cx="1715911" cy="4967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E997BD-1B32-AB4C-BF32-61356C6D1A54}"/>
              </a:ext>
            </a:extLst>
          </p:cNvPr>
          <p:cNvSpPr/>
          <p:nvPr/>
        </p:nvSpPr>
        <p:spPr>
          <a:xfrm>
            <a:off x="3700831" y="5677635"/>
            <a:ext cx="1715911" cy="4967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rounds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2DDDF-9750-ED47-9F4C-29D2362F22BE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011311" y="3815645"/>
            <a:ext cx="689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BB76C6-71DD-2C40-AAB2-31F39CA355C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91920" y="4836529"/>
            <a:ext cx="608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773E72-30D2-E742-B1B2-3371AC63804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091920" y="5925990"/>
            <a:ext cx="608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04C61A-32F2-FD46-B30F-B76CB5B275DF}"/>
                  </a:ext>
                </a:extLst>
              </p:cNvPr>
              <p:cNvSpPr txBox="1"/>
              <p:nvPr/>
            </p:nvSpPr>
            <p:spPr>
              <a:xfrm>
                <a:off x="5855213" y="3630977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04C61A-32F2-FD46-B30F-B76CB5B2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13" y="3630977"/>
                <a:ext cx="4238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13AF97-A793-4E47-80D5-D7C4F8A79EAC}"/>
                  </a:ext>
                </a:extLst>
              </p:cNvPr>
              <p:cNvSpPr txBox="1"/>
              <p:nvPr/>
            </p:nvSpPr>
            <p:spPr>
              <a:xfrm>
                <a:off x="5855213" y="4651861"/>
                <a:ext cx="505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13AF97-A793-4E47-80D5-D7C4F8A7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13" y="4651861"/>
                <a:ext cx="50558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621CC-888B-9349-B04A-03F79269A781}"/>
                  </a:ext>
                </a:extLst>
              </p:cNvPr>
              <p:cNvSpPr txBox="1"/>
              <p:nvPr/>
            </p:nvSpPr>
            <p:spPr>
              <a:xfrm>
                <a:off x="5848755" y="5741324"/>
                <a:ext cx="510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621CC-888B-9349-B04A-03F79269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55" y="5741324"/>
                <a:ext cx="5109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994152B-9C23-A148-B85D-781839791A82}"/>
              </a:ext>
            </a:extLst>
          </p:cNvPr>
          <p:cNvSpPr/>
          <p:nvPr/>
        </p:nvSpPr>
        <p:spPr>
          <a:xfrm>
            <a:off x="3700831" y="2516580"/>
            <a:ext cx="1715911" cy="496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64</a:t>
            </a:r>
            <a:r>
              <a:rPr lang="en-US" dirty="0"/>
              <a:t> … W</a:t>
            </a:r>
            <a:r>
              <a:rPr lang="en-US" baseline="-25000" dirty="0"/>
              <a:t>79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8918F3-7FC9-A642-9260-35A45AD33A6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416742" y="3815643"/>
            <a:ext cx="438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CEBA91-D5A7-F44C-9D53-25CEBD255154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 flipV="1">
            <a:off x="5416742" y="4836527"/>
            <a:ext cx="43847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8DA0D6-3649-A242-BB5E-E4EA20848C72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 flipV="1">
            <a:off x="5416742" y="5925990"/>
            <a:ext cx="4320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F577804-1ECD-E344-B598-107158E1F15B}"/>
              </a:ext>
            </a:extLst>
          </p:cNvPr>
          <p:cNvSpPr/>
          <p:nvPr/>
        </p:nvSpPr>
        <p:spPr>
          <a:xfrm>
            <a:off x="1295400" y="3567289"/>
            <a:ext cx="1715911" cy="496711"/>
          </a:xfrm>
          <a:prstGeom prst="rect">
            <a:avLst/>
          </a:prstGeom>
          <a:solidFill>
            <a:schemeClr val="bg1"/>
          </a:solidFill>
          <a:ln>
            <a:solidFill>
              <a:schemeClr val="dk1">
                <a:alpha val="2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rounds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B3FC9-A91E-3043-BB82-5E3C128679FF}"/>
              </a:ext>
            </a:extLst>
          </p:cNvPr>
          <p:cNvSpPr txBox="1"/>
          <p:nvPr/>
        </p:nvSpPr>
        <p:spPr>
          <a:xfrm>
            <a:off x="1227667" y="3197957"/>
            <a:ext cx="293511" cy="36933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8E47E-8E47-A94A-B3E2-2455F452595D}"/>
              </a:ext>
            </a:extLst>
          </p:cNvPr>
          <p:cNvSpPr txBox="1"/>
          <p:nvPr/>
        </p:nvSpPr>
        <p:spPr>
          <a:xfrm>
            <a:off x="2785533" y="3197957"/>
            <a:ext cx="485422" cy="36933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23CC7-2A79-5E47-BBD9-0EF5E9658F23}"/>
              </a:ext>
            </a:extLst>
          </p:cNvPr>
          <p:cNvSpPr/>
          <p:nvPr/>
        </p:nvSpPr>
        <p:spPr>
          <a:xfrm>
            <a:off x="1295399" y="2516580"/>
            <a:ext cx="1715911" cy="496711"/>
          </a:xfrm>
          <a:prstGeom prst="rect">
            <a:avLst/>
          </a:prstGeom>
          <a:solidFill>
            <a:schemeClr val="bg1"/>
          </a:solidFill>
          <a:ln>
            <a:solidFill>
              <a:schemeClr val="dk1">
                <a:alpha val="2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 … W</a:t>
            </a:r>
            <a:r>
              <a:rPr lang="en-US" baseline="-25000" dirty="0"/>
              <a:t>63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D56DD8-06E5-E341-BF2B-358DAB673D6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153355" y="3013291"/>
            <a:ext cx="1" cy="55399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dk1">
                <a:alpha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88FE796-49C4-F641-A228-592F8A4824C7}"/>
              </a:ext>
            </a:extLst>
          </p:cNvPr>
          <p:cNvSpPr txBox="1"/>
          <p:nvPr/>
        </p:nvSpPr>
        <p:spPr>
          <a:xfrm>
            <a:off x="646966" y="3630977"/>
            <a:ext cx="530578" cy="36933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C83EE0-5AD1-DD4D-8D25-64AED8F3E0F0}"/>
              </a:ext>
            </a:extLst>
          </p:cNvPr>
          <p:cNvCxnSpPr/>
          <p:nvPr/>
        </p:nvCxnSpPr>
        <p:spPr>
          <a:xfrm>
            <a:off x="4558786" y="3014473"/>
            <a:ext cx="1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r 29">
            <a:extLst>
              <a:ext uri="{FF2B5EF4-FFF2-40B4-BE49-F238E27FC236}">
                <a16:creationId xmlns:a16="http://schemas.microsoft.com/office/drawing/2014/main" id="{5B2C596E-BD4E-8D4F-80CA-7ABC6357D002}"/>
              </a:ext>
            </a:extLst>
          </p:cNvPr>
          <p:cNvSpPr/>
          <p:nvPr/>
        </p:nvSpPr>
        <p:spPr>
          <a:xfrm>
            <a:off x="3188084" y="4684127"/>
            <a:ext cx="293512" cy="304800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r 30">
            <a:extLst>
              <a:ext uri="{FF2B5EF4-FFF2-40B4-BE49-F238E27FC236}">
                <a16:creationId xmlns:a16="http://schemas.microsoft.com/office/drawing/2014/main" id="{0F606D95-0E17-1349-BE8B-D83820992BF6}"/>
              </a:ext>
            </a:extLst>
          </p:cNvPr>
          <p:cNvSpPr/>
          <p:nvPr/>
        </p:nvSpPr>
        <p:spPr>
          <a:xfrm>
            <a:off x="3188084" y="5776280"/>
            <a:ext cx="293512" cy="304800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7FEAF1B-3F2C-6E46-BD82-82F7B7DFF884}"/>
                  </a:ext>
                </a:extLst>
              </p:cNvPr>
              <p:cNvSpPr txBox="1"/>
              <p:nvPr/>
            </p:nvSpPr>
            <p:spPr>
              <a:xfrm>
                <a:off x="3101090" y="4134763"/>
                <a:ext cx="4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7FEAF1B-3F2C-6E46-BD82-82F7B7DFF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90" y="4134763"/>
                <a:ext cx="467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EDD522-7C1E-454C-9C06-8D078070478B}"/>
                  </a:ext>
                </a:extLst>
              </p:cNvPr>
              <p:cNvSpPr txBox="1"/>
              <p:nvPr/>
            </p:nvSpPr>
            <p:spPr>
              <a:xfrm>
                <a:off x="3091920" y="5196594"/>
                <a:ext cx="472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EDD522-7C1E-454C-9C06-8D0780704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920" y="5196594"/>
                <a:ext cx="47282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8A5E6E-E117-634A-A020-83B719136791}"/>
              </a:ext>
            </a:extLst>
          </p:cNvPr>
          <p:cNvCxnSpPr>
            <a:stCxn id="39" idx="2"/>
            <a:endCxn id="30" idx="0"/>
          </p:cNvCxnSpPr>
          <p:nvPr/>
        </p:nvCxnSpPr>
        <p:spPr>
          <a:xfrm>
            <a:off x="3334840" y="4504095"/>
            <a:ext cx="0" cy="18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77825B-C9F6-E54F-BFE2-839890D6280D}"/>
              </a:ext>
            </a:extLst>
          </p:cNvPr>
          <p:cNvCxnSpPr>
            <a:stCxn id="40" idx="2"/>
            <a:endCxn id="31" idx="0"/>
          </p:cNvCxnSpPr>
          <p:nvPr/>
        </p:nvCxnSpPr>
        <p:spPr>
          <a:xfrm>
            <a:off x="3328331" y="5565926"/>
            <a:ext cx="6509" cy="21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84A34-F948-7444-A4C7-11C188F30BAE}"/>
              </a:ext>
            </a:extLst>
          </p:cNvPr>
          <p:cNvCxnSpPr/>
          <p:nvPr/>
        </p:nvCxnSpPr>
        <p:spPr>
          <a:xfrm>
            <a:off x="3101090" y="3815643"/>
            <a:ext cx="0" cy="211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2A05293-AA51-9A46-B2B6-904AAD1F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F90F19C-4EFA-484D-95D8-89EF9A09105C}"/>
              </a:ext>
            </a:extLst>
          </p:cNvPr>
          <p:cNvCxnSpPr>
            <a:stCxn id="38" idx="0"/>
            <a:endCxn id="7" idx="0"/>
          </p:cNvCxnSpPr>
          <p:nvPr/>
        </p:nvCxnSpPr>
        <p:spPr>
          <a:xfrm rot="16200000" flipV="1">
            <a:off x="3356071" y="1313864"/>
            <a:ext cx="12700" cy="2405432"/>
          </a:xfrm>
          <a:prstGeom prst="curvedConnector3">
            <a:avLst>
              <a:gd name="adj1" fmla="val 2955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4CE6D4-BC14-E14C-9390-F3BD6C946376}"/>
              </a:ext>
            </a:extLst>
          </p:cNvPr>
          <p:cNvSpPr txBox="1"/>
          <p:nvPr/>
        </p:nvSpPr>
        <p:spPr>
          <a:xfrm>
            <a:off x="2619461" y="1917478"/>
            <a:ext cx="1553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Message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559ED5-9DEA-2B42-B7DD-F4561A1653FC}"/>
                  </a:ext>
                </a:extLst>
              </p:cNvPr>
              <p:cNvSpPr txBox="1"/>
              <p:nvPr/>
            </p:nvSpPr>
            <p:spPr>
              <a:xfrm>
                <a:off x="6626578" y="5384800"/>
                <a:ext cx="4327934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solution should be verified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Constraints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559ED5-9DEA-2B42-B7DD-F4561A165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578" y="5384800"/>
                <a:ext cx="4327934" cy="984885"/>
              </a:xfrm>
              <a:prstGeom prst="rect">
                <a:avLst/>
              </a:prstGeom>
              <a:blipFill>
                <a:blip r:embed="rId8"/>
                <a:stretch>
                  <a:fillRect l="-1170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099DC6-B8E6-0242-9E7F-44D8F00E128F}"/>
                  </a:ext>
                </a:extLst>
              </p:cNvPr>
              <p:cNvSpPr txBox="1"/>
              <p:nvPr/>
            </p:nvSpPr>
            <p:spPr>
              <a:xfrm>
                <a:off x="6397764" y="2376099"/>
                <a:ext cx="4994136" cy="30051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0..79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0..79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64..79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0..63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0..63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64..79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equation system will be encoded in CNF and solved by a SAT solver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099DC6-B8E6-0242-9E7F-44D8F00E1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64" y="2376099"/>
                <a:ext cx="4994136" cy="3005160"/>
              </a:xfrm>
              <a:prstGeom prst="rect">
                <a:avLst/>
              </a:prstGeom>
              <a:blipFill>
                <a:blip r:embed="rId9"/>
                <a:stretch>
                  <a:fillRect l="-1272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04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2" grpId="0" animBg="1"/>
      <p:bldP spid="21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3A08-FC5D-CB47-B198-309F97D4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SAT-Modulo-Theories (SMT)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553A7-8EF3-FD44-BEF8-60AA1C510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Satisfiability for higher level logical formulas, e.g. first-order logic over various theories:</a:t>
                </a:r>
              </a:p>
              <a:p>
                <a:pPr lvl="1"/>
                <a:r>
                  <a:rPr lang="en-US" dirty="0"/>
                  <a:t>Theory of strings</a:t>
                </a:r>
              </a:p>
              <a:p>
                <a:pPr lvl="1"/>
                <a:r>
                  <a:rPr lang="en-US" dirty="0" err="1"/>
                  <a:t>Bitvector</a:t>
                </a:r>
                <a:r>
                  <a:rPr lang="en-US" dirty="0"/>
                  <a:t> theory</a:t>
                </a:r>
              </a:p>
              <a:p>
                <a:pPr lvl="1"/>
                <a:r>
                  <a:rPr lang="en-US" dirty="0"/>
                  <a:t>Array theory</a:t>
                </a:r>
              </a:p>
              <a:p>
                <a:pPr lvl="1"/>
                <a:r>
                  <a:rPr lang="en-US" dirty="0"/>
                  <a:t>Linear/non-linear integer/real arithmetic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Example: Is the formula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&lt;0∨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satisfiable in theory of integer arithmetic? Yes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is a solution).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553A7-8EF3-FD44-BEF8-60AA1C510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B32FE-4966-7145-8EB9-7C4E8747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36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B17B-F2BC-6949-8DB7-6DE8E873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DPLL(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149C9-966A-024C-B5F5-E770E1A072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1"/>
                <a:ext cx="8595360" cy="2889504"/>
              </a:xfrm>
            </p:spPr>
            <p:txBody>
              <a:bodyPr/>
              <a:lstStyle/>
              <a:p>
                <a:r>
                  <a:rPr lang="en-US" dirty="0"/>
                  <a:t>First translate the given formula into a propositional one:</a:t>
                </a:r>
              </a:p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m:rPr>
                                    <m:brk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m:rPr>
                                    <m:brk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lim>
                    </m:limUpp>
                  </m:oMath>
                </a14:m>
                <a:r>
                  <a:rPr lang="en-US" dirty="0"/>
                  <a:t>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CA" dirty="0"/>
                  <a:t>A SAT solver can then find a satisfying assignment (set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to true)</a:t>
                </a:r>
              </a:p>
              <a:p>
                <a:r>
                  <a:rPr lang="en-CA" dirty="0"/>
                  <a:t>A </a:t>
                </a:r>
                <a:r>
                  <a:rPr lang="en-CA" i="1" dirty="0"/>
                  <a:t>theory solver </a:t>
                </a:r>
                <a:r>
                  <a:rPr lang="en-CA" dirty="0"/>
                  <a:t>needs to be queried to determine if the assignment yields a solution of the original formula (and if not, why not).</a:t>
                </a:r>
              </a:p>
              <a:p>
                <a:r>
                  <a:rPr lang="en-CA" dirty="0"/>
                  <a:t>Here the </a:t>
                </a:r>
                <a:r>
                  <a:rPr lang="en-CA" i="1" dirty="0"/>
                  <a:t>T</a:t>
                </a:r>
                <a:r>
                  <a:rPr lang="en-CA" dirty="0"/>
                  <a:t>-solver can return the clause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(i.e.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149C9-966A-024C-B5F5-E770E1A07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1"/>
                <a:ext cx="8595360" cy="2889504"/>
              </a:xfr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27CBE-3AF7-5F43-A908-A49AC9A4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A43F3-AACB-AB4E-97C1-992D1719F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0" y="4619045"/>
            <a:ext cx="4267200" cy="21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0AFC-A2D9-B943-97DB-106B51DC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2682-0E14-8243-8924-5C14699E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SAT/SMT solvers has increasingly been used in Cryptographic tasks</a:t>
            </a:r>
          </a:p>
          <a:p>
            <a:pPr lvl="1"/>
            <a:r>
              <a:rPr lang="en-US" dirty="0">
                <a:latin typeface="Arial" charset="0"/>
              </a:rPr>
              <a:t>Finding cryptographic keys [Massacci1999 &amp; 2000]</a:t>
            </a:r>
          </a:p>
          <a:p>
            <a:pPr lvl="1"/>
            <a:r>
              <a:rPr lang="en-US" dirty="0">
                <a:latin typeface="Arial" charset="0"/>
              </a:rPr>
              <a:t>Modular root finding [Fiorini2003]</a:t>
            </a:r>
          </a:p>
          <a:p>
            <a:pPr lvl="1"/>
            <a:r>
              <a:rPr lang="en-US" dirty="0">
                <a:latin typeface="Arial" charset="0"/>
              </a:rPr>
              <a:t>A collision attack [Mironov2006]</a:t>
            </a:r>
          </a:p>
          <a:p>
            <a:pPr lvl="1"/>
            <a:r>
              <a:rPr lang="en-US" dirty="0">
                <a:latin typeface="Arial" charset="0"/>
              </a:rPr>
              <a:t>Preimage attacks [Morawiecki2010 &amp; 2013], [Nossum2012]</a:t>
            </a:r>
          </a:p>
          <a:p>
            <a:pPr lvl="1"/>
            <a:r>
              <a:rPr lang="en-US" dirty="0">
                <a:latin typeface="Arial" charset="0"/>
              </a:rPr>
              <a:t>Differential cryptanalysis [Prokop2016]</a:t>
            </a:r>
          </a:p>
          <a:p>
            <a:pPr lvl="1"/>
            <a:r>
              <a:rPr lang="en-US" dirty="0">
                <a:latin typeface="Arial" charset="0"/>
              </a:rPr>
              <a:t>RX-differentials [Ashur2017], [De Witte2017]</a:t>
            </a:r>
          </a:p>
          <a:p>
            <a:pPr lvl="1"/>
            <a:r>
              <a:rPr lang="en-US" dirty="0">
                <a:latin typeface="Arial" charset="0"/>
              </a:rPr>
              <a:t>Verification of cryptographic primitives [Tomb2016]</a:t>
            </a:r>
          </a:p>
          <a:p>
            <a:pPr lvl="2"/>
            <a:endParaRPr lang="en-US" sz="1600" dirty="0"/>
          </a:p>
          <a:p>
            <a:r>
              <a:rPr lang="en-US" sz="2000" dirty="0"/>
              <a:t>Mostly used as a black-box solver for a reduced equation system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Question</a:t>
            </a:r>
            <a:r>
              <a:rPr lang="en-US" sz="2000" dirty="0"/>
              <a:t>: Can we tailor internals of a SAT solver for a specific cryptographic problem to improve the solving time?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7A7B6-3D89-1740-A9CA-28BB018E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5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273-AC86-4FC0-884A-A47EF1CF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Programmatic SAT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0E09-0B9F-4578-9722-BCA91193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435284" cy="435133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Inspired by and similar to DPLL(</a:t>
            </a:r>
            <a:r>
              <a:rPr lang="en-US" sz="2200" i="1" dirty="0"/>
              <a:t>T</a:t>
            </a:r>
            <a:r>
              <a:rPr lang="en-US" sz="2200" dirty="0"/>
              <a:t>)</a:t>
            </a:r>
          </a:p>
          <a:p>
            <a:pPr lvl="1"/>
            <a:r>
              <a:rPr lang="en-US" sz="1900" dirty="0"/>
              <a:t>but without implementing a complete theory solver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z="1900" dirty="0">
              <a:solidFill>
                <a:srgbClr val="000000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Conflict analysis callback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Similar to theory conflict clause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When UP does not detect a conflict: Analyzes the partial assignment and determines if it cannot be extended to a solution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z="1900" dirty="0">
              <a:solidFill>
                <a:srgbClr val="000000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Propagation callback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Similar to theory propagation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When UP is done deriving literals: Analyzes the partial assignment and may derive additional literals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84C6-2BCE-9840-A4BC-8567A27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32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273-AC86-4FC0-884A-A47EF1CF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CDCL SAT Solver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F06B-67F7-A443-88C7-E8819F04B225}"/>
              </a:ext>
            </a:extLst>
          </p:cNvPr>
          <p:cNvSpPr/>
          <p:nvPr/>
        </p:nvSpPr>
        <p:spPr>
          <a:xfrm>
            <a:off x="6783570" y="2506134"/>
            <a:ext cx="1460924" cy="551902"/>
          </a:xfrm>
          <a:prstGeom prst="rect">
            <a:avLst/>
          </a:prstGeom>
          <a:solidFill>
            <a:srgbClr val="99E9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Unit Propagation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D495503A-D3D9-9C44-BEA4-B30B689201FC}"/>
              </a:ext>
            </a:extLst>
          </p:cNvPr>
          <p:cNvSpPr/>
          <p:nvPr/>
        </p:nvSpPr>
        <p:spPr>
          <a:xfrm>
            <a:off x="6495208" y="3552912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Conflict?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803A822-BFE4-004F-A8D9-370258B9C226}"/>
              </a:ext>
            </a:extLst>
          </p:cNvPr>
          <p:cNvSpPr/>
          <p:nvPr/>
        </p:nvSpPr>
        <p:spPr>
          <a:xfrm>
            <a:off x="3926986" y="3552912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9C9077-36FC-1A42-BE53-E34CC48F6A6F}"/>
              </a:ext>
            </a:extLst>
          </p:cNvPr>
          <p:cNvSpPr/>
          <p:nvPr/>
        </p:nvSpPr>
        <p:spPr>
          <a:xfrm>
            <a:off x="4215347" y="2506134"/>
            <a:ext cx="1460924" cy="551902"/>
          </a:xfrm>
          <a:prstGeom prst="rect">
            <a:avLst/>
          </a:prstGeom>
          <a:solidFill>
            <a:srgbClr val="99E9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Decision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0A931-067A-C54F-B182-96CD5898F954}"/>
              </a:ext>
            </a:extLst>
          </p:cNvPr>
          <p:cNvSpPr/>
          <p:nvPr/>
        </p:nvSpPr>
        <p:spPr>
          <a:xfrm>
            <a:off x="6783570" y="4919626"/>
            <a:ext cx="1460924" cy="5519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Conflict Analysis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DCCBB81-E5AC-F347-A1F2-783C6CDDC84C}"/>
              </a:ext>
            </a:extLst>
          </p:cNvPr>
          <p:cNvSpPr/>
          <p:nvPr/>
        </p:nvSpPr>
        <p:spPr>
          <a:xfrm>
            <a:off x="8702186" y="4744021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 level?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BBF96-F718-4B42-B7D4-AF3D93ED80A4}"/>
              </a:ext>
            </a:extLst>
          </p:cNvPr>
          <p:cNvSpPr/>
          <p:nvPr/>
        </p:nvSpPr>
        <p:spPr>
          <a:xfrm>
            <a:off x="8990547" y="2506134"/>
            <a:ext cx="1460924" cy="5519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Backjump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2610BE-AC77-5E48-B510-45CFBCD605C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514032" y="3058036"/>
            <a:ext cx="0" cy="49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21E226-7F6A-8041-B2A4-87C8BFCC828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514032" y="4456024"/>
            <a:ext cx="0" cy="46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40C770-63CD-4640-B4CC-D2D89E1C8285}"/>
              </a:ext>
            </a:extLst>
          </p:cNvPr>
          <p:cNvCxnSpPr/>
          <p:nvPr/>
        </p:nvCxnSpPr>
        <p:spPr>
          <a:xfrm flipH="1">
            <a:off x="5964633" y="4004468"/>
            <a:ext cx="53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FD6683-1019-6F4A-A75C-F4DF8DCABD67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4945809" y="3058036"/>
            <a:ext cx="1" cy="49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FB9AEB-A528-1B45-BFB7-274442F3A360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676271" y="2782085"/>
            <a:ext cx="1107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5336C-BC97-3C43-8507-CDE602D77F61}"/>
              </a:ext>
            </a:extLst>
          </p:cNvPr>
          <p:cNvSpPr txBox="1"/>
          <p:nvPr/>
        </p:nvSpPr>
        <p:spPr>
          <a:xfrm>
            <a:off x="4618743" y="5075655"/>
            <a:ext cx="6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E0ACC2-B3CA-9A45-8D7E-50F427EDFE4A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>
            <a:off x="8244494" y="2782085"/>
            <a:ext cx="746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A4AA27-04BD-894A-B5E3-9FC0229E40A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9721009" y="3058036"/>
            <a:ext cx="1" cy="168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068CFD-C888-3D41-B585-3F61014AB3C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244494" y="5195577"/>
            <a:ext cx="457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F3B700-0CC5-6448-BAB0-EE0034F60936}"/>
              </a:ext>
            </a:extLst>
          </p:cNvPr>
          <p:cNvSpPr txBox="1"/>
          <p:nvPr/>
        </p:nvSpPr>
        <p:spPr>
          <a:xfrm>
            <a:off x="9202214" y="5995471"/>
            <a:ext cx="10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UNSAT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E812EB-1053-E247-94E7-F079537BC65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945810" y="4456024"/>
            <a:ext cx="0" cy="66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8D590B-855C-0A45-BDE5-A0FDAF32EFD9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9721009" y="5647133"/>
            <a:ext cx="1" cy="34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2B5A85-DFF1-1440-A4E1-B7A8684309B7}"/>
              </a:ext>
            </a:extLst>
          </p:cNvPr>
          <p:cNvSpPr txBox="1"/>
          <p:nvPr/>
        </p:nvSpPr>
        <p:spPr>
          <a:xfrm>
            <a:off x="7448624" y="4548801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CFEC12-9AE0-D64D-9F95-C409213BFE45}"/>
              </a:ext>
            </a:extLst>
          </p:cNvPr>
          <p:cNvSpPr txBox="1"/>
          <p:nvPr/>
        </p:nvSpPr>
        <p:spPr>
          <a:xfrm>
            <a:off x="6039843" y="3762528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632EC3-999A-4F4A-8557-A390C81A0FEA}"/>
              </a:ext>
            </a:extLst>
          </p:cNvPr>
          <p:cNvSpPr txBox="1"/>
          <p:nvPr/>
        </p:nvSpPr>
        <p:spPr>
          <a:xfrm>
            <a:off x="4899664" y="4620134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F3D71-C193-3846-A93F-284462CB4BCB}"/>
              </a:ext>
            </a:extLst>
          </p:cNvPr>
          <p:cNvSpPr txBox="1"/>
          <p:nvPr/>
        </p:nvSpPr>
        <p:spPr>
          <a:xfrm>
            <a:off x="4879734" y="3185991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C4926F-2E28-2B42-B394-07A6E27DEA94}"/>
              </a:ext>
            </a:extLst>
          </p:cNvPr>
          <p:cNvSpPr txBox="1"/>
          <p:nvPr/>
        </p:nvSpPr>
        <p:spPr>
          <a:xfrm>
            <a:off x="9660754" y="3865968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D338D9-857F-F245-AC48-2BC18034B00B}"/>
              </a:ext>
            </a:extLst>
          </p:cNvPr>
          <p:cNvSpPr txBox="1"/>
          <p:nvPr/>
        </p:nvSpPr>
        <p:spPr>
          <a:xfrm>
            <a:off x="9660754" y="5647133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B1B247-A88C-3D4D-BC2B-3B342267F9AC}"/>
              </a:ext>
            </a:extLst>
          </p:cNvPr>
          <p:cNvSpPr txBox="1"/>
          <p:nvPr/>
        </p:nvSpPr>
        <p:spPr>
          <a:xfrm>
            <a:off x="6893142" y="1539867"/>
            <a:ext cx="124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 Formula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F08758-1310-0841-8344-95C2AF5EB21C}"/>
              </a:ext>
            </a:extLst>
          </p:cNvPr>
          <p:cNvCxnSpPr>
            <a:stCxn id="41" idx="2"/>
            <a:endCxn id="4" idx="0"/>
          </p:cNvCxnSpPr>
          <p:nvPr/>
        </p:nvCxnSpPr>
        <p:spPr>
          <a:xfrm>
            <a:off x="7514031" y="2124642"/>
            <a:ext cx="1" cy="38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FF7EBEA9-C894-8548-B7C0-B8A8D8EC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73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273-AC86-4FC0-884A-A47EF1CF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Programmatic extension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F06B-67F7-A443-88C7-E8819F04B225}"/>
              </a:ext>
            </a:extLst>
          </p:cNvPr>
          <p:cNvSpPr/>
          <p:nvPr/>
        </p:nvSpPr>
        <p:spPr>
          <a:xfrm>
            <a:off x="6626578" y="2506134"/>
            <a:ext cx="1460924" cy="551902"/>
          </a:xfrm>
          <a:prstGeom prst="rect">
            <a:avLst/>
          </a:prstGeom>
          <a:solidFill>
            <a:srgbClr val="99E9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Unit Propagation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D495503A-D3D9-9C44-BEA4-B30B689201FC}"/>
              </a:ext>
            </a:extLst>
          </p:cNvPr>
          <p:cNvSpPr/>
          <p:nvPr/>
        </p:nvSpPr>
        <p:spPr>
          <a:xfrm>
            <a:off x="6338216" y="3552912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Conflict?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803A822-BFE4-004F-A8D9-370258B9C226}"/>
              </a:ext>
            </a:extLst>
          </p:cNvPr>
          <p:cNvSpPr/>
          <p:nvPr/>
        </p:nvSpPr>
        <p:spPr>
          <a:xfrm>
            <a:off x="1726523" y="3587971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9C9077-36FC-1A42-BE53-E34CC48F6A6F}"/>
              </a:ext>
            </a:extLst>
          </p:cNvPr>
          <p:cNvSpPr/>
          <p:nvPr/>
        </p:nvSpPr>
        <p:spPr>
          <a:xfrm>
            <a:off x="2014884" y="2506134"/>
            <a:ext cx="1460924" cy="551902"/>
          </a:xfrm>
          <a:prstGeom prst="rect">
            <a:avLst/>
          </a:prstGeom>
          <a:solidFill>
            <a:srgbClr val="99E9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Decision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0A931-067A-C54F-B182-96CD5898F954}"/>
              </a:ext>
            </a:extLst>
          </p:cNvPr>
          <p:cNvSpPr/>
          <p:nvPr/>
        </p:nvSpPr>
        <p:spPr>
          <a:xfrm>
            <a:off x="6626578" y="4919626"/>
            <a:ext cx="1460924" cy="5519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Conflict Analysis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DCCBB81-E5AC-F347-A1F2-783C6CDDC84C}"/>
              </a:ext>
            </a:extLst>
          </p:cNvPr>
          <p:cNvSpPr/>
          <p:nvPr/>
        </p:nvSpPr>
        <p:spPr>
          <a:xfrm>
            <a:off x="8545194" y="4744021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 level?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BBF96-F718-4B42-B7D4-AF3D93ED80A4}"/>
              </a:ext>
            </a:extLst>
          </p:cNvPr>
          <p:cNvSpPr/>
          <p:nvPr/>
        </p:nvSpPr>
        <p:spPr>
          <a:xfrm>
            <a:off x="8833555" y="2506134"/>
            <a:ext cx="1460924" cy="5519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Backjump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2610BE-AC77-5E48-B510-45CFBCD605C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357040" y="3058036"/>
            <a:ext cx="0" cy="49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21E226-7F6A-8041-B2A4-87C8BFCC828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357040" y="4456024"/>
            <a:ext cx="0" cy="46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FD6683-1019-6F4A-A75C-F4DF8DCABD67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2745346" y="3058036"/>
            <a:ext cx="1" cy="52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E0ACC2-B3CA-9A45-8D7E-50F427EDFE4A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>
            <a:off x="8087502" y="2782085"/>
            <a:ext cx="746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A4AA27-04BD-894A-B5E3-9FC0229E40A3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9564017" y="3058036"/>
            <a:ext cx="1" cy="168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068CFD-C888-3D41-B585-3F61014AB3C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087502" y="5195577"/>
            <a:ext cx="457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F3B700-0CC5-6448-BAB0-EE0034F60936}"/>
              </a:ext>
            </a:extLst>
          </p:cNvPr>
          <p:cNvSpPr txBox="1"/>
          <p:nvPr/>
        </p:nvSpPr>
        <p:spPr>
          <a:xfrm>
            <a:off x="9045222" y="5995471"/>
            <a:ext cx="10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UNSAT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8D590B-855C-0A45-BDE5-A0FDAF32EFD9}"/>
              </a:ext>
            </a:extLst>
          </p:cNvPr>
          <p:cNvCxnSpPr>
            <a:stCxn id="9" idx="2"/>
            <a:endCxn id="30" idx="0"/>
          </p:cNvCxnSpPr>
          <p:nvPr/>
        </p:nvCxnSpPr>
        <p:spPr>
          <a:xfrm flipH="1">
            <a:off x="9564017" y="5647133"/>
            <a:ext cx="1" cy="34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2B5A85-DFF1-1440-A4E1-B7A8684309B7}"/>
              </a:ext>
            </a:extLst>
          </p:cNvPr>
          <p:cNvSpPr txBox="1"/>
          <p:nvPr/>
        </p:nvSpPr>
        <p:spPr>
          <a:xfrm>
            <a:off x="7291632" y="4548801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632EC3-999A-4F4A-8557-A390C81A0FEA}"/>
              </a:ext>
            </a:extLst>
          </p:cNvPr>
          <p:cNvSpPr txBox="1"/>
          <p:nvPr/>
        </p:nvSpPr>
        <p:spPr>
          <a:xfrm>
            <a:off x="1210545" y="3773196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F3D71-C193-3846-A93F-284462CB4BCB}"/>
              </a:ext>
            </a:extLst>
          </p:cNvPr>
          <p:cNvSpPr txBox="1"/>
          <p:nvPr/>
        </p:nvSpPr>
        <p:spPr>
          <a:xfrm>
            <a:off x="2675708" y="3166974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C4926F-2E28-2B42-B394-07A6E27DEA94}"/>
              </a:ext>
            </a:extLst>
          </p:cNvPr>
          <p:cNvSpPr txBox="1"/>
          <p:nvPr/>
        </p:nvSpPr>
        <p:spPr>
          <a:xfrm>
            <a:off x="9503762" y="3865968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D338D9-857F-F245-AC48-2BC18034B00B}"/>
              </a:ext>
            </a:extLst>
          </p:cNvPr>
          <p:cNvSpPr txBox="1"/>
          <p:nvPr/>
        </p:nvSpPr>
        <p:spPr>
          <a:xfrm>
            <a:off x="9503762" y="5647133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B1B247-A88C-3D4D-BC2B-3B342267F9AC}"/>
              </a:ext>
            </a:extLst>
          </p:cNvPr>
          <p:cNvSpPr txBox="1"/>
          <p:nvPr/>
        </p:nvSpPr>
        <p:spPr>
          <a:xfrm>
            <a:off x="6736150" y="1539867"/>
            <a:ext cx="124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 Formula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F08758-1310-0841-8344-95C2AF5EB21C}"/>
              </a:ext>
            </a:extLst>
          </p:cNvPr>
          <p:cNvCxnSpPr>
            <a:stCxn id="41" idx="2"/>
            <a:endCxn id="4" idx="0"/>
          </p:cNvCxnSpPr>
          <p:nvPr/>
        </p:nvCxnSpPr>
        <p:spPr>
          <a:xfrm>
            <a:off x="7357039" y="2124642"/>
            <a:ext cx="1" cy="38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CF7FD22-137D-7744-AEDC-49C43AEDA65D}"/>
              </a:ext>
            </a:extLst>
          </p:cNvPr>
          <p:cNvSpPr/>
          <p:nvPr/>
        </p:nvSpPr>
        <p:spPr>
          <a:xfrm>
            <a:off x="4501931" y="2505569"/>
            <a:ext cx="1670445" cy="5519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Programmatic Propagation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F34865-D6C5-9647-B3A4-7828008D97BD}"/>
              </a:ext>
            </a:extLst>
          </p:cNvPr>
          <p:cNvSpPr/>
          <p:nvPr/>
        </p:nvSpPr>
        <p:spPr>
          <a:xfrm>
            <a:off x="4527359" y="4919626"/>
            <a:ext cx="1670445" cy="5519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Programmatic Conflict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CBDC29-F8F7-0B4C-94F0-799FD42DBCC9}"/>
              </a:ext>
            </a:extLst>
          </p:cNvPr>
          <p:cNvSpPr txBox="1"/>
          <p:nvPr/>
        </p:nvSpPr>
        <p:spPr>
          <a:xfrm>
            <a:off x="374677" y="3856516"/>
            <a:ext cx="6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34EE7D-BBA8-5E45-B37A-A211301A11B8}"/>
              </a:ext>
            </a:extLst>
          </p:cNvPr>
          <p:cNvCxnSpPr>
            <a:stCxn id="6" idx="1"/>
            <a:endCxn id="45" idx="3"/>
          </p:cNvCxnSpPr>
          <p:nvPr/>
        </p:nvCxnSpPr>
        <p:spPr>
          <a:xfrm flipH="1">
            <a:off x="1040722" y="4039527"/>
            <a:ext cx="685801" cy="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2F2B148E-5691-594A-89E1-9C97039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292446F-CAA0-6A42-BEE8-CC5463686FE2}"/>
              </a:ext>
            </a:extLst>
          </p:cNvPr>
          <p:cNvCxnSpPr>
            <a:cxnSpLocks/>
            <a:stCxn id="5" idx="1"/>
            <a:endCxn id="33" idx="2"/>
          </p:cNvCxnSpPr>
          <p:nvPr/>
        </p:nvCxnSpPr>
        <p:spPr>
          <a:xfrm rot="10800000">
            <a:off x="5337154" y="3057472"/>
            <a:ext cx="1001062" cy="946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11E032-8F5A-224A-AFF1-F578F1A76E2D}"/>
              </a:ext>
            </a:extLst>
          </p:cNvPr>
          <p:cNvCxnSpPr>
            <a:stCxn id="33" idx="3"/>
            <a:endCxn id="4" idx="1"/>
          </p:cNvCxnSpPr>
          <p:nvPr/>
        </p:nvCxnSpPr>
        <p:spPr>
          <a:xfrm>
            <a:off x="6172376" y="2781520"/>
            <a:ext cx="454202" cy="5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088B5C-DE44-F748-B278-BA33ACA1FACD}"/>
              </a:ext>
            </a:extLst>
          </p:cNvPr>
          <p:cNvSpPr txBox="1"/>
          <p:nvPr/>
        </p:nvSpPr>
        <p:spPr>
          <a:xfrm>
            <a:off x="5618754" y="3727468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C640B0-A7FF-D34D-A3C7-C8581BBD88EE}"/>
              </a:ext>
            </a:extLst>
          </p:cNvPr>
          <p:cNvCxnSpPr>
            <a:cxnSpLocks/>
          </p:cNvCxnSpPr>
          <p:nvPr/>
        </p:nvCxnSpPr>
        <p:spPr>
          <a:xfrm>
            <a:off x="4944242" y="3057471"/>
            <a:ext cx="8081" cy="186215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8E17E4-5631-9C40-81AA-D423ED5AE00A}"/>
              </a:ext>
            </a:extLst>
          </p:cNvPr>
          <p:cNvCxnSpPr>
            <a:cxnSpLocks/>
          </p:cNvCxnSpPr>
          <p:nvPr/>
        </p:nvCxnSpPr>
        <p:spPr>
          <a:xfrm>
            <a:off x="6203143" y="5226285"/>
            <a:ext cx="423435" cy="5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6DB187FC-16EB-C749-86EB-D0241D4BFB60}"/>
              </a:ext>
            </a:extLst>
          </p:cNvPr>
          <p:cNvCxnSpPr>
            <a:stCxn id="44" idx="1"/>
            <a:endCxn id="6" idx="2"/>
          </p:cNvCxnSpPr>
          <p:nvPr/>
        </p:nvCxnSpPr>
        <p:spPr>
          <a:xfrm rot="10800000">
            <a:off x="2745347" y="4491083"/>
            <a:ext cx="1782012" cy="704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E9F0F06-244E-5244-89EE-544DADD92719}"/>
              </a:ext>
            </a:extLst>
          </p:cNvPr>
          <p:cNvSpPr txBox="1"/>
          <p:nvPr/>
        </p:nvSpPr>
        <p:spPr>
          <a:xfrm rot="16200000">
            <a:off x="4300926" y="3696271"/>
            <a:ext cx="120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new</a:t>
            </a:r>
          </a:p>
          <a:p>
            <a:r>
              <a:rPr lang="en-US" sz="1200" dirty="0"/>
              <a:t>reason clauses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EF702C-A58C-9742-8CE5-2D0482F5C885}"/>
              </a:ext>
            </a:extLst>
          </p:cNvPr>
          <p:cNvSpPr txBox="1"/>
          <p:nvPr/>
        </p:nvSpPr>
        <p:spPr>
          <a:xfrm>
            <a:off x="2965233" y="4954685"/>
            <a:ext cx="120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conflict clauses</a:t>
            </a:r>
          </a:p>
        </p:txBody>
      </p:sp>
    </p:spTree>
    <p:extLst>
      <p:ext uri="{BB962C8B-B14F-4D97-AF65-F5344CB8AC3E}">
        <p14:creationId xmlns:p14="http://schemas.microsoft.com/office/powerpoint/2010/main" val="2864685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B15D-71F2-BE42-AC70-70956D82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and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3CAB4-5487-DC47-B1E6-F2AF928EB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we encode a constraint into SAT, some higher level implications might be lost</a:t>
                </a:r>
              </a:p>
              <a:p>
                <a:r>
                  <a:rPr lang="en-US" i="1" dirty="0"/>
                  <a:t>Lost</a:t>
                </a:r>
                <a:r>
                  <a:rPr lang="en-US" dirty="0"/>
                  <a:t>, here means that unit propagation does not detect it directly, and some decisions might be necessary</a:t>
                </a:r>
              </a:p>
              <a:p>
                <a:r>
                  <a:rPr lang="en-US" dirty="0"/>
                  <a:t>It is a matter of efficiency, not soundness</a:t>
                </a:r>
              </a:p>
              <a:p>
                <a:r>
                  <a:rPr lang="en-US" dirty="0"/>
                  <a:t>Example: Consider pseudo-Boolean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encode it using a half-adder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𝑐𝑎𝑟𝑟𝑦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𝑐𝑎𝑟𝑟𝑦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no unit to propagate!!</a:t>
                </a:r>
              </a:p>
              <a:p>
                <a:r>
                  <a:rPr lang="en-US" dirty="0"/>
                  <a:t>But it is trivial to see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3CAB4-5487-DC47-B1E6-F2AF928EB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66" r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53237-9F71-F34F-BDD2-3945ACAB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87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92BA-58DA-C248-8FE7-B2559CAB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6233-CA4E-8E46-BF43-9311E470B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971472" cy="435133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 verification loop</a:t>
            </a:r>
          </a:p>
          <a:p>
            <a:pPr lvl="1"/>
            <a:r>
              <a:rPr lang="en-US" sz="1800" dirty="0"/>
              <a:t>As soon as the message word variables are set, they are ready to be verified</a:t>
            </a:r>
          </a:p>
          <a:p>
            <a:pPr lvl="1"/>
            <a:r>
              <a:rPr lang="en-US" sz="1800" dirty="0"/>
              <a:t>Early check vs Check after solving completely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Encoding and propagation</a:t>
            </a:r>
          </a:p>
          <a:p>
            <a:pPr lvl="1"/>
            <a:r>
              <a:rPr lang="en-US" sz="1800" dirty="0"/>
              <a:t>Non-Arc consistency of the usual encoding of addition </a:t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en-US" sz="1800" dirty="0" err="1"/>
              <a:t>w.r.t</a:t>
            </a:r>
            <a:r>
              <a:rPr lang="en-US" sz="1800" dirty="0"/>
              <a:t>. UP)</a:t>
            </a:r>
          </a:p>
          <a:p>
            <a:pPr lvl="1"/>
            <a:r>
              <a:rPr lang="en-US" sz="1800" dirty="0"/>
              <a:t>Multi-operand addition in each round of SHA-1 and SHA-256</a:t>
            </a:r>
            <a:br>
              <a:rPr lang="en-US" sz="1800" dirty="0"/>
            </a:br>
            <a:r>
              <a:rPr lang="en-US" sz="1800" dirty="0"/>
              <a:t>(        blocks)</a:t>
            </a:r>
          </a:p>
          <a:p>
            <a:pPr lvl="1"/>
            <a:r>
              <a:rPr lang="en-US" sz="1800" dirty="0"/>
              <a:t>Popular encoding of multi-operand addition [Nossum2012] is not Arc-consistent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“Better” encoding vs “Better” propagation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B08CB-40A8-E042-830D-F9D27175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9108DA-1BDF-F44B-B006-C95C0A7BA416}"/>
              </a:ext>
            </a:extLst>
          </p:cNvPr>
          <p:cNvGrpSpPr/>
          <p:nvPr/>
        </p:nvGrpSpPr>
        <p:grpSpPr>
          <a:xfrm>
            <a:off x="1940633" y="4658936"/>
            <a:ext cx="310902" cy="279957"/>
            <a:chOff x="1914525" y="2671762"/>
            <a:chExt cx="1828800" cy="1800226"/>
          </a:xfrm>
          <a:solidFill>
            <a:schemeClr val="bg1"/>
          </a:solidFill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B0AC980-2F67-D24F-AE8A-09DB4247F96E}"/>
                </a:ext>
              </a:extLst>
            </p:cNvPr>
            <p:cNvSpPr/>
            <p:nvPr/>
          </p:nvSpPr>
          <p:spPr>
            <a:xfrm>
              <a:off x="1914525" y="2671762"/>
              <a:ext cx="1828800" cy="1800226"/>
            </a:xfrm>
            <a:prstGeom prst="roundRect">
              <a:avLst>
                <a:gd name="adj" fmla="val 6349"/>
              </a:avLst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AC1FAE-7F71-864E-96C8-F8C55E35BDFC}"/>
                </a:ext>
              </a:extLst>
            </p:cNvPr>
            <p:cNvCxnSpPr>
              <a:stCxn id="7" idx="0"/>
              <a:endCxn id="7" idx="2"/>
            </p:cNvCxnSpPr>
            <p:nvPr/>
          </p:nvCxnSpPr>
          <p:spPr>
            <a:xfrm>
              <a:off x="2828925" y="2671762"/>
              <a:ext cx="0" cy="1800226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B87BC3-BD46-BA46-9FC1-AFF1B0A1AFF3}"/>
                </a:ext>
              </a:extLst>
            </p:cNvPr>
            <p:cNvCxnSpPr>
              <a:stCxn id="7" idx="3"/>
              <a:endCxn id="7" idx="1"/>
            </p:cNvCxnSpPr>
            <p:nvPr/>
          </p:nvCxnSpPr>
          <p:spPr>
            <a:xfrm flipH="1">
              <a:off x="1914525" y="3571875"/>
              <a:ext cx="1828800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36B618-9614-FB45-A771-5EB5F2C80474}"/>
              </a:ext>
            </a:extLst>
          </p:cNvPr>
          <p:cNvGrpSpPr/>
          <p:nvPr/>
        </p:nvGrpSpPr>
        <p:grpSpPr>
          <a:xfrm>
            <a:off x="7943015" y="2009183"/>
            <a:ext cx="3033229" cy="2599649"/>
            <a:chOff x="605882" y="1799351"/>
            <a:chExt cx="5623061" cy="437499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F947AD3-B462-BA44-A311-84B97F51F80F}"/>
                </a:ext>
              </a:extLst>
            </p:cNvPr>
            <p:cNvSpPr/>
            <p:nvPr/>
          </p:nvSpPr>
          <p:spPr>
            <a:xfrm>
              <a:off x="3700831" y="3567289"/>
              <a:ext cx="1715911" cy="4967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16 rounds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800B03A-2D4F-BF48-9634-EEF15D37317E}"/>
                </a:ext>
              </a:extLst>
            </p:cNvPr>
            <p:cNvSpPr/>
            <p:nvPr/>
          </p:nvSpPr>
          <p:spPr>
            <a:xfrm>
              <a:off x="3700831" y="4588173"/>
              <a:ext cx="1715911" cy="4967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16 rounds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B31704-AD7A-5842-8C59-8D689B51943F}"/>
                </a:ext>
              </a:extLst>
            </p:cNvPr>
            <p:cNvSpPr/>
            <p:nvPr/>
          </p:nvSpPr>
          <p:spPr>
            <a:xfrm>
              <a:off x="3700831" y="5677635"/>
              <a:ext cx="1715911" cy="4967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16 rounds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813069D-CBEA-D840-8FB9-375FB77991F5}"/>
                </a:ext>
              </a:extLst>
            </p:cNvPr>
            <p:cNvCxnSpPr>
              <a:stCxn id="82" idx="3"/>
              <a:endCxn id="69" idx="1"/>
            </p:cNvCxnSpPr>
            <p:nvPr/>
          </p:nvCxnSpPr>
          <p:spPr>
            <a:xfrm>
              <a:off x="3011311" y="3815645"/>
              <a:ext cx="689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95A804F-8BA8-4946-A267-B87B231AD169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3091920" y="4836529"/>
              <a:ext cx="6089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C42CED3-2C10-6049-975D-A306FD2E0D4A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3091920" y="5925990"/>
              <a:ext cx="608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A364EF4-E53F-444B-B25A-A9438199A6F2}"/>
                    </a:ext>
                  </a:extLst>
                </p:cNvPr>
                <p:cNvSpPr txBox="1"/>
                <p:nvPr/>
              </p:nvSpPr>
              <p:spPr>
                <a:xfrm>
                  <a:off x="5855337" y="3689155"/>
                  <a:ext cx="322285" cy="2432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A364EF4-E53F-444B-B25A-A9438199A6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337" y="3689155"/>
                  <a:ext cx="322285" cy="243202"/>
                </a:xfrm>
                <a:prstGeom prst="rect">
                  <a:avLst/>
                </a:prstGeom>
                <a:blipFill>
                  <a:blip r:embed="rId3"/>
                  <a:stretch>
                    <a:fillRect r="-40000" b="-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5C1581B-68F7-BE40-9161-9C8A8D9FE5AA}"/>
                    </a:ext>
                  </a:extLst>
                </p:cNvPr>
                <p:cNvSpPr txBox="1"/>
                <p:nvPr/>
              </p:nvSpPr>
              <p:spPr>
                <a:xfrm>
                  <a:off x="5855213" y="4712794"/>
                  <a:ext cx="373730" cy="2432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5C1581B-68F7-BE40-9161-9C8A8D9FE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213" y="4712794"/>
                  <a:ext cx="373730" cy="243202"/>
                </a:xfrm>
                <a:prstGeom prst="rect">
                  <a:avLst/>
                </a:prstGeom>
                <a:blipFill>
                  <a:blip r:embed="rId4"/>
                  <a:stretch>
                    <a:fillRect r="-41176" b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7AB63ED-A290-6240-9631-D6074BA9AB84}"/>
                    </a:ext>
                  </a:extLst>
                </p:cNvPr>
                <p:cNvSpPr txBox="1"/>
                <p:nvPr/>
              </p:nvSpPr>
              <p:spPr>
                <a:xfrm>
                  <a:off x="5849783" y="5804389"/>
                  <a:ext cx="377087" cy="2432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7AB63ED-A290-6240-9631-D6074BA9AB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783" y="5804389"/>
                  <a:ext cx="377087" cy="243202"/>
                </a:xfrm>
                <a:prstGeom prst="rect">
                  <a:avLst/>
                </a:prstGeom>
                <a:blipFill>
                  <a:blip r:embed="rId5"/>
                  <a:stretch>
                    <a:fillRect r="-41176" b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996088D-740D-494E-85C3-8869D6EBA10F}"/>
                </a:ext>
              </a:extLst>
            </p:cNvPr>
            <p:cNvSpPr/>
            <p:nvPr/>
          </p:nvSpPr>
          <p:spPr>
            <a:xfrm>
              <a:off x="3700831" y="2516580"/>
              <a:ext cx="1715911" cy="4967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</a:t>
              </a:r>
              <a:r>
                <a:rPr lang="en-US" sz="1100" baseline="-25000" dirty="0"/>
                <a:t>64</a:t>
              </a:r>
              <a:r>
                <a:rPr lang="en-US" sz="1100" dirty="0"/>
                <a:t> … W</a:t>
              </a:r>
              <a:r>
                <a:rPr lang="en-US" sz="1100" baseline="-25000" dirty="0"/>
                <a:t>79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AADF75A-7C6B-EA45-AA2C-BCAB32B3262B}"/>
                </a:ext>
              </a:extLst>
            </p:cNvPr>
            <p:cNvCxnSpPr>
              <a:cxnSpLocks/>
              <a:stCxn id="69" idx="3"/>
              <a:endCxn id="75" idx="1"/>
            </p:cNvCxnSpPr>
            <p:nvPr/>
          </p:nvCxnSpPr>
          <p:spPr>
            <a:xfrm flipV="1">
              <a:off x="5416742" y="3810756"/>
              <a:ext cx="438595" cy="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21CC247-741E-7140-BFFA-8EC7C90F21C0}"/>
                </a:ext>
              </a:extLst>
            </p:cNvPr>
            <p:cNvCxnSpPr>
              <a:cxnSpLocks/>
              <a:stCxn id="70" idx="3"/>
              <a:endCxn id="76" idx="1"/>
            </p:cNvCxnSpPr>
            <p:nvPr/>
          </p:nvCxnSpPr>
          <p:spPr>
            <a:xfrm flipV="1">
              <a:off x="5416742" y="4834395"/>
              <a:ext cx="438471" cy="2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92F8FD9-9A79-2646-AD89-CDF9BECCC997}"/>
                </a:ext>
              </a:extLst>
            </p:cNvPr>
            <p:cNvCxnSpPr>
              <a:cxnSpLocks/>
              <a:stCxn id="71" idx="3"/>
              <a:endCxn id="77" idx="1"/>
            </p:cNvCxnSpPr>
            <p:nvPr/>
          </p:nvCxnSpPr>
          <p:spPr>
            <a:xfrm flipV="1">
              <a:off x="5416742" y="5925989"/>
              <a:ext cx="43304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37D8C7B-E96E-B141-B3F4-46198A8BF4B5}"/>
                </a:ext>
              </a:extLst>
            </p:cNvPr>
            <p:cNvSpPr/>
            <p:nvPr/>
          </p:nvSpPr>
          <p:spPr>
            <a:xfrm>
              <a:off x="1295400" y="3567289"/>
              <a:ext cx="1715911" cy="496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64 rounds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4683D54-BA9A-5343-8400-842A62A2BD71}"/>
                </a:ext>
              </a:extLst>
            </p:cNvPr>
            <p:cNvSpPr/>
            <p:nvPr/>
          </p:nvSpPr>
          <p:spPr>
            <a:xfrm>
              <a:off x="1295399" y="2516580"/>
              <a:ext cx="1715911" cy="496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-25000" dirty="0"/>
                <a:t>0</a:t>
              </a:r>
              <a:r>
                <a:rPr lang="en-US" sz="1200" dirty="0"/>
                <a:t> … W</a:t>
              </a:r>
              <a:r>
                <a:rPr lang="en-US" sz="1200" baseline="-25000" dirty="0"/>
                <a:t>63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2FA8FC9-FF51-2045-BA43-29768BF5A220}"/>
                </a:ext>
              </a:extLst>
            </p:cNvPr>
            <p:cNvCxnSpPr>
              <a:stCxn id="83" idx="2"/>
              <a:endCxn id="82" idx="0"/>
            </p:cNvCxnSpPr>
            <p:nvPr/>
          </p:nvCxnSpPr>
          <p:spPr>
            <a:xfrm>
              <a:off x="2153355" y="3013291"/>
              <a:ext cx="1" cy="553998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dk1">
                  <a:alpha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A902678-809A-E44E-9495-B784003F067D}"/>
                </a:ext>
              </a:extLst>
            </p:cNvPr>
            <p:cNvSpPr txBox="1"/>
            <p:nvPr/>
          </p:nvSpPr>
          <p:spPr>
            <a:xfrm>
              <a:off x="605882" y="3630975"/>
              <a:ext cx="689515" cy="466166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IV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33A27CE-C2FD-B242-975F-0E44084B0820}"/>
                </a:ext>
              </a:extLst>
            </p:cNvPr>
            <p:cNvCxnSpPr/>
            <p:nvPr/>
          </p:nvCxnSpPr>
          <p:spPr>
            <a:xfrm>
              <a:off x="4558786" y="3014473"/>
              <a:ext cx="1" cy="55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r 86">
              <a:extLst>
                <a:ext uri="{FF2B5EF4-FFF2-40B4-BE49-F238E27FC236}">
                  <a16:creationId xmlns:a16="http://schemas.microsoft.com/office/drawing/2014/main" id="{8A991280-E555-5641-A09E-CD4DB44D5A3B}"/>
                </a:ext>
              </a:extLst>
            </p:cNvPr>
            <p:cNvSpPr/>
            <p:nvPr/>
          </p:nvSpPr>
          <p:spPr>
            <a:xfrm>
              <a:off x="3188084" y="4684127"/>
              <a:ext cx="293512" cy="304800"/>
            </a:xfrm>
            <a:prstGeom prst="flowChar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r 87">
              <a:extLst>
                <a:ext uri="{FF2B5EF4-FFF2-40B4-BE49-F238E27FC236}">
                  <a16:creationId xmlns:a16="http://schemas.microsoft.com/office/drawing/2014/main" id="{D13B8A93-892C-E34D-874D-CA5681414F15}"/>
                </a:ext>
              </a:extLst>
            </p:cNvPr>
            <p:cNvSpPr/>
            <p:nvPr/>
          </p:nvSpPr>
          <p:spPr>
            <a:xfrm>
              <a:off x="3188084" y="5776280"/>
              <a:ext cx="293512" cy="304800"/>
            </a:xfrm>
            <a:prstGeom prst="flowChar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A9E5787-3A3E-E24D-9019-C5959B430579}"/>
                    </a:ext>
                  </a:extLst>
                </p:cNvPr>
                <p:cNvSpPr txBox="1"/>
                <p:nvPr/>
              </p:nvSpPr>
              <p:spPr>
                <a:xfrm>
                  <a:off x="3101090" y="4134763"/>
                  <a:ext cx="351005" cy="2432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A9E5787-3A3E-E24D-9019-C5959B43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1090" y="4134763"/>
                  <a:ext cx="351005" cy="243201"/>
                </a:xfrm>
                <a:prstGeom prst="rect">
                  <a:avLst/>
                </a:prstGeom>
                <a:blipFill>
                  <a:blip r:embed="rId6"/>
                  <a:stretch>
                    <a:fillRect r="-37500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31E9482-21A5-814C-97CF-203BEB2A48D7}"/>
                    </a:ext>
                  </a:extLst>
                </p:cNvPr>
                <p:cNvSpPr txBox="1"/>
                <p:nvPr/>
              </p:nvSpPr>
              <p:spPr>
                <a:xfrm>
                  <a:off x="3091920" y="5196594"/>
                  <a:ext cx="354363" cy="2432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31E9482-21A5-814C-97CF-203BEB2A48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920" y="5196594"/>
                  <a:ext cx="354363" cy="243201"/>
                </a:xfrm>
                <a:prstGeom prst="rect">
                  <a:avLst/>
                </a:prstGeom>
                <a:blipFill>
                  <a:blip r:embed="rId7"/>
                  <a:stretch>
                    <a:fillRect r="-37500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A887235-8F11-6A4E-9F1F-A58F72F7A990}"/>
                </a:ext>
              </a:extLst>
            </p:cNvPr>
            <p:cNvCxnSpPr>
              <a:stCxn id="89" idx="2"/>
              <a:endCxn id="87" idx="0"/>
            </p:cNvCxnSpPr>
            <p:nvPr/>
          </p:nvCxnSpPr>
          <p:spPr>
            <a:xfrm>
              <a:off x="3276593" y="4377964"/>
              <a:ext cx="58248" cy="306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DAF07F3-3577-7642-86F8-E0BC69638BAC}"/>
                </a:ext>
              </a:extLst>
            </p:cNvPr>
            <p:cNvCxnSpPr>
              <a:stCxn id="90" idx="2"/>
              <a:endCxn id="88" idx="0"/>
            </p:cNvCxnSpPr>
            <p:nvPr/>
          </p:nvCxnSpPr>
          <p:spPr>
            <a:xfrm>
              <a:off x="3269102" y="5439795"/>
              <a:ext cx="65739" cy="336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E3334E4-F6F7-8D4C-A7DD-CC1857C7911C}"/>
                </a:ext>
              </a:extLst>
            </p:cNvPr>
            <p:cNvCxnSpPr/>
            <p:nvPr/>
          </p:nvCxnSpPr>
          <p:spPr>
            <a:xfrm>
              <a:off x="3101090" y="3815643"/>
              <a:ext cx="0" cy="2110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93">
              <a:extLst>
                <a:ext uri="{FF2B5EF4-FFF2-40B4-BE49-F238E27FC236}">
                  <a16:creationId xmlns:a16="http://schemas.microsoft.com/office/drawing/2014/main" id="{6DF11BAE-C301-954E-A8A7-11742854108F}"/>
                </a:ext>
              </a:extLst>
            </p:cNvPr>
            <p:cNvCxnSpPr>
              <a:stCxn id="78" idx="0"/>
              <a:endCxn id="83" idx="0"/>
            </p:cNvCxnSpPr>
            <p:nvPr/>
          </p:nvCxnSpPr>
          <p:spPr>
            <a:xfrm rot="16200000" flipV="1">
              <a:off x="3356071" y="1313864"/>
              <a:ext cx="12700" cy="2405432"/>
            </a:xfrm>
            <a:prstGeom prst="curvedConnector3">
              <a:avLst>
                <a:gd name="adj1" fmla="val 29555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C9AC196-8FC6-F545-B678-87E28CFEFC7B}"/>
                </a:ext>
              </a:extLst>
            </p:cNvPr>
            <p:cNvSpPr txBox="1"/>
            <p:nvPr/>
          </p:nvSpPr>
          <p:spPr>
            <a:xfrm>
              <a:off x="2669369" y="1799351"/>
              <a:ext cx="1553827" cy="216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Message recovery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9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699E-10F6-564D-A2CF-AEF1A2FF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Callbacks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99170-5452-6146-94C5-2FC2CAF17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Conflict analysis</a:t>
                </a:r>
              </a:p>
              <a:p>
                <a:pPr lvl="1"/>
                <a:r>
                  <a:rPr lang="en-US" sz="1900" dirty="0"/>
                  <a:t>As soon as the variables corresponding to message words are set:</a:t>
                </a:r>
              </a:p>
              <a:p>
                <a:pPr lvl="1"/>
                <a:r>
                  <a:rPr lang="en-US" sz="1900" dirty="0"/>
                  <a:t>Recovers the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19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Runs the hash function in forward direction and match with the correct output</a:t>
                </a:r>
              </a:p>
              <a:p>
                <a:pPr lvl="1"/>
                <a:r>
                  <a:rPr lang="en-US" sz="1900" dirty="0"/>
                  <a:t>No match: block the spurious solution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99170-5452-6146-94C5-2FC2CAF17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5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2FB76-5962-924F-BEF1-E3B403FB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B5FD5-7ED7-EE40-9AC5-7407F7266569}"/>
              </a:ext>
            </a:extLst>
          </p:cNvPr>
          <p:cNvSpPr/>
          <p:nvPr/>
        </p:nvSpPr>
        <p:spPr>
          <a:xfrm>
            <a:off x="8295058" y="5049225"/>
            <a:ext cx="1114527" cy="314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16 rounds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771A7-11DA-E84E-ACEB-86FE5559D8D3}"/>
              </a:ext>
            </a:extLst>
          </p:cNvPr>
          <p:cNvSpPr/>
          <p:nvPr/>
        </p:nvSpPr>
        <p:spPr>
          <a:xfrm>
            <a:off x="8295058" y="5695708"/>
            <a:ext cx="1114527" cy="31454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16 rounds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D6CDA-37FC-6641-8E69-3831DBD409C3}"/>
              </a:ext>
            </a:extLst>
          </p:cNvPr>
          <p:cNvSpPr/>
          <p:nvPr/>
        </p:nvSpPr>
        <p:spPr>
          <a:xfrm>
            <a:off x="8295058" y="6385620"/>
            <a:ext cx="1114527" cy="31454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16 round</a:t>
            </a:r>
            <a:r>
              <a:rPr lang="en-US" dirty="0"/>
              <a:t>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05F31B-59DE-6C4F-A517-6940685195B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757160" y="5206498"/>
            <a:ext cx="537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C37D1C-B21E-DB4E-ABC7-FFAF5255632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899555" y="5852982"/>
            <a:ext cx="395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FC693A-2660-0D49-9712-762943C7E96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899555" y="6542892"/>
            <a:ext cx="3955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B58622-7BCC-274D-AE86-DCB5F225615D}"/>
                  </a:ext>
                </a:extLst>
              </p:cNvPr>
              <p:cNvSpPr txBox="1"/>
              <p:nvPr/>
            </p:nvSpPr>
            <p:spPr>
              <a:xfrm>
                <a:off x="9694383" y="5089556"/>
                <a:ext cx="275291" cy="23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B58622-7BCC-274D-AE86-DCB5F225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383" y="5089556"/>
                <a:ext cx="275291" cy="233883"/>
              </a:xfrm>
              <a:prstGeom prst="rect">
                <a:avLst/>
              </a:prstGeom>
              <a:blipFill>
                <a:blip r:embed="rId3"/>
                <a:stretch>
                  <a:fillRect r="-21739" b="-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440A05-BB3B-8D40-94FB-96E4328F9904}"/>
                  </a:ext>
                </a:extLst>
              </p:cNvPr>
              <p:cNvSpPr txBox="1"/>
              <p:nvPr/>
            </p:nvSpPr>
            <p:spPr>
              <a:xfrm>
                <a:off x="9694383" y="5736039"/>
                <a:ext cx="328391" cy="23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440A05-BB3B-8D40-94FB-96E4328F9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383" y="5736039"/>
                <a:ext cx="328391" cy="233883"/>
              </a:xfrm>
              <a:prstGeom prst="rect">
                <a:avLst/>
              </a:prstGeom>
              <a:blipFill>
                <a:blip r:embed="rId4"/>
                <a:stretch>
                  <a:fillRect r="-14815" b="-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D211D1-7D41-B24D-A0E8-F15C4A93A8A6}"/>
                  </a:ext>
                </a:extLst>
              </p:cNvPr>
              <p:cNvSpPr txBox="1"/>
              <p:nvPr/>
            </p:nvSpPr>
            <p:spPr>
              <a:xfrm>
                <a:off x="9690188" y="6425951"/>
                <a:ext cx="331848" cy="23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D211D1-7D41-B24D-A0E8-F15C4A93A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88" y="6425951"/>
                <a:ext cx="331848" cy="233883"/>
              </a:xfrm>
              <a:prstGeom prst="rect">
                <a:avLst/>
              </a:prstGeom>
              <a:blipFill>
                <a:blip r:embed="rId5"/>
                <a:stretch>
                  <a:fillRect r="-14815" b="-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B422E31-895C-8D41-80D2-5F72C4C08668}"/>
              </a:ext>
            </a:extLst>
          </p:cNvPr>
          <p:cNvSpPr/>
          <p:nvPr/>
        </p:nvSpPr>
        <p:spPr>
          <a:xfrm>
            <a:off x="8295058" y="4383854"/>
            <a:ext cx="1114527" cy="314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64</a:t>
            </a:r>
            <a:r>
              <a:rPr lang="en-US" sz="1400" dirty="0"/>
              <a:t> … W</a:t>
            </a:r>
            <a:r>
              <a:rPr lang="en-US" sz="1400" baseline="-25000" dirty="0"/>
              <a:t>79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666E89-984F-294D-9BF2-11D092C081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409585" y="5206497"/>
            <a:ext cx="284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0D605B-6BC9-4842-803F-475467296596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9409585" y="5852981"/>
            <a:ext cx="2847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9A93C0-F04D-0F41-9FD8-D1E41903FD75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9409585" y="6542892"/>
            <a:ext cx="2806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43A19-7A72-E446-AF73-86381FEA3FC7}"/>
              </a:ext>
            </a:extLst>
          </p:cNvPr>
          <p:cNvSpPr/>
          <p:nvPr/>
        </p:nvSpPr>
        <p:spPr>
          <a:xfrm>
            <a:off x="6093386" y="5036620"/>
            <a:ext cx="1114527" cy="31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80 rounds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08F415-71B3-3749-A5F2-F6708F4FDE99}"/>
              </a:ext>
            </a:extLst>
          </p:cNvPr>
          <p:cNvSpPr/>
          <p:nvPr/>
        </p:nvSpPr>
        <p:spPr>
          <a:xfrm>
            <a:off x="6092952" y="4406989"/>
            <a:ext cx="1114527" cy="31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0</a:t>
            </a:r>
            <a:r>
              <a:rPr lang="en-US" sz="1400" dirty="0"/>
              <a:t> … W</a:t>
            </a:r>
            <a:r>
              <a:rPr lang="en-US" sz="1400" baseline="-25000" dirty="0"/>
              <a:t>79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617A8E-56DF-C543-A6BB-0C46CFA6494A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>
            <a:off x="6650216" y="4721535"/>
            <a:ext cx="434" cy="31508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39D4C3-8DB7-BD44-BE0B-8F83CF99BBDB}"/>
              </a:ext>
            </a:extLst>
          </p:cNvPr>
          <p:cNvSpPr txBox="1"/>
          <p:nvPr/>
        </p:nvSpPr>
        <p:spPr>
          <a:xfrm>
            <a:off x="5640961" y="5089556"/>
            <a:ext cx="344624" cy="26161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IV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8B0EBF-C432-DE4D-BD4C-8711C7014288}"/>
              </a:ext>
            </a:extLst>
          </p:cNvPr>
          <p:cNvCxnSpPr>
            <a:cxnSpLocks/>
          </p:cNvCxnSpPr>
          <p:nvPr/>
        </p:nvCxnSpPr>
        <p:spPr>
          <a:xfrm>
            <a:off x="8852321" y="4699149"/>
            <a:ext cx="1" cy="3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r 26">
            <a:extLst>
              <a:ext uri="{FF2B5EF4-FFF2-40B4-BE49-F238E27FC236}">
                <a16:creationId xmlns:a16="http://schemas.microsoft.com/office/drawing/2014/main" id="{71151DF0-EC8D-9247-842B-2B441D181F67}"/>
              </a:ext>
            </a:extLst>
          </p:cNvPr>
          <p:cNvSpPr/>
          <p:nvPr/>
        </p:nvSpPr>
        <p:spPr>
          <a:xfrm>
            <a:off x="7962016" y="5756472"/>
            <a:ext cx="190643" cy="193017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r 27">
            <a:extLst>
              <a:ext uri="{FF2B5EF4-FFF2-40B4-BE49-F238E27FC236}">
                <a16:creationId xmlns:a16="http://schemas.microsoft.com/office/drawing/2014/main" id="{515214AF-473F-DB4F-8ED4-9C4522D84970}"/>
              </a:ext>
            </a:extLst>
          </p:cNvPr>
          <p:cNvSpPr/>
          <p:nvPr/>
        </p:nvSpPr>
        <p:spPr>
          <a:xfrm>
            <a:off x="7962016" y="6448087"/>
            <a:ext cx="190643" cy="193017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55454F-7499-7D42-97B0-38E597A2ADCC}"/>
                  </a:ext>
                </a:extLst>
              </p:cNvPr>
              <p:cNvSpPr txBox="1"/>
              <p:nvPr/>
            </p:nvSpPr>
            <p:spPr>
              <a:xfrm>
                <a:off x="7905511" y="5332383"/>
                <a:ext cx="303653" cy="23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55454F-7499-7D42-97B0-38E597A2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511" y="5332383"/>
                <a:ext cx="303653" cy="233883"/>
              </a:xfrm>
              <a:prstGeom prst="rect">
                <a:avLst/>
              </a:prstGeom>
              <a:blipFill>
                <a:blip r:embed="rId6"/>
                <a:stretch>
                  <a:fillRect r="-16000" b="-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F44229-CC0B-0646-91CD-6BD7CC3F17A5}"/>
                  </a:ext>
                </a:extLst>
              </p:cNvPr>
              <p:cNvSpPr txBox="1"/>
              <p:nvPr/>
            </p:nvSpPr>
            <p:spPr>
              <a:xfrm>
                <a:off x="7899555" y="6020036"/>
                <a:ext cx="307110" cy="23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F44229-CC0B-0646-91CD-6BD7CC3F1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555" y="6020036"/>
                <a:ext cx="307110" cy="233883"/>
              </a:xfrm>
              <a:prstGeom prst="rect">
                <a:avLst/>
              </a:prstGeom>
              <a:blipFill>
                <a:blip r:embed="rId7"/>
                <a:stretch>
                  <a:fillRect r="-16000" b="-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70A77F-B44E-A645-B6F3-6651D4D1159D}"/>
              </a:ext>
            </a:extLst>
          </p:cNvPr>
          <p:cNvCxnSpPr>
            <a:stCxn id="29" idx="2"/>
            <a:endCxn id="27" idx="0"/>
          </p:cNvCxnSpPr>
          <p:nvPr/>
        </p:nvCxnSpPr>
        <p:spPr>
          <a:xfrm>
            <a:off x="8057338" y="5566266"/>
            <a:ext cx="0" cy="19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62C88B-6B7E-1040-99BD-FF9D5D0D74CA}"/>
              </a:ext>
            </a:extLst>
          </p:cNvPr>
          <p:cNvCxnSpPr>
            <a:stCxn id="30" idx="2"/>
            <a:endCxn id="28" idx="0"/>
          </p:cNvCxnSpPr>
          <p:nvPr/>
        </p:nvCxnSpPr>
        <p:spPr>
          <a:xfrm>
            <a:off x="8053110" y="6253919"/>
            <a:ext cx="4228" cy="19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F4A191-CC06-594A-83EE-AD49CCB7EC27}"/>
              </a:ext>
            </a:extLst>
          </p:cNvPr>
          <p:cNvCxnSpPr>
            <a:cxnSpLocks/>
          </p:cNvCxnSpPr>
          <p:nvPr/>
        </p:nvCxnSpPr>
        <p:spPr>
          <a:xfrm>
            <a:off x="7905511" y="5206497"/>
            <a:ext cx="0" cy="133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BA93BDE-F8B6-8447-9AA5-7ACD7B3A96C5}"/>
              </a:ext>
            </a:extLst>
          </p:cNvPr>
          <p:cNvCxnSpPr>
            <a:stCxn id="16" idx="0"/>
            <a:endCxn id="23" idx="0"/>
          </p:cNvCxnSpPr>
          <p:nvPr/>
        </p:nvCxnSpPr>
        <p:spPr>
          <a:xfrm rot="16200000" flipH="1" flipV="1">
            <a:off x="7739701" y="3294368"/>
            <a:ext cx="23135" cy="2202106"/>
          </a:xfrm>
          <a:prstGeom prst="curvedConnector3">
            <a:avLst>
              <a:gd name="adj1" fmla="val -988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0E48A4-EED3-1D4E-AC2D-DBC892FCCD63}"/>
              </a:ext>
            </a:extLst>
          </p:cNvPr>
          <p:cNvSpPr txBox="1"/>
          <p:nvPr/>
        </p:nvSpPr>
        <p:spPr>
          <a:xfrm>
            <a:off x="7394930" y="3866686"/>
            <a:ext cx="1009249" cy="175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Message recovery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564FBE-1F8C-AF4B-BB4A-1926E33B0218}"/>
              </a:ext>
            </a:extLst>
          </p:cNvPr>
          <p:cNvSpPr txBox="1"/>
          <p:nvPr/>
        </p:nvSpPr>
        <p:spPr>
          <a:xfrm>
            <a:off x="6495188" y="582860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BA75B2-70A3-DD43-BB7B-74C958597085}"/>
              </a:ext>
            </a:extLst>
          </p:cNvPr>
          <p:cNvCxnSpPr>
            <a:stCxn id="20" idx="2"/>
            <a:endCxn id="49" idx="0"/>
          </p:cNvCxnSpPr>
          <p:nvPr/>
        </p:nvCxnSpPr>
        <p:spPr>
          <a:xfrm>
            <a:off x="6650650" y="5351166"/>
            <a:ext cx="7403" cy="477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AA114AA6-7C15-2D49-B84C-913BD301CDC0}"/>
              </a:ext>
            </a:extLst>
          </p:cNvPr>
          <p:cNvSpPr/>
          <p:nvPr/>
        </p:nvSpPr>
        <p:spPr>
          <a:xfrm>
            <a:off x="5471159" y="3638483"/>
            <a:ext cx="3381162" cy="2747077"/>
          </a:xfrm>
          <a:custGeom>
            <a:avLst/>
            <a:gdLst>
              <a:gd name="connsiteX0" fmla="*/ 3048000 w 3230880"/>
              <a:gd name="connsiteY0" fmla="*/ 247717 h 2747077"/>
              <a:gd name="connsiteX1" fmla="*/ 3048000 w 3230880"/>
              <a:gd name="connsiteY1" fmla="*/ 247717 h 2747077"/>
              <a:gd name="connsiteX2" fmla="*/ 2788920 w 3230880"/>
              <a:gd name="connsiteY2" fmla="*/ 415357 h 2747077"/>
              <a:gd name="connsiteX3" fmla="*/ 2682240 w 3230880"/>
              <a:gd name="connsiteY3" fmla="*/ 506797 h 2747077"/>
              <a:gd name="connsiteX4" fmla="*/ 2590800 w 3230880"/>
              <a:gd name="connsiteY4" fmla="*/ 567757 h 2747077"/>
              <a:gd name="connsiteX5" fmla="*/ 2545080 w 3230880"/>
              <a:gd name="connsiteY5" fmla="*/ 628717 h 2747077"/>
              <a:gd name="connsiteX6" fmla="*/ 2438400 w 3230880"/>
              <a:gd name="connsiteY6" fmla="*/ 720157 h 2747077"/>
              <a:gd name="connsiteX7" fmla="*/ 2392680 w 3230880"/>
              <a:gd name="connsiteY7" fmla="*/ 750637 h 2747077"/>
              <a:gd name="connsiteX8" fmla="*/ 2301240 w 3230880"/>
              <a:gd name="connsiteY8" fmla="*/ 872557 h 2747077"/>
              <a:gd name="connsiteX9" fmla="*/ 2209800 w 3230880"/>
              <a:gd name="connsiteY9" fmla="*/ 994477 h 2747077"/>
              <a:gd name="connsiteX10" fmla="*/ 2194560 w 3230880"/>
              <a:gd name="connsiteY10" fmla="*/ 1055437 h 2747077"/>
              <a:gd name="connsiteX11" fmla="*/ 2179320 w 3230880"/>
              <a:gd name="connsiteY11" fmla="*/ 1101157 h 2747077"/>
              <a:gd name="connsiteX12" fmla="*/ 2164080 w 3230880"/>
              <a:gd name="connsiteY12" fmla="*/ 1177357 h 2747077"/>
              <a:gd name="connsiteX13" fmla="*/ 2133600 w 3230880"/>
              <a:gd name="connsiteY13" fmla="*/ 1223077 h 2747077"/>
              <a:gd name="connsiteX14" fmla="*/ 2087880 w 3230880"/>
              <a:gd name="connsiteY14" fmla="*/ 1375477 h 2747077"/>
              <a:gd name="connsiteX15" fmla="*/ 2072640 w 3230880"/>
              <a:gd name="connsiteY15" fmla="*/ 1421197 h 2747077"/>
              <a:gd name="connsiteX16" fmla="*/ 2042160 w 3230880"/>
              <a:gd name="connsiteY16" fmla="*/ 1588837 h 2747077"/>
              <a:gd name="connsiteX17" fmla="*/ 2026920 w 3230880"/>
              <a:gd name="connsiteY17" fmla="*/ 1786957 h 2747077"/>
              <a:gd name="connsiteX18" fmla="*/ 2011680 w 3230880"/>
              <a:gd name="connsiteY18" fmla="*/ 1863157 h 2747077"/>
              <a:gd name="connsiteX19" fmla="*/ 1981200 w 3230880"/>
              <a:gd name="connsiteY19" fmla="*/ 2046037 h 2747077"/>
              <a:gd name="connsiteX20" fmla="*/ 1920240 w 3230880"/>
              <a:gd name="connsiteY20" fmla="*/ 2305117 h 2747077"/>
              <a:gd name="connsiteX21" fmla="*/ 1828800 w 3230880"/>
              <a:gd name="connsiteY21" fmla="*/ 2427037 h 2747077"/>
              <a:gd name="connsiteX22" fmla="*/ 1600200 w 3230880"/>
              <a:gd name="connsiteY22" fmla="*/ 2640397 h 2747077"/>
              <a:gd name="connsiteX23" fmla="*/ 1493520 w 3230880"/>
              <a:gd name="connsiteY23" fmla="*/ 2701357 h 2747077"/>
              <a:gd name="connsiteX24" fmla="*/ 1341120 w 3230880"/>
              <a:gd name="connsiteY24" fmla="*/ 2731837 h 2747077"/>
              <a:gd name="connsiteX25" fmla="*/ 1264920 w 3230880"/>
              <a:gd name="connsiteY25" fmla="*/ 2747077 h 2747077"/>
              <a:gd name="connsiteX26" fmla="*/ 899160 w 3230880"/>
              <a:gd name="connsiteY26" fmla="*/ 2731837 h 2747077"/>
              <a:gd name="connsiteX27" fmla="*/ 807720 w 3230880"/>
              <a:gd name="connsiteY27" fmla="*/ 2686117 h 2747077"/>
              <a:gd name="connsiteX28" fmla="*/ 731520 w 3230880"/>
              <a:gd name="connsiteY28" fmla="*/ 2640397 h 2747077"/>
              <a:gd name="connsiteX29" fmla="*/ 609600 w 3230880"/>
              <a:gd name="connsiteY29" fmla="*/ 2548957 h 2747077"/>
              <a:gd name="connsiteX30" fmla="*/ 563880 w 3230880"/>
              <a:gd name="connsiteY30" fmla="*/ 2503237 h 2747077"/>
              <a:gd name="connsiteX31" fmla="*/ 457200 w 3230880"/>
              <a:gd name="connsiteY31" fmla="*/ 2442277 h 2747077"/>
              <a:gd name="connsiteX32" fmla="*/ 411480 w 3230880"/>
              <a:gd name="connsiteY32" fmla="*/ 2411797 h 2747077"/>
              <a:gd name="connsiteX33" fmla="*/ 350520 w 3230880"/>
              <a:gd name="connsiteY33" fmla="*/ 2381317 h 2747077"/>
              <a:gd name="connsiteX34" fmla="*/ 304800 w 3230880"/>
              <a:gd name="connsiteY34" fmla="*/ 2335597 h 2747077"/>
              <a:gd name="connsiteX35" fmla="*/ 213360 w 3230880"/>
              <a:gd name="connsiteY35" fmla="*/ 2259397 h 2747077"/>
              <a:gd name="connsiteX36" fmla="*/ 106680 w 3230880"/>
              <a:gd name="connsiteY36" fmla="*/ 2076517 h 2747077"/>
              <a:gd name="connsiteX37" fmla="*/ 15240 w 3230880"/>
              <a:gd name="connsiteY37" fmla="*/ 1817437 h 2747077"/>
              <a:gd name="connsiteX38" fmla="*/ 0 w 3230880"/>
              <a:gd name="connsiteY38" fmla="*/ 1725997 h 2747077"/>
              <a:gd name="connsiteX39" fmla="*/ 45720 w 3230880"/>
              <a:gd name="connsiteY39" fmla="*/ 1421197 h 2747077"/>
              <a:gd name="connsiteX40" fmla="*/ 76200 w 3230880"/>
              <a:gd name="connsiteY40" fmla="*/ 1360237 h 2747077"/>
              <a:gd name="connsiteX41" fmla="*/ 91440 w 3230880"/>
              <a:gd name="connsiteY41" fmla="*/ 1314517 h 2747077"/>
              <a:gd name="connsiteX42" fmla="*/ 137160 w 3230880"/>
              <a:gd name="connsiteY42" fmla="*/ 1284037 h 2747077"/>
              <a:gd name="connsiteX43" fmla="*/ 198120 w 3230880"/>
              <a:gd name="connsiteY43" fmla="*/ 1192597 h 2747077"/>
              <a:gd name="connsiteX44" fmla="*/ 259080 w 3230880"/>
              <a:gd name="connsiteY44" fmla="*/ 1101157 h 2747077"/>
              <a:gd name="connsiteX45" fmla="*/ 350520 w 3230880"/>
              <a:gd name="connsiteY45" fmla="*/ 963997 h 2747077"/>
              <a:gd name="connsiteX46" fmla="*/ 381000 w 3230880"/>
              <a:gd name="connsiteY46" fmla="*/ 918277 h 2747077"/>
              <a:gd name="connsiteX47" fmla="*/ 441960 w 3230880"/>
              <a:gd name="connsiteY47" fmla="*/ 842077 h 2747077"/>
              <a:gd name="connsiteX48" fmla="*/ 487680 w 3230880"/>
              <a:gd name="connsiteY48" fmla="*/ 750637 h 2747077"/>
              <a:gd name="connsiteX49" fmla="*/ 579120 w 3230880"/>
              <a:gd name="connsiteY49" fmla="*/ 659197 h 2747077"/>
              <a:gd name="connsiteX50" fmla="*/ 609600 w 3230880"/>
              <a:gd name="connsiteY50" fmla="*/ 613477 h 2747077"/>
              <a:gd name="connsiteX51" fmla="*/ 701040 w 3230880"/>
              <a:gd name="connsiteY51" fmla="*/ 537277 h 2747077"/>
              <a:gd name="connsiteX52" fmla="*/ 792480 w 3230880"/>
              <a:gd name="connsiteY52" fmla="*/ 506797 h 2747077"/>
              <a:gd name="connsiteX53" fmla="*/ 883920 w 3230880"/>
              <a:gd name="connsiteY53" fmla="*/ 461077 h 2747077"/>
              <a:gd name="connsiteX54" fmla="*/ 990600 w 3230880"/>
              <a:gd name="connsiteY54" fmla="*/ 415357 h 2747077"/>
              <a:gd name="connsiteX55" fmla="*/ 1097280 w 3230880"/>
              <a:gd name="connsiteY55" fmla="*/ 354397 h 2747077"/>
              <a:gd name="connsiteX56" fmla="*/ 1188720 w 3230880"/>
              <a:gd name="connsiteY56" fmla="*/ 293437 h 2747077"/>
              <a:gd name="connsiteX57" fmla="*/ 1325880 w 3230880"/>
              <a:gd name="connsiteY57" fmla="*/ 247717 h 2747077"/>
              <a:gd name="connsiteX58" fmla="*/ 1417320 w 3230880"/>
              <a:gd name="connsiteY58" fmla="*/ 217237 h 2747077"/>
              <a:gd name="connsiteX59" fmla="*/ 1478280 w 3230880"/>
              <a:gd name="connsiteY59" fmla="*/ 186757 h 2747077"/>
              <a:gd name="connsiteX60" fmla="*/ 1722120 w 3230880"/>
              <a:gd name="connsiteY60" fmla="*/ 125797 h 2747077"/>
              <a:gd name="connsiteX61" fmla="*/ 1828800 w 3230880"/>
              <a:gd name="connsiteY61" fmla="*/ 95317 h 2747077"/>
              <a:gd name="connsiteX62" fmla="*/ 2072640 w 3230880"/>
              <a:gd name="connsiteY62" fmla="*/ 49597 h 2747077"/>
              <a:gd name="connsiteX63" fmla="*/ 3185160 w 3230880"/>
              <a:gd name="connsiteY63" fmla="*/ 95317 h 2747077"/>
              <a:gd name="connsiteX64" fmla="*/ 3230880 w 3230880"/>
              <a:gd name="connsiteY64" fmla="*/ 125797 h 2747077"/>
              <a:gd name="connsiteX65" fmla="*/ 3215640 w 3230880"/>
              <a:gd name="connsiteY65" fmla="*/ 201997 h 2747077"/>
              <a:gd name="connsiteX66" fmla="*/ 3169920 w 3230880"/>
              <a:gd name="connsiteY66" fmla="*/ 217237 h 2747077"/>
              <a:gd name="connsiteX67" fmla="*/ 3048000 w 3230880"/>
              <a:gd name="connsiteY67" fmla="*/ 247717 h 27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230880" h="2747077">
                <a:moveTo>
                  <a:pt x="3048000" y="247717"/>
                </a:moveTo>
                <a:lnTo>
                  <a:pt x="3048000" y="247717"/>
                </a:lnTo>
                <a:cubicBezTo>
                  <a:pt x="2961640" y="303597"/>
                  <a:pt x="2872858" y="355901"/>
                  <a:pt x="2788920" y="415357"/>
                </a:cubicBezTo>
                <a:cubicBezTo>
                  <a:pt x="2750701" y="442429"/>
                  <a:pt x="2719363" y="478241"/>
                  <a:pt x="2682240" y="506797"/>
                </a:cubicBezTo>
                <a:cubicBezTo>
                  <a:pt x="2653204" y="529132"/>
                  <a:pt x="2618179" y="543420"/>
                  <a:pt x="2590800" y="567757"/>
                </a:cubicBezTo>
                <a:cubicBezTo>
                  <a:pt x="2571816" y="584632"/>
                  <a:pt x="2563041" y="610756"/>
                  <a:pt x="2545080" y="628717"/>
                </a:cubicBezTo>
                <a:cubicBezTo>
                  <a:pt x="2511962" y="661835"/>
                  <a:pt x="2474972" y="690899"/>
                  <a:pt x="2438400" y="720157"/>
                </a:cubicBezTo>
                <a:cubicBezTo>
                  <a:pt x="2424097" y="731599"/>
                  <a:pt x="2404933" y="737023"/>
                  <a:pt x="2392680" y="750637"/>
                </a:cubicBezTo>
                <a:cubicBezTo>
                  <a:pt x="2358697" y="788396"/>
                  <a:pt x="2332213" y="832292"/>
                  <a:pt x="2301240" y="872557"/>
                </a:cubicBezTo>
                <a:cubicBezTo>
                  <a:pt x="2210737" y="990210"/>
                  <a:pt x="2268515" y="906404"/>
                  <a:pt x="2209800" y="994477"/>
                </a:cubicBezTo>
                <a:cubicBezTo>
                  <a:pt x="2204720" y="1014797"/>
                  <a:pt x="2200314" y="1035298"/>
                  <a:pt x="2194560" y="1055437"/>
                </a:cubicBezTo>
                <a:cubicBezTo>
                  <a:pt x="2190147" y="1070883"/>
                  <a:pt x="2183216" y="1085572"/>
                  <a:pt x="2179320" y="1101157"/>
                </a:cubicBezTo>
                <a:cubicBezTo>
                  <a:pt x="2173038" y="1126287"/>
                  <a:pt x="2173175" y="1153103"/>
                  <a:pt x="2164080" y="1177357"/>
                </a:cubicBezTo>
                <a:cubicBezTo>
                  <a:pt x="2157649" y="1194507"/>
                  <a:pt x="2143760" y="1207837"/>
                  <a:pt x="2133600" y="1223077"/>
                </a:cubicBezTo>
                <a:cubicBezTo>
                  <a:pt x="2110568" y="1315206"/>
                  <a:pt x="2124984" y="1264166"/>
                  <a:pt x="2087880" y="1375477"/>
                </a:cubicBezTo>
                <a:cubicBezTo>
                  <a:pt x="2082800" y="1390717"/>
                  <a:pt x="2075281" y="1405351"/>
                  <a:pt x="2072640" y="1421197"/>
                </a:cubicBezTo>
                <a:cubicBezTo>
                  <a:pt x="2053142" y="1538188"/>
                  <a:pt x="2063460" y="1482337"/>
                  <a:pt x="2042160" y="1588837"/>
                </a:cubicBezTo>
                <a:cubicBezTo>
                  <a:pt x="2037080" y="1654877"/>
                  <a:pt x="2034234" y="1721127"/>
                  <a:pt x="2026920" y="1786957"/>
                </a:cubicBezTo>
                <a:cubicBezTo>
                  <a:pt x="2024059" y="1812702"/>
                  <a:pt x="2016182" y="1837648"/>
                  <a:pt x="2011680" y="1863157"/>
                </a:cubicBezTo>
                <a:cubicBezTo>
                  <a:pt x="2000940" y="1924017"/>
                  <a:pt x="1993320" y="1985436"/>
                  <a:pt x="1981200" y="2046037"/>
                </a:cubicBezTo>
                <a:cubicBezTo>
                  <a:pt x="1968520" y="2109435"/>
                  <a:pt x="1947067" y="2238049"/>
                  <a:pt x="1920240" y="2305117"/>
                </a:cubicBezTo>
                <a:cubicBezTo>
                  <a:pt x="1910785" y="2328755"/>
                  <a:pt x="1831821" y="2423815"/>
                  <a:pt x="1828800" y="2427037"/>
                </a:cubicBezTo>
                <a:cubicBezTo>
                  <a:pt x="1717471" y="2545788"/>
                  <a:pt x="1700509" y="2568748"/>
                  <a:pt x="1600200" y="2640397"/>
                </a:cubicBezTo>
                <a:cubicBezTo>
                  <a:pt x="1573935" y="2659158"/>
                  <a:pt x="1523285" y="2692853"/>
                  <a:pt x="1493520" y="2701357"/>
                </a:cubicBezTo>
                <a:cubicBezTo>
                  <a:pt x="1443707" y="2715589"/>
                  <a:pt x="1391920" y="2721677"/>
                  <a:pt x="1341120" y="2731837"/>
                </a:cubicBezTo>
                <a:lnTo>
                  <a:pt x="1264920" y="2747077"/>
                </a:lnTo>
                <a:cubicBezTo>
                  <a:pt x="1143000" y="2741997"/>
                  <a:pt x="1020115" y="2747964"/>
                  <a:pt x="899160" y="2731837"/>
                </a:cubicBezTo>
                <a:cubicBezTo>
                  <a:pt x="865381" y="2727333"/>
                  <a:pt x="837637" y="2702435"/>
                  <a:pt x="807720" y="2686117"/>
                </a:cubicBezTo>
                <a:cubicBezTo>
                  <a:pt x="781716" y="2671933"/>
                  <a:pt x="756639" y="2656096"/>
                  <a:pt x="731520" y="2640397"/>
                </a:cubicBezTo>
                <a:cubicBezTo>
                  <a:pt x="686154" y="2612043"/>
                  <a:pt x="651409" y="2585540"/>
                  <a:pt x="609600" y="2548957"/>
                </a:cubicBezTo>
                <a:cubicBezTo>
                  <a:pt x="593380" y="2534765"/>
                  <a:pt x="580437" y="2517035"/>
                  <a:pt x="563880" y="2503237"/>
                </a:cubicBezTo>
                <a:cubicBezTo>
                  <a:pt x="523375" y="2469483"/>
                  <a:pt x="504628" y="2469379"/>
                  <a:pt x="457200" y="2442277"/>
                </a:cubicBezTo>
                <a:cubicBezTo>
                  <a:pt x="441297" y="2433190"/>
                  <a:pt x="427383" y="2420884"/>
                  <a:pt x="411480" y="2411797"/>
                </a:cubicBezTo>
                <a:cubicBezTo>
                  <a:pt x="391755" y="2400525"/>
                  <a:pt x="369007" y="2394522"/>
                  <a:pt x="350520" y="2381317"/>
                </a:cubicBezTo>
                <a:cubicBezTo>
                  <a:pt x="332982" y="2368790"/>
                  <a:pt x="321357" y="2349395"/>
                  <a:pt x="304800" y="2335597"/>
                </a:cubicBezTo>
                <a:cubicBezTo>
                  <a:pt x="249187" y="2289253"/>
                  <a:pt x="262571" y="2322668"/>
                  <a:pt x="213360" y="2259397"/>
                </a:cubicBezTo>
                <a:cubicBezTo>
                  <a:pt x="165553" y="2197931"/>
                  <a:pt x="138962" y="2146461"/>
                  <a:pt x="106680" y="2076517"/>
                </a:cubicBezTo>
                <a:cubicBezTo>
                  <a:pt x="61200" y="1977977"/>
                  <a:pt x="43107" y="1928907"/>
                  <a:pt x="15240" y="1817437"/>
                </a:cubicBezTo>
                <a:cubicBezTo>
                  <a:pt x="7746" y="1787459"/>
                  <a:pt x="5080" y="1756477"/>
                  <a:pt x="0" y="1725997"/>
                </a:cubicBezTo>
                <a:cubicBezTo>
                  <a:pt x="5484" y="1660187"/>
                  <a:pt x="9467" y="1493703"/>
                  <a:pt x="45720" y="1421197"/>
                </a:cubicBezTo>
                <a:cubicBezTo>
                  <a:pt x="55880" y="1400877"/>
                  <a:pt x="67251" y="1381119"/>
                  <a:pt x="76200" y="1360237"/>
                </a:cubicBezTo>
                <a:cubicBezTo>
                  <a:pt x="82528" y="1345472"/>
                  <a:pt x="81405" y="1327061"/>
                  <a:pt x="91440" y="1314517"/>
                </a:cubicBezTo>
                <a:cubicBezTo>
                  <a:pt x="102882" y="1300214"/>
                  <a:pt x="121920" y="1294197"/>
                  <a:pt x="137160" y="1284037"/>
                </a:cubicBezTo>
                <a:cubicBezTo>
                  <a:pt x="166306" y="1196598"/>
                  <a:pt x="131528" y="1278216"/>
                  <a:pt x="198120" y="1192597"/>
                </a:cubicBezTo>
                <a:cubicBezTo>
                  <a:pt x="220610" y="1163681"/>
                  <a:pt x="238760" y="1131637"/>
                  <a:pt x="259080" y="1101157"/>
                </a:cubicBezTo>
                <a:lnTo>
                  <a:pt x="350520" y="963997"/>
                </a:lnTo>
                <a:cubicBezTo>
                  <a:pt x="360680" y="948757"/>
                  <a:pt x="375208" y="935653"/>
                  <a:pt x="381000" y="918277"/>
                </a:cubicBezTo>
                <a:cubicBezTo>
                  <a:pt x="402032" y="855181"/>
                  <a:pt x="382874" y="881468"/>
                  <a:pt x="441960" y="842077"/>
                </a:cubicBezTo>
                <a:cubicBezTo>
                  <a:pt x="456082" y="799710"/>
                  <a:pt x="456167" y="786089"/>
                  <a:pt x="487680" y="750637"/>
                </a:cubicBezTo>
                <a:cubicBezTo>
                  <a:pt x="516318" y="718420"/>
                  <a:pt x="555210" y="695063"/>
                  <a:pt x="579120" y="659197"/>
                </a:cubicBezTo>
                <a:cubicBezTo>
                  <a:pt x="589280" y="643957"/>
                  <a:pt x="597874" y="627548"/>
                  <a:pt x="609600" y="613477"/>
                </a:cubicBezTo>
                <a:cubicBezTo>
                  <a:pt x="630711" y="588143"/>
                  <a:pt x="669307" y="551381"/>
                  <a:pt x="701040" y="537277"/>
                </a:cubicBezTo>
                <a:cubicBezTo>
                  <a:pt x="730400" y="524228"/>
                  <a:pt x="765747" y="524619"/>
                  <a:pt x="792480" y="506797"/>
                </a:cubicBezTo>
                <a:cubicBezTo>
                  <a:pt x="923507" y="419446"/>
                  <a:pt x="757727" y="524173"/>
                  <a:pt x="883920" y="461077"/>
                </a:cubicBezTo>
                <a:cubicBezTo>
                  <a:pt x="989166" y="408454"/>
                  <a:pt x="863729" y="447075"/>
                  <a:pt x="990600" y="415357"/>
                </a:cubicBezTo>
                <a:cubicBezTo>
                  <a:pt x="1148756" y="309920"/>
                  <a:pt x="903924" y="470411"/>
                  <a:pt x="1097280" y="354397"/>
                </a:cubicBezTo>
                <a:cubicBezTo>
                  <a:pt x="1128692" y="335550"/>
                  <a:pt x="1153967" y="305021"/>
                  <a:pt x="1188720" y="293437"/>
                </a:cubicBezTo>
                <a:lnTo>
                  <a:pt x="1325880" y="247717"/>
                </a:lnTo>
                <a:cubicBezTo>
                  <a:pt x="1356360" y="237557"/>
                  <a:pt x="1388583" y="231605"/>
                  <a:pt x="1417320" y="217237"/>
                </a:cubicBezTo>
                <a:cubicBezTo>
                  <a:pt x="1437640" y="207077"/>
                  <a:pt x="1456929" y="194521"/>
                  <a:pt x="1478280" y="186757"/>
                </a:cubicBezTo>
                <a:cubicBezTo>
                  <a:pt x="1559405" y="157257"/>
                  <a:pt x="1638251" y="146764"/>
                  <a:pt x="1722120" y="125797"/>
                </a:cubicBezTo>
                <a:cubicBezTo>
                  <a:pt x="1882048" y="85815"/>
                  <a:pt x="1629254" y="138077"/>
                  <a:pt x="1828800" y="95317"/>
                </a:cubicBezTo>
                <a:cubicBezTo>
                  <a:pt x="1956690" y="67912"/>
                  <a:pt x="1962791" y="67905"/>
                  <a:pt x="2072640" y="49597"/>
                </a:cubicBezTo>
                <a:cubicBezTo>
                  <a:pt x="2405764" y="54425"/>
                  <a:pt x="2858684" y="-91241"/>
                  <a:pt x="3185160" y="95317"/>
                </a:cubicBezTo>
                <a:cubicBezTo>
                  <a:pt x="3201063" y="104404"/>
                  <a:pt x="3215640" y="115637"/>
                  <a:pt x="3230880" y="125797"/>
                </a:cubicBezTo>
                <a:cubicBezTo>
                  <a:pt x="3225800" y="151197"/>
                  <a:pt x="3230008" y="180444"/>
                  <a:pt x="3215640" y="201997"/>
                </a:cubicBezTo>
                <a:cubicBezTo>
                  <a:pt x="3206729" y="215363"/>
                  <a:pt x="3185725" y="214363"/>
                  <a:pt x="3169920" y="217237"/>
                </a:cubicBezTo>
                <a:cubicBezTo>
                  <a:pt x="3082634" y="233107"/>
                  <a:pt x="3068320" y="242637"/>
                  <a:pt x="3048000" y="2477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6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699E-10F6-564D-A2CF-AEF1A2FF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9170-5452-6146-94C5-2FC2CAF17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Propagation</a:t>
            </a:r>
          </a:p>
          <a:p>
            <a:pPr lvl="1"/>
            <a:r>
              <a:rPr lang="en-US" sz="1900" dirty="0"/>
              <a:t>At the input of each multi-operand addition, if input bits in each column are set:</a:t>
            </a:r>
          </a:p>
          <a:p>
            <a:pPr lvl="1"/>
            <a:r>
              <a:rPr lang="en-US" sz="1900" dirty="0"/>
              <a:t>Derive the output bit</a:t>
            </a:r>
          </a:p>
          <a:p>
            <a:pPr lvl="2"/>
            <a:r>
              <a:rPr lang="en-US" sz="1700" dirty="0"/>
              <a:t>If it is not set: return a reason clause for setting it</a:t>
            </a:r>
          </a:p>
          <a:p>
            <a:pPr lvl="2"/>
            <a:r>
              <a:rPr lang="en-US" sz="1700" dirty="0"/>
              <a:t>If it is set and conflicting: return a conflict clause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2FB76-5962-924F-BEF1-E3B403FB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DB6BBF-2947-8349-ACD4-3513749245DF}"/>
                  </a:ext>
                </a:extLst>
              </p:cNvPr>
              <p:cNvSpPr txBox="1"/>
              <p:nvPr/>
            </p:nvSpPr>
            <p:spPr>
              <a:xfrm>
                <a:off x="9366504" y="3933706"/>
                <a:ext cx="533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DB6BBF-2947-8349-ACD4-351374924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504" y="3933706"/>
                <a:ext cx="533400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211074-4C29-244E-81B8-2E0B170D878C}"/>
                  </a:ext>
                </a:extLst>
              </p:cNvPr>
              <p:cNvSpPr txBox="1"/>
              <p:nvPr/>
            </p:nvSpPr>
            <p:spPr>
              <a:xfrm>
                <a:off x="8985504" y="3933706"/>
                <a:ext cx="533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211074-4C29-244E-81B8-2E0B170D8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504" y="3933706"/>
                <a:ext cx="533400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3B2DB-184E-7344-923D-EE5CA3AE101F}"/>
                  </a:ext>
                </a:extLst>
              </p:cNvPr>
              <p:cNvSpPr txBox="1"/>
              <p:nvPr/>
            </p:nvSpPr>
            <p:spPr>
              <a:xfrm>
                <a:off x="8604504" y="3933706"/>
                <a:ext cx="533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3B2DB-184E-7344-923D-EE5CA3AE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04" y="3933706"/>
                <a:ext cx="533400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3CF693-421F-5243-9E86-E363007E4E04}"/>
                  </a:ext>
                </a:extLst>
              </p:cNvPr>
              <p:cNvSpPr txBox="1"/>
              <p:nvPr/>
            </p:nvSpPr>
            <p:spPr>
              <a:xfrm>
                <a:off x="7283196" y="3933706"/>
                <a:ext cx="533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3CF693-421F-5243-9E86-E363007E4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196" y="3933706"/>
                <a:ext cx="533400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2314013-F854-A148-B0B0-EF1B7548DE74}"/>
              </a:ext>
            </a:extLst>
          </p:cNvPr>
          <p:cNvSpPr txBox="1"/>
          <p:nvPr/>
        </p:nvSpPr>
        <p:spPr>
          <a:xfrm>
            <a:off x="7930896" y="44877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7FADB7-F223-8242-B01D-F3C68A6BB40F}"/>
              </a:ext>
            </a:extLst>
          </p:cNvPr>
          <p:cNvCxnSpPr/>
          <p:nvPr/>
        </p:nvCxnSpPr>
        <p:spPr>
          <a:xfrm>
            <a:off x="6903720" y="56388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9A0297-EB49-8940-9B06-0913618192C6}"/>
                  </a:ext>
                </a:extLst>
              </p:cNvPr>
              <p:cNvSpPr txBox="1"/>
              <p:nvPr/>
            </p:nvSpPr>
            <p:spPr>
              <a:xfrm>
                <a:off x="9436608" y="568368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9A0297-EB49-8940-9B06-091361819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08" y="5683687"/>
                <a:ext cx="381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6D90275-BDEA-0243-8F41-00C76F921812}"/>
              </a:ext>
            </a:extLst>
          </p:cNvPr>
          <p:cNvSpPr/>
          <p:nvPr/>
        </p:nvSpPr>
        <p:spPr>
          <a:xfrm>
            <a:off x="9137904" y="5795626"/>
            <a:ext cx="266700" cy="2715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DFF3A06-3DAE-ED4B-9C8D-962800A7622C}"/>
              </a:ext>
            </a:extLst>
          </p:cNvPr>
          <p:cNvSpPr/>
          <p:nvPr/>
        </p:nvSpPr>
        <p:spPr>
          <a:xfrm>
            <a:off x="9015984" y="4004468"/>
            <a:ext cx="451104" cy="14065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C1CB8F1-B86B-5C42-8E09-A1C3158F188E}"/>
              </a:ext>
            </a:extLst>
          </p:cNvPr>
          <p:cNvCxnSpPr>
            <a:stCxn id="19" idx="2"/>
            <a:endCxn id="18" idx="1"/>
          </p:cNvCxnSpPr>
          <p:nvPr/>
        </p:nvCxnSpPr>
        <p:spPr>
          <a:xfrm rot="5400000">
            <a:off x="8929529" y="5619409"/>
            <a:ext cx="520383" cy="103632"/>
          </a:xfrm>
          <a:prstGeom prst="curvedConnector4">
            <a:avLst>
              <a:gd name="adj1" fmla="val 36953"/>
              <a:gd name="adj2" fmla="val 320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208C47-0D26-B041-8706-9A675E6FD700}"/>
                  </a:ext>
                </a:extLst>
              </p:cNvPr>
              <p:cNvSpPr txBox="1"/>
              <p:nvPr/>
            </p:nvSpPr>
            <p:spPr>
              <a:xfrm>
                <a:off x="8315262" y="3933706"/>
                <a:ext cx="533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208C47-0D26-B041-8706-9A675E6FD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62" y="3933706"/>
                <a:ext cx="533400" cy="14773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A714EA4D-5B59-5F4D-B6EE-69AA539FB26F}"/>
              </a:ext>
            </a:extLst>
          </p:cNvPr>
          <p:cNvCxnSpPr>
            <a:stCxn id="11" idx="0"/>
            <a:endCxn id="12" idx="0"/>
          </p:cNvCxnSpPr>
          <p:nvPr/>
        </p:nvCxnSpPr>
        <p:spPr>
          <a:xfrm rot="16200000" flipV="1">
            <a:off x="9061704" y="3743206"/>
            <a:ext cx="12700" cy="381000"/>
          </a:xfrm>
          <a:prstGeom prst="curvedConnector3">
            <a:avLst>
              <a:gd name="adj1" fmla="val 180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72CC954-8D33-5D49-A0D7-46410315CB1E}"/>
              </a:ext>
            </a:extLst>
          </p:cNvPr>
          <p:cNvCxnSpPr>
            <a:stCxn id="11" idx="0"/>
            <a:endCxn id="22" idx="0"/>
          </p:cNvCxnSpPr>
          <p:nvPr/>
        </p:nvCxnSpPr>
        <p:spPr>
          <a:xfrm rot="16200000" flipV="1">
            <a:off x="8917083" y="3598585"/>
            <a:ext cx="12700" cy="670242"/>
          </a:xfrm>
          <a:prstGeom prst="curvedConnector3">
            <a:avLst>
              <a:gd name="adj1" fmla="val 180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54CBE2-21A0-4D42-B383-C31A98580583}"/>
                  </a:ext>
                </a:extLst>
              </p:cNvPr>
              <p:cNvSpPr txBox="1"/>
              <p:nvPr/>
            </p:nvSpPr>
            <p:spPr>
              <a:xfrm flipH="1">
                <a:off x="9096026" y="5708393"/>
                <a:ext cx="303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54CBE2-21A0-4D42-B383-C31A9858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96026" y="5708393"/>
                <a:ext cx="303689" cy="369332"/>
              </a:xfrm>
              <a:prstGeom prst="rect">
                <a:avLst/>
              </a:prstGeom>
              <a:blipFill>
                <a:blip r:embed="rId8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37BB50-BFFF-4740-9360-A084E5C99A43}"/>
                  </a:ext>
                </a:extLst>
              </p:cNvPr>
              <p:cNvSpPr txBox="1"/>
              <p:nvPr/>
            </p:nvSpPr>
            <p:spPr>
              <a:xfrm>
                <a:off x="8997378" y="3396211"/>
                <a:ext cx="24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37BB50-BFFF-4740-9360-A084E5C99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378" y="3396211"/>
                <a:ext cx="244158" cy="369332"/>
              </a:xfrm>
              <a:prstGeom prst="rect">
                <a:avLst/>
              </a:prstGeom>
              <a:blipFill>
                <a:blip r:embed="rId9"/>
                <a:stretch>
                  <a:fillRect r="-30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AF9C68-9A53-0449-8B81-E78D2DDE2750}"/>
                  </a:ext>
                </a:extLst>
              </p:cNvPr>
              <p:cNvSpPr txBox="1"/>
              <p:nvPr/>
            </p:nvSpPr>
            <p:spPr>
              <a:xfrm>
                <a:off x="8604504" y="3384558"/>
                <a:ext cx="24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AF9C68-9A53-0449-8B81-E78D2DDE2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04" y="3384558"/>
                <a:ext cx="244158" cy="369332"/>
              </a:xfrm>
              <a:prstGeom prst="rect">
                <a:avLst/>
              </a:prstGeom>
              <a:blipFill>
                <a:blip r:embed="rId10"/>
                <a:stretch>
                  <a:fillRect r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936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A7A3-8D86-7E45-99DD-CE10C113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B3C447-60CF-744E-B3D9-C45F8E6C2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sz="2000" dirty="0"/>
                  <a:t>Attack parameters:</a:t>
                </a:r>
              </a:p>
              <a:p>
                <a:pPr lvl="1"/>
                <a:r>
                  <a:rPr lang="en-US" sz="1800" dirty="0"/>
                  <a:t>Fault model: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𝐻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𝑎𝑚𝑚𝑖𝑛𝑔𝑊𝑒𝑖𝑔h𝑡</m:t>
                    </m:r>
                    <m:r>
                      <a:rPr lang="en-US" sz="18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800" dirty="0"/>
                  <a:t> : number of bits that are affected</a:t>
                </a:r>
                <a:endParaRPr lang="en-US" sz="1800" i="1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1800" dirty="0"/>
                  <a:t> : number of injected faults</a:t>
                </a:r>
              </a:p>
              <a:p>
                <a:pPr lvl="1"/>
                <a:r>
                  <a:rPr lang="en-US" sz="1800" dirty="0"/>
                  <a:t>100 random targets for each pair</a:t>
                </a:r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SAT solver: </a:t>
                </a:r>
                <a:r>
                  <a:rPr lang="en-US" sz="2000" dirty="0" err="1"/>
                  <a:t>MapleSAT</a:t>
                </a:r>
                <a:r>
                  <a:rPr lang="en-US" sz="2000" dirty="0"/>
                  <a:t> + MAB-restart</a:t>
                </a:r>
              </a:p>
              <a:p>
                <a:r>
                  <a:rPr lang="en-US" sz="2000" dirty="0"/>
                  <a:t>Time limit: 4 hours for SHA-1, 12 hours for SHA-256</a:t>
                </a:r>
              </a:p>
              <a:p>
                <a:r>
                  <a:rPr lang="en-US" sz="2000" dirty="0"/>
                  <a:t>Machine: Intel Xeon, 16 GB RAM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B3C447-60CF-744E-B3D9-C45F8E6C2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C10D0-C74E-534A-B156-C851BF1B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11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24E9-1D06-6947-A8B6-081D07BF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Fault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C0980-8AD1-BC45-8C64-1FC83A88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770" y="1820863"/>
            <a:ext cx="2496385" cy="43513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SHA-256</a:t>
            </a:r>
          </a:p>
          <a:p>
            <a:r>
              <a:rPr lang="en-US" dirty="0"/>
              <a:t>Number of solved instances out of 100</a:t>
            </a:r>
          </a:p>
          <a:p>
            <a:r>
              <a:rPr lang="en-US" dirty="0"/>
              <a:t>Previous best result: 65 faults in the 32-bit fault model [Hao14]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5E819-EF5A-7148-90A6-1BF7EC3A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F9DDF7-79F5-6E45-A197-B373DE9EB5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939524"/>
              </p:ext>
            </p:extLst>
          </p:nvPr>
        </p:nvGraphicFramePr>
        <p:xfrm>
          <a:off x="3618637" y="2283747"/>
          <a:ext cx="3353663" cy="3706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BEAAC5-B5E1-AE48-B1D6-62B4E1952AA9}"/>
              </a:ext>
            </a:extLst>
          </p:cNvPr>
          <p:cNvSpPr txBox="1"/>
          <p:nvPr/>
        </p:nvSpPr>
        <p:spPr>
          <a:xfrm>
            <a:off x="4667944" y="182086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 of Faults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0FE0C-3963-6245-B45F-E2E59E061C77}"/>
              </a:ext>
            </a:extLst>
          </p:cNvPr>
          <p:cNvSpPr txBox="1"/>
          <p:nvPr/>
        </p:nvSpPr>
        <p:spPr>
          <a:xfrm rot="16200000">
            <a:off x="2063333" y="3952265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 weight of fault</a:t>
            </a:r>
          </a:p>
        </p:txBody>
      </p:sp>
    </p:spTree>
    <p:extLst>
      <p:ext uri="{BB962C8B-B14F-4D97-AF65-F5344CB8AC3E}">
        <p14:creationId xmlns:p14="http://schemas.microsoft.com/office/powerpoint/2010/main" val="2596179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2CAD-D756-4FF5-8C62-9AE3E774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– Effect of each callback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65D5A-B2ED-FE4D-8C13-306F1F9FA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58" y="1701388"/>
            <a:ext cx="6129867" cy="47676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2EFBF-B16E-E247-869B-42F5B9A8ADA2}"/>
              </a:ext>
            </a:extLst>
          </p:cNvPr>
          <p:cNvSpPr txBox="1"/>
          <p:nvPr/>
        </p:nvSpPr>
        <p:spPr>
          <a:xfrm>
            <a:off x="1097511" y="2120300"/>
            <a:ext cx="308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3.6x speedup on average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CF6A2-6C1D-8D4B-9281-89986E0C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3F77-84D3-2E47-A6A6-3E4B121C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894E-2D40-7B42-B504-A339A711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Getting to know SAT solvers</a:t>
            </a:r>
          </a:p>
          <a:p>
            <a:pPr lvl="1"/>
            <a:r>
              <a:rPr lang="en-US" dirty="0"/>
              <a:t>CDCL solvers</a:t>
            </a:r>
          </a:p>
          <a:p>
            <a:pPr lvl="1"/>
            <a:r>
              <a:rPr lang="en-US" dirty="0"/>
              <a:t>Parallel SAT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 attempt to improve search heuristics</a:t>
            </a:r>
          </a:p>
          <a:p>
            <a:pPr lvl="1"/>
            <a:r>
              <a:rPr lang="en-US" dirty="0"/>
              <a:t>Cryptographic hash functions</a:t>
            </a:r>
          </a:p>
          <a:p>
            <a:pPr lvl="1"/>
            <a:r>
              <a:rPr lang="en-US" dirty="0"/>
              <a:t>A new restart policy</a:t>
            </a:r>
          </a:p>
          <a:p>
            <a:pPr lvl="1"/>
            <a:r>
              <a:rPr lang="en-US" dirty="0"/>
              <a:t>A new splitting heuristics</a:t>
            </a:r>
          </a:p>
          <a:p>
            <a:pPr marL="274320" lvl="1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Extending functionality of SAT components</a:t>
            </a:r>
          </a:p>
          <a:p>
            <a:pPr lvl="1"/>
            <a:r>
              <a:rPr lang="en-US" dirty="0"/>
              <a:t>Programmatic SAT solver</a:t>
            </a:r>
          </a:p>
          <a:p>
            <a:pPr lvl="1"/>
            <a:r>
              <a:rPr lang="en-US" dirty="0"/>
              <a:t>Algebraic Fault Attack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9970E-317D-3A41-AAF1-A153B374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18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6A9C-5451-FC40-A6CB-71CA1595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dirty="0">
                <a:cs typeface="Calibri Light"/>
              </a:rPr>
              <a:t> – Effect of each callback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A7081-C286-4B46-A629-A22FCDD28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038" y="1691321"/>
            <a:ext cx="6107705" cy="4750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C0AFD2-1AE0-7440-8B63-931EECF8B871}"/>
              </a:ext>
            </a:extLst>
          </p:cNvPr>
          <p:cNvSpPr txBox="1"/>
          <p:nvPr/>
        </p:nvSpPr>
        <p:spPr>
          <a:xfrm>
            <a:off x="1081250" y="2142877"/>
            <a:ext cx="327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SHA-256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14.3x speed up on average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2152-41E7-0E49-8A65-168EE961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101D5-30AB-3D43-81F6-745695DBE9CF}"/>
              </a:ext>
            </a:extLst>
          </p:cNvPr>
          <p:cNvSpPr txBox="1"/>
          <p:nvPr/>
        </p:nvSpPr>
        <p:spPr>
          <a:xfrm>
            <a:off x="91694" y="6053563"/>
            <a:ext cx="3616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Nejati, </a:t>
            </a:r>
            <a:r>
              <a:rPr lang="en-US" sz="1200" dirty="0" err="1"/>
              <a:t>Horacek</a:t>
            </a:r>
            <a:r>
              <a:rPr lang="en-US" sz="1200" dirty="0"/>
              <a:t>, </a:t>
            </a:r>
            <a:r>
              <a:rPr lang="en-US" sz="1200" dirty="0" err="1"/>
              <a:t>Gebotys</a:t>
            </a:r>
            <a:r>
              <a:rPr lang="en-US" sz="1200" dirty="0"/>
              <a:t>, Ganesh,</a:t>
            </a:r>
          </a:p>
          <a:p>
            <a:r>
              <a:rPr lang="en-US" sz="1200" i="1" dirty="0"/>
              <a:t>“Algebraic Fault Attack on SHA Hash Functions Using Programmatic SAT Solvers”</a:t>
            </a:r>
            <a:r>
              <a:rPr lang="en-US" sz="1200" dirty="0"/>
              <a:t>,</a:t>
            </a:r>
          </a:p>
          <a:p>
            <a:r>
              <a:rPr lang="en-US" sz="1200" dirty="0"/>
              <a:t>CP18</a:t>
            </a:r>
          </a:p>
        </p:txBody>
      </p:sp>
    </p:spTree>
    <p:extLst>
      <p:ext uri="{BB962C8B-B14F-4D97-AF65-F5344CB8AC3E}">
        <p14:creationId xmlns:p14="http://schemas.microsoft.com/office/powerpoint/2010/main" val="1652014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F2B5-90BA-C641-B813-822F59A1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4889-9EE4-4E42-A893-82441FE50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000" dirty="0"/>
              <a:t>Improved heuristics (</a:t>
            </a:r>
            <a:r>
              <a:rPr lang="en-US" sz="2000" dirty="0">
                <a:solidFill>
                  <a:srgbClr val="00B050"/>
                </a:solidFill>
              </a:rPr>
              <a:t>restart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B050"/>
                </a:solidFill>
              </a:rPr>
              <a:t>splitting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Not a big leap by themselves</a:t>
            </a:r>
          </a:p>
          <a:p>
            <a:pPr lvl="1"/>
            <a:r>
              <a:rPr lang="en-US" sz="1800" dirty="0"/>
              <a:t>But great for incorporating in backend crypto solvers</a:t>
            </a:r>
          </a:p>
          <a:p>
            <a:endParaRPr lang="en-US" sz="2000" dirty="0"/>
          </a:p>
          <a:p>
            <a:r>
              <a:rPr lang="en-US" sz="2000" dirty="0"/>
              <a:t>Enhanced </a:t>
            </a:r>
            <a:r>
              <a:rPr lang="en-US" sz="2000" dirty="0">
                <a:solidFill>
                  <a:srgbClr val="00B050"/>
                </a:solidFill>
              </a:rPr>
              <a:t>propagation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B050"/>
                </a:solidFill>
              </a:rPr>
              <a:t>conflict analysis </a:t>
            </a:r>
            <a:r>
              <a:rPr lang="en-US" sz="2000" dirty="0"/>
              <a:t>of a SAT solver (improving solving time of AFA equation set)</a:t>
            </a:r>
          </a:p>
          <a:p>
            <a:pPr lvl="1"/>
            <a:r>
              <a:rPr lang="en-US" sz="1800" dirty="0"/>
              <a:t>For both SHA-1 and SHA-256, we find the message words with fewer injected faults compared to previous works in the same fault model</a:t>
            </a:r>
          </a:p>
          <a:p>
            <a:pPr lvl="2"/>
            <a:r>
              <a:rPr lang="en-US" sz="1600" dirty="0"/>
              <a:t>SHA-1: 11 faults</a:t>
            </a:r>
          </a:p>
          <a:p>
            <a:pPr lvl="2"/>
            <a:r>
              <a:rPr lang="en-US" sz="1600" dirty="0"/>
              <a:t>SHA-256: 48 faults</a:t>
            </a:r>
            <a:endParaRPr lang="en-US" sz="2000" dirty="0"/>
          </a:p>
          <a:p>
            <a:r>
              <a:rPr lang="en-US" sz="2000" dirty="0"/>
              <a:t>Tailored to the problem category, but still generic enough to apply to similar problem categories</a:t>
            </a:r>
          </a:p>
          <a:p>
            <a:pPr lvl="1"/>
            <a:r>
              <a:rPr lang="en-US" sz="1800" dirty="0"/>
              <a:t>Any ARX cryptosystems can be targeted by our programmatic SAT solver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69778-F294-5E4E-9134-52287F10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4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FF99-F5DE-5E4A-875F-B73C44EC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DBFE-3567-DA48-B634-E8B2FE26C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Applying parallel programmatic SAT on</a:t>
            </a:r>
          </a:p>
          <a:p>
            <a:pPr lvl="1"/>
            <a:r>
              <a:rPr lang="en-US" dirty="0"/>
              <a:t>AFA on SHA-3</a:t>
            </a:r>
          </a:p>
          <a:p>
            <a:pPr lvl="1"/>
            <a:r>
              <a:rPr lang="en-US" dirty="0"/>
              <a:t>Differential cryptanalysis of SHA-2, SIMON and SPECK</a:t>
            </a:r>
          </a:p>
          <a:p>
            <a:pPr lvl="1"/>
            <a:r>
              <a:rPr lang="en-US"/>
              <a:t>Toward </a:t>
            </a:r>
            <a:r>
              <a:rPr lang="en-US" dirty="0"/>
              <a:t>CDCL(</a:t>
            </a:r>
            <a:r>
              <a:rPr lang="en-US" i="1" dirty="0"/>
              <a:t>crypto</a:t>
            </a:r>
            <a:r>
              <a:rPr lang="en-US"/>
              <a:t>) (and beyond?)</a:t>
            </a:r>
            <a:endParaRPr lang="en-US" dirty="0"/>
          </a:p>
          <a:p>
            <a:endParaRPr lang="en-US" dirty="0"/>
          </a:p>
          <a:p>
            <a:r>
              <a:rPr lang="en-US" dirty="0"/>
              <a:t>Splitting formulas for parallel SAT</a:t>
            </a:r>
          </a:p>
          <a:p>
            <a:pPr lvl="1"/>
            <a:r>
              <a:rPr lang="en-US" dirty="0"/>
              <a:t>Real-world applications</a:t>
            </a:r>
          </a:p>
          <a:p>
            <a:pPr lvl="1"/>
            <a:r>
              <a:rPr lang="en-US" dirty="0"/>
              <a:t>Cryptographic formulas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223E2-C910-CD4C-8B09-4A2293EA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47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48A-7E22-1F47-9978-1E89DD56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024" y="-17497"/>
            <a:ext cx="9692640" cy="1325562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F8E0-2290-BB40-B0B4-2B9E5B04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6AB81-F1A8-FB4C-91D5-10FD539FA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51" y="1691322"/>
            <a:ext cx="1710957" cy="1705610"/>
          </a:xfrm>
          <a:prstGeom prst="ellipse">
            <a:avLst/>
          </a:prstGeom>
          <a:ln w="190500" cap="rnd">
            <a:noFill/>
            <a:prstDash val="solid"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33D312-6152-3B47-9CF1-87198B3478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9" t="2889" r="33393" b="48222"/>
          <a:stretch/>
        </p:blipFill>
        <p:spPr>
          <a:xfrm>
            <a:off x="7783965" y="1577390"/>
            <a:ext cx="1317972" cy="1705610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51A8EF-1A45-9644-8F80-7BF443D73EB6}"/>
              </a:ext>
            </a:extLst>
          </p:cNvPr>
          <p:cNvSpPr txBox="1"/>
          <p:nvPr/>
        </p:nvSpPr>
        <p:spPr>
          <a:xfrm>
            <a:off x="1032024" y="3396932"/>
            <a:ext cx="2719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Professor Vijay Ganesh</a:t>
            </a:r>
          </a:p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Supervisor, Project Leader</a:t>
            </a:r>
          </a:p>
          <a:p>
            <a:pPr algn="ctr"/>
            <a:r>
              <a:rPr lang="en-US" sz="1600" dirty="0"/>
              <a:t>U. Waterloo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61BD7-EF40-2A41-80F8-842B2B1285EA}"/>
              </a:ext>
            </a:extLst>
          </p:cNvPr>
          <p:cNvSpPr txBox="1"/>
          <p:nvPr/>
        </p:nvSpPr>
        <p:spPr>
          <a:xfrm>
            <a:off x="6992072" y="3322469"/>
            <a:ext cx="2901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Professor Catherine </a:t>
            </a:r>
            <a:r>
              <a:rPr lang="en-US" sz="1600" dirty="0" err="1"/>
              <a:t>Gebotys</a:t>
            </a:r>
            <a:endParaRPr lang="en-US" sz="1600" dirty="0"/>
          </a:p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Supervisor</a:t>
            </a:r>
          </a:p>
          <a:p>
            <a:pPr algn="ctr"/>
            <a:r>
              <a:rPr lang="en-US" sz="1600" dirty="0"/>
              <a:t>U. Waterloo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A6CB59-CC4E-E340-B7A1-D295EE3CC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22" y="4422792"/>
            <a:ext cx="1501514" cy="1501514"/>
          </a:xfrm>
          <a:prstGeom prst="ellipse">
            <a:avLst/>
          </a:prstGeom>
          <a:ln w="190500" cap="rnd">
            <a:noFill/>
            <a:prstDash val="solid"/>
          </a:ln>
          <a:effectLst/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6B9174-399D-A144-8F85-E929501D0BE6}"/>
              </a:ext>
            </a:extLst>
          </p:cNvPr>
          <p:cNvSpPr txBox="1"/>
          <p:nvPr/>
        </p:nvSpPr>
        <p:spPr>
          <a:xfrm>
            <a:off x="1273165" y="5933539"/>
            <a:ext cx="2299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Jimmy Liang</a:t>
            </a:r>
          </a:p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Research Collaborator</a:t>
            </a:r>
          </a:p>
          <a:p>
            <a:pPr algn="ctr"/>
            <a:r>
              <a:rPr lang="en-US" sz="1600" dirty="0"/>
              <a:t>U. Waterloo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2C86F7-4FA5-8C40-9D1D-63CB6BACD4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0" t="57622" r="11293" b="9967"/>
          <a:stretch/>
        </p:blipFill>
        <p:spPr>
          <a:xfrm>
            <a:off x="4649630" y="4422792"/>
            <a:ext cx="1437101" cy="1615703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336B00-5173-BB43-9CAC-18972A3B34CF}"/>
              </a:ext>
            </a:extLst>
          </p:cNvPr>
          <p:cNvSpPr txBox="1"/>
          <p:nvPr/>
        </p:nvSpPr>
        <p:spPr>
          <a:xfrm>
            <a:off x="4218666" y="6039445"/>
            <a:ext cx="2299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Jan </a:t>
            </a:r>
            <a:r>
              <a:rPr lang="en-US" sz="1600" dirty="0" err="1"/>
              <a:t>Horacek</a:t>
            </a:r>
            <a:endParaRPr lang="en-US" sz="1600" dirty="0"/>
          </a:p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Research Collaborator</a:t>
            </a:r>
          </a:p>
          <a:p>
            <a:pPr algn="ctr"/>
            <a:r>
              <a:rPr lang="en-US" sz="1600" dirty="0"/>
              <a:t>U. of Passau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CD794-4521-294E-A7E9-4AFA0590E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28" y="4285555"/>
            <a:ext cx="1308809" cy="1745079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C2DECF-31F5-A245-AD23-46C33AA684FB}"/>
              </a:ext>
            </a:extLst>
          </p:cNvPr>
          <p:cNvSpPr txBox="1"/>
          <p:nvPr/>
        </p:nvSpPr>
        <p:spPr>
          <a:xfrm>
            <a:off x="7164168" y="6039445"/>
            <a:ext cx="2566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Professor Pascal </a:t>
            </a:r>
            <a:r>
              <a:rPr lang="en-US" sz="1600" dirty="0" err="1"/>
              <a:t>Poupart</a:t>
            </a:r>
            <a:endParaRPr lang="en-US" sz="1600" dirty="0"/>
          </a:p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Research Collaborator</a:t>
            </a:r>
          </a:p>
          <a:p>
            <a:pPr algn="ctr"/>
            <a:r>
              <a:rPr lang="en-US" sz="1600" dirty="0"/>
              <a:t>U. Waterloo</a:t>
            </a:r>
          </a:p>
        </p:txBody>
      </p:sp>
    </p:spTree>
    <p:extLst>
      <p:ext uri="{BB962C8B-B14F-4D97-AF65-F5344CB8AC3E}">
        <p14:creationId xmlns:p14="http://schemas.microsoft.com/office/powerpoint/2010/main" val="74096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C3E9-68F9-834C-8177-06D4648C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815C9-F4E3-9C4F-B62D-8E9805B3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EDC037-180A-824F-AD2E-C30DE205EC2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1828800"/>
            <a:ext cx="8595360" cy="3486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Nejati, </a:t>
            </a:r>
            <a:r>
              <a:rPr lang="en-US" dirty="0" err="1"/>
              <a:t>Horacek</a:t>
            </a:r>
            <a:r>
              <a:rPr lang="en-US" dirty="0"/>
              <a:t>, </a:t>
            </a:r>
            <a:r>
              <a:rPr lang="en-US" dirty="0" err="1"/>
              <a:t>Gebotys</a:t>
            </a:r>
            <a:r>
              <a:rPr lang="en-US" dirty="0"/>
              <a:t>, Ganesh, </a:t>
            </a:r>
            <a:r>
              <a:rPr lang="en-US" i="1" dirty="0"/>
              <a:t>“Algebraic Fault Attack on SHA Hash Functions Using Programmatic SAT Solvers”</a:t>
            </a:r>
            <a:r>
              <a:rPr lang="en-US" dirty="0"/>
              <a:t>, CP 2018</a:t>
            </a:r>
          </a:p>
          <a:p>
            <a:endParaRPr lang="en-US" dirty="0"/>
          </a:p>
          <a:p>
            <a:r>
              <a:rPr lang="en-US" dirty="0"/>
              <a:t>Nejati, </a:t>
            </a:r>
            <a:r>
              <a:rPr lang="en-US" dirty="0" err="1"/>
              <a:t>Newsham</a:t>
            </a:r>
            <a:r>
              <a:rPr lang="en-US" dirty="0"/>
              <a:t>, Scott, Liang, </a:t>
            </a:r>
            <a:r>
              <a:rPr lang="en-US" dirty="0" err="1"/>
              <a:t>Gebotys</a:t>
            </a:r>
            <a:r>
              <a:rPr lang="en-US" dirty="0"/>
              <a:t>, </a:t>
            </a:r>
            <a:r>
              <a:rPr lang="en-US" dirty="0" err="1"/>
              <a:t>Poupart</a:t>
            </a:r>
            <a:r>
              <a:rPr lang="en-US" dirty="0"/>
              <a:t>, Ganesh, </a:t>
            </a:r>
            <a:r>
              <a:rPr lang="en-US" i="1" dirty="0"/>
              <a:t>“A propagation rate based splitting heuristic for divide-and-conquer solvers”, </a:t>
            </a:r>
            <a:r>
              <a:rPr lang="en-US" dirty="0"/>
              <a:t>SAT 2017</a:t>
            </a:r>
          </a:p>
          <a:p>
            <a:endParaRPr lang="en-CA" dirty="0"/>
          </a:p>
          <a:p>
            <a:r>
              <a:rPr lang="en-CA" dirty="0"/>
              <a:t>Nejati, Liang, </a:t>
            </a:r>
            <a:r>
              <a:rPr lang="en-CA" dirty="0" err="1"/>
              <a:t>Gebotys</a:t>
            </a:r>
            <a:r>
              <a:rPr lang="en-CA" dirty="0"/>
              <a:t>, Czarnecki, Ganesh,  </a:t>
            </a:r>
            <a:r>
              <a:rPr lang="en-CA" i="1" dirty="0"/>
              <a:t>“Adaptive Restart and CEGAR-based Solver for Inverting Cryptographic Hash Functions”, </a:t>
            </a:r>
            <a:r>
              <a:rPr lang="en-CA" dirty="0"/>
              <a:t>VSTTE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5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D06424-6386-F840-AE0E-2DDB0250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</a:t>
            </a:r>
            <a:br>
              <a:rPr lang="en-US" dirty="0"/>
            </a:br>
            <a:r>
              <a:rPr lang="en-US" dirty="0"/>
              <a:t>SAT Solvers and</a:t>
            </a:r>
            <a:br>
              <a:rPr lang="en-US" dirty="0"/>
            </a:br>
            <a:r>
              <a:rPr lang="en-US" dirty="0"/>
              <a:t>How They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FC004B-F97E-CE42-8BEC-E0C3C40D6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CDCL SAT solvers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Parallel SAT solvers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8AD61-35E4-FD4A-BBBF-41C42DBA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734D-A61B-E04F-AFCD-D58B4EA0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</a:t>
            </a:r>
            <a:r>
              <a:rPr lang="en-US" dirty="0" err="1"/>
              <a:t>SATisfiability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43F9F-DBE7-4B48-8CEC-6F4FCBC01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/>
              <a:lstStyle/>
              <a:p>
                <a:r>
                  <a:rPr lang="en-US" dirty="0"/>
                  <a:t>Given a </a:t>
                </a:r>
                <a:r>
                  <a:rPr lang="en-US" dirty="0">
                    <a:solidFill>
                      <a:srgbClr val="C00000"/>
                    </a:solidFill>
                  </a:rPr>
                  <a:t>Boolean formula</a:t>
                </a:r>
                <a:r>
                  <a:rPr lang="en-US" dirty="0"/>
                  <a:t>, determine if it is </a:t>
                </a:r>
                <a:r>
                  <a:rPr lang="en-US" dirty="0">
                    <a:solidFill>
                      <a:srgbClr val="00B050"/>
                    </a:solidFill>
                  </a:rPr>
                  <a:t>satisfiable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Boolean formula</a:t>
                </a:r>
                <a:r>
                  <a:rPr lang="en-US" dirty="0"/>
                  <a:t>: an expression involving Boolean variables and logical connectives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¬, ∧, ∨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CA" dirty="0"/>
                  <a:t>A formula is </a:t>
                </a:r>
                <a:r>
                  <a:rPr lang="en-CA" dirty="0">
                    <a:solidFill>
                      <a:srgbClr val="00B050"/>
                    </a:solidFill>
                  </a:rPr>
                  <a:t>satisfiable</a:t>
                </a:r>
                <a:r>
                  <a:rPr lang="en-CA" dirty="0"/>
                  <a:t> if there exists an assignment to the variables which make the formula true.</a:t>
                </a:r>
              </a:p>
              <a:p>
                <a:endParaRPr lang="en-CA" dirty="0"/>
              </a:p>
              <a:p>
                <a:r>
                  <a:rPr lang="en-CA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43F9F-DBE7-4B48-8CEC-6F4FCBC01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73CC0-7B1C-224F-81D0-8FF7EF3E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4653C9-E66A-7342-A962-5B5F71A27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17" y="4097845"/>
            <a:ext cx="5659723" cy="25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9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273-AC86-4FC0-884A-A47EF1CF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DPLL SAT Solver</a:t>
            </a:r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FF7EBEA9-C894-8548-B7C0-B8A8D8EC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D8C31-22F8-FA41-A281-3C3538AD1F12}"/>
              </a:ext>
            </a:extLst>
          </p:cNvPr>
          <p:cNvSpPr txBox="1"/>
          <p:nvPr/>
        </p:nvSpPr>
        <p:spPr>
          <a:xfrm>
            <a:off x="4100101" y="6488668"/>
            <a:ext cx="399179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Davis-Putnam-</a:t>
            </a:r>
            <a:r>
              <a:rPr lang="en-US" dirty="0" err="1"/>
              <a:t>Longeman</a:t>
            </a:r>
            <a:r>
              <a:rPr lang="en-US" dirty="0"/>
              <a:t>-Loveland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C0215D-0964-FF42-BE34-FB9629BB6D4D}"/>
                  </a:ext>
                </a:extLst>
              </p:cNvPr>
              <p:cNvSpPr txBox="1"/>
              <p:nvPr/>
            </p:nvSpPr>
            <p:spPr>
              <a:xfrm>
                <a:off x="1105091" y="2304288"/>
                <a:ext cx="4540025" cy="3760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DPLL(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𝑐𝑛𝑓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 {</a:t>
                </a:r>
              </a:p>
              <a:p>
                <a:endParaRPr lang="en-US" dirty="0"/>
              </a:p>
              <a:p>
                <a:r>
                  <a:rPr lang="en-US" dirty="0"/>
                  <a:t>    Propagate unit clauses;</a:t>
                </a:r>
              </a:p>
              <a:p>
                <a:endParaRPr lang="en-US" dirty="0"/>
              </a:p>
              <a:p>
                <a:r>
                  <a:rPr lang="en-US" dirty="0"/>
                  <a:t>    if “conflict”: return False;</a:t>
                </a:r>
              </a:p>
              <a:p>
                <a:r>
                  <a:rPr lang="en-US" dirty="0"/>
                  <a:t>    </a:t>
                </a:r>
              </a:p>
              <a:p>
                <a:r>
                  <a:rPr lang="en-US" dirty="0"/>
                  <a:t>    if “complete assignment”: return True;</a:t>
                </a:r>
              </a:p>
              <a:p>
                <a:endParaRPr lang="en-US" dirty="0"/>
              </a:p>
              <a:p>
                <a:r>
                  <a:rPr lang="en-US" dirty="0"/>
                  <a:t>    Pick a decision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r>
                  <a:rPr lang="en-US" dirty="0"/>
                  <a:t>    return DPLL(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𝑐𝑛𝑓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=0]</m:t>
                    </m:r>
                  </m:oMath>
                </a14:m>
                <a:r>
                  <a:rPr lang="en-US" dirty="0"/>
                  <a:t>) </a:t>
                </a:r>
                <a:r>
                  <a:rPr lang="en-US" i="1" dirty="0"/>
                  <a:t>or</a:t>
                </a:r>
              </a:p>
              <a:p>
                <a:r>
                  <a:rPr lang="en-US" dirty="0"/>
                  <a:t>                DPLL(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𝑐𝑛𝑓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r>
                  <a:rPr lang="en-US" dirty="0"/>
                  <a:t>);</a:t>
                </a:r>
              </a:p>
              <a:p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C0215D-0964-FF42-BE34-FB9629BB6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091" y="2304288"/>
                <a:ext cx="4540025" cy="3760068"/>
              </a:xfrm>
              <a:prstGeom prst="rect">
                <a:avLst/>
              </a:prstGeom>
              <a:blipFill>
                <a:blip r:embed="rId2"/>
                <a:stretch>
                  <a:fillRect l="-838" t="-671"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B1A7C8-0C1B-CA4E-84F3-5E06BF8496BD}"/>
                  </a:ext>
                </a:extLst>
              </p:cNvPr>
              <p:cNvSpPr txBox="1"/>
              <p:nvPr/>
            </p:nvSpPr>
            <p:spPr>
              <a:xfrm>
                <a:off x="6559296" y="2304288"/>
                <a:ext cx="4342086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={}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Propagate: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Decision: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Propagate: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=0}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B1A7C8-0C1B-CA4E-84F3-5E06BF849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296" y="2304288"/>
                <a:ext cx="4342086" cy="3970318"/>
              </a:xfrm>
              <a:prstGeom prst="rect">
                <a:avLst/>
              </a:prstGeom>
              <a:blipFill>
                <a:blip r:embed="rId3"/>
                <a:stretch>
                  <a:fillRect l="-1170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47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273-AC86-4FC0-884A-A47EF1CF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CDCL SAT Solver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F06B-67F7-A443-88C7-E8819F04B225}"/>
              </a:ext>
            </a:extLst>
          </p:cNvPr>
          <p:cNvSpPr/>
          <p:nvPr/>
        </p:nvSpPr>
        <p:spPr>
          <a:xfrm>
            <a:off x="7198098" y="2506134"/>
            <a:ext cx="1460924" cy="551902"/>
          </a:xfrm>
          <a:prstGeom prst="rect">
            <a:avLst/>
          </a:prstGeom>
          <a:solidFill>
            <a:srgbClr val="99E9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Unit Propagation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D495503A-D3D9-9C44-BEA4-B30B689201FC}"/>
              </a:ext>
            </a:extLst>
          </p:cNvPr>
          <p:cNvSpPr/>
          <p:nvPr/>
        </p:nvSpPr>
        <p:spPr>
          <a:xfrm>
            <a:off x="6909736" y="3552912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Conflict?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803A822-BFE4-004F-A8D9-370258B9C226}"/>
              </a:ext>
            </a:extLst>
          </p:cNvPr>
          <p:cNvSpPr/>
          <p:nvPr/>
        </p:nvSpPr>
        <p:spPr>
          <a:xfrm>
            <a:off x="4341514" y="3552912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9C9077-36FC-1A42-BE53-E34CC48F6A6F}"/>
              </a:ext>
            </a:extLst>
          </p:cNvPr>
          <p:cNvSpPr/>
          <p:nvPr/>
        </p:nvSpPr>
        <p:spPr>
          <a:xfrm>
            <a:off x="4629875" y="2506134"/>
            <a:ext cx="1460924" cy="551902"/>
          </a:xfrm>
          <a:prstGeom prst="rect">
            <a:avLst/>
          </a:prstGeom>
          <a:solidFill>
            <a:srgbClr val="99E9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Decision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0A931-067A-C54F-B182-96CD5898F954}"/>
              </a:ext>
            </a:extLst>
          </p:cNvPr>
          <p:cNvSpPr/>
          <p:nvPr/>
        </p:nvSpPr>
        <p:spPr>
          <a:xfrm>
            <a:off x="7198098" y="4919626"/>
            <a:ext cx="1460924" cy="5519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Conflict Analysis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DCCBB81-E5AC-F347-A1F2-783C6CDDC84C}"/>
              </a:ext>
            </a:extLst>
          </p:cNvPr>
          <p:cNvSpPr/>
          <p:nvPr/>
        </p:nvSpPr>
        <p:spPr>
          <a:xfrm>
            <a:off x="9116714" y="4744021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 level?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BBF96-F718-4B42-B7D4-AF3D93ED80A4}"/>
              </a:ext>
            </a:extLst>
          </p:cNvPr>
          <p:cNvSpPr/>
          <p:nvPr/>
        </p:nvSpPr>
        <p:spPr>
          <a:xfrm>
            <a:off x="9405075" y="2506134"/>
            <a:ext cx="1460924" cy="5519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Backjump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2610BE-AC77-5E48-B510-45CFBCD605C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928560" y="3058036"/>
            <a:ext cx="0" cy="49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21E226-7F6A-8041-B2A4-87C8BFCC828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928560" y="4456024"/>
            <a:ext cx="0" cy="46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40C770-63CD-4640-B4CC-D2D89E1C8285}"/>
              </a:ext>
            </a:extLst>
          </p:cNvPr>
          <p:cNvCxnSpPr/>
          <p:nvPr/>
        </p:nvCxnSpPr>
        <p:spPr>
          <a:xfrm flipH="1">
            <a:off x="6379161" y="4004468"/>
            <a:ext cx="53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FD6683-1019-6F4A-A75C-F4DF8DCABD67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5360337" y="3058036"/>
            <a:ext cx="1" cy="49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FB9AEB-A528-1B45-BFB7-274442F3A360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6090799" y="2782085"/>
            <a:ext cx="1107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5336C-BC97-3C43-8507-CDE602D77F61}"/>
              </a:ext>
            </a:extLst>
          </p:cNvPr>
          <p:cNvSpPr txBox="1"/>
          <p:nvPr/>
        </p:nvSpPr>
        <p:spPr>
          <a:xfrm>
            <a:off x="5033271" y="5075655"/>
            <a:ext cx="6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E0ACC2-B3CA-9A45-8D7E-50F427EDFE4A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>
            <a:off x="8659022" y="2782085"/>
            <a:ext cx="746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A4AA27-04BD-894A-B5E3-9FC0229E40A3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10135537" y="3058036"/>
            <a:ext cx="1" cy="168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068CFD-C888-3D41-B585-3F61014AB3C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659022" y="5195577"/>
            <a:ext cx="457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F3B700-0CC5-6448-BAB0-EE0034F60936}"/>
              </a:ext>
            </a:extLst>
          </p:cNvPr>
          <p:cNvSpPr txBox="1"/>
          <p:nvPr/>
        </p:nvSpPr>
        <p:spPr>
          <a:xfrm>
            <a:off x="9616742" y="5995471"/>
            <a:ext cx="10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UNSAT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E812EB-1053-E247-94E7-F079537BC65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360338" y="4456024"/>
            <a:ext cx="0" cy="66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8D590B-855C-0A45-BDE5-A0FDAF32EFD9}"/>
              </a:ext>
            </a:extLst>
          </p:cNvPr>
          <p:cNvCxnSpPr>
            <a:stCxn id="9" idx="2"/>
            <a:endCxn id="30" idx="0"/>
          </p:cNvCxnSpPr>
          <p:nvPr/>
        </p:nvCxnSpPr>
        <p:spPr>
          <a:xfrm flipH="1">
            <a:off x="10135537" y="5647133"/>
            <a:ext cx="1" cy="34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2B5A85-DFF1-1440-A4E1-B7A8684309B7}"/>
              </a:ext>
            </a:extLst>
          </p:cNvPr>
          <p:cNvSpPr txBox="1"/>
          <p:nvPr/>
        </p:nvSpPr>
        <p:spPr>
          <a:xfrm>
            <a:off x="7863152" y="4548801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CFEC12-9AE0-D64D-9F95-C409213BFE45}"/>
              </a:ext>
            </a:extLst>
          </p:cNvPr>
          <p:cNvSpPr txBox="1"/>
          <p:nvPr/>
        </p:nvSpPr>
        <p:spPr>
          <a:xfrm>
            <a:off x="6454371" y="3762528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632EC3-999A-4F4A-8557-A390C81A0FEA}"/>
              </a:ext>
            </a:extLst>
          </p:cNvPr>
          <p:cNvSpPr txBox="1"/>
          <p:nvPr/>
        </p:nvSpPr>
        <p:spPr>
          <a:xfrm>
            <a:off x="5314192" y="4620134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F3D71-C193-3846-A93F-284462CB4BCB}"/>
              </a:ext>
            </a:extLst>
          </p:cNvPr>
          <p:cNvSpPr txBox="1"/>
          <p:nvPr/>
        </p:nvSpPr>
        <p:spPr>
          <a:xfrm>
            <a:off x="5294262" y="3185991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C4926F-2E28-2B42-B394-07A6E27DEA94}"/>
              </a:ext>
            </a:extLst>
          </p:cNvPr>
          <p:cNvSpPr txBox="1"/>
          <p:nvPr/>
        </p:nvSpPr>
        <p:spPr>
          <a:xfrm>
            <a:off x="10075282" y="3865968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D338D9-857F-F245-AC48-2BC18034B00B}"/>
              </a:ext>
            </a:extLst>
          </p:cNvPr>
          <p:cNvSpPr txBox="1"/>
          <p:nvPr/>
        </p:nvSpPr>
        <p:spPr>
          <a:xfrm>
            <a:off x="10075282" y="5647133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B1B247-A88C-3D4D-BC2B-3B342267F9AC}"/>
              </a:ext>
            </a:extLst>
          </p:cNvPr>
          <p:cNvSpPr txBox="1"/>
          <p:nvPr/>
        </p:nvSpPr>
        <p:spPr>
          <a:xfrm>
            <a:off x="7307670" y="1539867"/>
            <a:ext cx="124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 Formula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F08758-1310-0841-8344-95C2AF5EB21C}"/>
              </a:ext>
            </a:extLst>
          </p:cNvPr>
          <p:cNvCxnSpPr>
            <a:stCxn id="41" idx="2"/>
            <a:endCxn id="4" idx="0"/>
          </p:cNvCxnSpPr>
          <p:nvPr/>
        </p:nvCxnSpPr>
        <p:spPr>
          <a:xfrm>
            <a:off x="7928559" y="2124642"/>
            <a:ext cx="1" cy="38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FF7EBEA9-C894-8548-B7C0-B8A8D8EC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2E345-DA50-394C-9DF1-778C079D8934}"/>
              </a:ext>
            </a:extLst>
          </p:cNvPr>
          <p:cNvSpPr txBox="1"/>
          <p:nvPr/>
        </p:nvSpPr>
        <p:spPr>
          <a:xfrm>
            <a:off x="4267615" y="6488668"/>
            <a:ext cx="365677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Conflict Driven Clause Learning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97EA31-FDC1-4842-84A3-CD90164CBF68}"/>
              </a:ext>
            </a:extLst>
          </p:cNvPr>
          <p:cNvSpPr/>
          <p:nvPr/>
        </p:nvSpPr>
        <p:spPr>
          <a:xfrm>
            <a:off x="1981525" y="2495813"/>
            <a:ext cx="300338" cy="3384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61A0AE-3F63-284F-BADF-1B79A48C375B}"/>
              </a:ext>
            </a:extLst>
          </p:cNvPr>
          <p:cNvCxnSpPr>
            <a:stCxn id="33" idx="3"/>
            <a:endCxn id="55" idx="7"/>
          </p:cNvCxnSpPr>
          <p:nvPr/>
        </p:nvCxnSpPr>
        <p:spPr>
          <a:xfrm flipH="1">
            <a:off x="1251447" y="2784720"/>
            <a:ext cx="774062" cy="4497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3C199FD-BDD4-B74D-96B8-974BAC6520E5}"/>
              </a:ext>
            </a:extLst>
          </p:cNvPr>
          <p:cNvSpPr txBox="1"/>
          <p:nvPr/>
        </p:nvSpPr>
        <p:spPr>
          <a:xfrm>
            <a:off x="1556441" y="2702833"/>
            <a:ext cx="161804" cy="28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EC0BD18-8BD0-1C44-832F-D225422A27F3}"/>
              </a:ext>
            </a:extLst>
          </p:cNvPr>
          <p:cNvCxnSpPr>
            <a:stCxn id="33" idx="5"/>
          </p:cNvCxnSpPr>
          <p:nvPr/>
        </p:nvCxnSpPr>
        <p:spPr>
          <a:xfrm>
            <a:off x="2237879" y="2784720"/>
            <a:ext cx="889591" cy="4152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AA867D-FEA2-C147-B350-654EF95EF7A1}"/>
              </a:ext>
            </a:extLst>
          </p:cNvPr>
          <p:cNvSpPr txBox="1"/>
          <p:nvPr/>
        </p:nvSpPr>
        <p:spPr>
          <a:xfrm>
            <a:off x="2527328" y="2693305"/>
            <a:ext cx="161804" cy="28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BE96AD-4E6A-9347-AE81-20A7F3F7214A}"/>
              </a:ext>
            </a:extLst>
          </p:cNvPr>
          <p:cNvCxnSpPr>
            <a:cxnSpLocks/>
          </p:cNvCxnSpPr>
          <p:nvPr/>
        </p:nvCxnSpPr>
        <p:spPr>
          <a:xfrm flipH="1">
            <a:off x="723022" y="3473793"/>
            <a:ext cx="306867" cy="4754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AFA8537-F51C-7643-B779-683038A99C67}"/>
              </a:ext>
            </a:extLst>
          </p:cNvPr>
          <p:cNvSpPr/>
          <p:nvPr/>
        </p:nvSpPr>
        <p:spPr>
          <a:xfrm>
            <a:off x="995093" y="3184886"/>
            <a:ext cx="300338" cy="3384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28FE073-3EF4-C747-9279-AA276AAE5B96}"/>
              </a:ext>
            </a:extLst>
          </p:cNvPr>
          <p:cNvSpPr/>
          <p:nvPr/>
        </p:nvSpPr>
        <p:spPr>
          <a:xfrm>
            <a:off x="3083486" y="3150428"/>
            <a:ext cx="300338" cy="3384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72946F-C89D-354C-B2EA-6970851C12EE}"/>
              </a:ext>
            </a:extLst>
          </p:cNvPr>
          <p:cNvCxnSpPr>
            <a:cxnSpLocks/>
          </p:cNvCxnSpPr>
          <p:nvPr/>
        </p:nvCxnSpPr>
        <p:spPr>
          <a:xfrm flipH="1">
            <a:off x="2866407" y="3439335"/>
            <a:ext cx="261063" cy="5203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11CAE1-B77F-D14E-91E5-52B0C438C7E9}"/>
              </a:ext>
            </a:extLst>
          </p:cNvPr>
          <p:cNvCxnSpPr>
            <a:cxnSpLocks/>
          </p:cNvCxnSpPr>
          <p:nvPr/>
        </p:nvCxnSpPr>
        <p:spPr>
          <a:xfrm>
            <a:off x="3339840" y="3439335"/>
            <a:ext cx="306457" cy="509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09D9887-8F23-FF42-8B43-7458A9C459E3}"/>
              </a:ext>
            </a:extLst>
          </p:cNvPr>
          <p:cNvSpPr/>
          <p:nvPr/>
        </p:nvSpPr>
        <p:spPr>
          <a:xfrm>
            <a:off x="3602313" y="3899672"/>
            <a:ext cx="300338" cy="3384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B61B08-2FB7-A345-A454-700C27C2E787}"/>
              </a:ext>
            </a:extLst>
          </p:cNvPr>
          <p:cNvCxnSpPr>
            <a:cxnSpLocks/>
          </p:cNvCxnSpPr>
          <p:nvPr/>
        </p:nvCxnSpPr>
        <p:spPr>
          <a:xfrm flipH="1">
            <a:off x="3478346" y="4188579"/>
            <a:ext cx="167951" cy="4231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E27D0A0-F73E-9849-A214-C2713DA86849}"/>
              </a:ext>
            </a:extLst>
          </p:cNvPr>
          <p:cNvSpPr/>
          <p:nvPr/>
        </p:nvSpPr>
        <p:spPr>
          <a:xfrm>
            <a:off x="3328178" y="4611747"/>
            <a:ext cx="300338" cy="338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5684C8-3DC7-E548-8933-2A747D0F171A}"/>
              </a:ext>
            </a:extLst>
          </p:cNvPr>
          <p:cNvCxnSpPr>
            <a:cxnSpLocks/>
          </p:cNvCxnSpPr>
          <p:nvPr/>
        </p:nvCxnSpPr>
        <p:spPr>
          <a:xfrm>
            <a:off x="3858667" y="4188579"/>
            <a:ext cx="248806" cy="413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BDAE335-6755-FB4C-8ECC-2891CE6E2BE5}"/>
              </a:ext>
            </a:extLst>
          </p:cNvPr>
          <p:cNvSpPr/>
          <p:nvPr/>
        </p:nvSpPr>
        <p:spPr>
          <a:xfrm>
            <a:off x="3947057" y="4602411"/>
            <a:ext cx="300338" cy="338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5CDB6C2-F2D0-4246-9AED-7CEFC008A96B}"/>
              </a:ext>
            </a:extLst>
          </p:cNvPr>
          <p:cNvSpPr/>
          <p:nvPr/>
        </p:nvSpPr>
        <p:spPr>
          <a:xfrm>
            <a:off x="2608777" y="3895260"/>
            <a:ext cx="300338" cy="3384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0D8574E-ABEC-4747-9BF5-1742202FD0B2}"/>
              </a:ext>
            </a:extLst>
          </p:cNvPr>
          <p:cNvCxnSpPr>
            <a:cxnSpLocks/>
          </p:cNvCxnSpPr>
          <p:nvPr/>
        </p:nvCxnSpPr>
        <p:spPr>
          <a:xfrm flipH="1">
            <a:off x="2484810" y="4184168"/>
            <a:ext cx="167951" cy="4231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DA0A112-0927-0F45-A259-40999E86C1B6}"/>
              </a:ext>
            </a:extLst>
          </p:cNvPr>
          <p:cNvSpPr/>
          <p:nvPr/>
        </p:nvSpPr>
        <p:spPr>
          <a:xfrm>
            <a:off x="2334641" y="4607335"/>
            <a:ext cx="300338" cy="338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67ED204-DDAF-9F45-8778-DCEF1088C33F}"/>
              </a:ext>
            </a:extLst>
          </p:cNvPr>
          <p:cNvSpPr/>
          <p:nvPr/>
        </p:nvSpPr>
        <p:spPr>
          <a:xfrm>
            <a:off x="465150" y="3895260"/>
            <a:ext cx="300338" cy="3384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D90BC8-DFA0-0347-ACC8-5D1EF994BED4}"/>
              </a:ext>
            </a:extLst>
          </p:cNvPr>
          <p:cNvCxnSpPr>
            <a:cxnSpLocks/>
          </p:cNvCxnSpPr>
          <p:nvPr/>
        </p:nvCxnSpPr>
        <p:spPr>
          <a:xfrm flipH="1">
            <a:off x="341183" y="4184168"/>
            <a:ext cx="167951" cy="4231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33E0F29-2389-4242-B01E-1ED2F9C2C4A7}"/>
              </a:ext>
            </a:extLst>
          </p:cNvPr>
          <p:cNvSpPr/>
          <p:nvPr/>
        </p:nvSpPr>
        <p:spPr>
          <a:xfrm>
            <a:off x="191014" y="4607335"/>
            <a:ext cx="300338" cy="338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8487FB-8D80-2D40-B356-4B17AB09FFCD}"/>
                  </a:ext>
                </a:extLst>
              </p:cNvPr>
              <p:cNvSpPr txBox="1"/>
              <p:nvPr/>
            </p:nvSpPr>
            <p:spPr>
              <a:xfrm>
                <a:off x="48103" y="4998711"/>
                <a:ext cx="981786" cy="52322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Learnt</a:t>
                </a:r>
              </a:p>
              <a:p>
                <a:pPr algn="ctr"/>
                <a:r>
                  <a:rPr lang="en-US" sz="1400" dirty="0"/>
                  <a:t>clause (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/>
                  <a:t>) 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8487FB-8D80-2D40-B356-4B17AB09F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3" y="4998711"/>
                <a:ext cx="981786" cy="523220"/>
              </a:xfrm>
              <a:prstGeom prst="rect">
                <a:avLst/>
              </a:prstGeom>
              <a:blipFill>
                <a:blip r:embed="rId2"/>
                <a:stretch>
                  <a:fillRect l="-1266" t="-2326" b="-9302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3227CE7-85F0-B042-89DF-B139CA997C77}"/>
                  </a:ext>
                </a:extLst>
              </p:cNvPr>
              <p:cNvSpPr txBox="1"/>
              <p:nvPr/>
            </p:nvSpPr>
            <p:spPr>
              <a:xfrm>
                <a:off x="2887315" y="5022213"/>
                <a:ext cx="993017" cy="73866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Learnt</a:t>
                </a:r>
              </a:p>
              <a:p>
                <a:pPr algn="ctr"/>
                <a:r>
                  <a:rPr lang="en-US" sz="1400" dirty="0"/>
                  <a:t> clause</a:t>
                </a:r>
              </a:p>
              <a:p>
                <a:pPr algn="ctr"/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3227CE7-85F0-B042-89DF-B139CA99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15" y="5022213"/>
                <a:ext cx="993017" cy="738664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F0D6C86-4FE0-044C-8E36-CA19C12A1C7B}"/>
              </a:ext>
            </a:extLst>
          </p:cNvPr>
          <p:cNvCxnSpPr>
            <a:stCxn id="63" idx="6"/>
            <a:endCxn id="33" idx="4"/>
          </p:cNvCxnSpPr>
          <p:nvPr/>
        </p:nvCxnSpPr>
        <p:spPr>
          <a:xfrm flipV="1">
            <a:off x="491352" y="2834289"/>
            <a:ext cx="1640342" cy="1942284"/>
          </a:xfrm>
          <a:prstGeom prst="curvedConnector2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4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4" grpId="0"/>
      <p:bldP spid="46" grpId="0"/>
      <p:bldP spid="49" grpId="0" animBg="1"/>
      <p:bldP spid="50" grpId="0" animBg="1"/>
      <p:bldP spid="53" grpId="0" animBg="1"/>
      <p:bldP spid="55" grpId="0" animBg="1"/>
      <p:bldP spid="57" grpId="0" animBg="1"/>
      <p:bldP spid="58" grpId="0" animBg="1"/>
      <p:bldP spid="60" grpId="0" animBg="1"/>
      <p:bldP spid="61" grpId="0" animBg="1"/>
      <p:bldP spid="63" grpId="0" animBg="1"/>
      <p:bldP spid="64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273-AC86-4FC0-884A-A47EF1CF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CDCL SAT Solver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F06B-67F7-A443-88C7-E8819F04B225}"/>
              </a:ext>
            </a:extLst>
          </p:cNvPr>
          <p:cNvSpPr/>
          <p:nvPr/>
        </p:nvSpPr>
        <p:spPr>
          <a:xfrm>
            <a:off x="7198098" y="2506134"/>
            <a:ext cx="1460924" cy="551902"/>
          </a:xfrm>
          <a:prstGeom prst="rect">
            <a:avLst/>
          </a:prstGeom>
          <a:solidFill>
            <a:srgbClr val="99E9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Unit Propagation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D495503A-D3D9-9C44-BEA4-B30B689201FC}"/>
              </a:ext>
            </a:extLst>
          </p:cNvPr>
          <p:cNvSpPr/>
          <p:nvPr/>
        </p:nvSpPr>
        <p:spPr>
          <a:xfrm>
            <a:off x="6909736" y="3552912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Conflict?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803A822-BFE4-004F-A8D9-370258B9C226}"/>
              </a:ext>
            </a:extLst>
          </p:cNvPr>
          <p:cNvSpPr/>
          <p:nvPr/>
        </p:nvSpPr>
        <p:spPr>
          <a:xfrm>
            <a:off x="4341514" y="3552912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9C9077-36FC-1A42-BE53-E34CC48F6A6F}"/>
              </a:ext>
            </a:extLst>
          </p:cNvPr>
          <p:cNvSpPr/>
          <p:nvPr/>
        </p:nvSpPr>
        <p:spPr>
          <a:xfrm>
            <a:off x="4629875" y="2506134"/>
            <a:ext cx="1460924" cy="551902"/>
          </a:xfrm>
          <a:prstGeom prst="rect">
            <a:avLst/>
          </a:prstGeom>
          <a:solidFill>
            <a:srgbClr val="99E9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Decision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0A931-067A-C54F-B182-96CD5898F954}"/>
              </a:ext>
            </a:extLst>
          </p:cNvPr>
          <p:cNvSpPr/>
          <p:nvPr/>
        </p:nvSpPr>
        <p:spPr>
          <a:xfrm>
            <a:off x="7198098" y="4919626"/>
            <a:ext cx="1460924" cy="5519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Conflict Analysis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DCCBB81-E5AC-F347-A1F2-783C6CDDC84C}"/>
              </a:ext>
            </a:extLst>
          </p:cNvPr>
          <p:cNvSpPr/>
          <p:nvPr/>
        </p:nvSpPr>
        <p:spPr>
          <a:xfrm>
            <a:off x="9116714" y="4744021"/>
            <a:ext cx="2037647" cy="903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 level?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BBF96-F718-4B42-B7D4-AF3D93ED80A4}"/>
              </a:ext>
            </a:extLst>
          </p:cNvPr>
          <p:cNvSpPr/>
          <p:nvPr/>
        </p:nvSpPr>
        <p:spPr>
          <a:xfrm>
            <a:off x="9405075" y="2506134"/>
            <a:ext cx="1460924" cy="5519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Backjump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2610BE-AC77-5E48-B510-45CFBCD605C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928560" y="3058036"/>
            <a:ext cx="0" cy="49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21E226-7F6A-8041-B2A4-87C8BFCC828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928560" y="4456024"/>
            <a:ext cx="0" cy="46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40C770-63CD-4640-B4CC-D2D89E1C8285}"/>
              </a:ext>
            </a:extLst>
          </p:cNvPr>
          <p:cNvCxnSpPr/>
          <p:nvPr/>
        </p:nvCxnSpPr>
        <p:spPr>
          <a:xfrm flipH="1">
            <a:off x="6379161" y="4004468"/>
            <a:ext cx="53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FD6683-1019-6F4A-A75C-F4DF8DCABD67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5360337" y="3058036"/>
            <a:ext cx="1" cy="49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FB9AEB-A528-1B45-BFB7-274442F3A360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6090799" y="2782085"/>
            <a:ext cx="1107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5336C-BC97-3C43-8507-CDE602D77F61}"/>
              </a:ext>
            </a:extLst>
          </p:cNvPr>
          <p:cNvSpPr txBox="1"/>
          <p:nvPr/>
        </p:nvSpPr>
        <p:spPr>
          <a:xfrm>
            <a:off x="5033271" y="5075655"/>
            <a:ext cx="6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E0ACC2-B3CA-9A45-8D7E-50F427EDFE4A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>
            <a:off x="8659022" y="2782085"/>
            <a:ext cx="746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A4AA27-04BD-894A-B5E3-9FC0229E40A3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10135537" y="3058036"/>
            <a:ext cx="1" cy="168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068CFD-C888-3D41-B585-3F61014AB3C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659022" y="5195577"/>
            <a:ext cx="457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F3B700-0CC5-6448-BAB0-EE0034F60936}"/>
              </a:ext>
            </a:extLst>
          </p:cNvPr>
          <p:cNvSpPr txBox="1"/>
          <p:nvPr/>
        </p:nvSpPr>
        <p:spPr>
          <a:xfrm>
            <a:off x="9616742" y="5995471"/>
            <a:ext cx="10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UNSAT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E812EB-1053-E247-94E7-F079537BC65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360338" y="4456024"/>
            <a:ext cx="0" cy="66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8D590B-855C-0A45-BDE5-A0FDAF32EFD9}"/>
              </a:ext>
            </a:extLst>
          </p:cNvPr>
          <p:cNvCxnSpPr>
            <a:stCxn id="9" idx="2"/>
            <a:endCxn id="30" idx="0"/>
          </p:cNvCxnSpPr>
          <p:nvPr/>
        </p:nvCxnSpPr>
        <p:spPr>
          <a:xfrm flipH="1">
            <a:off x="10135537" y="5647133"/>
            <a:ext cx="1" cy="34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2B5A85-DFF1-1440-A4E1-B7A8684309B7}"/>
              </a:ext>
            </a:extLst>
          </p:cNvPr>
          <p:cNvSpPr txBox="1"/>
          <p:nvPr/>
        </p:nvSpPr>
        <p:spPr>
          <a:xfrm>
            <a:off x="7863152" y="4548801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CFEC12-9AE0-D64D-9F95-C409213BFE45}"/>
              </a:ext>
            </a:extLst>
          </p:cNvPr>
          <p:cNvSpPr txBox="1"/>
          <p:nvPr/>
        </p:nvSpPr>
        <p:spPr>
          <a:xfrm>
            <a:off x="6454371" y="3762528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632EC3-999A-4F4A-8557-A390C81A0FEA}"/>
              </a:ext>
            </a:extLst>
          </p:cNvPr>
          <p:cNvSpPr txBox="1"/>
          <p:nvPr/>
        </p:nvSpPr>
        <p:spPr>
          <a:xfrm>
            <a:off x="5314192" y="4620134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F3D71-C193-3846-A93F-284462CB4BCB}"/>
              </a:ext>
            </a:extLst>
          </p:cNvPr>
          <p:cNvSpPr txBox="1"/>
          <p:nvPr/>
        </p:nvSpPr>
        <p:spPr>
          <a:xfrm>
            <a:off x="5294262" y="3185991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C4926F-2E28-2B42-B394-07A6E27DEA94}"/>
              </a:ext>
            </a:extLst>
          </p:cNvPr>
          <p:cNvSpPr txBox="1"/>
          <p:nvPr/>
        </p:nvSpPr>
        <p:spPr>
          <a:xfrm>
            <a:off x="10075282" y="3865968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D338D9-857F-F245-AC48-2BC18034B00B}"/>
              </a:ext>
            </a:extLst>
          </p:cNvPr>
          <p:cNvSpPr txBox="1"/>
          <p:nvPr/>
        </p:nvSpPr>
        <p:spPr>
          <a:xfrm>
            <a:off x="10075282" y="5647133"/>
            <a:ext cx="57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B1B247-A88C-3D4D-BC2B-3B342267F9AC}"/>
              </a:ext>
            </a:extLst>
          </p:cNvPr>
          <p:cNvSpPr txBox="1"/>
          <p:nvPr/>
        </p:nvSpPr>
        <p:spPr>
          <a:xfrm>
            <a:off x="7307670" y="1539867"/>
            <a:ext cx="124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 Formula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F08758-1310-0841-8344-95C2AF5EB21C}"/>
              </a:ext>
            </a:extLst>
          </p:cNvPr>
          <p:cNvCxnSpPr>
            <a:stCxn id="41" idx="2"/>
            <a:endCxn id="4" idx="0"/>
          </p:cNvCxnSpPr>
          <p:nvPr/>
        </p:nvCxnSpPr>
        <p:spPr>
          <a:xfrm>
            <a:off x="7928559" y="2124642"/>
            <a:ext cx="1" cy="38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FF7EBEA9-C894-8548-B7C0-B8A8D8EC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2E345-DA50-394C-9DF1-778C079D8934}"/>
              </a:ext>
            </a:extLst>
          </p:cNvPr>
          <p:cNvSpPr txBox="1"/>
          <p:nvPr/>
        </p:nvSpPr>
        <p:spPr>
          <a:xfrm>
            <a:off x="4267615" y="6488668"/>
            <a:ext cx="365677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Conflict Driven Clause Learning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EB95E7-6A38-374B-BEF7-53B8DAB26247}"/>
              </a:ext>
            </a:extLst>
          </p:cNvPr>
          <p:cNvSpPr txBox="1"/>
          <p:nvPr/>
        </p:nvSpPr>
        <p:spPr>
          <a:xfrm>
            <a:off x="560391" y="2457871"/>
            <a:ext cx="2962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Conflict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Branching heuristics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Lazy data structures for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953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53622</TotalTime>
  <Words>2422</Words>
  <Application>Microsoft Macintosh PowerPoint</Application>
  <PresentationFormat>Widescreen</PresentationFormat>
  <Paragraphs>684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Century Schoolbook</vt:lpstr>
      <vt:lpstr>Wingdings 2</vt:lpstr>
      <vt:lpstr>View</vt:lpstr>
      <vt:lpstr>Enhancing SAT solvers for Cryptanalysis Tasks</vt:lpstr>
      <vt:lpstr>Motivation</vt:lpstr>
      <vt:lpstr>Motivation</vt:lpstr>
      <vt:lpstr>Outline</vt:lpstr>
      <vt:lpstr>Part 1: SAT Solvers and How They Work</vt:lpstr>
      <vt:lpstr>Boolean SATisfiability</vt:lpstr>
      <vt:lpstr>DPLL SAT Solver</vt:lpstr>
      <vt:lpstr>CDCL SAT Solver</vt:lpstr>
      <vt:lpstr>CDCL SAT Solver</vt:lpstr>
      <vt:lpstr>Solving SAT in Parallel</vt:lpstr>
      <vt:lpstr>Search Space Partitioning</vt:lpstr>
      <vt:lpstr>Part 2: Playing with Heuristics</vt:lpstr>
      <vt:lpstr>Encoding into SAT</vt:lpstr>
      <vt:lpstr>Cryptographic Hash Functions</vt:lpstr>
      <vt:lpstr>SHA-1</vt:lpstr>
      <vt:lpstr>SHA-1</vt:lpstr>
      <vt:lpstr>Timings</vt:lpstr>
      <vt:lpstr>Restart Policies</vt:lpstr>
      <vt:lpstr>An Adaptive Policy</vt:lpstr>
      <vt:lpstr>Results</vt:lpstr>
      <vt:lpstr>Our Take on Parallel SAT</vt:lpstr>
      <vt:lpstr>Results – SHA-1 preimage</vt:lpstr>
      <vt:lpstr>Results – Real-world Applications</vt:lpstr>
      <vt:lpstr>Part 3: Algebraic Fault Attack</vt:lpstr>
      <vt:lpstr>Fault Injection</vt:lpstr>
      <vt:lpstr>Algebraic Fault Analysis</vt:lpstr>
      <vt:lpstr>Algebraic Fault Analysis</vt:lpstr>
      <vt:lpstr>SAT-Modulo-Theories (SMT)</vt:lpstr>
      <vt:lpstr>DPLL(T)</vt:lpstr>
      <vt:lpstr>Programmatic SAT</vt:lpstr>
      <vt:lpstr>CDCL SAT Solver</vt:lpstr>
      <vt:lpstr>Programmatic extension</vt:lpstr>
      <vt:lpstr>Encoding and Propagation</vt:lpstr>
      <vt:lpstr>Improvement Opportunities</vt:lpstr>
      <vt:lpstr>Programmatic Callbacks</vt:lpstr>
      <vt:lpstr>Programmatic Callbacks</vt:lpstr>
      <vt:lpstr>Experimental Setup</vt:lpstr>
      <vt:lpstr>Results – Fault Model</vt:lpstr>
      <vt:lpstr>Results – Effect of each callback</vt:lpstr>
      <vt:lpstr>Results – Effect of each callback</vt:lpstr>
      <vt:lpstr>Summary</vt:lpstr>
      <vt:lpstr>Future Work</vt:lpstr>
      <vt:lpstr>Questions?</vt:lpstr>
      <vt:lpstr>Our Contributions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Saeed Nejati</cp:lastModifiedBy>
  <cp:revision>22</cp:revision>
  <cp:lastPrinted>2018-12-04T04:40:28Z</cp:lastPrinted>
  <dcterms:created xsi:type="dcterms:W3CDTF">2013-07-15T20:26:40Z</dcterms:created>
  <dcterms:modified xsi:type="dcterms:W3CDTF">2018-12-21T14:34:46Z</dcterms:modified>
</cp:coreProperties>
</file>