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5" r:id="rId6"/>
    <p:sldId id="275" r:id="rId7"/>
    <p:sldId id="266" r:id="rId8"/>
    <p:sldId id="269" r:id="rId9"/>
    <p:sldId id="267" r:id="rId10"/>
    <p:sldId id="268"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Rafieepour" userId="b857fd5682903434" providerId="LiveId" clId="{31CC52D9-0F2E-4D62-BBCB-B9E8871EACC5}"/>
    <pc:docChg chg="undo redo custSel addSld delSld modSld">
      <pc:chgData name="Saeed Rafieepour" userId="b857fd5682903434" providerId="LiveId" clId="{31CC52D9-0F2E-4D62-BBCB-B9E8871EACC5}" dt="2024-03-23T11:15:49.813" v="1270" actId="20577"/>
      <pc:docMkLst>
        <pc:docMk/>
      </pc:docMkLst>
      <pc:sldChg chg="addSp delSp modSp mod">
        <pc:chgData name="Saeed Rafieepour" userId="b857fd5682903434" providerId="LiveId" clId="{31CC52D9-0F2E-4D62-BBCB-B9E8871EACC5}" dt="2024-03-23T10:04:25.939" v="480" actId="1076"/>
        <pc:sldMkLst>
          <pc:docMk/>
          <pc:sldMk cId="1092969319" sldId="262"/>
        </pc:sldMkLst>
        <pc:spChg chg="mod">
          <ac:chgData name="Saeed Rafieepour" userId="b857fd5682903434" providerId="LiveId" clId="{31CC52D9-0F2E-4D62-BBCB-B9E8871EACC5}" dt="2024-03-23T10:04:25.939" v="480" actId="1076"/>
          <ac:spMkLst>
            <pc:docMk/>
            <pc:sldMk cId="1092969319" sldId="262"/>
            <ac:spMk id="2" creationId="{2D1215CB-AA7D-4C89-82B8-7D10F0A0238A}"/>
          </ac:spMkLst>
        </pc:spChg>
        <pc:spChg chg="mod">
          <ac:chgData name="Saeed Rafieepour" userId="b857fd5682903434" providerId="LiveId" clId="{31CC52D9-0F2E-4D62-BBCB-B9E8871EACC5}" dt="2024-03-23T09:46:34.037" v="74" actId="1076"/>
          <ac:spMkLst>
            <pc:docMk/>
            <pc:sldMk cId="1092969319" sldId="262"/>
            <ac:spMk id="3" creationId="{765D99CE-290D-43EF-B032-FF40C2408CC9}"/>
          </ac:spMkLst>
        </pc:spChg>
        <pc:spChg chg="add del mod">
          <ac:chgData name="Saeed Rafieepour" userId="b857fd5682903434" providerId="LiveId" clId="{31CC52D9-0F2E-4D62-BBCB-B9E8871EACC5}" dt="2024-03-23T09:45:41.741" v="60" actId="478"/>
          <ac:spMkLst>
            <pc:docMk/>
            <pc:sldMk cId="1092969319" sldId="262"/>
            <ac:spMk id="6" creationId="{CEAAA0A1-DBFD-4158-9F9D-F61AE80034E7}"/>
          </ac:spMkLst>
        </pc:spChg>
        <pc:spChg chg="add del">
          <ac:chgData name="Saeed Rafieepour" userId="b857fd5682903434" providerId="LiveId" clId="{31CC52D9-0F2E-4D62-BBCB-B9E8871EACC5}" dt="2024-03-23T09:52:16.659" v="114" actId="478"/>
          <ac:spMkLst>
            <pc:docMk/>
            <pc:sldMk cId="1092969319" sldId="262"/>
            <ac:spMk id="10" creationId="{C7687536-8A16-429C-BD15-541EEB910030}"/>
          </ac:spMkLst>
        </pc:spChg>
        <pc:spChg chg="add del">
          <ac:chgData name="Saeed Rafieepour" userId="b857fd5682903434" providerId="LiveId" clId="{31CC52D9-0F2E-4D62-BBCB-B9E8871EACC5}" dt="2024-03-23T09:52:38.935" v="116" actId="478"/>
          <ac:spMkLst>
            <pc:docMk/>
            <pc:sldMk cId="1092969319" sldId="262"/>
            <ac:spMk id="11" creationId="{7AC4F00F-716D-4285-AE8B-2875E87DED41}"/>
          </ac:spMkLst>
        </pc:spChg>
        <pc:spChg chg="add mod">
          <ac:chgData name="Saeed Rafieepour" userId="b857fd5682903434" providerId="LiveId" clId="{31CC52D9-0F2E-4D62-BBCB-B9E8871EACC5}" dt="2024-03-23T10:04:15.601" v="478" actId="1076"/>
          <ac:spMkLst>
            <pc:docMk/>
            <pc:sldMk cId="1092969319" sldId="262"/>
            <ac:spMk id="18" creationId="{C6297FB7-9404-4557-8633-21DF50EC0E23}"/>
          </ac:spMkLst>
        </pc:spChg>
        <pc:spChg chg="add mod">
          <ac:chgData name="Saeed Rafieepour" userId="b857fd5682903434" providerId="LiveId" clId="{31CC52D9-0F2E-4D62-BBCB-B9E8871EACC5}" dt="2024-03-23T09:55:01.081" v="150" actId="20577"/>
          <ac:spMkLst>
            <pc:docMk/>
            <pc:sldMk cId="1092969319" sldId="262"/>
            <ac:spMk id="19" creationId="{905047B6-E411-43DD-BBFD-992812E91947}"/>
          </ac:spMkLst>
        </pc:spChg>
        <pc:spChg chg="add mod">
          <ac:chgData name="Saeed Rafieepour" userId="b857fd5682903434" providerId="LiveId" clId="{31CC52D9-0F2E-4D62-BBCB-B9E8871EACC5}" dt="2024-03-23T10:04:07.754" v="477" actId="20577"/>
          <ac:spMkLst>
            <pc:docMk/>
            <pc:sldMk cId="1092969319" sldId="262"/>
            <ac:spMk id="23" creationId="{837C7DCC-002B-4258-9F9B-DE62788E3F4D}"/>
          </ac:spMkLst>
        </pc:spChg>
        <pc:graphicFrameChg chg="add mod modGraphic">
          <ac:chgData name="Saeed Rafieepour" userId="b857fd5682903434" providerId="LiveId" clId="{31CC52D9-0F2E-4D62-BBCB-B9E8871EACC5}" dt="2024-03-23T09:53:45.614" v="128" actId="1076"/>
          <ac:graphicFrameMkLst>
            <pc:docMk/>
            <pc:sldMk cId="1092969319" sldId="262"/>
            <ac:graphicFrameMk id="5" creationId="{F4F130CC-15C2-440D-860D-A575859FB703}"/>
          </ac:graphicFrameMkLst>
        </pc:graphicFrameChg>
        <pc:picChg chg="add mod">
          <ac:chgData name="Saeed Rafieepour" userId="b857fd5682903434" providerId="LiveId" clId="{31CC52D9-0F2E-4D62-BBCB-B9E8871EACC5}" dt="2024-03-23T09:55:58.702" v="194" actId="1076"/>
          <ac:picMkLst>
            <pc:docMk/>
            <pc:sldMk cId="1092969319" sldId="262"/>
            <ac:picMk id="1026" creationId="{09244F1F-7627-4F8F-82BC-ABEB7CCB1AD6}"/>
          </ac:picMkLst>
        </pc:picChg>
        <pc:picChg chg="add mod">
          <ac:chgData name="Saeed Rafieepour" userId="b857fd5682903434" providerId="LiveId" clId="{31CC52D9-0F2E-4D62-BBCB-B9E8871EACC5}" dt="2024-03-23T09:50:54.050" v="109" actId="1076"/>
          <ac:picMkLst>
            <pc:docMk/>
            <pc:sldMk cId="1092969319" sldId="262"/>
            <ac:picMk id="1028" creationId="{885CD8F5-4856-41E3-89AD-3544BC30820B}"/>
          </ac:picMkLst>
        </pc:picChg>
        <pc:cxnChg chg="add del mod">
          <ac:chgData name="Saeed Rafieepour" userId="b857fd5682903434" providerId="LiveId" clId="{31CC52D9-0F2E-4D62-BBCB-B9E8871EACC5}" dt="2024-03-23T09:51:45.865" v="112" actId="478"/>
          <ac:cxnSpMkLst>
            <pc:docMk/>
            <pc:sldMk cId="1092969319" sldId="262"/>
            <ac:cxnSpMk id="8" creationId="{6D05B784-DE5F-4073-85F4-22C681089A52}"/>
          </ac:cxnSpMkLst>
        </pc:cxnChg>
        <pc:cxnChg chg="add mod">
          <ac:chgData name="Saeed Rafieepour" userId="b857fd5682903434" providerId="LiveId" clId="{31CC52D9-0F2E-4D62-BBCB-B9E8871EACC5}" dt="2024-03-23T09:56:21.191" v="199" actId="14100"/>
          <ac:cxnSpMkLst>
            <pc:docMk/>
            <pc:sldMk cId="1092969319" sldId="262"/>
            <ac:cxnSpMk id="13" creationId="{10BF6B41-2E7F-4774-AA87-97430B0BC69E}"/>
          </ac:cxnSpMkLst>
        </pc:cxnChg>
      </pc:sldChg>
      <pc:sldChg chg="delSp modSp add del mod">
        <pc:chgData name="Saeed Rafieepour" userId="b857fd5682903434" providerId="LiveId" clId="{31CC52D9-0F2E-4D62-BBCB-B9E8871EACC5}" dt="2024-03-23T10:05:42.260" v="490" actId="47"/>
        <pc:sldMkLst>
          <pc:docMk/>
          <pc:sldMk cId="904979306" sldId="263"/>
        </pc:sldMkLst>
        <pc:spChg chg="mod">
          <ac:chgData name="Saeed Rafieepour" userId="b857fd5682903434" providerId="LiveId" clId="{31CC52D9-0F2E-4D62-BBCB-B9E8871EACC5}" dt="2024-03-23T10:05:31.520" v="489" actId="20577"/>
          <ac:spMkLst>
            <pc:docMk/>
            <pc:sldMk cId="904979306" sldId="263"/>
            <ac:spMk id="2" creationId="{2D1215CB-AA7D-4C89-82B8-7D10F0A0238A}"/>
          </ac:spMkLst>
        </pc:spChg>
        <pc:spChg chg="del">
          <ac:chgData name="Saeed Rafieepour" userId="b857fd5682903434" providerId="LiveId" clId="{31CC52D9-0F2E-4D62-BBCB-B9E8871EACC5}" dt="2024-03-23T10:04:51.899" v="483" actId="478"/>
          <ac:spMkLst>
            <pc:docMk/>
            <pc:sldMk cId="904979306" sldId="263"/>
            <ac:spMk id="18" creationId="{C6297FB7-9404-4557-8633-21DF50EC0E23}"/>
          </ac:spMkLst>
        </pc:spChg>
        <pc:spChg chg="del">
          <ac:chgData name="Saeed Rafieepour" userId="b857fd5682903434" providerId="LiveId" clId="{31CC52D9-0F2E-4D62-BBCB-B9E8871EACC5}" dt="2024-03-23T10:05:08.606" v="487" actId="478"/>
          <ac:spMkLst>
            <pc:docMk/>
            <pc:sldMk cId="904979306" sldId="263"/>
            <ac:spMk id="19" creationId="{905047B6-E411-43DD-BBFD-992812E91947}"/>
          </ac:spMkLst>
        </pc:spChg>
        <pc:spChg chg="del">
          <ac:chgData name="Saeed Rafieepour" userId="b857fd5682903434" providerId="LiveId" clId="{31CC52D9-0F2E-4D62-BBCB-B9E8871EACC5}" dt="2024-03-23T10:05:05.038" v="485" actId="478"/>
          <ac:spMkLst>
            <pc:docMk/>
            <pc:sldMk cId="904979306" sldId="263"/>
            <ac:spMk id="23" creationId="{837C7DCC-002B-4258-9F9B-DE62788E3F4D}"/>
          </ac:spMkLst>
        </pc:spChg>
        <pc:graphicFrameChg chg="del">
          <ac:chgData name="Saeed Rafieepour" userId="b857fd5682903434" providerId="LiveId" clId="{31CC52D9-0F2E-4D62-BBCB-B9E8871EACC5}" dt="2024-03-23T10:05:02.289" v="484" actId="478"/>
          <ac:graphicFrameMkLst>
            <pc:docMk/>
            <pc:sldMk cId="904979306" sldId="263"/>
            <ac:graphicFrameMk id="5" creationId="{F4F130CC-15C2-440D-860D-A575859FB703}"/>
          </ac:graphicFrameMkLst>
        </pc:graphicFrameChg>
        <pc:picChg chg="del">
          <ac:chgData name="Saeed Rafieepour" userId="b857fd5682903434" providerId="LiveId" clId="{31CC52D9-0F2E-4D62-BBCB-B9E8871EACC5}" dt="2024-03-23T10:04:50.724" v="482" actId="478"/>
          <ac:picMkLst>
            <pc:docMk/>
            <pc:sldMk cId="904979306" sldId="263"/>
            <ac:picMk id="1026" creationId="{09244F1F-7627-4F8F-82BC-ABEB7CCB1AD6}"/>
          </ac:picMkLst>
        </pc:picChg>
        <pc:picChg chg="del">
          <ac:chgData name="Saeed Rafieepour" userId="b857fd5682903434" providerId="LiveId" clId="{31CC52D9-0F2E-4D62-BBCB-B9E8871EACC5}" dt="2024-03-23T10:05:14.320" v="488" actId="478"/>
          <ac:picMkLst>
            <pc:docMk/>
            <pc:sldMk cId="904979306" sldId="263"/>
            <ac:picMk id="1028" creationId="{885CD8F5-4856-41E3-89AD-3544BC30820B}"/>
          </ac:picMkLst>
        </pc:picChg>
        <pc:cxnChg chg="del">
          <ac:chgData name="Saeed Rafieepour" userId="b857fd5682903434" providerId="LiveId" clId="{31CC52D9-0F2E-4D62-BBCB-B9E8871EACC5}" dt="2024-03-23T10:05:06.435" v="486" actId="478"/>
          <ac:cxnSpMkLst>
            <pc:docMk/>
            <pc:sldMk cId="904979306" sldId="263"/>
            <ac:cxnSpMk id="13" creationId="{10BF6B41-2E7F-4774-AA87-97430B0BC69E}"/>
          </ac:cxnSpMkLst>
        </pc:cxnChg>
      </pc:sldChg>
      <pc:sldChg chg="addSp modSp new mod">
        <pc:chgData name="Saeed Rafieepour" userId="b857fd5682903434" providerId="LiveId" clId="{31CC52D9-0F2E-4D62-BBCB-B9E8871EACC5}" dt="2024-03-23T10:22:29.498" v="586" actId="403"/>
        <pc:sldMkLst>
          <pc:docMk/>
          <pc:sldMk cId="1266058619" sldId="263"/>
        </pc:sldMkLst>
        <pc:spChg chg="mod">
          <ac:chgData name="Saeed Rafieepour" userId="b857fd5682903434" providerId="LiveId" clId="{31CC52D9-0F2E-4D62-BBCB-B9E8871EACC5}" dt="2024-03-23T10:15:46.051" v="499" actId="108"/>
          <ac:spMkLst>
            <pc:docMk/>
            <pc:sldMk cId="1266058619" sldId="263"/>
            <ac:spMk id="2" creationId="{DB246EC0-3FAE-45DF-9181-9FA026237480}"/>
          </ac:spMkLst>
        </pc:spChg>
        <pc:spChg chg="mod">
          <ac:chgData name="Saeed Rafieepour" userId="b857fd5682903434" providerId="LiveId" clId="{31CC52D9-0F2E-4D62-BBCB-B9E8871EACC5}" dt="2024-03-23T10:22:29.498" v="586" actId="403"/>
          <ac:spMkLst>
            <pc:docMk/>
            <pc:sldMk cId="1266058619" sldId="263"/>
            <ac:spMk id="3" creationId="{54592283-06C0-4919-8AB3-947883965792}"/>
          </ac:spMkLst>
        </pc:spChg>
        <pc:picChg chg="add mod">
          <ac:chgData name="Saeed Rafieepour" userId="b857fd5682903434" providerId="LiveId" clId="{31CC52D9-0F2E-4D62-BBCB-B9E8871EACC5}" dt="2024-03-23T10:22:02.074" v="580" actId="1076"/>
          <ac:picMkLst>
            <pc:docMk/>
            <pc:sldMk cId="1266058619" sldId="263"/>
            <ac:picMk id="5" creationId="{AD7CA6A6-31C0-4C05-ADD9-D033229FAE1A}"/>
          </ac:picMkLst>
        </pc:picChg>
      </pc:sldChg>
      <pc:sldChg chg="addSp modSp add mod">
        <pc:chgData name="Saeed Rafieepour" userId="b857fd5682903434" providerId="LiveId" clId="{31CC52D9-0F2E-4D62-BBCB-B9E8871EACC5}" dt="2024-03-23T10:39:50.975" v="724" actId="207"/>
        <pc:sldMkLst>
          <pc:docMk/>
          <pc:sldMk cId="2506241712" sldId="264"/>
        </pc:sldMkLst>
        <pc:spChg chg="mod">
          <ac:chgData name="Saeed Rafieepour" userId="b857fd5682903434" providerId="LiveId" clId="{31CC52D9-0F2E-4D62-BBCB-B9E8871EACC5}" dt="2024-03-23T10:23:11.139" v="587"/>
          <ac:spMkLst>
            <pc:docMk/>
            <pc:sldMk cId="2506241712" sldId="264"/>
            <ac:spMk id="2" creationId="{DB246EC0-3FAE-45DF-9181-9FA026237480}"/>
          </ac:spMkLst>
        </pc:spChg>
        <pc:spChg chg="mod">
          <ac:chgData name="Saeed Rafieepour" userId="b857fd5682903434" providerId="LiveId" clId="{31CC52D9-0F2E-4D62-BBCB-B9E8871EACC5}" dt="2024-03-23T10:38:51.281" v="700" actId="20577"/>
          <ac:spMkLst>
            <pc:docMk/>
            <pc:sldMk cId="2506241712" sldId="264"/>
            <ac:spMk id="3" creationId="{54592283-06C0-4919-8AB3-947883965792}"/>
          </ac:spMkLst>
        </pc:spChg>
        <pc:spChg chg="add mod">
          <ac:chgData name="Saeed Rafieepour" userId="b857fd5682903434" providerId="LiveId" clId="{31CC52D9-0F2E-4D62-BBCB-B9E8871EACC5}" dt="2024-03-23T10:39:50.975" v="724" actId="207"/>
          <ac:spMkLst>
            <pc:docMk/>
            <pc:sldMk cId="2506241712" sldId="264"/>
            <ac:spMk id="5" creationId="{44E0CEC5-AF11-4836-BA4A-BDE5352A2B0B}"/>
          </ac:spMkLst>
        </pc:spChg>
        <pc:picChg chg="add mod">
          <ac:chgData name="Saeed Rafieepour" userId="b857fd5682903434" providerId="LiveId" clId="{31CC52D9-0F2E-4D62-BBCB-B9E8871EACC5}" dt="2024-03-23T10:25:41.786" v="590" actId="1076"/>
          <ac:picMkLst>
            <pc:docMk/>
            <pc:sldMk cId="2506241712" sldId="264"/>
            <ac:picMk id="4" creationId="{C3588814-2980-4D22-9D5E-5D05EB2F4894}"/>
          </ac:picMkLst>
        </pc:picChg>
      </pc:sldChg>
      <pc:sldChg chg="modSp add mod">
        <pc:chgData name="Saeed Rafieepour" userId="b857fd5682903434" providerId="LiveId" clId="{31CC52D9-0F2E-4D62-BBCB-B9E8871EACC5}" dt="2024-03-23T10:56:06.765" v="955" actId="114"/>
        <pc:sldMkLst>
          <pc:docMk/>
          <pc:sldMk cId="80862386" sldId="265"/>
        </pc:sldMkLst>
        <pc:spChg chg="mod">
          <ac:chgData name="Saeed Rafieepour" userId="b857fd5682903434" providerId="LiveId" clId="{31CC52D9-0F2E-4D62-BBCB-B9E8871EACC5}" dt="2024-03-23T10:40:29.590" v="793" actId="20577"/>
          <ac:spMkLst>
            <pc:docMk/>
            <pc:sldMk cId="80862386" sldId="265"/>
            <ac:spMk id="2" creationId="{DB246EC0-3FAE-45DF-9181-9FA026237480}"/>
          </ac:spMkLst>
        </pc:spChg>
        <pc:spChg chg="mod">
          <ac:chgData name="Saeed Rafieepour" userId="b857fd5682903434" providerId="LiveId" clId="{31CC52D9-0F2E-4D62-BBCB-B9E8871EACC5}" dt="2024-03-23T10:56:06.765" v="955" actId="114"/>
          <ac:spMkLst>
            <pc:docMk/>
            <pc:sldMk cId="80862386" sldId="265"/>
            <ac:spMk id="3" creationId="{54592283-06C0-4919-8AB3-947883965792}"/>
          </ac:spMkLst>
        </pc:spChg>
      </pc:sldChg>
      <pc:sldChg chg="addSp delSp modSp add mod">
        <pc:chgData name="Saeed Rafieepour" userId="b857fd5682903434" providerId="LiveId" clId="{31CC52D9-0F2E-4D62-BBCB-B9E8871EACC5}" dt="2024-03-23T10:58:43.410" v="963" actId="1076"/>
        <pc:sldMkLst>
          <pc:docMk/>
          <pc:sldMk cId="1507890419" sldId="266"/>
        </pc:sldMkLst>
        <pc:spChg chg="mod">
          <ac:chgData name="Saeed Rafieepour" userId="b857fd5682903434" providerId="LiveId" clId="{31CC52D9-0F2E-4D62-BBCB-B9E8871EACC5}" dt="2024-03-23T10:45:00.727" v="796"/>
          <ac:spMkLst>
            <pc:docMk/>
            <pc:sldMk cId="1507890419" sldId="266"/>
            <ac:spMk id="2" creationId="{DB246EC0-3FAE-45DF-9181-9FA026237480}"/>
          </ac:spMkLst>
        </pc:spChg>
        <pc:spChg chg="del">
          <ac:chgData name="Saeed Rafieepour" userId="b857fd5682903434" providerId="LiveId" clId="{31CC52D9-0F2E-4D62-BBCB-B9E8871EACC5}" dt="2024-03-23T10:45:15.566" v="797" actId="478"/>
          <ac:spMkLst>
            <pc:docMk/>
            <pc:sldMk cId="1507890419" sldId="266"/>
            <ac:spMk id="3" creationId="{54592283-06C0-4919-8AB3-947883965792}"/>
          </ac:spMkLst>
        </pc:spChg>
        <pc:picChg chg="add mod">
          <ac:chgData name="Saeed Rafieepour" userId="b857fd5682903434" providerId="LiveId" clId="{31CC52D9-0F2E-4D62-BBCB-B9E8871EACC5}" dt="2024-03-23T10:58:43.410" v="963" actId="1076"/>
          <ac:picMkLst>
            <pc:docMk/>
            <pc:sldMk cId="1507890419" sldId="266"/>
            <ac:picMk id="4" creationId="{4ED769D5-5C00-43E0-82F8-355B9303E1C3}"/>
          </ac:picMkLst>
        </pc:picChg>
      </pc:sldChg>
      <pc:sldChg chg="addSp delSp modSp add mod">
        <pc:chgData name="Saeed Rafieepour" userId="b857fd5682903434" providerId="LiveId" clId="{31CC52D9-0F2E-4D62-BBCB-B9E8871EACC5}" dt="2024-03-23T11:00:30.369" v="991" actId="14100"/>
        <pc:sldMkLst>
          <pc:docMk/>
          <pc:sldMk cId="1968845234" sldId="267"/>
        </pc:sldMkLst>
        <pc:spChg chg="mod">
          <ac:chgData name="Saeed Rafieepour" userId="b857fd5682903434" providerId="LiveId" clId="{31CC52D9-0F2E-4D62-BBCB-B9E8871EACC5}" dt="2024-03-23T10:59:45.150" v="978"/>
          <ac:spMkLst>
            <pc:docMk/>
            <pc:sldMk cId="1968845234" sldId="267"/>
            <ac:spMk id="2" creationId="{DB246EC0-3FAE-45DF-9181-9FA026237480}"/>
          </ac:spMkLst>
        </pc:spChg>
        <pc:spChg chg="del mod">
          <ac:chgData name="Saeed Rafieepour" userId="b857fd5682903434" providerId="LiveId" clId="{31CC52D9-0F2E-4D62-BBCB-B9E8871EACC5}" dt="2024-03-23T11:00:25.729" v="989" actId="478"/>
          <ac:spMkLst>
            <pc:docMk/>
            <pc:sldMk cId="1968845234" sldId="267"/>
            <ac:spMk id="3" creationId="{54592283-06C0-4919-8AB3-947883965792}"/>
          </ac:spMkLst>
        </pc:spChg>
        <pc:spChg chg="add del mod">
          <ac:chgData name="Saeed Rafieepour" userId="b857fd5682903434" providerId="LiveId" clId="{31CC52D9-0F2E-4D62-BBCB-B9E8871EACC5}" dt="2024-03-23T10:59:25.043" v="972"/>
          <ac:spMkLst>
            <pc:docMk/>
            <pc:sldMk cId="1968845234" sldId="267"/>
            <ac:spMk id="4" creationId="{69DBA517-D414-43C5-B9A9-FB3DE2BBD08B}"/>
          </ac:spMkLst>
        </pc:spChg>
        <pc:spChg chg="add del mod">
          <ac:chgData name="Saeed Rafieepour" userId="b857fd5682903434" providerId="LiveId" clId="{31CC52D9-0F2E-4D62-BBCB-B9E8871EACC5}" dt="2024-03-23T10:59:25.043" v="972"/>
          <ac:spMkLst>
            <pc:docMk/>
            <pc:sldMk cId="1968845234" sldId="267"/>
            <ac:spMk id="5" creationId="{984C643B-DDE6-4D28-9C26-55E2D78CCA1F}"/>
          </ac:spMkLst>
        </pc:spChg>
        <pc:picChg chg="add mod">
          <ac:chgData name="Saeed Rafieepour" userId="b857fd5682903434" providerId="LiveId" clId="{31CC52D9-0F2E-4D62-BBCB-B9E8871EACC5}" dt="2024-03-23T11:00:30.369" v="991" actId="14100"/>
          <ac:picMkLst>
            <pc:docMk/>
            <pc:sldMk cId="1968845234" sldId="267"/>
            <ac:picMk id="7" creationId="{6EBAA5AE-46EF-4E00-A402-D05DE041D77C}"/>
          </ac:picMkLst>
        </pc:picChg>
        <pc:picChg chg="add del mod">
          <ac:chgData name="Saeed Rafieepour" userId="b857fd5682903434" providerId="LiveId" clId="{31CC52D9-0F2E-4D62-BBCB-B9E8871EACC5}" dt="2024-03-23T10:59:25.043" v="972"/>
          <ac:picMkLst>
            <pc:docMk/>
            <pc:sldMk cId="1968845234" sldId="267"/>
            <ac:picMk id="2049" creationId="{0B586ED9-AA6D-4CCF-A730-CB8F7C5D0EFD}"/>
          </ac:picMkLst>
        </pc:picChg>
      </pc:sldChg>
      <pc:sldChg chg="addSp delSp modSp add mod">
        <pc:chgData name="Saeed Rafieepour" userId="b857fd5682903434" providerId="LiveId" clId="{31CC52D9-0F2E-4D62-BBCB-B9E8871EACC5}" dt="2024-03-23T11:01:24.432" v="1003" actId="14100"/>
        <pc:sldMkLst>
          <pc:docMk/>
          <pc:sldMk cId="22257133" sldId="268"/>
        </pc:sldMkLst>
        <pc:spChg chg="mod">
          <ac:chgData name="Saeed Rafieepour" userId="b857fd5682903434" providerId="LiveId" clId="{31CC52D9-0F2E-4D62-BBCB-B9E8871EACC5}" dt="2024-03-23T11:00:49.708" v="996"/>
          <ac:spMkLst>
            <pc:docMk/>
            <pc:sldMk cId="22257133" sldId="268"/>
            <ac:spMk id="2" creationId="{DB246EC0-3FAE-45DF-9181-9FA026237480}"/>
          </ac:spMkLst>
        </pc:spChg>
        <pc:spChg chg="del">
          <ac:chgData name="Saeed Rafieepour" userId="b857fd5682903434" providerId="LiveId" clId="{31CC52D9-0F2E-4D62-BBCB-B9E8871EACC5}" dt="2024-03-23T11:00:53.304" v="997" actId="478"/>
          <ac:spMkLst>
            <pc:docMk/>
            <pc:sldMk cId="22257133" sldId="268"/>
            <ac:spMk id="3" creationId="{54592283-06C0-4919-8AB3-947883965792}"/>
          </ac:spMkLst>
        </pc:spChg>
        <pc:picChg chg="add mod">
          <ac:chgData name="Saeed Rafieepour" userId="b857fd5682903434" providerId="LiveId" clId="{31CC52D9-0F2E-4D62-BBCB-B9E8871EACC5}" dt="2024-03-23T11:01:24.432" v="1003" actId="14100"/>
          <ac:picMkLst>
            <pc:docMk/>
            <pc:sldMk cId="22257133" sldId="268"/>
            <ac:picMk id="4" creationId="{47A1F229-372F-43AC-94F1-8881A7378CE0}"/>
          </ac:picMkLst>
        </pc:picChg>
      </pc:sldChg>
      <pc:sldChg chg="addSp delSp modSp add mod">
        <pc:chgData name="Saeed Rafieepour" userId="b857fd5682903434" providerId="LiveId" clId="{31CC52D9-0F2E-4D62-BBCB-B9E8871EACC5}" dt="2024-03-23T10:58:40.256" v="962" actId="1076"/>
        <pc:sldMkLst>
          <pc:docMk/>
          <pc:sldMk cId="3010791774" sldId="269"/>
        </pc:sldMkLst>
        <pc:picChg chg="del">
          <ac:chgData name="Saeed Rafieepour" userId="b857fd5682903434" providerId="LiveId" clId="{31CC52D9-0F2E-4D62-BBCB-B9E8871EACC5}" dt="2024-03-23T10:58:25.725" v="957" actId="478"/>
          <ac:picMkLst>
            <pc:docMk/>
            <pc:sldMk cId="3010791774" sldId="269"/>
            <ac:picMk id="4" creationId="{4ED769D5-5C00-43E0-82F8-355B9303E1C3}"/>
          </ac:picMkLst>
        </pc:picChg>
        <pc:picChg chg="add mod">
          <ac:chgData name="Saeed Rafieepour" userId="b857fd5682903434" providerId="LiveId" clId="{31CC52D9-0F2E-4D62-BBCB-B9E8871EACC5}" dt="2024-03-23T10:58:40.256" v="962" actId="1076"/>
          <ac:picMkLst>
            <pc:docMk/>
            <pc:sldMk cId="3010791774" sldId="269"/>
            <ac:picMk id="5" creationId="{EDADFF02-1560-41A8-8147-42FE0490BC71}"/>
          </ac:picMkLst>
        </pc:picChg>
      </pc:sldChg>
      <pc:sldChg chg="addSp delSp modSp add mod">
        <pc:chgData name="Saeed Rafieepour" userId="b857fd5682903434" providerId="LiveId" clId="{31CC52D9-0F2E-4D62-BBCB-B9E8871EACC5}" dt="2024-03-23T11:03:31.128" v="1010" actId="1076"/>
        <pc:sldMkLst>
          <pc:docMk/>
          <pc:sldMk cId="600910254" sldId="270"/>
        </pc:sldMkLst>
        <pc:spChg chg="mod">
          <ac:chgData name="Saeed Rafieepour" userId="b857fd5682903434" providerId="LiveId" clId="{31CC52D9-0F2E-4D62-BBCB-B9E8871EACC5}" dt="2024-03-23T11:03:10.244" v="1004"/>
          <ac:spMkLst>
            <pc:docMk/>
            <pc:sldMk cId="600910254" sldId="270"/>
            <ac:spMk id="2" creationId="{DB246EC0-3FAE-45DF-9181-9FA026237480}"/>
          </ac:spMkLst>
        </pc:spChg>
        <pc:spChg chg="del">
          <ac:chgData name="Saeed Rafieepour" userId="b857fd5682903434" providerId="LiveId" clId="{31CC52D9-0F2E-4D62-BBCB-B9E8871EACC5}" dt="2024-03-23T11:03:18.907" v="1005" actId="478"/>
          <ac:spMkLst>
            <pc:docMk/>
            <pc:sldMk cId="600910254" sldId="270"/>
            <ac:spMk id="3" creationId="{54592283-06C0-4919-8AB3-947883965792}"/>
          </ac:spMkLst>
        </pc:spChg>
        <pc:picChg chg="add mod">
          <ac:chgData name="Saeed Rafieepour" userId="b857fd5682903434" providerId="LiveId" clId="{31CC52D9-0F2E-4D62-BBCB-B9E8871EACC5}" dt="2024-03-23T11:03:31.128" v="1010" actId="1076"/>
          <ac:picMkLst>
            <pc:docMk/>
            <pc:sldMk cId="600910254" sldId="270"/>
            <ac:picMk id="4" creationId="{EABFDF5E-556C-47F5-A5FE-FF45B8E22C69}"/>
          </ac:picMkLst>
        </pc:picChg>
      </pc:sldChg>
      <pc:sldChg chg="addSp delSp modSp add mod">
        <pc:chgData name="Saeed Rafieepour" userId="b857fd5682903434" providerId="LiveId" clId="{31CC52D9-0F2E-4D62-BBCB-B9E8871EACC5}" dt="2024-03-23T11:04:12.883" v="1019" actId="1076"/>
        <pc:sldMkLst>
          <pc:docMk/>
          <pc:sldMk cId="1939808538" sldId="271"/>
        </pc:sldMkLst>
        <pc:spChg chg="mod">
          <ac:chgData name="Saeed Rafieepour" userId="b857fd5682903434" providerId="LiveId" clId="{31CC52D9-0F2E-4D62-BBCB-B9E8871EACC5}" dt="2024-03-23T11:03:51.277" v="1015"/>
          <ac:spMkLst>
            <pc:docMk/>
            <pc:sldMk cId="1939808538" sldId="271"/>
            <ac:spMk id="2" creationId="{DB246EC0-3FAE-45DF-9181-9FA026237480}"/>
          </ac:spMkLst>
        </pc:spChg>
        <pc:spChg chg="del">
          <ac:chgData name="Saeed Rafieepour" userId="b857fd5682903434" providerId="LiveId" clId="{31CC52D9-0F2E-4D62-BBCB-B9E8871EACC5}" dt="2024-03-23T11:03:55.606" v="1016" actId="478"/>
          <ac:spMkLst>
            <pc:docMk/>
            <pc:sldMk cId="1939808538" sldId="271"/>
            <ac:spMk id="3" creationId="{54592283-06C0-4919-8AB3-947883965792}"/>
          </ac:spMkLst>
        </pc:spChg>
        <pc:picChg chg="add mod">
          <ac:chgData name="Saeed Rafieepour" userId="b857fd5682903434" providerId="LiveId" clId="{31CC52D9-0F2E-4D62-BBCB-B9E8871EACC5}" dt="2024-03-23T11:04:12.883" v="1019" actId="1076"/>
          <ac:picMkLst>
            <pc:docMk/>
            <pc:sldMk cId="1939808538" sldId="271"/>
            <ac:picMk id="4" creationId="{6D032ABD-5C37-4B71-B0E8-22BF83592352}"/>
          </ac:picMkLst>
        </pc:picChg>
      </pc:sldChg>
      <pc:sldChg chg="addSp modSp add mod">
        <pc:chgData name="Saeed Rafieepour" userId="b857fd5682903434" providerId="LiveId" clId="{31CC52D9-0F2E-4D62-BBCB-B9E8871EACC5}" dt="2024-03-23T11:10:04.199" v="1125" actId="1076"/>
        <pc:sldMkLst>
          <pc:docMk/>
          <pc:sldMk cId="3414558697" sldId="272"/>
        </pc:sldMkLst>
        <pc:spChg chg="mod">
          <ac:chgData name="Saeed Rafieepour" userId="b857fd5682903434" providerId="LiveId" clId="{31CC52D9-0F2E-4D62-BBCB-B9E8871EACC5}" dt="2024-03-23T11:04:39.691" v="1024"/>
          <ac:spMkLst>
            <pc:docMk/>
            <pc:sldMk cId="3414558697" sldId="272"/>
            <ac:spMk id="2" creationId="{DB246EC0-3FAE-45DF-9181-9FA026237480}"/>
          </ac:spMkLst>
        </pc:spChg>
        <pc:spChg chg="mod">
          <ac:chgData name="Saeed Rafieepour" userId="b857fd5682903434" providerId="LiveId" clId="{31CC52D9-0F2E-4D62-BBCB-B9E8871EACC5}" dt="2024-03-23T11:09:34.555" v="1111" actId="20577"/>
          <ac:spMkLst>
            <pc:docMk/>
            <pc:sldMk cId="3414558697" sldId="272"/>
            <ac:spMk id="3" creationId="{54592283-06C0-4919-8AB3-947883965792}"/>
          </ac:spMkLst>
        </pc:spChg>
        <pc:graphicFrameChg chg="add mod modGraphic">
          <ac:chgData name="Saeed Rafieepour" userId="b857fd5682903434" providerId="LiveId" clId="{31CC52D9-0F2E-4D62-BBCB-B9E8871EACC5}" dt="2024-03-23T11:10:04.199" v="1125" actId="1076"/>
          <ac:graphicFrameMkLst>
            <pc:docMk/>
            <pc:sldMk cId="3414558697" sldId="272"/>
            <ac:graphicFrameMk id="4" creationId="{474EB345-4604-49B2-AD97-C349030AA7F1}"/>
          </ac:graphicFrameMkLst>
        </pc:graphicFrameChg>
      </pc:sldChg>
      <pc:sldChg chg="addSp delSp modSp new mod">
        <pc:chgData name="Saeed Rafieepour" userId="b857fd5682903434" providerId="LiveId" clId="{31CC52D9-0F2E-4D62-BBCB-B9E8871EACC5}" dt="2024-03-23T11:11:00.337" v="1155" actId="1076"/>
        <pc:sldMkLst>
          <pc:docMk/>
          <pc:sldMk cId="39786397" sldId="273"/>
        </pc:sldMkLst>
        <pc:spChg chg="mod">
          <ac:chgData name="Saeed Rafieepour" userId="b857fd5682903434" providerId="LiveId" clId="{31CC52D9-0F2E-4D62-BBCB-B9E8871EACC5}" dt="2024-03-23T11:10:48.650" v="1151" actId="20577"/>
          <ac:spMkLst>
            <pc:docMk/>
            <pc:sldMk cId="39786397" sldId="273"/>
            <ac:spMk id="2" creationId="{7FFF3C8B-0BD6-4B64-9F37-0AADD045A572}"/>
          </ac:spMkLst>
        </pc:spChg>
        <pc:spChg chg="del">
          <ac:chgData name="Saeed Rafieepour" userId="b857fd5682903434" providerId="LiveId" clId="{31CC52D9-0F2E-4D62-BBCB-B9E8871EACC5}" dt="2024-03-23T11:10:38.971" v="1126" actId="478"/>
          <ac:spMkLst>
            <pc:docMk/>
            <pc:sldMk cId="39786397" sldId="273"/>
            <ac:spMk id="3" creationId="{A694836A-0702-44AB-8589-B2DD17A99B16}"/>
          </ac:spMkLst>
        </pc:spChg>
        <pc:picChg chg="add mod">
          <ac:chgData name="Saeed Rafieepour" userId="b857fd5682903434" providerId="LiveId" clId="{31CC52D9-0F2E-4D62-BBCB-B9E8871EACC5}" dt="2024-03-23T11:11:00.337" v="1155" actId="1076"/>
          <ac:picMkLst>
            <pc:docMk/>
            <pc:sldMk cId="39786397" sldId="273"/>
            <ac:picMk id="4" creationId="{20921AB2-FAE5-4F1B-BFEE-F1F59B0DAED2}"/>
          </ac:picMkLst>
        </pc:picChg>
      </pc:sldChg>
      <pc:sldChg chg="addSp delSp modSp new mod">
        <pc:chgData name="Saeed Rafieepour" userId="b857fd5682903434" providerId="LiveId" clId="{31CC52D9-0F2E-4D62-BBCB-B9E8871EACC5}" dt="2024-03-23T11:11:39.073" v="1187" actId="14100"/>
        <pc:sldMkLst>
          <pc:docMk/>
          <pc:sldMk cId="493726779" sldId="274"/>
        </pc:sldMkLst>
        <pc:spChg chg="mod">
          <ac:chgData name="Saeed Rafieepour" userId="b857fd5682903434" providerId="LiveId" clId="{31CC52D9-0F2E-4D62-BBCB-B9E8871EACC5}" dt="2024-03-23T11:11:33.200" v="1186" actId="20577"/>
          <ac:spMkLst>
            <pc:docMk/>
            <pc:sldMk cId="493726779" sldId="274"/>
            <ac:spMk id="2" creationId="{3C55AE8D-F279-4A5B-BB4B-7C52AAD68A36}"/>
          </ac:spMkLst>
        </pc:spChg>
        <pc:spChg chg="del">
          <ac:chgData name="Saeed Rafieepour" userId="b857fd5682903434" providerId="LiveId" clId="{31CC52D9-0F2E-4D62-BBCB-B9E8871EACC5}" dt="2024-03-23T11:11:15.654" v="1156" actId="478"/>
          <ac:spMkLst>
            <pc:docMk/>
            <pc:sldMk cId="493726779" sldId="274"/>
            <ac:spMk id="3" creationId="{58E36C3A-9D45-472B-94F5-1268794F4AC1}"/>
          </ac:spMkLst>
        </pc:spChg>
        <pc:picChg chg="add mod">
          <ac:chgData name="Saeed Rafieepour" userId="b857fd5682903434" providerId="LiveId" clId="{31CC52D9-0F2E-4D62-BBCB-B9E8871EACC5}" dt="2024-03-23T11:11:39.073" v="1187" actId="14100"/>
          <ac:picMkLst>
            <pc:docMk/>
            <pc:sldMk cId="493726779" sldId="274"/>
            <ac:picMk id="4" creationId="{F3438B05-3F3C-44E3-A936-A048BBD2F5FF}"/>
          </ac:picMkLst>
        </pc:picChg>
      </pc:sldChg>
      <pc:sldChg chg="modSp add mod">
        <pc:chgData name="Saeed Rafieepour" userId="b857fd5682903434" providerId="LiveId" clId="{31CC52D9-0F2E-4D62-BBCB-B9E8871EACC5}" dt="2024-03-23T11:15:49.813" v="1270" actId="20577"/>
        <pc:sldMkLst>
          <pc:docMk/>
          <pc:sldMk cId="786607508" sldId="275"/>
        </pc:sldMkLst>
        <pc:spChg chg="mod">
          <ac:chgData name="Saeed Rafieepour" userId="b857fd5682903434" providerId="LiveId" clId="{31CC52D9-0F2E-4D62-BBCB-B9E8871EACC5}" dt="2024-03-23T11:15:49.813" v="1270" actId="20577"/>
          <ac:spMkLst>
            <pc:docMk/>
            <pc:sldMk cId="786607508" sldId="275"/>
            <ac:spMk id="3" creationId="{54592283-06C0-4919-8AB3-94788396579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A4E26-92B1-4CF2-80D3-8CCEADD27C3D}"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C7818F30-0FFE-4649-A72C-1EB01ABE5C34}">
      <dgm:prSet phldrT="[Text]"/>
      <dgm:spPr/>
      <dgm:t>
        <a:bodyPr/>
        <a:lstStyle/>
        <a:p>
          <a:r>
            <a:rPr lang="en-US" dirty="0"/>
            <a:t>Investor</a:t>
          </a:r>
        </a:p>
      </dgm:t>
    </dgm:pt>
    <dgm:pt modelId="{5BDB6AC9-83D1-4524-9892-6B82D7E4EA10}" type="parTrans" cxnId="{4C545878-8639-4B03-91FF-55023BBCD911}">
      <dgm:prSet/>
      <dgm:spPr/>
      <dgm:t>
        <a:bodyPr/>
        <a:lstStyle/>
        <a:p>
          <a:endParaRPr lang="en-US"/>
        </a:p>
      </dgm:t>
    </dgm:pt>
    <dgm:pt modelId="{13F781A8-E42E-4C3F-BABE-7AF557189AC2}" type="sibTrans" cxnId="{4C545878-8639-4B03-91FF-55023BBCD911}">
      <dgm:prSet/>
      <dgm:spPr/>
      <dgm:t>
        <a:bodyPr/>
        <a:lstStyle/>
        <a:p>
          <a:endParaRPr lang="en-US"/>
        </a:p>
      </dgm:t>
    </dgm:pt>
    <dgm:pt modelId="{30649002-9CBD-4E3E-B414-6594B8C55695}">
      <dgm:prSet phldrT="[Text]"/>
      <dgm:spPr/>
      <dgm:t>
        <a:bodyPr/>
        <a:lstStyle/>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Allowable loan range  between $1,000–40,000</a:t>
          </a:r>
          <a:endParaRPr lang="en-US" dirty="0"/>
        </a:p>
      </dgm:t>
    </dgm:pt>
    <dgm:pt modelId="{FC393261-A2F6-4C9C-9CE6-051ACF1F7F96}" type="parTrans" cxnId="{EE4D9761-B6A4-4AF4-93C4-63F9C26F3707}">
      <dgm:prSet/>
      <dgm:spPr/>
      <dgm:t>
        <a:bodyPr/>
        <a:lstStyle/>
        <a:p>
          <a:endParaRPr lang="en-US"/>
        </a:p>
      </dgm:t>
    </dgm:pt>
    <dgm:pt modelId="{AB16ADAB-C37D-4EEE-AFA4-B9034115D17B}" type="sibTrans" cxnId="{EE4D9761-B6A4-4AF4-93C4-63F9C26F3707}">
      <dgm:prSet/>
      <dgm:spPr/>
      <dgm:t>
        <a:bodyPr/>
        <a:lstStyle/>
        <a:p>
          <a:endParaRPr lang="en-US"/>
        </a:p>
      </dgm:t>
    </dgm:pt>
    <dgm:pt modelId="{1F29444E-6CE4-485F-A88A-3EECAC91A733}">
      <dgm:prSet phldrT="[Text]"/>
      <dgm:spPr/>
      <dgm:t>
        <a:bodyPr/>
        <a:lstStyle/>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 period 3 or 5 years</a:t>
          </a:r>
          <a:endParaRPr lang="en-US" dirty="0"/>
        </a:p>
      </dgm:t>
    </dgm:pt>
    <dgm:pt modelId="{78AFC3A7-8812-405E-9BB4-E1D8468B62B4}" type="parTrans" cxnId="{0E4975ED-B675-42C2-87A1-F892E4FAC7DF}">
      <dgm:prSet/>
      <dgm:spPr/>
      <dgm:t>
        <a:bodyPr/>
        <a:lstStyle/>
        <a:p>
          <a:endParaRPr lang="en-US"/>
        </a:p>
      </dgm:t>
    </dgm:pt>
    <dgm:pt modelId="{832BA1E8-EE4E-45FA-A2D5-9FC190F50B20}" type="sibTrans" cxnId="{0E4975ED-B675-42C2-87A1-F892E4FAC7DF}">
      <dgm:prSet/>
      <dgm:spPr/>
      <dgm:t>
        <a:bodyPr/>
        <a:lstStyle/>
        <a:p>
          <a:endParaRPr lang="en-US"/>
        </a:p>
      </dgm:t>
    </dgm:pt>
    <dgm:pt modelId="{1A8DEEBA-6F3C-433A-B019-9AE732B7CC12}">
      <dgm:prSet phldrT="[Text]"/>
      <dgm:spPr/>
      <dgm:t>
        <a:bodyPr/>
        <a:lstStyle/>
        <a:p>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interest rates  varied from 6% to 35%.</a:t>
          </a:r>
          <a:endParaRPr lang="en-US" dirty="0"/>
        </a:p>
      </dgm:t>
    </dgm:pt>
    <dgm:pt modelId="{94DC3B86-6287-4F58-B55F-36D39DD4A7F4}" type="parTrans" cxnId="{C9710332-C753-4C77-BE05-D0DF63EB5F48}">
      <dgm:prSet/>
      <dgm:spPr/>
      <dgm:t>
        <a:bodyPr/>
        <a:lstStyle/>
        <a:p>
          <a:endParaRPr lang="en-US"/>
        </a:p>
      </dgm:t>
    </dgm:pt>
    <dgm:pt modelId="{B1167369-BD8F-48E1-9016-5914BC3AF1F2}" type="sibTrans" cxnId="{C9710332-C753-4C77-BE05-D0DF63EB5F48}">
      <dgm:prSet/>
      <dgm:spPr/>
      <dgm:t>
        <a:bodyPr/>
        <a:lstStyle/>
        <a:p>
          <a:endParaRPr lang="en-US"/>
        </a:p>
      </dgm:t>
    </dgm:pt>
    <dgm:pt modelId="{4DC7BBCA-1B34-46E4-BBE3-825A4BF8E711}">
      <dgm:prSet phldrT="[Text]"/>
      <dgm:spPr/>
      <dgm:t>
        <a:bodyPr/>
        <a:lstStyle/>
        <a:p>
          <a:r>
            <a:rPr lang="en-US" dirty="0"/>
            <a:t>Borrower</a:t>
          </a:r>
        </a:p>
      </dgm:t>
    </dgm:pt>
    <dgm:pt modelId="{EA063A96-E1FA-4E87-B52D-BAFE8FFF7727}" type="parTrans" cxnId="{8A8C668C-4E61-45D5-831E-477E0C81CD1D}">
      <dgm:prSet/>
      <dgm:spPr/>
      <dgm:t>
        <a:bodyPr/>
        <a:lstStyle/>
        <a:p>
          <a:endParaRPr lang="en-US"/>
        </a:p>
      </dgm:t>
    </dgm:pt>
    <dgm:pt modelId="{42D83BCD-DCC7-468F-AD42-BCAEA001B315}" type="sibTrans" cxnId="{8A8C668C-4E61-45D5-831E-477E0C81CD1D}">
      <dgm:prSet/>
      <dgm:spPr/>
      <dgm:t>
        <a:bodyPr/>
        <a:lstStyle/>
        <a:p>
          <a:endParaRPr lang="en-US"/>
        </a:p>
      </dgm:t>
    </dgm:pt>
    <dgm:pt modelId="{A44B3010-71D9-4404-B209-24E114DAAAAB}" type="pres">
      <dgm:prSet presAssocID="{75EA4E26-92B1-4CF2-80D3-8CCEADD27C3D}" presName="Name0" presStyleCnt="0">
        <dgm:presLayoutVars>
          <dgm:chMax val="7"/>
          <dgm:chPref val="5"/>
        </dgm:presLayoutVars>
      </dgm:prSet>
      <dgm:spPr/>
    </dgm:pt>
    <dgm:pt modelId="{91078112-6583-4332-BFFB-32E73CABDC53}" type="pres">
      <dgm:prSet presAssocID="{75EA4E26-92B1-4CF2-80D3-8CCEADD27C3D}" presName="arrowNode" presStyleLbl="node1" presStyleIdx="0" presStyleCnt="1" custLinFactNeighborY="0"/>
      <dgm:spPr/>
    </dgm:pt>
    <dgm:pt modelId="{44DD1350-A004-4DD2-9FBC-83C303658584}" type="pres">
      <dgm:prSet presAssocID="{C7818F30-0FFE-4649-A72C-1EB01ABE5C34}" presName="txNode1" presStyleLbl="revTx" presStyleIdx="0" presStyleCnt="5">
        <dgm:presLayoutVars>
          <dgm:bulletEnabled val="1"/>
        </dgm:presLayoutVars>
      </dgm:prSet>
      <dgm:spPr/>
    </dgm:pt>
    <dgm:pt modelId="{A73E77A8-248B-4B49-81EC-07CC852ADA81}" type="pres">
      <dgm:prSet presAssocID="{30649002-9CBD-4E3E-B414-6594B8C55695}" presName="txNode2" presStyleLbl="revTx" presStyleIdx="1" presStyleCnt="5">
        <dgm:presLayoutVars>
          <dgm:bulletEnabled val="1"/>
        </dgm:presLayoutVars>
      </dgm:prSet>
      <dgm:spPr/>
    </dgm:pt>
    <dgm:pt modelId="{7D063500-8678-4874-BAAB-2378FEA660FC}" type="pres">
      <dgm:prSet presAssocID="{AB16ADAB-C37D-4EEE-AFA4-B9034115D17B}" presName="dotNode2" presStyleCnt="0"/>
      <dgm:spPr/>
    </dgm:pt>
    <dgm:pt modelId="{71C28DE0-AAC8-4428-8A66-EF6B3380FD5B}" type="pres">
      <dgm:prSet presAssocID="{AB16ADAB-C37D-4EEE-AFA4-B9034115D17B}" presName="dotRepeatNode" presStyleLbl="fgShp" presStyleIdx="0" presStyleCnt="3"/>
      <dgm:spPr/>
    </dgm:pt>
    <dgm:pt modelId="{12F039C1-28CC-43ED-A132-090417F37EE9}" type="pres">
      <dgm:prSet presAssocID="{1F29444E-6CE4-485F-A88A-3EECAC91A733}" presName="txNode3" presStyleLbl="revTx" presStyleIdx="2" presStyleCnt="5" custLinFactNeighborX="-10000" custLinFactNeighborY="-1628">
        <dgm:presLayoutVars>
          <dgm:bulletEnabled val="1"/>
        </dgm:presLayoutVars>
      </dgm:prSet>
      <dgm:spPr/>
    </dgm:pt>
    <dgm:pt modelId="{F371ECCA-ECCE-4C51-8785-4CFEC3974B3B}" type="pres">
      <dgm:prSet presAssocID="{832BA1E8-EE4E-45FA-A2D5-9FC190F50B20}" presName="dotNode3" presStyleCnt="0"/>
      <dgm:spPr/>
    </dgm:pt>
    <dgm:pt modelId="{4608701B-D2F6-4C5F-A275-FC5B64A7C4F8}" type="pres">
      <dgm:prSet presAssocID="{832BA1E8-EE4E-45FA-A2D5-9FC190F50B20}" presName="dotRepeatNode" presStyleLbl="fgShp" presStyleIdx="1" presStyleCnt="3"/>
      <dgm:spPr/>
    </dgm:pt>
    <dgm:pt modelId="{ECDDEC0A-C701-47E5-BE4A-789ABD068984}" type="pres">
      <dgm:prSet presAssocID="{1A8DEEBA-6F3C-433A-B019-9AE732B7CC12}" presName="txNode4" presStyleLbl="revTx" presStyleIdx="3" presStyleCnt="5">
        <dgm:presLayoutVars>
          <dgm:bulletEnabled val="1"/>
        </dgm:presLayoutVars>
      </dgm:prSet>
      <dgm:spPr/>
    </dgm:pt>
    <dgm:pt modelId="{B7211E72-16D9-4D48-8855-B69D24133EC4}" type="pres">
      <dgm:prSet presAssocID="{B1167369-BD8F-48E1-9016-5914BC3AF1F2}" presName="dotNode4" presStyleCnt="0"/>
      <dgm:spPr/>
    </dgm:pt>
    <dgm:pt modelId="{9E5DD604-F07E-4177-9AAE-CDE46F1C0332}" type="pres">
      <dgm:prSet presAssocID="{B1167369-BD8F-48E1-9016-5914BC3AF1F2}" presName="dotRepeatNode" presStyleLbl="fgShp" presStyleIdx="2" presStyleCnt="3"/>
      <dgm:spPr/>
    </dgm:pt>
    <dgm:pt modelId="{73F8DC5F-02D5-4D26-AFDD-4DEB6572222B}" type="pres">
      <dgm:prSet presAssocID="{4DC7BBCA-1B34-46E4-BBE3-825A4BF8E711}" presName="txNode5" presStyleLbl="revTx" presStyleIdx="4" presStyleCnt="5">
        <dgm:presLayoutVars>
          <dgm:bulletEnabled val="1"/>
        </dgm:presLayoutVars>
      </dgm:prSet>
      <dgm:spPr/>
    </dgm:pt>
  </dgm:ptLst>
  <dgm:cxnLst>
    <dgm:cxn modelId="{CBAC9500-124E-4D72-BAC9-99B05639AC63}" type="presOf" srcId="{1F29444E-6CE4-485F-A88A-3EECAC91A733}" destId="{12F039C1-28CC-43ED-A132-090417F37EE9}" srcOrd="0" destOrd="0" presId="urn:microsoft.com/office/officeart/2009/3/layout/DescendingProcess"/>
    <dgm:cxn modelId="{EB0F310D-A3C0-4E7A-ABFE-E985D1799DCA}" type="presOf" srcId="{1A8DEEBA-6F3C-433A-B019-9AE732B7CC12}" destId="{ECDDEC0A-C701-47E5-BE4A-789ABD068984}" srcOrd="0" destOrd="0" presId="urn:microsoft.com/office/officeart/2009/3/layout/DescendingProcess"/>
    <dgm:cxn modelId="{C9710332-C753-4C77-BE05-D0DF63EB5F48}" srcId="{75EA4E26-92B1-4CF2-80D3-8CCEADD27C3D}" destId="{1A8DEEBA-6F3C-433A-B019-9AE732B7CC12}" srcOrd="3" destOrd="0" parTransId="{94DC3B86-6287-4F58-B55F-36D39DD4A7F4}" sibTransId="{B1167369-BD8F-48E1-9016-5914BC3AF1F2}"/>
    <dgm:cxn modelId="{EE4D9761-B6A4-4AF4-93C4-63F9C26F3707}" srcId="{75EA4E26-92B1-4CF2-80D3-8CCEADD27C3D}" destId="{30649002-9CBD-4E3E-B414-6594B8C55695}" srcOrd="1" destOrd="0" parTransId="{FC393261-A2F6-4C9C-9CE6-051ACF1F7F96}" sibTransId="{AB16ADAB-C37D-4EEE-AFA4-B9034115D17B}"/>
    <dgm:cxn modelId="{741F7E43-C02C-4767-B32C-2A6FBC7020B8}" type="presOf" srcId="{832BA1E8-EE4E-45FA-A2D5-9FC190F50B20}" destId="{4608701B-D2F6-4C5F-A275-FC5B64A7C4F8}" srcOrd="0" destOrd="0" presId="urn:microsoft.com/office/officeart/2009/3/layout/DescendingProcess"/>
    <dgm:cxn modelId="{FDDABB70-AC9B-4DC0-BA9E-C9F85F7EEE6F}" type="presOf" srcId="{B1167369-BD8F-48E1-9016-5914BC3AF1F2}" destId="{9E5DD604-F07E-4177-9AAE-CDE46F1C0332}" srcOrd="0" destOrd="0" presId="urn:microsoft.com/office/officeart/2009/3/layout/DescendingProcess"/>
    <dgm:cxn modelId="{4C545878-8639-4B03-91FF-55023BBCD911}" srcId="{75EA4E26-92B1-4CF2-80D3-8CCEADD27C3D}" destId="{C7818F30-0FFE-4649-A72C-1EB01ABE5C34}" srcOrd="0" destOrd="0" parTransId="{5BDB6AC9-83D1-4524-9892-6B82D7E4EA10}" sibTransId="{13F781A8-E42E-4C3F-BABE-7AF557189AC2}"/>
    <dgm:cxn modelId="{3394F180-EC8F-438B-8EF2-2AE4524DD1DE}" type="presOf" srcId="{4DC7BBCA-1B34-46E4-BBE3-825A4BF8E711}" destId="{73F8DC5F-02D5-4D26-AFDD-4DEB6572222B}" srcOrd="0" destOrd="0" presId="urn:microsoft.com/office/officeart/2009/3/layout/DescendingProcess"/>
    <dgm:cxn modelId="{8A8C668C-4E61-45D5-831E-477E0C81CD1D}" srcId="{75EA4E26-92B1-4CF2-80D3-8CCEADD27C3D}" destId="{4DC7BBCA-1B34-46E4-BBE3-825A4BF8E711}" srcOrd="4" destOrd="0" parTransId="{EA063A96-E1FA-4E87-B52D-BAFE8FFF7727}" sibTransId="{42D83BCD-DCC7-468F-AD42-BCAEA001B315}"/>
    <dgm:cxn modelId="{AFDF5490-B28E-4DA3-8899-973CB8E3780F}" type="presOf" srcId="{C7818F30-0FFE-4649-A72C-1EB01ABE5C34}" destId="{44DD1350-A004-4DD2-9FBC-83C303658584}" srcOrd="0" destOrd="0" presId="urn:microsoft.com/office/officeart/2009/3/layout/DescendingProcess"/>
    <dgm:cxn modelId="{B374E397-323D-40CA-BA4F-43A45A6F81B9}" type="presOf" srcId="{30649002-9CBD-4E3E-B414-6594B8C55695}" destId="{A73E77A8-248B-4B49-81EC-07CC852ADA81}" srcOrd="0" destOrd="0" presId="urn:microsoft.com/office/officeart/2009/3/layout/DescendingProcess"/>
    <dgm:cxn modelId="{41755CAA-EBC1-463C-9A96-8B0B332205B8}" type="presOf" srcId="{AB16ADAB-C37D-4EEE-AFA4-B9034115D17B}" destId="{71C28DE0-AAC8-4428-8A66-EF6B3380FD5B}" srcOrd="0" destOrd="0" presId="urn:microsoft.com/office/officeart/2009/3/layout/DescendingProcess"/>
    <dgm:cxn modelId="{AF7F22C1-4EC1-4D50-A5D3-8570DE35DBE0}" type="presOf" srcId="{75EA4E26-92B1-4CF2-80D3-8CCEADD27C3D}" destId="{A44B3010-71D9-4404-B209-24E114DAAAAB}" srcOrd="0" destOrd="0" presId="urn:microsoft.com/office/officeart/2009/3/layout/DescendingProcess"/>
    <dgm:cxn modelId="{0E4975ED-B675-42C2-87A1-F892E4FAC7DF}" srcId="{75EA4E26-92B1-4CF2-80D3-8CCEADD27C3D}" destId="{1F29444E-6CE4-485F-A88A-3EECAC91A733}" srcOrd="2" destOrd="0" parTransId="{78AFC3A7-8812-405E-9BB4-E1D8468B62B4}" sibTransId="{832BA1E8-EE4E-45FA-A2D5-9FC190F50B20}"/>
    <dgm:cxn modelId="{A6661942-6A03-4729-95F7-F2B4ED8203D0}" type="presParOf" srcId="{A44B3010-71D9-4404-B209-24E114DAAAAB}" destId="{91078112-6583-4332-BFFB-32E73CABDC53}" srcOrd="0" destOrd="0" presId="urn:microsoft.com/office/officeart/2009/3/layout/DescendingProcess"/>
    <dgm:cxn modelId="{D466189F-8B38-46D6-9347-2C6AE6F4D0E9}" type="presParOf" srcId="{A44B3010-71D9-4404-B209-24E114DAAAAB}" destId="{44DD1350-A004-4DD2-9FBC-83C303658584}" srcOrd="1" destOrd="0" presId="urn:microsoft.com/office/officeart/2009/3/layout/DescendingProcess"/>
    <dgm:cxn modelId="{8E7A5B3D-CE1D-4A35-9FC3-F04773715963}" type="presParOf" srcId="{A44B3010-71D9-4404-B209-24E114DAAAAB}" destId="{A73E77A8-248B-4B49-81EC-07CC852ADA81}" srcOrd="2" destOrd="0" presId="urn:microsoft.com/office/officeart/2009/3/layout/DescendingProcess"/>
    <dgm:cxn modelId="{C9C0BC94-0A84-4EA0-A61D-0517B741C75D}" type="presParOf" srcId="{A44B3010-71D9-4404-B209-24E114DAAAAB}" destId="{7D063500-8678-4874-BAAB-2378FEA660FC}" srcOrd="3" destOrd="0" presId="urn:microsoft.com/office/officeart/2009/3/layout/DescendingProcess"/>
    <dgm:cxn modelId="{E39B924D-CF6C-4829-B1C3-4253576C91B7}" type="presParOf" srcId="{7D063500-8678-4874-BAAB-2378FEA660FC}" destId="{71C28DE0-AAC8-4428-8A66-EF6B3380FD5B}" srcOrd="0" destOrd="0" presId="urn:microsoft.com/office/officeart/2009/3/layout/DescendingProcess"/>
    <dgm:cxn modelId="{07A8A447-E2D4-4183-9EC3-D19E2A0A93C9}" type="presParOf" srcId="{A44B3010-71D9-4404-B209-24E114DAAAAB}" destId="{12F039C1-28CC-43ED-A132-090417F37EE9}" srcOrd="4" destOrd="0" presId="urn:microsoft.com/office/officeart/2009/3/layout/DescendingProcess"/>
    <dgm:cxn modelId="{3149873F-5456-4597-ACDB-A9BB5CCAEFF9}" type="presParOf" srcId="{A44B3010-71D9-4404-B209-24E114DAAAAB}" destId="{F371ECCA-ECCE-4C51-8785-4CFEC3974B3B}" srcOrd="5" destOrd="0" presId="urn:microsoft.com/office/officeart/2009/3/layout/DescendingProcess"/>
    <dgm:cxn modelId="{5BD1B6FF-37BE-4422-820A-B35C7BEC6457}" type="presParOf" srcId="{F371ECCA-ECCE-4C51-8785-4CFEC3974B3B}" destId="{4608701B-D2F6-4C5F-A275-FC5B64A7C4F8}" srcOrd="0" destOrd="0" presId="urn:microsoft.com/office/officeart/2009/3/layout/DescendingProcess"/>
    <dgm:cxn modelId="{57841187-96E2-4680-BE06-A9F71A2281CA}" type="presParOf" srcId="{A44B3010-71D9-4404-B209-24E114DAAAAB}" destId="{ECDDEC0A-C701-47E5-BE4A-789ABD068984}" srcOrd="6" destOrd="0" presId="urn:microsoft.com/office/officeart/2009/3/layout/DescendingProcess"/>
    <dgm:cxn modelId="{190D40DF-C78C-4933-B3D3-F2C309D29BF4}" type="presParOf" srcId="{A44B3010-71D9-4404-B209-24E114DAAAAB}" destId="{B7211E72-16D9-4D48-8855-B69D24133EC4}" srcOrd="7" destOrd="0" presId="urn:microsoft.com/office/officeart/2009/3/layout/DescendingProcess"/>
    <dgm:cxn modelId="{986ED24A-E7D8-4AB6-9A55-0263CD73176F}" type="presParOf" srcId="{B7211E72-16D9-4D48-8855-B69D24133EC4}" destId="{9E5DD604-F07E-4177-9AAE-CDE46F1C0332}" srcOrd="0" destOrd="0" presId="urn:microsoft.com/office/officeart/2009/3/layout/DescendingProcess"/>
    <dgm:cxn modelId="{7CEFC358-70D4-4643-9E76-B83DC10881AC}" type="presParOf" srcId="{A44B3010-71D9-4404-B209-24E114DAAAAB}" destId="{73F8DC5F-02D5-4D26-AFDD-4DEB6572222B}"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78112-6583-4332-BFFB-32E73CABDC53}">
      <dsp:nvSpPr>
        <dsp:cNvPr id="0" name=""/>
        <dsp:cNvSpPr/>
      </dsp:nvSpPr>
      <dsp:spPr>
        <a:xfrm rot="4396374">
          <a:off x="992125" y="727623"/>
          <a:ext cx="3156543" cy="2201295"/>
        </a:xfrm>
        <a:prstGeom prst="swooshArrow">
          <a:avLst>
            <a:gd name="adj1" fmla="val 16310"/>
            <a:gd name="adj2" fmla="val 313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28DE0-AAC8-4428-8A66-EF6B3380FD5B}">
      <dsp:nvSpPr>
        <dsp:cNvPr id="0" name=""/>
        <dsp:cNvSpPr/>
      </dsp:nvSpPr>
      <dsp:spPr>
        <a:xfrm>
          <a:off x="2174577" y="1015056"/>
          <a:ext cx="79712" cy="79712"/>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08701B-D2F6-4C5F-A275-FC5B64A7C4F8}">
      <dsp:nvSpPr>
        <dsp:cNvPr id="0" name=""/>
        <dsp:cNvSpPr/>
      </dsp:nvSpPr>
      <dsp:spPr>
        <a:xfrm>
          <a:off x="2720389" y="1455303"/>
          <a:ext cx="79712" cy="79712"/>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5DD604-F07E-4177-9AAE-CDE46F1C0332}">
      <dsp:nvSpPr>
        <dsp:cNvPr id="0" name=""/>
        <dsp:cNvSpPr/>
      </dsp:nvSpPr>
      <dsp:spPr>
        <a:xfrm>
          <a:off x="3129446" y="1970144"/>
          <a:ext cx="79712" cy="79712"/>
        </a:xfrm>
        <a:prstGeom prst="ellipse">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DD1350-A004-4DD2-9FBC-83C303658584}">
      <dsp:nvSpPr>
        <dsp:cNvPr id="0" name=""/>
        <dsp:cNvSpPr/>
      </dsp:nvSpPr>
      <dsp:spPr>
        <a:xfrm>
          <a:off x="780520" y="0"/>
          <a:ext cx="1488212" cy="58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b" anchorCtr="0">
          <a:noAutofit/>
        </a:bodyPr>
        <a:lstStyle/>
        <a:p>
          <a:pPr marL="0" lvl="0" indent="0" algn="ctr" defTabSz="577850">
            <a:lnSpc>
              <a:spcPct val="90000"/>
            </a:lnSpc>
            <a:spcBef>
              <a:spcPct val="0"/>
            </a:spcBef>
            <a:spcAft>
              <a:spcPct val="35000"/>
            </a:spcAft>
            <a:buNone/>
          </a:pPr>
          <a:r>
            <a:rPr lang="en-US" sz="1300" kern="1200" dirty="0"/>
            <a:t>Investor</a:t>
          </a:r>
        </a:p>
      </dsp:txBody>
      <dsp:txXfrm>
        <a:off x="780520" y="0"/>
        <a:ext cx="1488212" cy="585046"/>
      </dsp:txXfrm>
    </dsp:sp>
    <dsp:sp modelId="{A73E77A8-248B-4B49-81EC-07CC852ADA81}">
      <dsp:nvSpPr>
        <dsp:cNvPr id="0" name=""/>
        <dsp:cNvSpPr/>
      </dsp:nvSpPr>
      <dsp:spPr>
        <a:xfrm>
          <a:off x="2630730" y="762389"/>
          <a:ext cx="2171985" cy="58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Allowable loan range  between $1,000–40,000</a:t>
          </a:r>
          <a:endParaRPr lang="en-US" sz="1300" kern="1200" dirty="0"/>
        </a:p>
      </dsp:txBody>
      <dsp:txXfrm>
        <a:off x="2630730" y="762389"/>
        <a:ext cx="2171985" cy="585046"/>
      </dsp:txXfrm>
    </dsp:sp>
    <dsp:sp modelId="{12F039C1-28CC-43ED-A132-090417F37EE9}">
      <dsp:nvSpPr>
        <dsp:cNvPr id="0" name=""/>
        <dsp:cNvSpPr/>
      </dsp:nvSpPr>
      <dsp:spPr>
        <a:xfrm>
          <a:off x="607565" y="1193112"/>
          <a:ext cx="1729544" cy="58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r" defTabSz="577850">
            <a:lnSpc>
              <a:spcPct val="90000"/>
            </a:lnSpc>
            <a:spcBef>
              <a:spcPct val="0"/>
            </a:spcBef>
            <a:spcAft>
              <a:spcPct val="35000"/>
            </a:spcAft>
            <a:buNone/>
          </a:pPr>
          <a:r>
            <a:rPr lang="en-US" sz="13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return period 3 or 5 years</a:t>
          </a:r>
          <a:endParaRPr lang="en-US" sz="1300" kern="1200" dirty="0"/>
        </a:p>
      </dsp:txBody>
      <dsp:txXfrm>
        <a:off x="607565" y="1193112"/>
        <a:ext cx="1729544" cy="585046"/>
      </dsp:txXfrm>
    </dsp:sp>
    <dsp:sp modelId="{ECDDEC0A-C701-47E5-BE4A-789ABD068984}">
      <dsp:nvSpPr>
        <dsp:cNvPr id="0" name=""/>
        <dsp:cNvSpPr/>
      </dsp:nvSpPr>
      <dsp:spPr>
        <a:xfrm>
          <a:off x="3475391" y="1717477"/>
          <a:ext cx="1327324" cy="58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interest rates  varied from 6% to 35%.</a:t>
          </a:r>
          <a:endParaRPr lang="en-US" sz="1300" kern="1200" dirty="0"/>
        </a:p>
      </dsp:txBody>
      <dsp:txXfrm>
        <a:off x="3475391" y="1717477"/>
        <a:ext cx="1327324" cy="585046"/>
      </dsp:txXfrm>
    </dsp:sp>
    <dsp:sp modelId="{73F8DC5F-02D5-4D26-AFDD-4DEB6572222B}">
      <dsp:nvSpPr>
        <dsp:cNvPr id="0" name=""/>
        <dsp:cNvSpPr/>
      </dsp:nvSpPr>
      <dsp:spPr>
        <a:xfrm>
          <a:off x="2791618" y="3071495"/>
          <a:ext cx="2011098" cy="585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t" anchorCtr="0">
          <a:noAutofit/>
        </a:bodyPr>
        <a:lstStyle/>
        <a:p>
          <a:pPr marL="0" lvl="0" indent="0" algn="ctr" defTabSz="577850">
            <a:lnSpc>
              <a:spcPct val="90000"/>
            </a:lnSpc>
            <a:spcBef>
              <a:spcPct val="0"/>
            </a:spcBef>
            <a:spcAft>
              <a:spcPct val="35000"/>
            </a:spcAft>
            <a:buNone/>
          </a:pPr>
          <a:r>
            <a:rPr lang="en-US" sz="1300" kern="1200" dirty="0"/>
            <a:t>Borrower</a:t>
          </a:r>
        </a:p>
      </dsp:txBody>
      <dsp:txXfrm>
        <a:off x="2791618" y="3071495"/>
        <a:ext cx="2011098" cy="585046"/>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46634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17229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410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451926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44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357659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08812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5943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258464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B5794-2AF2-46A4-993E-42550D2AFB3D}"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408380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87995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B5794-2AF2-46A4-993E-42550D2AFB3D}"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44560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B5794-2AF2-46A4-993E-42550D2AFB3D}"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306670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B5794-2AF2-46A4-993E-42550D2AFB3D}"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94799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35462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B5794-2AF2-46A4-993E-42550D2AFB3D}"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DE466-6148-45D5-9C09-29B1258B9B50}" type="slidenum">
              <a:rPr lang="en-US" smtClean="0"/>
              <a:t>‹#›</a:t>
            </a:fld>
            <a:endParaRPr lang="en-US"/>
          </a:p>
        </p:txBody>
      </p:sp>
    </p:spTree>
    <p:extLst>
      <p:ext uri="{BB962C8B-B14F-4D97-AF65-F5344CB8AC3E}">
        <p14:creationId xmlns:p14="http://schemas.microsoft.com/office/powerpoint/2010/main" val="100442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3B5794-2AF2-46A4-993E-42550D2AFB3D}" type="datetimeFigureOut">
              <a:rPr lang="en-US" smtClean="0"/>
              <a:t>3/23/2024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1DE466-6148-45D5-9C09-29B1258B9B50}" type="slidenum">
              <a:rPr lang="en-US" smtClean="0"/>
              <a:t>‹#›</a:t>
            </a:fld>
            <a:endParaRPr lang="en-US"/>
          </a:p>
        </p:txBody>
      </p:sp>
    </p:spTree>
    <p:extLst>
      <p:ext uri="{BB962C8B-B14F-4D97-AF65-F5344CB8AC3E}">
        <p14:creationId xmlns:p14="http://schemas.microsoft.com/office/powerpoint/2010/main" val="356133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EFAC-03EC-47B0-817F-A26A01B37387}"/>
              </a:ext>
            </a:extLst>
          </p:cNvPr>
          <p:cNvSpPr>
            <a:spLocks noGrp="1"/>
          </p:cNvSpPr>
          <p:nvPr>
            <p:ph type="ctrTitle"/>
          </p:nvPr>
        </p:nvSpPr>
        <p:spPr/>
        <p:txBody>
          <a:bodyPr/>
          <a:lstStyle/>
          <a:p>
            <a:r>
              <a:rPr lang="en-US" dirty="0"/>
              <a:t>Loan Default Prediction</a:t>
            </a:r>
          </a:p>
        </p:txBody>
      </p:sp>
      <p:sp>
        <p:nvSpPr>
          <p:cNvPr id="3" name="Subtitle 2">
            <a:extLst>
              <a:ext uri="{FF2B5EF4-FFF2-40B4-BE49-F238E27FC236}">
                <a16:creationId xmlns:a16="http://schemas.microsoft.com/office/drawing/2014/main" id="{4732D12D-A3BD-433C-BE93-F835F8037932}"/>
              </a:ext>
            </a:extLst>
          </p:cNvPr>
          <p:cNvSpPr>
            <a:spLocks noGrp="1"/>
          </p:cNvSpPr>
          <p:nvPr>
            <p:ph type="subTitle" idx="1"/>
          </p:nvPr>
        </p:nvSpPr>
        <p:spPr/>
        <p:txBody>
          <a:bodyPr/>
          <a:lstStyle/>
          <a:p>
            <a:r>
              <a:rPr lang="en-US" dirty="0"/>
              <a:t>Saeed Rafieepour</a:t>
            </a:r>
          </a:p>
        </p:txBody>
      </p:sp>
    </p:spTree>
    <p:extLst>
      <p:ext uri="{BB962C8B-B14F-4D97-AF65-F5344CB8AC3E}">
        <p14:creationId xmlns:p14="http://schemas.microsoft.com/office/powerpoint/2010/main" val="298763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Loan status distribution vs interest rate and loan term </a:t>
            </a:r>
          </a:p>
        </p:txBody>
      </p:sp>
      <p:pic>
        <p:nvPicPr>
          <p:cNvPr id="4" name="Picture 3" descr="Chart, bar chart&#10;&#10;Description automatically generated">
            <a:extLst>
              <a:ext uri="{FF2B5EF4-FFF2-40B4-BE49-F238E27FC236}">
                <a16:creationId xmlns:a16="http://schemas.microsoft.com/office/drawing/2014/main" id="{47A1F229-372F-43AC-94F1-8881A7378C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8610" y="1930400"/>
            <a:ext cx="10759440" cy="4927600"/>
          </a:xfrm>
          <a:prstGeom prst="rect">
            <a:avLst/>
          </a:prstGeom>
          <a:noFill/>
          <a:ln>
            <a:noFill/>
          </a:ln>
        </p:spPr>
      </p:pic>
    </p:spTree>
    <p:extLst>
      <p:ext uri="{BB962C8B-B14F-4D97-AF65-F5344CB8AC3E}">
        <p14:creationId xmlns:p14="http://schemas.microsoft.com/office/powerpoint/2010/main" val="2225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Debt to income ratio</a:t>
            </a:r>
          </a:p>
        </p:txBody>
      </p:sp>
      <p:pic>
        <p:nvPicPr>
          <p:cNvPr id="4" name="Picture 3">
            <a:extLst>
              <a:ext uri="{FF2B5EF4-FFF2-40B4-BE49-F238E27FC236}">
                <a16:creationId xmlns:a16="http://schemas.microsoft.com/office/drawing/2014/main" id="{EABFDF5E-556C-47F5-A5FE-FF45B8E22C69}"/>
              </a:ext>
            </a:extLst>
          </p:cNvPr>
          <p:cNvPicPr/>
          <p:nvPr/>
        </p:nvPicPr>
        <p:blipFill>
          <a:blip r:embed="rId2">
            <a:extLst>
              <a:ext uri="{28A0092B-C50C-407E-A947-70E740481C1C}">
                <a14:useLocalDpi xmlns:a14="http://schemas.microsoft.com/office/drawing/2010/main" val="0"/>
              </a:ext>
            </a:extLst>
          </a:blip>
          <a:stretch>
            <a:fillRect/>
          </a:stretch>
        </p:blipFill>
        <p:spPr>
          <a:xfrm>
            <a:off x="1520824" y="1536700"/>
            <a:ext cx="8229428" cy="5149850"/>
          </a:xfrm>
          <a:prstGeom prst="rect">
            <a:avLst/>
          </a:prstGeom>
        </p:spPr>
      </p:pic>
    </p:spTree>
    <p:extLst>
      <p:ext uri="{BB962C8B-B14F-4D97-AF65-F5344CB8AC3E}">
        <p14:creationId xmlns:p14="http://schemas.microsoft.com/office/powerpoint/2010/main" val="60091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Does the applicant's residential state affect their performance? </a:t>
            </a:r>
          </a:p>
        </p:txBody>
      </p:sp>
      <p:pic>
        <p:nvPicPr>
          <p:cNvPr id="4" name="Picture 3">
            <a:extLst>
              <a:ext uri="{FF2B5EF4-FFF2-40B4-BE49-F238E27FC236}">
                <a16:creationId xmlns:a16="http://schemas.microsoft.com/office/drawing/2014/main" id="{6D032ABD-5C37-4B71-B0E8-22BF83592352}"/>
              </a:ext>
            </a:extLst>
          </p:cNvPr>
          <p:cNvPicPr/>
          <p:nvPr/>
        </p:nvPicPr>
        <p:blipFill>
          <a:blip r:embed="rId2">
            <a:extLst>
              <a:ext uri="{28A0092B-C50C-407E-A947-70E740481C1C}">
                <a14:useLocalDpi xmlns:a14="http://schemas.microsoft.com/office/drawing/2010/main" val="0"/>
              </a:ext>
            </a:extLst>
          </a:blip>
          <a:stretch>
            <a:fillRect/>
          </a:stretch>
        </p:blipFill>
        <p:spPr>
          <a:xfrm>
            <a:off x="913909" y="1846897"/>
            <a:ext cx="8360093" cy="5011103"/>
          </a:xfrm>
          <a:prstGeom prst="rect">
            <a:avLst/>
          </a:prstGeom>
        </p:spPr>
      </p:pic>
    </p:spTree>
    <p:extLst>
      <p:ext uri="{BB962C8B-B14F-4D97-AF65-F5344CB8AC3E}">
        <p14:creationId xmlns:p14="http://schemas.microsoft.com/office/powerpoint/2010/main" val="193980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Model training </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534459" y="1417639"/>
            <a:ext cx="8596668" cy="3880773"/>
          </a:xfrm>
        </p:spPr>
        <p:txBody>
          <a:bodyPr/>
          <a:lstStyle/>
          <a:p>
            <a:r>
              <a:rPr lang="en-US" dirty="0"/>
              <a:t>Four </a:t>
            </a:r>
            <a:r>
              <a:rPr lang="en-US" sz="1800" dirty="0">
                <a:solidFill>
                  <a:srgbClr val="000000"/>
                </a:solidFill>
                <a:effectLst/>
                <a:latin typeface="Calibri" panose="020F0502020204030204" pitchFamily="34" charset="0"/>
                <a:ea typeface="Calibri" panose="020F0502020204030204" pitchFamily="34" charset="0"/>
              </a:rPr>
              <a:t>classifiers used are:</a:t>
            </a:r>
            <a:r>
              <a:rPr lang="en-US" sz="1800" b="1" i="1" dirty="0">
                <a:solidFill>
                  <a:srgbClr val="000000"/>
                </a:solidFill>
                <a:effectLst/>
                <a:latin typeface="Calibri" panose="020F0502020204030204" pitchFamily="34" charset="0"/>
                <a:ea typeface="Times New Roman" panose="02020603050405020304" pitchFamily="18" charset="0"/>
              </a:rPr>
              <a:t> </a:t>
            </a:r>
            <a:r>
              <a:rPr lang="en-US" sz="1800" b="1" i="1" dirty="0">
                <a:solidFill>
                  <a:srgbClr val="000000"/>
                </a:solidFill>
                <a:effectLst/>
                <a:latin typeface="Calibri" panose="020F0502020204030204" pitchFamily="34" charset="0"/>
                <a:ea typeface="Calibri" panose="020F0502020204030204" pitchFamily="34" charset="0"/>
              </a:rPr>
              <a:t>Logistic regression, Decision tree Classifier, Random Forest, and Gradient boosting</a:t>
            </a:r>
            <a:r>
              <a:rPr lang="en-US" sz="1800" dirty="0">
                <a:solidFill>
                  <a:srgbClr val="000000"/>
                </a:solidFill>
                <a:effectLst/>
                <a:latin typeface="Calibri" panose="020F0502020204030204" pitchFamily="34" charset="0"/>
                <a:ea typeface="Calibri" panose="020F0502020204030204" pitchFamily="34" charset="0"/>
              </a:rPr>
              <a:t>.</a:t>
            </a:r>
          </a:p>
          <a:p>
            <a:r>
              <a:rPr lang="en-US" sz="1800" dirty="0">
                <a:solidFill>
                  <a:srgbClr val="000000"/>
                </a:solidFill>
                <a:effectLst/>
                <a:latin typeface="Calibri" panose="020F0502020204030204" pitchFamily="34" charset="0"/>
                <a:ea typeface="Calibri" panose="020F0502020204030204" pitchFamily="34" charset="0"/>
              </a:rPr>
              <a:t>As only 22% of the loans are in default category, the dataset is imbalanced, and thus an </a:t>
            </a:r>
            <a:r>
              <a:rPr lang="en-US" sz="1800" b="1" dirty="0" err="1">
                <a:solidFill>
                  <a:srgbClr val="000000"/>
                </a:solidFill>
                <a:effectLst/>
                <a:latin typeface="Calibri" panose="020F0502020204030204" pitchFamily="34" charset="0"/>
                <a:ea typeface="Calibri" panose="020F0502020204030204" pitchFamily="34" charset="0"/>
              </a:rPr>
              <a:t>undersampling</a:t>
            </a:r>
            <a:r>
              <a:rPr lang="en-US" sz="1800" dirty="0">
                <a:solidFill>
                  <a:srgbClr val="000000"/>
                </a:solidFill>
                <a:effectLst/>
                <a:latin typeface="Calibri" panose="020F0502020204030204" pitchFamily="34" charset="0"/>
                <a:ea typeface="Calibri" panose="020F0502020204030204" pitchFamily="34" charset="0"/>
              </a:rPr>
              <a:t> was applied.</a:t>
            </a:r>
          </a:p>
          <a:p>
            <a:r>
              <a:rPr lang="en-US" sz="1800" dirty="0">
                <a:solidFill>
                  <a:srgbClr val="000000"/>
                </a:solidFill>
                <a:effectLst/>
                <a:latin typeface="Calibri" panose="020F0502020204030204" pitchFamily="34" charset="0"/>
                <a:ea typeface="Calibri" panose="020F0502020204030204" pitchFamily="34" charset="0"/>
              </a:rPr>
              <a:t>In each model training, a </a:t>
            </a:r>
            <a:r>
              <a:rPr lang="en-US" sz="1800" b="1" dirty="0">
                <a:solidFill>
                  <a:srgbClr val="000000"/>
                </a:solidFill>
                <a:effectLst/>
                <a:latin typeface="Calibri" panose="020F0502020204030204" pitchFamily="34" charset="0"/>
                <a:ea typeface="Calibri" panose="020F0502020204030204" pitchFamily="34" charset="0"/>
              </a:rPr>
              <a:t>pipeline</a:t>
            </a:r>
            <a:r>
              <a:rPr lang="en-US" sz="1800" dirty="0">
                <a:solidFill>
                  <a:srgbClr val="000000"/>
                </a:solidFill>
                <a:effectLst/>
                <a:latin typeface="Calibri" panose="020F0502020204030204" pitchFamily="34" charset="0"/>
                <a:ea typeface="Calibri" panose="020F0502020204030204" pitchFamily="34" charset="0"/>
              </a:rPr>
              <a:t> including scaling and modeling steps was created and by using </a:t>
            </a:r>
            <a:r>
              <a:rPr lang="en-US" sz="1800" dirty="0" err="1">
                <a:solidFill>
                  <a:srgbClr val="000000"/>
                </a:solidFill>
                <a:effectLst/>
                <a:latin typeface="Calibri" panose="020F0502020204030204" pitchFamily="34" charset="0"/>
                <a:ea typeface="Calibri" panose="020F0502020204030204" pitchFamily="34" charset="0"/>
              </a:rPr>
              <a:t>GridSearchCV</a:t>
            </a:r>
            <a:r>
              <a:rPr lang="en-US" sz="1800" dirty="0">
                <a:solidFill>
                  <a:srgbClr val="000000"/>
                </a:solidFill>
                <a:effectLst/>
                <a:latin typeface="Calibri" panose="020F0502020204030204" pitchFamily="34" charset="0"/>
                <a:ea typeface="Calibri" panose="020F0502020204030204" pitchFamily="34" charset="0"/>
              </a:rPr>
              <a:t>, hyperparameters were tuned, followed by feature importance analysis.</a:t>
            </a:r>
          </a:p>
          <a:p>
            <a:endParaRPr lang="en-US" dirty="0">
              <a:solidFill>
                <a:srgbClr val="000000"/>
              </a:solidFill>
              <a:latin typeface="Calibri" panose="020F0502020204030204" pitchFamily="34" charset="0"/>
            </a:endParaRPr>
          </a:p>
          <a:p>
            <a:endParaRPr lang="en-US" dirty="0"/>
          </a:p>
        </p:txBody>
      </p:sp>
      <p:graphicFrame>
        <p:nvGraphicFramePr>
          <p:cNvPr id="4" name="Table 3">
            <a:extLst>
              <a:ext uri="{FF2B5EF4-FFF2-40B4-BE49-F238E27FC236}">
                <a16:creationId xmlns:a16="http://schemas.microsoft.com/office/drawing/2014/main" id="{474EB345-4604-49B2-AD97-C349030AA7F1}"/>
              </a:ext>
            </a:extLst>
          </p:cNvPr>
          <p:cNvGraphicFramePr>
            <a:graphicFrameLocks noGrp="1"/>
          </p:cNvGraphicFramePr>
          <p:nvPr>
            <p:extLst>
              <p:ext uri="{D42A27DB-BD31-4B8C-83A1-F6EECF244321}">
                <p14:modId xmlns:p14="http://schemas.microsoft.com/office/powerpoint/2010/main" val="1139329602"/>
              </p:ext>
            </p:extLst>
          </p:nvPr>
        </p:nvGraphicFramePr>
        <p:xfrm>
          <a:off x="981696" y="4082230"/>
          <a:ext cx="8292306" cy="1898079"/>
        </p:xfrm>
        <a:graphic>
          <a:graphicData uri="http://schemas.openxmlformats.org/drawingml/2006/table">
            <a:tbl>
              <a:tblPr firstRow="1" firstCol="1" bandRow="1">
                <a:tableStyleId>{5C22544A-7EE6-4342-B048-85BDC9FD1C3A}</a:tableStyleId>
              </a:tblPr>
              <a:tblGrid>
                <a:gridCol w="2321846">
                  <a:extLst>
                    <a:ext uri="{9D8B030D-6E8A-4147-A177-3AD203B41FA5}">
                      <a16:colId xmlns:a16="http://schemas.microsoft.com/office/drawing/2014/main" val="1647806125"/>
                    </a:ext>
                  </a:extLst>
                </a:gridCol>
                <a:gridCol w="1750886">
                  <a:extLst>
                    <a:ext uri="{9D8B030D-6E8A-4147-A177-3AD203B41FA5}">
                      <a16:colId xmlns:a16="http://schemas.microsoft.com/office/drawing/2014/main" val="2848427164"/>
                    </a:ext>
                  </a:extLst>
                </a:gridCol>
                <a:gridCol w="1344908">
                  <a:extLst>
                    <a:ext uri="{9D8B030D-6E8A-4147-A177-3AD203B41FA5}">
                      <a16:colId xmlns:a16="http://schemas.microsoft.com/office/drawing/2014/main" val="811194441"/>
                    </a:ext>
                  </a:extLst>
                </a:gridCol>
                <a:gridCol w="1547897">
                  <a:extLst>
                    <a:ext uri="{9D8B030D-6E8A-4147-A177-3AD203B41FA5}">
                      <a16:colId xmlns:a16="http://schemas.microsoft.com/office/drawing/2014/main" val="2969982991"/>
                    </a:ext>
                  </a:extLst>
                </a:gridCol>
                <a:gridCol w="1326769">
                  <a:extLst>
                    <a:ext uri="{9D8B030D-6E8A-4147-A177-3AD203B41FA5}">
                      <a16:colId xmlns:a16="http://schemas.microsoft.com/office/drawing/2014/main" val="3904158148"/>
                    </a:ext>
                  </a:extLst>
                </a:gridCol>
              </a:tblGrid>
              <a:tr h="710479">
                <a:tc>
                  <a:txBody>
                    <a:bodyPr/>
                    <a:lstStyle/>
                    <a:p>
                      <a:pPr marL="0" marR="0">
                        <a:lnSpc>
                          <a:spcPct val="107000"/>
                        </a:lnSpc>
                        <a:spcBef>
                          <a:spcPts val="0"/>
                        </a:spcBef>
                        <a:spcAft>
                          <a:spcPts val="0"/>
                        </a:spcAft>
                      </a:pPr>
                      <a:r>
                        <a:rPr lang="en-US" sz="2400">
                          <a:effectLst/>
                        </a:rPr>
                        <a:t> </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Logistic Regression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Decision Tree</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Random Forest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XGBoost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2673528"/>
                  </a:ext>
                </a:extLst>
              </a:tr>
              <a:tr h="346088">
                <a:tc>
                  <a:txBody>
                    <a:bodyPr/>
                    <a:lstStyle/>
                    <a:p>
                      <a:pPr marL="0" marR="0">
                        <a:lnSpc>
                          <a:spcPct val="107000"/>
                        </a:lnSpc>
                        <a:spcBef>
                          <a:spcPts val="0"/>
                        </a:spcBef>
                        <a:spcAft>
                          <a:spcPts val="0"/>
                        </a:spcAft>
                      </a:pPr>
                      <a:r>
                        <a:rPr lang="en-US" sz="2400">
                          <a:effectLst/>
                        </a:rPr>
                        <a:t>Mean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0.6533</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0.6481</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0.6532</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0.6627</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9601192"/>
                  </a:ext>
                </a:extLst>
              </a:tr>
              <a:tr h="710479">
                <a:tc>
                  <a:txBody>
                    <a:bodyPr/>
                    <a:lstStyle/>
                    <a:p>
                      <a:pPr marL="0" marR="0">
                        <a:lnSpc>
                          <a:spcPct val="107000"/>
                        </a:lnSpc>
                        <a:spcBef>
                          <a:spcPts val="0"/>
                        </a:spcBef>
                        <a:spcAft>
                          <a:spcPts val="0"/>
                        </a:spcAft>
                      </a:pPr>
                      <a:r>
                        <a:rPr lang="en-US" sz="2400">
                          <a:effectLst/>
                        </a:rPr>
                        <a:t>Standard Deviation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.0012</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0.0019</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a:effectLst/>
                        </a:rPr>
                        <a:t>0.0018</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400" dirty="0">
                          <a:effectLst/>
                        </a:rPr>
                        <a:t>0.0007</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7282803"/>
                  </a:ext>
                </a:extLst>
              </a:tr>
            </a:tbl>
          </a:graphicData>
        </a:graphic>
      </p:graphicFrame>
    </p:spTree>
    <p:extLst>
      <p:ext uri="{BB962C8B-B14F-4D97-AF65-F5344CB8AC3E}">
        <p14:creationId xmlns:p14="http://schemas.microsoft.com/office/powerpoint/2010/main" val="341455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3C8B-0BD6-4B64-9F37-0AADD045A572}"/>
              </a:ext>
            </a:extLst>
          </p:cNvPr>
          <p:cNvSpPr>
            <a:spLocks noGrp="1"/>
          </p:cNvSpPr>
          <p:nvPr>
            <p:ph type="title"/>
          </p:nvPr>
        </p:nvSpPr>
        <p:spPr/>
        <p:txBody>
          <a:bodyPr/>
          <a:lstStyle/>
          <a:p>
            <a:r>
              <a:rPr lang="en-US" dirty="0"/>
              <a:t>Selecting the classifier</a:t>
            </a:r>
          </a:p>
        </p:txBody>
      </p:sp>
      <p:pic>
        <p:nvPicPr>
          <p:cNvPr id="4" name="Picture 3">
            <a:extLst>
              <a:ext uri="{FF2B5EF4-FFF2-40B4-BE49-F238E27FC236}">
                <a16:creationId xmlns:a16="http://schemas.microsoft.com/office/drawing/2014/main" id="{20921AB2-FAE5-4F1B-BFEE-F1F59B0DAE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3174" y="1545113"/>
            <a:ext cx="9109075" cy="4779487"/>
          </a:xfrm>
          <a:prstGeom prst="rect">
            <a:avLst/>
          </a:prstGeom>
          <a:noFill/>
          <a:ln>
            <a:noFill/>
          </a:ln>
        </p:spPr>
      </p:pic>
    </p:spTree>
    <p:extLst>
      <p:ext uri="{BB962C8B-B14F-4D97-AF65-F5344CB8AC3E}">
        <p14:creationId xmlns:p14="http://schemas.microsoft.com/office/powerpoint/2010/main" val="3978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AE8D-F279-4A5B-BB4B-7C52AAD68A36}"/>
              </a:ext>
            </a:extLst>
          </p:cNvPr>
          <p:cNvSpPr>
            <a:spLocks noGrp="1"/>
          </p:cNvSpPr>
          <p:nvPr>
            <p:ph type="title"/>
          </p:nvPr>
        </p:nvSpPr>
        <p:spPr/>
        <p:txBody>
          <a:bodyPr/>
          <a:lstStyle/>
          <a:p>
            <a:r>
              <a:rPr lang="en-US" dirty="0"/>
              <a:t>Feature importance analysis</a:t>
            </a:r>
          </a:p>
        </p:txBody>
      </p:sp>
      <p:pic>
        <p:nvPicPr>
          <p:cNvPr id="4" name="Picture 3" descr="A picture containing graphical user interface&#10;&#10;Description automatically generated">
            <a:extLst>
              <a:ext uri="{FF2B5EF4-FFF2-40B4-BE49-F238E27FC236}">
                <a16:creationId xmlns:a16="http://schemas.microsoft.com/office/drawing/2014/main" id="{F3438B05-3F3C-44E3-A936-A048BBD2F5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2468" y="1390650"/>
            <a:ext cx="8311534" cy="5295899"/>
          </a:xfrm>
          <a:prstGeom prst="rect">
            <a:avLst/>
          </a:prstGeom>
          <a:noFill/>
          <a:ln>
            <a:noFill/>
          </a:ln>
        </p:spPr>
      </p:pic>
    </p:spTree>
    <p:extLst>
      <p:ext uri="{BB962C8B-B14F-4D97-AF65-F5344CB8AC3E}">
        <p14:creationId xmlns:p14="http://schemas.microsoft.com/office/powerpoint/2010/main" val="49372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15CB-AA7D-4C89-82B8-7D10F0A0238A}"/>
              </a:ext>
            </a:extLst>
          </p:cNvPr>
          <p:cNvSpPr>
            <a:spLocks noGrp="1"/>
          </p:cNvSpPr>
          <p:nvPr>
            <p:ph type="title"/>
          </p:nvPr>
        </p:nvSpPr>
        <p:spPr>
          <a:xfrm>
            <a:off x="172509" y="279929"/>
            <a:ext cx="8596668" cy="1320800"/>
          </a:xfrm>
        </p:spPr>
        <p:txBody>
          <a:bodyPr/>
          <a:lstStyle/>
          <a:p>
            <a:r>
              <a:rPr lang="en-US" dirty="0"/>
              <a:t>The problem </a:t>
            </a:r>
          </a:p>
        </p:txBody>
      </p:sp>
      <p:sp>
        <p:nvSpPr>
          <p:cNvPr id="3" name="Content Placeholder 2">
            <a:extLst>
              <a:ext uri="{FF2B5EF4-FFF2-40B4-BE49-F238E27FC236}">
                <a16:creationId xmlns:a16="http://schemas.microsoft.com/office/drawing/2014/main" id="{765D99CE-290D-43EF-B032-FF40C2408CC9}"/>
              </a:ext>
            </a:extLst>
          </p:cNvPr>
          <p:cNvSpPr>
            <a:spLocks noGrp="1"/>
          </p:cNvSpPr>
          <p:nvPr>
            <p:ph idx="1"/>
          </p:nvPr>
        </p:nvSpPr>
        <p:spPr>
          <a:xfrm>
            <a:off x="172509" y="1285413"/>
            <a:ext cx="4875741" cy="644987"/>
          </a:xfrm>
        </p:spPr>
        <p:txBody>
          <a:bodyPr/>
          <a:lstStyle/>
          <a:p>
            <a:r>
              <a:rPr lang="en-US" sz="1800" b="1" dirty="0">
                <a:solidFill>
                  <a:srgbClr val="000000"/>
                </a:solidFill>
                <a:effectLst/>
                <a:latin typeface="Calibri" panose="020F0502020204030204" pitchFamily="34" charset="0"/>
                <a:ea typeface="Calibri" panose="020F0502020204030204" pitchFamily="34" charset="0"/>
              </a:rPr>
              <a:t>Lending Club </a:t>
            </a:r>
            <a:r>
              <a:rPr lang="en-US" sz="1800" dirty="0">
                <a:solidFill>
                  <a:srgbClr val="000000"/>
                </a:solidFill>
                <a:effectLst/>
                <a:latin typeface="Calibri" panose="020F0502020204030204" pitchFamily="34" charset="0"/>
                <a:ea typeface="Calibri" panose="020F0502020204030204" pitchFamily="34" charset="0"/>
              </a:rPr>
              <a:t>used to be the largest peer to peer lending platform until 2020.</a:t>
            </a:r>
            <a:endParaRPr lang="en-US" dirty="0"/>
          </a:p>
        </p:txBody>
      </p:sp>
      <p:pic>
        <p:nvPicPr>
          <p:cNvPr id="1026" name="Picture 2" descr="LendingClub Promotes New Products to Offset Decline in Loan Originations |  PYMNTS.com">
            <a:extLst>
              <a:ext uri="{FF2B5EF4-FFF2-40B4-BE49-F238E27FC236}">
                <a16:creationId xmlns:a16="http://schemas.microsoft.com/office/drawing/2014/main" id="{09244F1F-7627-4F8F-82BC-ABEB7CCB1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802" y="334488"/>
            <a:ext cx="5583237" cy="33499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F4F130CC-15C2-440D-860D-A575859FB703}"/>
              </a:ext>
            </a:extLst>
          </p:cNvPr>
          <p:cNvGraphicFramePr/>
          <p:nvPr>
            <p:extLst>
              <p:ext uri="{D42A27DB-BD31-4B8C-83A1-F6EECF244321}">
                <p14:modId xmlns:p14="http://schemas.microsoft.com/office/powerpoint/2010/main" val="110602496"/>
              </p:ext>
            </p:extLst>
          </p:nvPr>
        </p:nvGraphicFramePr>
        <p:xfrm>
          <a:off x="172509" y="1600729"/>
          <a:ext cx="5583237" cy="3656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Loan Declined After Conditional Approval | Mashvisor">
            <a:extLst>
              <a:ext uri="{FF2B5EF4-FFF2-40B4-BE49-F238E27FC236}">
                <a16:creationId xmlns:a16="http://schemas.microsoft.com/office/drawing/2014/main" id="{885CD8F5-4856-41E3-89AD-3544BC30820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913" t="46683" r="3596" b="18743"/>
          <a:stretch/>
        </p:blipFill>
        <p:spPr bwMode="auto">
          <a:xfrm>
            <a:off x="172509" y="5349279"/>
            <a:ext cx="5183714" cy="13208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Curved 12">
            <a:extLst>
              <a:ext uri="{FF2B5EF4-FFF2-40B4-BE49-F238E27FC236}">
                <a16:creationId xmlns:a16="http://schemas.microsoft.com/office/drawing/2014/main" id="{10BF6B41-2E7F-4774-AA87-97430B0BC69E}"/>
              </a:ext>
            </a:extLst>
          </p:cNvPr>
          <p:cNvCxnSpPr>
            <a:cxnSpLocks/>
          </p:cNvCxnSpPr>
          <p:nvPr/>
        </p:nvCxnSpPr>
        <p:spPr>
          <a:xfrm flipV="1">
            <a:off x="4679423" y="4177376"/>
            <a:ext cx="1416577" cy="121353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6297FB7-9404-4557-8633-21DF50EC0E23}"/>
              </a:ext>
            </a:extLst>
          </p:cNvPr>
          <p:cNvSpPr txBox="1">
            <a:spLocks/>
          </p:cNvSpPr>
          <p:nvPr/>
        </p:nvSpPr>
        <p:spPr>
          <a:xfrm>
            <a:off x="6063191" y="3671472"/>
            <a:ext cx="5956300" cy="13897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a:solidFill>
                  <a:srgbClr val="000000"/>
                </a:solidFill>
                <a:latin typeface="Calibri" panose="020F0502020204030204" pitchFamily="34" charset="0"/>
                <a:ea typeface="Calibri" panose="020F0502020204030204" pitchFamily="34" charset="0"/>
              </a:rPr>
              <a:t>Lending Club </a:t>
            </a:r>
            <a:r>
              <a:rPr lang="en-US" sz="1600" dirty="0">
                <a:solidFill>
                  <a:srgbClr val="000000"/>
                </a:solidFill>
                <a:latin typeface="Calibri" panose="020F0502020204030204" pitchFamily="34" charset="0"/>
                <a:ea typeface="Calibri" panose="020F0502020204030204" pitchFamily="34" charset="0"/>
              </a:rPr>
              <a:t>assign a </a:t>
            </a:r>
            <a:r>
              <a:rPr lang="en-US" sz="1600" b="1" dirty="0">
                <a:solidFill>
                  <a:srgbClr val="000000"/>
                </a:solidFill>
                <a:latin typeface="Calibri" panose="020F0502020204030204" pitchFamily="34" charset="0"/>
                <a:ea typeface="Calibri" panose="020F0502020204030204" pitchFamily="34" charset="0"/>
              </a:rPr>
              <a:t>loan grade, loan amount, </a:t>
            </a:r>
            <a:r>
              <a:rPr lang="en-US" sz="1600" dirty="0">
                <a:solidFill>
                  <a:srgbClr val="000000"/>
                </a:solidFill>
                <a:latin typeface="Calibri" panose="020F0502020204030204" pitchFamily="34" charset="0"/>
                <a:ea typeface="Calibri" panose="020F0502020204030204" pitchFamily="34" charset="0"/>
              </a:rPr>
              <a:t>and</a:t>
            </a:r>
            <a:r>
              <a:rPr lang="en-US" sz="1600" b="1" dirty="0">
                <a:solidFill>
                  <a:srgbClr val="000000"/>
                </a:solidFill>
                <a:latin typeface="Calibri" panose="020F0502020204030204" pitchFamily="34" charset="0"/>
                <a:ea typeface="Calibri" panose="020F0502020204030204" pitchFamily="34" charset="0"/>
              </a:rPr>
              <a:t> interest rate</a:t>
            </a:r>
            <a:r>
              <a:rPr lang="en-US" sz="1600" dirty="0">
                <a:solidFill>
                  <a:srgbClr val="000000"/>
                </a:solidFill>
                <a:latin typeface="Calibri" panose="020F0502020204030204" pitchFamily="34" charset="0"/>
                <a:ea typeface="Calibri" panose="020F0502020204030204" pitchFamily="34" charset="0"/>
              </a:rPr>
              <a:t>.</a:t>
            </a:r>
          </a:p>
          <a:p>
            <a:r>
              <a:rPr lang="en-US" sz="1600" dirty="0"/>
              <a:t>An </a:t>
            </a:r>
            <a:r>
              <a:rPr lang="en-US" sz="1600" b="1" dirty="0"/>
              <a:t>origination fee </a:t>
            </a:r>
            <a:r>
              <a:rPr lang="en-US" sz="1600" dirty="0"/>
              <a:t>is applied: 1.1-5% of loan amount.</a:t>
            </a:r>
          </a:p>
          <a:p>
            <a:r>
              <a:rPr lang="en-US" sz="1600" dirty="0"/>
              <a:t>If interest fee is high, then loan is RISKY!</a:t>
            </a:r>
          </a:p>
          <a:p>
            <a:endParaRPr lang="en-US" sz="1600" dirty="0"/>
          </a:p>
        </p:txBody>
      </p:sp>
      <p:sp>
        <p:nvSpPr>
          <p:cNvPr id="19" name="Content Placeholder 2">
            <a:extLst>
              <a:ext uri="{FF2B5EF4-FFF2-40B4-BE49-F238E27FC236}">
                <a16:creationId xmlns:a16="http://schemas.microsoft.com/office/drawing/2014/main" id="{905047B6-E411-43DD-BBFD-992812E91947}"/>
              </a:ext>
            </a:extLst>
          </p:cNvPr>
          <p:cNvSpPr txBox="1">
            <a:spLocks/>
          </p:cNvSpPr>
          <p:nvPr/>
        </p:nvSpPr>
        <p:spPr>
          <a:xfrm>
            <a:off x="0" y="4504714"/>
            <a:ext cx="3324225" cy="84456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Calibri" panose="020F0502020204030204" pitchFamily="34" charset="0"/>
                <a:ea typeface="Calibri" panose="020F0502020204030204" pitchFamily="34" charset="0"/>
              </a:rPr>
              <a:t>Factors: C</a:t>
            </a:r>
            <a:r>
              <a:rPr lang="en-US" sz="1800" dirty="0">
                <a:solidFill>
                  <a:srgbClr val="000000"/>
                </a:solidFill>
                <a:effectLst/>
                <a:latin typeface="Calibri" panose="020F0502020204030204" pitchFamily="34" charset="0"/>
                <a:ea typeface="Calibri" panose="020F0502020204030204" pitchFamily="34" charset="0"/>
              </a:rPr>
              <a:t>redit score, credit history, desired loan amount and the debt-to-income ratio, etc.</a:t>
            </a:r>
            <a:endParaRPr lang="en-US" dirty="0"/>
          </a:p>
        </p:txBody>
      </p:sp>
      <p:sp>
        <p:nvSpPr>
          <p:cNvPr id="23" name="Content Placeholder 2">
            <a:extLst>
              <a:ext uri="{FF2B5EF4-FFF2-40B4-BE49-F238E27FC236}">
                <a16:creationId xmlns:a16="http://schemas.microsoft.com/office/drawing/2014/main" id="{837C7DCC-002B-4258-9F9B-DE62788E3F4D}"/>
              </a:ext>
            </a:extLst>
          </p:cNvPr>
          <p:cNvSpPr txBox="1">
            <a:spLocks/>
          </p:cNvSpPr>
          <p:nvPr/>
        </p:nvSpPr>
        <p:spPr>
          <a:xfrm>
            <a:off x="6587194" y="5390908"/>
            <a:ext cx="5687751" cy="12135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rgbClr val="000000"/>
                </a:solidFill>
                <a:latin typeface="Calibri" panose="020F0502020204030204" pitchFamily="34" charset="0"/>
                <a:ea typeface="Calibri" panose="020F0502020204030204" pitchFamily="34" charset="0"/>
              </a:rPr>
              <a:t>What factors affect the loan default?</a:t>
            </a:r>
          </a:p>
          <a:p>
            <a:r>
              <a:rPr lang="en-US" b="1" dirty="0">
                <a:solidFill>
                  <a:srgbClr val="000000"/>
                </a:solidFill>
                <a:latin typeface="Calibri" panose="020F0502020204030204" pitchFamily="34" charset="0"/>
              </a:rPr>
              <a:t>Can we predict if a borrower defaults based on the information </a:t>
            </a:r>
            <a:r>
              <a:rPr lang="en-US" b="1" dirty="0">
                <a:solidFill>
                  <a:srgbClr val="000000"/>
                </a:solidFill>
                <a:latin typeface="Calibri" panose="020F0502020204030204" pitchFamily="34" charset="0"/>
                <a:ea typeface="Calibri" panose="020F0502020204030204" pitchFamily="34" charset="0"/>
              </a:rPr>
              <a:t>at the time of application?</a:t>
            </a:r>
          </a:p>
          <a:p>
            <a:endParaRPr lang="en-US" dirty="0"/>
          </a:p>
        </p:txBody>
      </p:sp>
    </p:spTree>
    <p:extLst>
      <p:ext uri="{BB962C8B-B14F-4D97-AF65-F5344CB8AC3E}">
        <p14:creationId xmlns:p14="http://schemas.microsoft.com/office/powerpoint/2010/main" val="109296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 Source</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677334" y="1270000"/>
            <a:ext cx="8847666" cy="3880773"/>
          </a:xfrm>
        </p:spPr>
        <p:txBody>
          <a:bodyPr/>
          <a:lstStyle/>
          <a:p>
            <a:r>
              <a:rPr lang="en-US" sz="2400" dirty="0">
                <a:solidFill>
                  <a:srgbClr val="000000"/>
                </a:solidFill>
                <a:effectLst/>
                <a:latin typeface="Calibri" panose="020F0502020204030204" pitchFamily="34" charset="0"/>
                <a:ea typeface="Times New Roman" panose="02020603050405020304" pitchFamily="18" charset="0"/>
              </a:rPr>
              <a:t>The dataset used for this project is from </a:t>
            </a:r>
            <a:r>
              <a:rPr lang="en-US" sz="2400" b="1" dirty="0">
                <a:solidFill>
                  <a:srgbClr val="000000"/>
                </a:solidFill>
                <a:effectLst/>
                <a:latin typeface="Calibri" panose="020F0502020204030204" pitchFamily="34" charset="0"/>
                <a:ea typeface="Times New Roman" panose="02020603050405020304" pitchFamily="18" charset="0"/>
              </a:rPr>
              <a:t>Kaggle</a:t>
            </a:r>
            <a:r>
              <a:rPr lang="en-US" sz="2400" b="1" dirty="0">
                <a:solidFill>
                  <a:srgbClr val="000000"/>
                </a:solidFill>
                <a:latin typeface="Calibri" panose="020F0502020204030204" pitchFamily="34" charset="0"/>
                <a:ea typeface="Times New Roman" panose="02020603050405020304" pitchFamily="18" charset="0"/>
              </a:rPr>
              <a:t>!</a:t>
            </a:r>
            <a:r>
              <a:rPr lang="en-US" sz="2400" dirty="0">
                <a:solidFill>
                  <a:srgbClr val="000000"/>
                </a:solidFill>
                <a:effectLst/>
                <a:latin typeface="Calibri" panose="020F0502020204030204" pitchFamily="34" charset="0"/>
                <a:ea typeface="Times New Roman" panose="02020603050405020304" pitchFamily="18" charset="0"/>
              </a:rPr>
              <a:t> </a:t>
            </a:r>
          </a:p>
          <a:p>
            <a:pPr lvl="1"/>
            <a:r>
              <a:rPr lang="en-US" sz="2000" dirty="0">
                <a:solidFill>
                  <a:srgbClr val="000000"/>
                </a:solidFill>
                <a:latin typeface="Calibri" panose="020F0502020204030204" pitchFamily="34" charset="0"/>
                <a:ea typeface="Times New Roman" panose="02020603050405020304" pitchFamily="18" charset="0"/>
              </a:rPr>
              <a:t>D</a:t>
            </a:r>
            <a:r>
              <a:rPr lang="en-US" sz="2000" dirty="0">
                <a:solidFill>
                  <a:srgbClr val="000000"/>
                </a:solidFill>
                <a:effectLst/>
                <a:latin typeface="Calibri" panose="020F0502020204030204" pitchFamily="34" charset="0"/>
                <a:ea typeface="Times New Roman" panose="02020603050405020304" pitchFamily="18" charset="0"/>
              </a:rPr>
              <a:t>ataset has </a:t>
            </a:r>
            <a:r>
              <a:rPr lang="en-US" sz="2000" b="1" dirty="0">
                <a:solidFill>
                  <a:srgbClr val="000000"/>
                </a:solidFill>
                <a:effectLst/>
                <a:latin typeface="Calibri" panose="020F0502020204030204" pitchFamily="34" charset="0"/>
                <a:ea typeface="Times New Roman" panose="02020603050405020304" pitchFamily="18" charset="0"/>
              </a:rPr>
              <a:t>2,260,701 observations </a:t>
            </a:r>
            <a:r>
              <a:rPr lang="en-US" sz="2000" dirty="0">
                <a:solidFill>
                  <a:srgbClr val="000000"/>
                </a:solidFill>
                <a:effectLst/>
                <a:latin typeface="Calibri" panose="020F0502020204030204" pitchFamily="34" charset="0"/>
                <a:ea typeface="Times New Roman" panose="02020603050405020304" pitchFamily="18" charset="0"/>
              </a:rPr>
              <a:t>of loans granted between 2007 to 2018.</a:t>
            </a:r>
          </a:p>
          <a:p>
            <a:pPr lvl="2"/>
            <a:r>
              <a:rPr lang="en-US" sz="2000" dirty="0">
                <a:solidFill>
                  <a:srgbClr val="000000"/>
                </a:solidFill>
                <a:effectLst/>
                <a:latin typeface="Calibri" panose="020F0502020204030204" pitchFamily="34" charset="0"/>
                <a:ea typeface="Times New Roman" panose="02020603050405020304" pitchFamily="18" charset="0"/>
              </a:rPr>
              <a:t>Dataset has </a:t>
            </a:r>
            <a:r>
              <a:rPr lang="en-US" sz="2000" b="1" dirty="0">
                <a:solidFill>
                  <a:srgbClr val="000000"/>
                </a:solidFill>
                <a:effectLst/>
                <a:latin typeface="Calibri" panose="020F0502020204030204" pitchFamily="34" charset="0"/>
                <a:ea typeface="Times New Roman" panose="02020603050405020304" pitchFamily="18" charset="0"/>
              </a:rPr>
              <a:t>151 features </a:t>
            </a:r>
            <a:r>
              <a:rPr lang="en-US" sz="2000" dirty="0">
                <a:solidFill>
                  <a:srgbClr val="000000"/>
                </a:solidFill>
                <a:effectLst/>
                <a:latin typeface="Calibri" panose="020F0502020204030204" pitchFamily="34" charset="0"/>
                <a:ea typeface="Times New Roman" panose="02020603050405020304" pitchFamily="18" charset="0"/>
              </a:rPr>
              <a:t>including information about applicants such as credit score, income, and employment, as well as data about loans, such as their amounts, and terms.</a:t>
            </a:r>
          </a:p>
          <a:p>
            <a:pPr lvl="3"/>
            <a:r>
              <a:rPr lang="en-US" sz="1800" dirty="0">
                <a:solidFill>
                  <a:srgbClr val="000000"/>
                </a:solidFill>
                <a:latin typeface="Calibri" panose="020F0502020204030204" pitchFamily="34" charset="0"/>
              </a:rPr>
              <a:t>Data is in </a:t>
            </a:r>
            <a:r>
              <a:rPr lang="en-US" sz="1800" b="1" dirty="0">
                <a:solidFill>
                  <a:srgbClr val="000000"/>
                </a:solidFill>
                <a:latin typeface="Calibri" panose="020F0502020204030204" pitchFamily="34" charset="0"/>
              </a:rPr>
              <a:t>CSV format</a:t>
            </a:r>
            <a:r>
              <a:rPr lang="en-US" sz="1800" dirty="0">
                <a:solidFill>
                  <a:srgbClr val="000000"/>
                </a:solidFill>
                <a:latin typeface="Calibri" panose="020F0502020204030204" pitchFamily="34" charset="0"/>
              </a:rPr>
              <a:t>.</a:t>
            </a:r>
            <a:endParaRPr lang="en-US" dirty="0"/>
          </a:p>
        </p:txBody>
      </p:sp>
      <p:pic>
        <p:nvPicPr>
          <p:cNvPr id="5" name="Picture 4">
            <a:extLst>
              <a:ext uri="{FF2B5EF4-FFF2-40B4-BE49-F238E27FC236}">
                <a16:creationId xmlns:a16="http://schemas.microsoft.com/office/drawing/2014/main" id="{AD7CA6A6-31C0-4C05-ADD9-D033229FAE1A}"/>
              </a:ext>
            </a:extLst>
          </p:cNvPr>
          <p:cNvPicPr>
            <a:picLocks noChangeAspect="1"/>
          </p:cNvPicPr>
          <p:nvPr/>
        </p:nvPicPr>
        <p:blipFill>
          <a:blip r:embed="rId2"/>
          <a:stretch>
            <a:fillRect/>
          </a:stretch>
        </p:blipFill>
        <p:spPr>
          <a:xfrm>
            <a:off x="3862387" y="4129250"/>
            <a:ext cx="6910388" cy="2382214"/>
          </a:xfrm>
          <a:custGeom>
            <a:avLst/>
            <a:gdLst>
              <a:gd name="connsiteX0" fmla="*/ 0 w 6910388"/>
              <a:gd name="connsiteY0" fmla="*/ 0 h 2382214"/>
              <a:gd name="connsiteX1" fmla="*/ 575866 w 6910388"/>
              <a:gd name="connsiteY1" fmla="*/ 0 h 2382214"/>
              <a:gd name="connsiteX2" fmla="*/ 1220835 w 6910388"/>
              <a:gd name="connsiteY2" fmla="*/ 0 h 2382214"/>
              <a:gd name="connsiteX3" fmla="*/ 1934909 w 6910388"/>
              <a:gd name="connsiteY3" fmla="*/ 0 h 2382214"/>
              <a:gd name="connsiteX4" fmla="*/ 2303463 w 6910388"/>
              <a:gd name="connsiteY4" fmla="*/ 0 h 2382214"/>
              <a:gd name="connsiteX5" fmla="*/ 2948432 w 6910388"/>
              <a:gd name="connsiteY5" fmla="*/ 0 h 2382214"/>
              <a:gd name="connsiteX6" fmla="*/ 3524298 w 6910388"/>
              <a:gd name="connsiteY6" fmla="*/ 0 h 2382214"/>
              <a:gd name="connsiteX7" fmla="*/ 3961956 w 6910388"/>
              <a:gd name="connsiteY7" fmla="*/ 0 h 2382214"/>
              <a:gd name="connsiteX8" fmla="*/ 4537821 w 6910388"/>
              <a:gd name="connsiteY8" fmla="*/ 0 h 2382214"/>
              <a:gd name="connsiteX9" fmla="*/ 4906375 w 6910388"/>
              <a:gd name="connsiteY9" fmla="*/ 0 h 2382214"/>
              <a:gd name="connsiteX10" fmla="*/ 5413137 w 6910388"/>
              <a:gd name="connsiteY10" fmla="*/ 0 h 2382214"/>
              <a:gd name="connsiteX11" fmla="*/ 6127211 w 6910388"/>
              <a:gd name="connsiteY11" fmla="*/ 0 h 2382214"/>
              <a:gd name="connsiteX12" fmla="*/ 6910388 w 6910388"/>
              <a:gd name="connsiteY12" fmla="*/ 0 h 2382214"/>
              <a:gd name="connsiteX13" fmla="*/ 6910388 w 6910388"/>
              <a:gd name="connsiteY13" fmla="*/ 619376 h 2382214"/>
              <a:gd name="connsiteX14" fmla="*/ 6910388 w 6910388"/>
              <a:gd name="connsiteY14" fmla="*/ 1262573 h 2382214"/>
              <a:gd name="connsiteX15" fmla="*/ 6910388 w 6910388"/>
              <a:gd name="connsiteY15" fmla="*/ 1858127 h 2382214"/>
              <a:gd name="connsiteX16" fmla="*/ 6910388 w 6910388"/>
              <a:gd name="connsiteY16" fmla="*/ 2382214 h 2382214"/>
              <a:gd name="connsiteX17" fmla="*/ 6472730 w 6910388"/>
              <a:gd name="connsiteY17" fmla="*/ 2382214 h 2382214"/>
              <a:gd name="connsiteX18" fmla="*/ 6035072 w 6910388"/>
              <a:gd name="connsiteY18" fmla="*/ 2382214 h 2382214"/>
              <a:gd name="connsiteX19" fmla="*/ 5528310 w 6910388"/>
              <a:gd name="connsiteY19" fmla="*/ 2382214 h 2382214"/>
              <a:gd name="connsiteX20" fmla="*/ 5090652 w 6910388"/>
              <a:gd name="connsiteY20" fmla="*/ 2382214 h 2382214"/>
              <a:gd name="connsiteX21" fmla="*/ 4652995 w 6910388"/>
              <a:gd name="connsiteY21" fmla="*/ 2382214 h 2382214"/>
              <a:gd name="connsiteX22" fmla="*/ 4077129 w 6910388"/>
              <a:gd name="connsiteY22" fmla="*/ 2382214 h 2382214"/>
              <a:gd name="connsiteX23" fmla="*/ 3363055 w 6910388"/>
              <a:gd name="connsiteY23" fmla="*/ 2382214 h 2382214"/>
              <a:gd name="connsiteX24" fmla="*/ 2925398 w 6910388"/>
              <a:gd name="connsiteY24" fmla="*/ 2382214 h 2382214"/>
              <a:gd name="connsiteX25" fmla="*/ 2418636 w 6910388"/>
              <a:gd name="connsiteY25" fmla="*/ 2382214 h 2382214"/>
              <a:gd name="connsiteX26" fmla="*/ 2050082 w 6910388"/>
              <a:gd name="connsiteY26" fmla="*/ 2382214 h 2382214"/>
              <a:gd name="connsiteX27" fmla="*/ 1612424 w 6910388"/>
              <a:gd name="connsiteY27" fmla="*/ 2382214 h 2382214"/>
              <a:gd name="connsiteX28" fmla="*/ 898350 w 6910388"/>
              <a:gd name="connsiteY28" fmla="*/ 2382214 h 2382214"/>
              <a:gd name="connsiteX29" fmla="*/ 0 w 6910388"/>
              <a:gd name="connsiteY29" fmla="*/ 2382214 h 2382214"/>
              <a:gd name="connsiteX30" fmla="*/ 0 w 6910388"/>
              <a:gd name="connsiteY30" fmla="*/ 1858127 h 2382214"/>
              <a:gd name="connsiteX31" fmla="*/ 0 w 6910388"/>
              <a:gd name="connsiteY31" fmla="*/ 1310218 h 2382214"/>
              <a:gd name="connsiteX32" fmla="*/ 0 w 6910388"/>
              <a:gd name="connsiteY32" fmla="*/ 714664 h 2382214"/>
              <a:gd name="connsiteX33" fmla="*/ 0 w 6910388"/>
              <a:gd name="connsiteY33" fmla="*/ 0 h 238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910388" h="2382214" fill="none" extrusionOk="0">
                <a:moveTo>
                  <a:pt x="0" y="0"/>
                </a:moveTo>
                <a:cubicBezTo>
                  <a:pt x="176836" y="-61914"/>
                  <a:pt x="318147" y="24851"/>
                  <a:pt x="575866" y="0"/>
                </a:cubicBezTo>
                <a:cubicBezTo>
                  <a:pt x="833585" y="-24851"/>
                  <a:pt x="987704" y="38965"/>
                  <a:pt x="1220835" y="0"/>
                </a:cubicBezTo>
                <a:cubicBezTo>
                  <a:pt x="1453966" y="-38965"/>
                  <a:pt x="1696430" y="53142"/>
                  <a:pt x="1934909" y="0"/>
                </a:cubicBezTo>
                <a:cubicBezTo>
                  <a:pt x="2173388" y="-53142"/>
                  <a:pt x="2139481" y="23026"/>
                  <a:pt x="2303463" y="0"/>
                </a:cubicBezTo>
                <a:cubicBezTo>
                  <a:pt x="2467445" y="-23026"/>
                  <a:pt x="2788706" y="48312"/>
                  <a:pt x="2948432" y="0"/>
                </a:cubicBezTo>
                <a:cubicBezTo>
                  <a:pt x="3108158" y="-48312"/>
                  <a:pt x="3398893" y="29122"/>
                  <a:pt x="3524298" y="0"/>
                </a:cubicBezTo>
                <a:cubicBezTo>
                  <a:pt x="3649703" y="-29122"/>
                  <a:pt x="3830816" y="48047"/>
                  <a:pt x="3961956" y="0"/>
                </a:cubicBezTo>
                <a:cubicBezTo>
                  <a:pt x="4093096" y="-48047"/>
                  <a:pt x="4383767" y="32096"/>
                  <a:pt x="4537821" y="0"/>
                </a:cubicBezTo>
                <a:cubicBezTo>
                  <a:pt x="4691876" y="-32096"/>
                  <a:pt x="4757307" y="4152"/>
                  <a:pt x="4906375" y="0"/>
                </a:cubicBezTo>
                <a:cubicBezTo>
                  <a:pt x="5055443" y="-4152"/>
                  <a:pt x="5202377" y="50279"/>
                  <a:pt x="5413137" y="0"/>
                </a:cubicBezTo>
                <a:cubicBezTo>
                  <a:pt x="5623897" y="-50279"/>
                  <a:pt x="5888034" y="69618"/>
                  <a:pt x="6127211" y="0"/>
                </a:cubicBezTo>
                <a:cubicBezTo>
                  <a:pt x="6366388" y="-69618"/>
                  <a:pt x="6656721" y="50862"/>
                  <a:pt x="6910388" y="0"/>
                </a:cubicBezTo>
                <a:cubicBezTo>
                  <a:pt x="6920204" y="177231"/>
                  <a:pt x="6887070" y="489582"/>
                  <a:pt x="6910388" y="619376"/>
                </a:cubicBezTo>
                <a:cubicBezTo>
                  <a:pt x="6933706" y="749170"/>
                  <a:pt x="6866491" y="992297"/>
                  <a:pt x="6910388" y="1262573"/>
                </a:cubicBezTo>
                <a:cubicBezTo>
                  <a:pt x="6954285" y="1532849"/>
                  <a:pt x="6893655" y="1653871"/>
                  <a:pt x="6910388" y="1858127"/>
                </a:cubicBezTo>
                <a:cubicBezTo>
                  <a:pt x="6927121" y="2062383"/>
                  <a:pt x="6877949" y="2137736"/>
                  <a:pt x="6910388" y="2382214"/>
                </a:cubicBezTo>
                <a:cubicBezTo>
                  <a:pt x="6746470" y="2418231"/>
                  <a:pt x="6626193" y="2363419"/>
                  <a:pt x="6472730" y="2382214"/>
                </a:cubicBezTo>
                <a:cubicBezTo>
                  <a:pt x="6319267" y="2401009"/>
                  <a:pt x="6128064" y="2335844"/>
                  <a:pt x="6035072" y="2382214"/>
                </a:cubicBezTo>
                <a:cubicBezTo>
                  <a:pt x="5942080" y="2428584"/>
                  <a:pt x="5654393" y="2323887"/>
                  <a:pt x="5528310" y="2382214"/>
                </a:cubicBezTo>
                <a:cubicBezTo>
                  <a:pt x="5402227" y="2440541"/>
                  <a:pt x="5203262" y="2347079"/>
                  <a:pt x="5090652" y="2382214"/>
                </a:cubicBezTo>
                <a:cubicBezTo>
                  <a:pt x="4978042" y="2417349"/>
                  <a:pt x="4850599" y="2376077"/>
                  <a:pt x="4652995" y="2382214"/>
                </a:cubicBezTo>
                <a:cubicBezTo>
                  <a:pt x="4455391" y="2388351"/>
                  <a:pt x="4220003" y="2319192"/>
                  <a:pt x="4077129" y="2382214"/>
                </a:cubicBezTo>
                <a:cubicBezTo>
                  <a:pt x="3934255" y="2445236"/>
                  <a:pt x="3686974" y="2379603"/>
                  <a:pt x="3363055" y="2382214"/>
                </a:cubicBezTo>
                <a:cubicBezTo>
                  <a:pt x="3039136" y="2384825"/>
                  <a:pt x="3085820" y="2334673"/>
                  <a:pt x="2925398" y="2382214"/>
                </a:cubicBezTo>
                <a:cubicBezTo>
                  <a:pt x="2764976" y="2429755"/>
                  <a:pt x="2626006" y="2322928"/>
                  <a:pt x="2418636" y="2382214"/>
                </a:cubicBezTo>
                <a:cubicBezTo>
                  <a:pt x="2211266" y="2441500"/>
                  <a:pt x="2145962" y="2368794"/>
                  <a:pt x="2050082" y="2382214"/>
                </a:cubicBezTo>
                <a:cubicBezTo>
                  <a:pt x="1954202" y="2395634"/>
                  <a:pt x="1802395" y="2368851"/>
                  <a:pt x="1612424" y="2382214"/>
                </a:cubicBezTo>
                <a:cubicBezTo>
                  <a:pt x="1422453" y="2395577"/>
                  <a:pt x="1229379" y="2339042"/>
                  <a:pt x="898350" y="2382214"/>
                </a:cubicBezTo>
                <a:cubicBezTo>
                  <a:pt x="567321" y="2425386"/>
                  <a:pt x="340735" y="2318787"/>
                  <a:pt x="0" y="2382214"/>
                </a:cubicBezTo>
                <a:cubicBezTo>
                  <a:pt x="-42494" y="2138751"/>
                  <a:pt x="59372" y="2029751"/>
                  <a:pt x="0" y="1858127"/>
                </a:cubicBezTo>
                <a:cubicBezTo>
                  <a:pt x="-59372" y="1686503"/>
                  <a:pt x="8904" y="1470266"/>
                  <a:pt x="0" y="1310218"/>
                </a:cubicBezTo>
                <a:cubicBezTo>
                  <a:pt x="-8904" y="1150170"/>
                  <a:pt x="55567" y="959794"/>
                  <a:pt x="0" y="714664"/>
                </a:cubicBezTo>
                <a:cubicBezTo>
                  <a:pt x="-55567" y="469534"/>
                  <a:pt x="51756" y="204230"/>
                  <a:pt x="0" y="0"/>
                </a:cubicBezTo>
                <a:close/>
              </a:path>
              <a:path w="6910388" h="2382214" stroke="0" extrusionOk="0">
                <a:moveTo>
                  <a:pt x="0" y="0"/>
                </a:moveTo>
                <a:cubicBezTo>
                  <a:pt x="168814" y="-16539"/>
                  <a:pt x="205947" y="10403"/>
                  <a:pt x="368554" y="0"/>
                </a:cubicBezTo>
                <a:cubicBezTo>
                  <a:pt x="531161" y="-10403"/>
                  <a:pt x="645561" y="20898"/>
                  <a:pt x="875316" y="0"/>
                </a:cubicBezTo>
                <a:cubicBezTo>
                  <a:pt x="1105071" y="-20898"/>
                  <a:pt x="1206896" y="441"/>
                  <a:pt x="1312974" y="0"/>
                </a:cubicBezTo>
                <a:cubicBezTo>
                  <a:pt x="1419052" y="-441"/>
                  <a:pt x="1632658" y="38611"/>
                  <a:pt x="1750632" y="0"/>
                </a:cubicBezTo>
                <a:cubicBezTo>
                  <a:pt x="1868606" y="-38611"/>
                  <a:pt x="2153233" y="1426"/>
                  <a:pt x="2257393" y="0"/>
                </a:cubicBezTo>
                <a:cubicBezTo>
                  <a:pt x="2361553" y="-1426"/>
                  <a:pt x="2498614" y="26499"/>
                  <a:pt x="2625947" y="0"/>
                </a:cubicBezTo>
                <a:cubicBezTo>
                  <a:pt x="2753280" y="-26499"/>
                  <a:pt x="3097044" y="50702"/>
                  <a:pt x="3340021" y="0"/>
                </a:cubicBezTo>
                <a:cubicBezTo>
                  <a:pt x="3582998" y="-50702"/>
                  <a:pt x="3639800" y="52168"/>
                  <a:pt x="3777679" y="0"/>
                </a:cubicBezTo>
                <a:cubicBezTo>
                  <a:pt x="3915558" y="-52168"/>
                  <a:pt x="4237696" y="34739"/>
                  <a:pt x="4422648" y="0"/>
                </a:cubicBezTo>
                <a:cubicBezTo>
                  <a:pt x="4607600" y="-34739"/>
                  <a:pt x="4667022" y="39907"/>
                  <a:pt x="4860306" y="0"/>
                </a:cubicBezTo>
                <a:cubicBezTo>
                  <a:pt x="5053590" y="-39907"/>
                  <a:pt x="5315033" y="12417"/>
                  <a:pt x="5505276" y="0"/>
                </a:cubicBezTo>
                <a:cubicBezTo>
                  <a:pt x="5695519" y="-12417"/>
                  <a:pt x="5965723" y="5760"/>
                  <a:pt x="6150245" y="0"/>
                </a:cubicBezTo>
                <a:cubicBezTo>
                  <a:pt x="6334767" y="-5760"/>
                  <a:pt x="6544110" y="14875"/>
                  <a:pt x="6910388" y="0"/>
                </a:cubicBezTo>
                <a:cubicBezTo>
                  <a:pt x="6928975" y="202417"/>
                  <a:pt x="6906242" y="393825"/>
                  <a:pt x="6910388" y="595554"/>
                </a:cubicBezTo>
                <a:cubicBezTo>
                  <a:pt x="6914534" y="797283"/>
                  <a:pt x="6861982" y="869718"/>
                  <a:pt x="6910388" y="1143463"/>
                </a:cubicBezTo>
                <a:cubicBezTo>
                  <a:pt x="6958794" y="1417208"/>
                  <a:pt x="6906865" y="1543683"/>
                  <a:pt x="6910388" y="1667550"/>
                </a:cubicBezTo>
                <a:cubicBezTo>
                  <a:pt x="6913911" y="1791417"/>
                  <a:pt x="6857220" y="2095417"/>
                  <a:pt x="6910388" y="2382214"/>
                </a:cubicBezTo>
                <a:cubicBezTo>
                  <a:pt x="6699942" y="2449653"/>
                  <a:pt x="6526137" y="2342412"/>
                  <a:pt x="6334522" y="2382214"/>
                </a:cubicBezTo>
                <a:cubicBezTo>
                  <a:pt x="6142907" y="2422016"/>
                  <a:pt x="6051284" y="2348112"/>
                  <a:pt x="5965968" y="2382214"/>
                </a:cubicBezTo>
                <a:cubicBezTo>
                  <a:pt x="5880652" y="2416316"/>
                  <a:pt x="5572282" y="2377065"/>
                  <a:pt x="5459207" y="2382214"/>
                </a:cubicBezTo>
                <a:cubicBezTo>
                  <a:pt x="5346132" y="2387363"/>
                  <a:pt x="5179485" y="2354682"/>
                  <a:pt x="4952445" y="2382214"/>
                </a:cubicBezTo>
                <a:cubicBezTo>
                  <a:pt x="4725405" y="2409746"/>
                  <a:pt x="4744009" y="2351802"/>
                  <a:pt x="4583891" y="2382214"/>
                </a:cubicBezTo>
                <a:cubicBezTo>
                  <a:pt x="4423773" y="2412626"/>
                  <a:pt x="4121124" y="2310187"/>
                  <a:pt x="3869817" y="2382214"/>
                </a:cubicBezTo>
                <a:cubicBezTo>
                  <a:pt x="3618510" y="2454241"/>
                  <a:pt x="3431751" y="2304577"/>
                  <a:pt x="3155744" y="2382214"/>
                </a:cubicBezTo>
                <a:cubicBezTo>
                  <a:pt x="2879737" y="2459851"/>
                  <a:pt x="2654375" y="2300642"/>
                  <a:pt x="2441670" y="2382214"/>
                </a:cubicBezTo>
                <a:cubicBezTo>
                  <a:pt x="2228965" y="2463786"/>
                  <a:pt x="2007408" y="2306766"/>
                  <a:pt x="1796701" y="2382214"/>
                </a:cubicBezTo>
                <a:cubicBezTo>
                  <a:pt x="1585994" y="2457662"/>
                  <a:pt x="1572703" y="2373127"/>
                  <a:pt x="1428147" y="2382214"/>
                </a:cubicBezTo>
                <a:cubicBezTo>
                  <a:pt x="1283591" y="2391301"/>
                  <a:pt x="994037" y="2364038"/>
                  <a:pt x="714073" y="2382214"/>
                </a:cubicBezTo>
                <a:cubicBezTo>
                  <a:pt x="434109" y="2400390"/>
                  <a:pt x="328541" y="2357994"/>
                  <a:pt x="0" y="2382214"/>
                </a:cubicBezTo>
                <a:cubicBezTo>
                  <a:pt x="-4710" y="2062072"/>
                  <a:pt x="39109" y="2047282"/>
                  <a:pt x="0" y="1739016"/>
                </a:cubicBezTo>
                <a:cubicBezTo>
                  <a:pt x="-39109" y="1430750"/>
                  <a:pt x="44854" y="1443270"/>
                  <a:pt x="0" y="1214929"/>
                </a:cubicBezTo>
                <a:cubicBezTo>
                  <a:pt x="-44854" y="986588"/>
                  <a:pt x="68407" y="889001"/>
                  <a:pt x="0" y="595554"/>
                </a:cubicBezTo>
                <a:cubicBezTo>
                  <a:pt x="-68407" y="302107"/>
                  <a:pt x="53940" y="204534"/>
                  <a:pt x="0" y="0"/>
                </a:cubicBezTo>
                <a:close/>
              </a:path>
            </a:pathLst>
          </a:custGeom>
          <a:ln>
            <a:solidFill>
              <a:schemeClr val="tx1"/>
            </a:solidFill>
            <a:extLst>
              <a:ext uri="{C807C97D-BFC1-408E-A445-0C87EB9F89A2}">
                <ask:lineSketchStyleProps xmlns:ask="http://schemas.microsoft.com/office/drawing/2018/sketchyshapes" sd="3273579900">
                  <a:prstGeom prst="rect">
                    <a:avLst/>
                  </a:prstGeom>
                  <ask:type>
                    <ask:lineSketchScribble/>
                  </ask:type>
                </ask:lineSketchStyleProps>
              </a:ext>
            </a:extLst>
          </a:ln>
        </p:spPr>
      </p:pic>
    </p:spTree>
    <p:extLst>
      <p:ext uri="{BB962C8B-B14F-4D97-AF65-F5344CB8AC3E}">
        <p14:creationId xmlns:p14="http://schemas.microsoft.com/office/powerpoint/2010/main" val="126605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677334" y="2160589"/>
            <a:ext cx="4809066" cy="3880773"/>
          </a:xfrm>
        </p:spPr>
        <p:txBody>
          <a:bodyPr>
            <a:normAutofit fontScale="92500" lnSpcReduction="10000"/>
          </a:bodyPr>
          <a:lstStyle/>
          <a:p>
            <a:r>
              <a:rPr lang="en-US" sz="1800" dirty="0">
                <a:solidFill>
                  <a:srgbClr val="000000"/>
                </a:solidFill>
                <a:effectLst/>
                <a:latin typeface="Calibri" panose="020F0502020204030204" pitchFamily="34" charset="0"/>
                <a:ea typeface="Calibri" panose="020F0502020204030204" pitchFamily="34" charset="0"/>
              </a:rPr>
              <a:t>Any feature that is not defined prior to the decision on the loan application is dropped.</a:t>
            </a:r>
          </a:p>
          <a:p>
            <a:r>
              <a:rPr lang="en-US" sz="1800" dirty="0">
                <a:solidFill>
                  <a:srgbClr val="000000"/>
                </a:solidFill>
                <a:effectLst/>
                <a:latin typeface="Calibri" panose="020F0502020204030204" pitchFamily="34" charset="0"/>
                <a:ea typeface="Calibri" panose="020F0502020204030204" pitchFamily="34" charset="0"/>
              </a:rPr>
              <a:t>General features such as member identification numbers or </a:t>
            </a:r>
            <a:r>
              <a:rPr lang="en-US" sz="1800" dirty="0" err="1">
                <a:solidFill>
                  <a:srgbClr val="000000"/>
                </a:solidFill>
                <a:effectLst/>
                <a:latin typeface="Calibri" panose="020F0502020204030204" pitchFamily="34" charset="0"/>
                <a:ea typeface="Calibri" panose="020F0502020204030204" pitchFamily="34" charset="0"/>
              </a:rPr>
              <a:t>url</a:t>
            </a:r>
            <a:r>
              <a:rPr lang="en-US" sz="1800" dirty="0">
                <a:solidFill>
                  <a:srgbClr val="000000"/>
                </a:solidFill>
                <a:effectLst/>
                <a:latin typeface="Calibri" panose="020F0502020204030204" pitchFamily="34" charset="0"/>
                <a:ea typeface="Calibri" panose="020F0502020204030204" pitchFamily="34" charset="0"/>
              </a:rPr>
              <a:t> that do not provide meaningful information are also dropped</a:t>
            </a:r>
            <a:r>
              <a:rPr lang="en-US" dirty="0">
                <a:solidFill>
                  <a:srgbClr val="000000"/>
                </a:solidFill>
                <a:latin typeface="Calibri" panose="020F0502020204030204" pitchFamily="34" charset="0"/>
                <a:ea typeface="Calibri" panose="020F0502020204030204" pitchFamily="34" charset="0"/>
              </a:rPr>
              <a:t>.</a:t>
            </a:r>
          </a:p>
          <a:p>
            <a:r>
              <a:rPr lang="en-US" dirty="0">
                <a:solidFill>
                  <a:srgbClr val="000000"/>
                </a:solidFill>
                <a:latin typeface="Calibri" panose="020F0502020204030204" pitchFamily="34" charset="0"/>
                <a:ea typeface="Calibri" panose="020F0502020204030204" pitchFamily="34" charset="0"/>
              </a:rPr>
              <a:t>Any column with 70% missing values are dropped.</a:t>
            </a:r>
          </a:p>
          <a:p>
            <a:r>
              <a:rPr lang="en-US" dirty="0">
                <a:solidFill>
                  <a:srgbClr val="000000"/>
                </a:solidFill>
                <a:latin typeface="Calibri" panose="020F0502020204030204" pitchFamily="34" charset="0"/>
                <a:ea typeface="Calibri" panose="020F0502020204030204" pitchFamily="34" charset="0"/>
              </a:rPr>
              <a:t>T</a:t>
            </a:r>
            <a:r>
              <a:rPr lang="en-US" sz="1800" dirty="0">
                <a:solidFill>
                  <a:srgbClr val="000000"/>
                </a:solidFill>
                <a:effectLst/>
                <a:latin typeface="Calibri" panose="020F0502020204030204" pitchFamily="34" charset="0"/>
                <a:ea typeface="Calibri" panose="020F0502020204030204" pitchFamily="34" charset="0"/>
              </a:rPr>
              <a:t>he loans in the dataset are in 5 categories: Current, Fully paid, Charged-off, Default and Late. The current loans are dropped. The charged-off and Default categories are combined in one category and is called Default</a:t>
            </a:r>
            <a:endParaRPr lang="en-US" dirty="0">
              <a:solidFill>
                <a:srgbClr val="000000"/>
              </a:solidFill>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 </a:t>
            </a:r>
            <a:endParaRPr lang="en-US" dirty="0"/>
          </a:p>
        </p:txBody>
      </p:sp>
      <p:pic>
        <p:nvPicPr>
          <p:cNvPr id="4" name="Picture 3" descr="Chart, bar chart&#10;&#10;Description automatically generated">
            <a:extLst>
              <a:ext uri="{FF2B5EF4-FFF2-40B4-BE49-F238E27FC236}">
                <a16:creationId xmlns:a16="http://schemas.microsoft.com/office/drawing/2014/main" id="{C3588814-2980-4D22-9D5E-5D05EB2F4894}"/>
              </a:ext>
            </a:extLst>
          </p:cNvPr>
          <p:cNvPicPr/>
          <p:nvPr/>
        </p:nvPicPr>
        <p:blipFill>
          <a:blip r:embed="rId2">
            <a:extLst>
              <a:ext uri="{28A0092B-C50C-407E-A947-70E740481C1C}">
                <a14:useLocalDpi xmlns:a14="http://schemas.microsoft.com/office/drawing/2010/main" val="0"/>
              </a:ext>
            </a:extLst>
          </a:blip>
          <a:stretch>
            <a:fillRect/>
          </a:stretch>
        </p:blipFill>
        <p:spPr>
          <a:xfrm>
            <a:off x="5572124" y="1469073"/>
            <a:ext cx="6524625" cy="5055552"/>
          </a:xfrm>
          <a:prstGeom prst="rect">
            <a:avLst/>
          </a:prstGeom>
        </p:spPr>
      </p:pic>
      <p:sp>
        <p:nvSpPr>
          <p:cNvPr id="5" name="TextBox 4">
            <a:extLst>
              <a:ext uri="{FF2B5EF4-FFF2-40B4-BE49-F238E27FC236}">
                <a16:creationId xmlns:a16="http://schemas.microsoft.com/office/drawing/2014/main" id="{44E0CEC5-AF11-4836-BA4A-BDE5352A2B0B}"/>
              </a:ext>
            </a:extLst>
          </p:cNvPr>
          <p:cNvSpPr txBox="1"/>
          <p:nvPr/>
        </p:nvSpPr>
        <p:spPr>
          <a:xfrm>
            <a:off x="9204853" y="3244334"/>
            <a:ext cx="2352674" cy="369332"/>
          </a:xfrm>
          <a:prstGeom prst="rect">
            <a:avLst/>
          </a:prstGeom>
          <a:noFill/>
        </p:spPr>
        <p:txBody>
          <a:bodyPr wrap="square" rtlCol="0">
            <a:spAutoFit/>
          </a:bodyPr>
          <a:lstStyle/>
          <a:p>
            <a:r>
              <a:rPr lang="en-US" dirty="0">
                <a:solidFill>
                  <a:srgbClr val="FF0000"/>
                </a:solidFill>
              </a:rPr>
              <a:t>Imbalanced dataset!</a:t>
            </a:r>
          </a:p>
        </p:txBody>
      </p:sp>
    </p:spTree>
    <p:extLst>
      <p:ext uri="{BB962C8B-B14F-4D97-AF65-F5344CB8AC3E}">
        <p14:creationId xmlns:p14="http://schemas.microsoft.com/office/powerpoint/2010/main" val="25062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Exploring effects of various factors on fully-paid and default status</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572558" y="1930399"/>
            <a:ext cx="9619191" cy="4841875"/>
          </a:xfrm>
        </p:spPr>
        <p:txBody>
          <a:bodyPr>
            <a:normAutofit/>
          </a:bodyPr>
          <a:lstStyle/>
          <a:p>
            <a:pPr marL="342900" marR="0" lvl="0" indent="-342900">
              <a:lnSpc>
                <a:spcPct val="107000"/>
              </a:lnSpc>
              <a:spcBef>
                <a:spcPts val="0"/>
              </a:spcBef>
              <a:spcAft>
                <a:spcPts val="0"/>
              </a:spcAft>
              <a:buFont typeface="+mj-lt"/>
              <a:buAutoNum type="arabicPeriod"/>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Length of employment, as well as home ownership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 not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great predictor of fate of a loan</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2"/>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Applicants with higher credit scores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are also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better borrowers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342900" marR="0" lvl="0" indent="-342900">
              <a:lnSpc>
                <a:spcPct val="107000"/>
              </a:lnSpc>
              <a:spcBef>
                <a:spcPts val="0"/>
              </a:spcBef>
              <a:spcAft>
                <a:spcPts val="0"/>
              </a:spcAft>
              <a:buFont typeface="+mj-lt"/>
              <a:buAutoNum type="arabicPeriod" startAt="2"/>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3"/>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Previous charged off accounts or bankruptcies in an applicant's credit history or the length of the applicant's credit history</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 not affect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 one performs on their loan return. </a:t>
            </a:r>
          </a:p>
          <a:p>
            <a:pPr marL="342900" marR="0" lvl="0" indent="-342900">
              <a:lnSpc>
                <a:spcPct val="107000"/>
              </a:lnSpc>
              <a:spcBef>
                <a:spcPts val="0"/>
              </a:spcBef>
              <a:spcAft>
                <a:spcPts val="0"/>
              </a:spcAft>
              <a:buFont typeface="+mj-lt"/>
              <a:buAutoNum type="arabicPeriod" startAt="3"/>
              <a:tabLst>
                <a:tab pos="457200" algn="l"/>
              </a:tabLs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mj-lt"/>
              <a:buAutoNum type="arabicPeriod" startAt="3"/>
              <a:tabLst>
                <a:tab pos="457200" algn="l"/>
              </a:tabLst>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pplicant's balance and their utilization rate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 not affect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how they will return the loan. While the number of credits an applicant owns is not a determinant in the fate of a loan, applicants with more mortgages tend to perform better.</a:t>
            </a:r>
          </a:p>
          <a:p>
            <a:pPr marL="342900" marR="0" lvl="0" indent="-342900">
              <a:lnSpc>
                <a:spcPct val="107000"/>
              </a:lnSpc>
              <a:spcBef>
                <a:spcPts val="0"/>
              </a:spcBef>
              <a:spcAft>
                <a:spcPts val="0"/>
              </a:spcAft>
              <a:buFont typeface="+mj-lt"/>
              <a:buAutoNum type="arabicPeriod" startAt="3"/>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4"/>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More installment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will results in </a:t>
            </a:r>
            <a:r>
              <a:rPr lang="en-US" i="1" dirty="0">
                <a:solidFill>
                  <a:srgbClr val="000000"/>
                </a:solidFill>
                <a:latin typeface="Calibri" panose="020F0502020204030204" pitchFamily="34" charset="0"/>
                <a:ea typeface="Times New Roman" panose="02020603050405020304" pitchFamily="18" charset="0"/>
                <a:cs typeface="Calibri" panose="020F0502020204030204" pitchFamily="34" charset="0"/>
              </a:rPr>
              <a:t>higher prob</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ability of a loan defaulting</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342900" marR="0" lvl="0" indent="-342900">
              <a:lnSpc>
                <a:spcPct val="107000"/>
              </a:lnSpc>
              <a:spcBef>
                <a:spcPts val="0"/>
              </a:spcBef>
              <a:spcAft>
                <a:spcPts val="0"/>
              </a:spcAft>
              <a:buFont typeface="+mj-lt"/>
              <a:buAutoNum type="arabicPeriod" startAt="4"/>
              <a:tabLst>
                <a:tab pos="457200" algn="l"/>
              </a:tabLs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Font typeface="+mj-lt"/>
              <a:buAutoNum type="arabicPeriod" startAt="4"/>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Higher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interest rates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also result in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higher chance of default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Also, while 30% of loans with 30 months return period default, this value doubles for loans with 60 months return period.</a:t>
            </a:r>
          </a:p>
          <a:p>
            <a:pPr marL="342900" marR="0" lvl="0" indent="-342900">
              <a:lnSpc>
                <a:spcPct val="107000"/>
              </a:lnSpc>
              <a:spcBef>
                <a:spcPts val="0"/>
              </a:spcBef>
              <a:spcAft>
                <a:spcPts val="0"/>
              </a:spcAft>
              <a:buFont typeface="+mj-lt"/>
              <a:buAutoNum type="arabicPeriod" startAt="4"/>
              <a:tabLst>
                <a:tab pos="457200" algn="l"/>
              </a:tabLst>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5"/>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DTI, debt-to-income ratio</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is a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good predictor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default</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086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Exploring effects of various factors on fully-paid and default status</a:t>
            </a:r>
          </a:p>
        </p:txBody>
      </p:sp>
      <p:sp>
        <p:nvSpPr>
          <p:cNvPr id="3" name="Content Placeholder 2">
            <a:extLst>
              <a:ext uri="{FF2B5EF4-FFF2-40B4-BE49-F238E27FC236}">
                <a16:creationId xmlns:a16="http://schemas.microsoft.com/office/drawing/2014/main" id="{54592283-06C0-4919-8AB3-947883965792}"/>
              </a:ext>
            </a:extLst>
          </p:cNvPr>
          <p:cNvSpPr>
            <a:spLocks noGrp="1"/>
          </p:cNvSpPr>
          <p:nvPr>
            <p:ph idx="1"/>
          </p:nvPr>
        </p:nvSpPr>
        <p:spPr>
          <a:xfrm>
            <a:off x="572558" y="1930399"/>
            <a:ext cx="9619191" cy="4841875"/>
          </a:xfrm>
        </p:spPr>
        <p:txBody>
          <a:bodyPr>
            <a:normAutofit/>
          </a:bodyPr>
          <a:lstStyle/>
          <a:p>
            <a:pPr marL="342900" marR="0" lvl="0" indent="-342900">
              <a:lnSpc>
                <a:spcPct val="107000"/>
              </a:lnSpc>
              <a:spcBef>
                <a:spcPts val="0"/>
              </a:spcBef>
              <a:spcAft>
                <a:spcPts val="0"/>
              </a:spcAft>
              <a:buFont typeface="+mj-lt"/>
              <a:buAutoNum type="arabicPeriod" startAt="6"/>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 grades for loans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starting from A1 and ending in G5. Briefly, as a loan moves from A1 to G5, the riskier the loan will be. It is clear from data analysis that as loan grade decreases from A1 to G5, the probability of defaulting increases; while less than 10% of grade-A loans default, there is about 50% probability that a G-grade loan defaults. So, </a:t>
            </a: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grade can be a strong predictor of if a loan defaults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7"/>
              <a:tabLst>
                <a:tab pos="457200" algn="l"/>
              </a:tabLs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Applicants’ place of living does not affect</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their loan performance.</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Principle component analysis on the numerical features also showed that, loan amount,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dti</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Fico scores and revolving balance are important in the first 2 principle components. Only about 32% of the variance is explained by the first two components.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startAt="8"/>
              <a:tabLst>
                <a:tab pos="457200" algn="l"/>
              </a:tabLs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should note that, installment and interest rate, as well as subgrade are features determined by the lending club based on an application.</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8660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Loan status distribution vs grade</a:t>
            </a:r>
          </a:p>
        </p:txBody>
      </p:sp>
      <p:pic>
        <p:nvPicPr>
          <p:cNvPr id="4" name="Picture 3" descr="Chart, bar chart, histogram&#10;&#10;Description automatically generated">
            <a:extLst>
              <a:ext uri="{FF2B5EF4-FFF2-40B4-BE49-F238E27FC236}">
                <a16:creationId xmlns:a16="http://schemas.microsoft.com/office/drawing/2014/main" id="{4ED769D5-5C00-43E0-82F8-355B9303E1C3}"/>
              </a:ext>
            </a:extLst>
          </p:cNvPr>
          <p:cNvPicPr/>
          <p:nvPr/>
        </p:nvPicPr>
        <p:blipFill>
          <a:blip r:embed="rId2">
            <a:extLst>
              <a:ext uri="{28A0092B-C50C-407E-A947-70E740481C1C}">
                <a14:useLocalDpi xmlns:a14="http://schemas.microsoft.com/office/drawing/2010/main" val="0"/>
              </a:ext>
            </a:extLst>
          </a:blip>
          <a:stretch>
            <a:fillRect/>
          </a:stretch>
        </p:blipFill>
        <p:spPr>
          <a:xfrm>
            <a:off x="1298575" y="1377950"/>
            <a:ext cx="8083550" cy="5127624"/>
          </a:xfrm>
          <a:prstGeom prst="rect">
            <a:avLst/>
          </a:prstGeom>
        </p:spPr>
      </p:pic>
    </p:spTree>
    <p:extLst>
      <p:ext uri="{BB962C8B-B14F-4D97-AF65-F5344CB8AC3E}">
        <p14:creationId xmlns:p14="http://schemas.microsoft.com/office/powerpoint/2010/main" val="15078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Loan status distribution vs grade</a:t>
            </a:r>
          </a:p>
        </p:txBody>
      </p:sp>
      <p:pic>
        <p:nvPicPr>
          <p:cNvPr id="5" name="Picture 4" descr="Chart&#10;&#10;Description automatically generated">
            <a:extLst>
              <a:ext uri="{FF2B5EF4-FFF2-40B4-BE49-F238E27FC236}">
                <a16:creationId xmlns:a16="http://schemas.microsoft.com/office/drawing/2014/main" id="{EDADFF02-1560-41A8-8147-42FE0490BC71}"/>
              </a:ext>
            </a:extLst>
          </p:cNvPr>
          <p:cNvPicPr/>
          <p:nvPr/>
        </p:nvPicPr>
        <p:blipFill>
          <a:blip r:embed="rId2">
            <a:extLst>
              <a:ext uri="{28A0092B-C50C-407E-A947-70E740481C1C}">
                <a14:useLocalDpi xmlns:a14="http://schemas.microsoft.com/office/drawing/2010/main" val="0"/>
              </a:ext>
            </a:extLst>
          </a:blip>
          <a:stretch>
            <a:fillRect/>
          </a:stretch>
        </p:blipFill>
        <p:spPr>
          <a:xfrm>
            <a:off x="1406352" y="1338262"/>
            <a:ext cx="7867650" cy="4843463"/>
          </a:xfrm>
          <a:prstGeom prst="rect">
            <a:avLst/>
          </a:prstGeom>
        </p:spPr>
      </p:pic>
    </p:spTree>
    <p:extLst>
      <p:ext uri="{BB962C8B-B14F-4D97-AF65-F5344CB8AC3E}">
        <p14:creationId xmlns:p14="http://schemas.microsoft.com/office/powerpoint/2010/main" val="301079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6EC0-3FAE-45DF-9181-9FA026237480}"/>
              </a:ext>
            </a:extLst>
          </p:cNvPr>
          <p:cNvSpPr>
            <a:spLocks noGrp="1"/>
          </p:cNvSpPr>
          <p:nvPr>
            <p:ph type="title"/>
          </p:nvPr>
        </p:nvSpPr>
        <p:spPr/>
        <p:txBody>
          <a:bodyPr/>
          <a:lstStyle/>
          <a:p>
            <a:r>
              <a:rPr lang="en-US" dirty="0"/>
              <a:t>L</a:t>
            </a:r>
            <a:r>
              <a:rPr lang="it-IT" dirty="0"/>
              <a:t>oan status vs Fico score </a:t>
            </a:r>
            <a:endParaRPr lang="en-US" dirty="0"/>
          </a:p>
        </p:txBody>
      </p:sp>
      <p:pic>
        <p:nvPicPr>
          <p:cNvPr id="7" name="Picture 6" descr="Chart, bar chart&#10;&#10;Description automatically generated">
            <a:extLst>
              <a:ext uri="{FF2B5EF4-FFF2-40B4-BE49-F238E27FC236}">
                <a16:creationId xmlns:a16="http://schemas.microsoft.com/office/drawing/2014/main" id="{6EBAA5AE-46EF-4E00-A402-D05DE041D7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1156" y="1752600"/>
            <a:ext cx="7531419" cy="5099050"/>
          </a:xfrm>
          <a:prstGeom prst="rect">
            <a:avLst/>
          </a:prstGeom>
          <a:noFill/>
          <a:ln>
            <a:noFill/>
          </a:ln>
        </p:spPr>
      </p:pic>
    </p:spTree>
    <p:extLst>
      <p:ext uri="{BB962C8B-B14F-4D97-AF65-F5344CB8AC3E}">
        <p14:creationId xmlns:p14="http://schemas.microsoft.com/office/powerpoint/2010/main" val="1968845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775</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 3</vt:lpstr>
      <vt:lpstr>Facet</vt:lpstr>
      <vt:lpstr>Loan Default Prediction</vt:lpstr>
      <vt:lpstr>The problem </vt:lpstr>
      <vt:lpstr>Data Source </vt:lpstr>
      <vt:lpstr>Data Wrangling</vt:lpstr>
      <vt:lpstr>Exploring effects of various factors on fully-paid and default status</vt:lpstr>
      <vt:lpstr>Exploring effects of various factors on fully-paid and default status</vt:lpstr>
      <vt:lpstr>Loan status distribution vs grade</vt:lpstr>
      <vt:lpstr>Loan status distribution vs grade</vt:lpstr>
      <vt:lpstr>Loan status vs Fico score </vt:lpstr>
      <vt:lpstr>Loan status distribution vs interest rate and loan term </vt:lpstr>
      <vt:lpstr>Debt to income ratio</vt:lpstr>
      <vt:lpstr>Does the applicant's residential state affect their performance? </vt:lpstr>
      <vt:lpstr>Model training </vt:lpstr>
      <vt:lpstr>Selecting the classifier</vt:lpstr>
      <vt:lpstr>Feature importance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dc:title>
  <dc:creator>Saeed Rafieepour</dc:creator>
  <cp:lastModifiedBy>Saeed Rafieepour</cp:lastModifiedBy>
  <cp:revision>7</cp:revision>
  <dcterms:created xsi:type="dcterms:W3CDTF">2024-03-23T09:22:36Z</dcterms:created>
  <dcterms:modified xsi:type="dcterms:W3CDTF">2024-03-23T11:22:31Z</dcterms:modified>
</cp:coreProperties>
</file>