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6" r:id="rId4"/>
    <p:sldId id="295" r:id="rId5"/>
    <p:sldId id="280" r:id="rId6"/>
    <p:sldId id="281" r:id="rId7"/>
    <p:sldId id="282" r:id="rId8"/>
    <p:sldId id="296" r:id="rId9"/>
    <p:sldId id="284" r:id="rId10"/>
    <p:sldId id="297" r:id="rId11"/>
    <p:sldId id="285" r:id="rId12"/>
    <p:sldId id="294" r:id="rId13"/>
    <p:sldId id="269" r:id="rId14"/>
    <p:sldId id="276" r:id="rId15"/>
    <p:sldId id="277" r:id="rId16"/>
    <p:sldId id="279" r:id="rId17"/>
    <p:sldId id="298" r:id="rId18"/>
    <p:sldId id="278" r:id="rId19"/>
    <p:sldId id="293" r:id="rId20"/>
    <p:sldId id="283" r:id="rId21"/>
    <p:sldId id="286" r:id="rId22"/>
    <p:sldId id="287" r:id="rId23"/>
    <p:sldId id="289" r:id="rId24"/>
    <p:sldId id="301" r:id="rId25"/>
    <p:sldId id="300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3792" autoAdjust="0"/>
  </p:normalViewPr>
  <p:slideViewPr>
    <p:cSldViewPr snapToGrid="0">
      <p:cViewPr varScale="1">
        <p:scale>
          <a:sx n="116" d="100"/>
          <a:sy n="116" d="100"/>
        </p:scale>
        <p:origin x="120" y="156"/>
      </p:cViewPr>
      <p:guideLst/>
    </p:cSldViewPr>
  </p:slideViewPr>
  <p:outlineViewPr>
    <p:cViewPr>
      <p:scale>
        <a:sx n="33" d="100"/>
        <a:sy n="33" d="100"/>
      </p:scale>
      <p:origin x="0" y="-78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Rafieepour" userId="b857fd5682903434" providerId="LiveId" clId="{66DF9308-5224-4B02-B9F0-36A559323C30}"/>
    <pc:docChg chg="undo redo custSel addSld delSld modSld sldOrd">
      <pc:chgData name="Saeed Rafieepour" userId="b857fd5682903434" providerId="LiveId" clId="{66DF9308-5224-4B02-B9F0-36A559323C30}" dt="2024-08-23T14:30:37.865" v="3023" actId="113"/>
      <pc:docMkLst>
        <pc:docMk/>
      </pc:docMkLst>
      <pc:sldChg chg="modSp mod">
        <pc:chgData name="Saeed Rafieepour" userId="b857fd5682903434" providerId="LiveId" clId="{66DF9308-5224-4B02-B9F0-36A559323C30}" dt="2024-08-23T04:13:27.961" v="1586" actId="20577"/>
        <pc:sldMkLst>
          <pc:docMk/>
          <pc:sldMk cId="2987631660" sldId="261"/>
        </pc:sldMkLst>
        <pc:spChg chg="mod">
          <ac:chgData name="Saeed Rafieepour" userId="b857fd5682903434" providerId="LiveId" clId="{66DF9308-5224-4B02-B9F0-36A559323C30}" dt="2024-08-23T04:13:27.961" v="1586" actId="20577"/>
          <ac:spMkLst>
            <pc:docMk/>
            <pc:sldMk cId="2987631660" sldId="261"/>
            <ac:spMk id="2" creationId="{E19CEFAC-03EC-47B0-817F-A26A01B37387}"/>
          </ac:spMkLst>
        </pc:spChg>
        <pc:spChg chg="mod">
          <ac:chgData name="Saeed Rafieepour" userId="b857fd5682903434" providerId="LiveId" clId="{66DF9308-5224-4B02-B9F0-36A559323C30}" dt="2024-08-22T01:36:16.912" v="615" actId="403"/>
          <ac:spMkLst>
            <pc:docMk/>
            <pc:sldMk cId="2987631660" sldId="261"/>
            <ac:spMk id="3" creationId="{4732D12D-A3BD-433C-BE93-F835F8037932}"/>
          </ac:spMkLst>
        </pc:spChg>
      </pc:sldChg>
      <pc:sldChg chg="del mod modShow">
        <pc:chgData name="Saeed Rafieepour" userId="b857fd5682903434" providerId="LiveId" clId="{66DF9308-5224-4B02-B9F0-36A559323C30}" dt="2024-08-22T04:36:50.871" v="1329" actId="47"/>
        <pc:sldMkLst>
          <pc:docMk/>
          <pc:sldMk cId="1092969319" sldId="262"/>
        </pc:sldMkLst>
      </pc:sldChg>
      <pc:sldChg chg="addSp delSp modSp mod">
        <pc:chgData name="Saeed Rafieepour" userId="b857fd5682903434" providerId="LiveId" clId="{66DF9308-5224-4B02-B9F0-36A559323C30}" dt="2024-08-23T13:22:42.849" v="2456" actId="20577"/>
        <pc:sldMkLst>
          <pc:docMk/>
          <pc:sldMk cId="1266058619" sldId="263"/>
        </pc:sldMkLst>
        <pc:spChg chg="mod">
          <ac:chgData name="Saeed Rafieepour" userId="b857fd5682903434" providerId="LiveId" clId="{66DF9308-5224-4B02-B9F0-36A559323C30}" dt="2024-08-22T01:36:39.990" v="616" actId="113"/>
          <ac:spMkLst>
            <pc:docMk/>
            <pc:sldMk cId="1266058619" sldId="263"/>
            <ac:spMk id="2" creationId="{DB246EC0-3FAE-45DF-9181-9FA026237480}"/>
          </ac:spMkLst>
        </pc:spChg>
        <pc:spChg chg="mod">
          <ac:chgData name="Saeed Rafieepour" userId="b857fd5682903434" providerId="LiveId" clId="{66DF9308-5224-4B02-B9F0-36A559323C30}" dt="2024-08-23T13:22:42.849" v="2456" actId="20577"/>
          <ac:spMkLst>
            <pc:docMk/>
            <pc:sldMk cId="1266058619" sldId="263"/>
            <ac:spMk id="3" creationId="{54592283-06C0-4919-8AB3-947883965792}"/>
          </ac:spMkLst>
        </pc:spChg>
        <pc:spChg chg="add mod">
          <ac:chgData name="Saeed Rafieepour" userId="b857fd5682903434" providerId="LiveId" clId="{66DF9308-5224-4B02-B9F0-36A559323C30}" dt="2024-08-23T04:06:15.548" v="1499" actId="1076"/>
          <ac:spMkLst>
            <pc:docMk/>
            <pc:sldMk cId="1266058619" sldId="263"/>
            <ac:spMk id="6" creationId="{0B03C1FD-FE00-40D7-970B-A9544519C655}"/>
          </ac:spMkLst>
        </pc:spChg>
        <pc:spChg chg="add mod">
          <ac:chgData name="Saeed Rafieepour" userId="b857fd5682903434" providerId="LiveId" clId="{66DF9308-5224-4B02-B9F0-36A559323C30}" dt="2024-08-23T04:08:56.476" v="1572" actId="1582"/>
          <ac:spMkLst>
            <pc:docMk/>
            <pc:sldMk cId="1266058619" sldId="263"/>
            <ac:spMk id="7" creationId="{CAE25171-62A8-4697-85F1-39A3E277F6D2}"/>
          </ac:spMkLst>
        </pc:spChg>
        <pc:spChg chg="add del">
          <ac:chgData name="Saeed Rafieepour" userId="b857fd5682903434" providerId="LiveId" clId="{66DF9308-5224-4B02-B9F0-36A559323C30}" dt="2024-08-21T07:42:02.786" v="244" actId="22"/>
          <ac:spMkLst>
            <pc:docMk/>
            <pc:sldMk cId="1266058619" sldId="263"/>
            <ac:spMk id="8" creationId="{A119AB1E-AE27-444E-93D2-F38538B60EA8}"/>
          </ac:spMkLst>
        </pc:spChg>
        <pc:spChg chg="add mod">
          <ac:chgData name="Saeed Rafieepour" userId="b857fd5682903434" providerId="LiveId" clId="{66DF9308-5224-4B02-B9F0-36A559323C30}" dt="2024-08-23T04:06:08.830" v="1498" actId="14100"/>
          <ac:spMkLst>
            <pc:docMk/>
            <pc:sldMk cId="1266058619" sldId="263"/>
            <ac:spMk id="8" creationId="{B859AA77-460F-4081-8949-CF7E7A158A72}"/>
          </ac:spMkLst>
        </pc:spChg>
        <pc:spChg chg="add del">
          <ac:chgData name="Saeed Rafieepour" userId="b857fd5682903434" providerId="LiveId" clId="{66DF9308-5224-4B02-B9F0-36A559323C30}" dt="2024-08-23T04:07:40.084" v="1538" actId="11529"/>
          <ac:spMkLst>
            <pc:docMk/>
            <pc:sldMk cId="1266058619" sldId="263"/>
            <ac:spMk id="9" creationId="{801225FD-E0C8-45E6-BD29-519DDBAD1F57}"/>
          </ac:spMkLst>
        </pc:spChg>
        <pc:spChg chg="add mod">
          <ac:chgData name="Saeed Rafieepour" userId="b857fd5682903434" providerId="LiveId" clId="{66DF9308-5224-4B02-B9F0-36A559323C30}" dt="2024-08-23T04:09:04.835" v="1573" actId="1582"/>
          <ac:spMkLst>
            <pc:docMk/>
            <pc:sldMk cId="1266058619" sldId="263"/>
            <ac:spMk id="11" creationId="{2F3F0395-478D-48B3-BD0F-0213D4704F53}"/>
          </ac:spMkLst>
        </pc:spChg>
        <pc:spChg chg="add mod">
          <ac:chgData name="Saeed Rafieepour" userId="b857fd5682903434" providerId="LiveId" clId="{66DF9308-5224-4B02-B9F0-36A559323C30}" dt="2024-08-23T04:08:00.961" v="1541"/>
          <ac:spMkLst>
            <pc:docMk/>
            <pc:sldMk cId="1266058619" sldId="263"/>
            <ac:spMk id="12" creationId="{B1702063-655E-4F05-813D-F04F8083FD61}"/>
          </ac:spMkLst>
        </pc:spChg>
        <pc:picChg chg="del">
          <ac:chgData name="Saeed Rafieepour" userId="b857fd5682903434" providerId="LiveId" clId="{66DF9308-5224-4B02-B9F0-36A559323C30}" dt="2024-08-21T07:28:44.955" v="29" actId="478"/>
          <ac:picMkLst>
            <pc:docMk/>
            <pc:sldMk cId="1266058619" sldId="263"/>
            <ac:picMk id="5" creationId="{AD7CA6A6-31C0-4C05-ADD9-D033229FAE1A}"/>
          </ac:picMkLst>
        </pc:picChg>
        <pc:picChg chg="add mod">
          <ac:chgData name="Saeed Rafieepour" userId="b857fd5682903434" providerId="LiveId" clId="{66DF9308-5224-4B02-B9F0-36A559323C30}" dt="2024-08-23T04:05:26.505" v="1473" actId="14100"/>
          <ac:picMkLst>
            <pc:docMk/>
            <pc:sldMk cId="1266058619" sldId="263"/>
            <ac:picMk id="5" creationId="{B8150956-977C-47B6-8DEE-334B5893987A}"/>
          </ac:picMkLst>
        </pc:picChg>
        <pc:picChg chg="add del mod">
          <ac:chgData name="Saeed Rafieepour" userId="b857fd5682903434" providerId="LiveId" clId="{66DF9308-5224-4B02-B9F0-36A559323C30}" dt="2024-08-21T07:40:00.386" v="227" actId="478"/>
          <ac:picMkLst>
            <pc:docMk/>
            <pc:sldMk cId="1266058619" sldId="263"/>
            <ac:picMk id="6" creationId="{EE2D21D3-01DF-4C9B-8099-98AADD550C6B}"/>
          </ac:picMkLst>
        </pc:picChg>
        <pc:picChg chg="add mod">
          <ac:chgData name="Saeed Rafieepour" userId="b857fd5682903434" providerId="LiveId" clId="{66DF9308-5224-4B02-B9F0-36A559323C30}" dt="2024-08-23T04:07:11.904" v="1533" actId="1076"/>
          <ac:picMkLst>
            <pc:docMk/>
            <pc:sldMk cId="1266058619" sldId="263"/>
            <ac:picMk id="10" creationId="{13707075-574F-4D5A-938F-6B1FC0C8EA55}"/>
          </ac:picMkLst>
        </pc:picChg>
      </pc:sldChg>
      <pc:sldChg chg="delSp modSp del mod">
        <pc:chgData name="Saeed Rafieepour" userId="b857fd5682903434" providerId="LiveId" clId="{66DF9308-5224-4B02-B9F0-36A559323C30}" dt="2024-08-22T04:37:03.909" v="1330" actId="47"/>
        <pc:sldMkLst>
          <pc:docMk/>
          <pc:sldMk cId="2506241712" sldId="264"/>
        </pc:sldMkLst>
        <pc:spChg chg="mod">
          <ac:chgData name="Saeed Rafieepour" userId="b857fd5682903434" providerId="LiveId" clId="{66DF9308-5224-4B02-B9F0-36A559323C30}" dt="2024-08-22T01:36:47.184" v="617" actId="113"/>
          <ac:spMkLst>
            <pc:docMk/>
            <pc:sldMk cId="2506241712" sldId="264"/>
            <ac:spMk id="2" creationId="{DB246EC0-3FAE-45DF-9181-9FA026237480}"/>
          </ac:spMkLst>
        </pc:spChg>
        <pc:spChg chg="del">
          <ac:chgData name="Saeed Rafieepour" userId="b857fd5682903434" providerId="LiveId" clId="{66DF9308-5224-4B02-B9F0-36A559323C30}" dt="2024-08-22T01:25:08.883" v="489" actId="478"/>
          <ac:spMkLst>
            <pc:docMk/>
            <pc:sldMk cId="2506241712" sldId="264"/>
            <ac:spMk id="5" creationId="{44E0CEC5-AF11-4836-BA4A-BDE5352A2B0B}"/>
          </ac:spMkLst>
        </pc:spChg>
        <pc:picChg chg="del">
          <ac:chgData name="Saeed Rafieepour" userId="b857fd5682903434" providerId="LiveId" clId="{66DF9308-5224-4B02-B9F0-36A559323C30}" dt="2024-08-22T01:25:06.499" v="488" actId="478"/>
          <ac:picMkLst>
            <pc:docMk/>
            <pc:sldMk cId="2506241712" sldId="264"/>
            <ac:picMk id="4" creationId="{C3588814-2980-4D22-9D5E-5D05EB2F4894}"/>
          </ac:picMkLst>
        </pc:picChg>
      </pc:sldChg>
      <pc:sldChg chg="modSp del mod">
        <pc:chgData name="Saeed Rafieepour" userId="b857fd5682903434" providerId="LiveId" clId="{66DF9308-5224-4B02-B9F0-36A559323C30}" dt="2024-08-22T02:59:54.281" v="1256" actId="47"/>
        <pc:sldMkLst>
          <pc:docMk/>
          <pc:sldMk cId="80862386" sldId="265"/>
        </pc:sldMkLst>
        <pc:spChg chg="mod">
          <ac:chgData name="Saeed Rafieepour" userId="b857fd5682903434" providerId="LiveId" clId="{66DF9308-5224-4B02-B9F0-36A559323C30}" dt="2024-08-21T07:45:39.771" v="266" actId="20577"/>
          <ac:spMkLst>
            <pc:docMk/>
            <pc:sldMk cId="80862386" sldId="265"/>
            <ac:spMk id="2" creationId="{DB246EC0-3FAE-45DF-9181-9FA026237480}"/>
          </ac:spMkLst>
        </pc:spChg>
      </pc:sldChg>
      <pc:sldChg chg="addSp delSp modSp mod ord">
        <pc:chgData name="Saeed Rafieepour" userId="b857fd5682903434" providerId="LiveId" clId="{66DF9308-5224-4B02-B9F0-36A559323C30}" dt="2024-08-23T04:29:33.236" v="1691" actId="1076"/>
        <pc:sldMkLst>
          <pc:docMk/>
          <pc:sldMk cId="1507890419" sldId="266"/>
        </pc:sldMkLst>
        <pc:spChg chg="mod">
          <ac:chgData name="Saeed Rafieepour" userId="b857fd5682903434" providerId="LiveId" clId="{66DF9308-5224-4B02-B9F0-36A559323C30}" dt="2024-08-22T01:36:56.519" v="619" actId="113"/>
          <ac:spMkLst>
            <pc:docMk/>
            <pc:sldMk cId="1507890419" sldId="266"/>
            <ac:spMk id="2" creationId="{DB246EC0-3FAE-45DF-9181-9FA026237480}"/>
          </ac:spMkLst>
        </pc:spChg>
        <pc:picChg chg="del">
          <ac:chgData name="Saeed Rafieepour" userId="b857fd5682903434" providerId="LiveId" clId="{66DF9308-5224-4B02-B9F0-36A559323C30}" dt="2024-08-21T07:46:51.988" v="296" actId="478"/>
          <ac:picMkLst>
            <pc:docMk/>
            <pc:sldMk cId="1507890419" sldId="266"/>
            <ac:picMk id="4" creationId="{4ED769D5-5C00-43E0-82F8-355B9303E1C3}"/>
          </ac:picMkLst>
        </pc:picChg>
        <pc:picChg chg="add del mod">
          <ac:chgData name="Saeed Rafieepour" userId="b857fd5682903434" providerId="LiveId" clId="{66DF9308-5224-4B02-B9F0-36A559323C30}" dt="2024-08-22T04:53:51.979" v="1335" actId="478"/>
          <ac:picMkLst>
            <pc:docMk/>
            <pc:sldMk cId="1507890419" sldId="266"/>
            <ac:picMk id="4" creationId="{A874C0AF-E95E-4A3F-A1F0-83D5B3FE1AB8}"/>
          </ac:picMkLst>
        </pc:picChg>
        <pc:picChg chg="add mod">
          <ac:chgData name="Saeed Rafieepour" userId="b857fd5682903434" providerId="LiveId" clId="{66DF9308-5224-4B02-B9F0-36A559323C30}" dt="2024-08-23T04:29:33.236" v="1691" actId="1076"/>
          <ac:picMkLst>
            <pc:docMk/>
            <pc:sldMk cId="1507890419" sldId="266"/>
            <ac:picMk id="4" creationId="{EEB8085B-F611-48C1-9C83-8695FBBD953A}"/>
          </ac:picMkLst>
        </pc:picChg>
        <pc:picChg chg="add del mod">
          <ac:chgData name="Saeed Rafieepour" userId="b857fd5682903434" providerId="LiveId" clId="{66DF9308-5224-4B02-B9F0-36A559323C30}" dt="2024-08-22T04:53:02.811" v="1331" actId="478"/>
          <ac:picMkLst>
            <pc:docMk/>
            <pc:sldMk cId="1507890419" sldId="266"/>
            <ac:picMk id="5" creationId="{A37B306B-15BF-466B-BDA1-1CDA2199CD6B}"/>
          </ac:picMkLst>
        </pc:picChg>
        <pc:picChg chg="add mod">
          <ac:chgData name="Saeed Rafieepour" userId="b857fd5682903434" providerId="LiveId" clId="{66DF9308-5224-4B02-B9F0-36A559323C30}" dt="2024-08-22T03:00:40.004" v="1274" actId="1038"/>
          <ac:picMkLst>
            <pc:docMk/>
            <pc:sldMk cId="1507890419" sldId="266"/>
            <ac:picMk id="6" creationId="{76C9A266-C10D-47D0-9738-5C61D1ADCC2C}"/>
          </ac:picMkLst>
        </pc:picChg>
        <pc:picChg chg="add mod">
          <ac:chgData name="Saeed Rafieepour" userId="b857fd5682903434" providerId="LiveId" clId="{66DF9308-5224-4B02-B9F0-36A559323C30}" dt="2024-08-22T03:00:43.773" v="1284" actId="1038"/>
          <ac:picMkLst>
            <pc:docMk/>
            <pc:sldMk cId="1507890419" sldId="266"/>
            <ac:picMk id="7" creationId="{68806C7C-8A4F-4C59-B183-A483A2244602}"/>
          </ac:picMkLst>
        </pc:picChg>
        <pc:picChg chg="add del mod">
          <ac:chgData name="Saeed Rafieepour" userId="b857fd5682903434" providerId="LiveId" clId="{66DF9308-5224-4B02-B9F0-36A559323C30}" dt="2024-08-23T04:28:14.481" v="1689" actId="478"/>
          <ac:picMkLst>
            <pc:docMk/>
            <pc:sldMk cId="1507890419" sldId="266"/>
            <ac:picMk id="9" creationId="{4238B782-5CF1-4037-BDF9-6EC86AEBAC73}"/>
          </ac:picMkLst>
        </pc:picChg>
      </pc:sldChg>
      <pc:sldChg chg="del">
        <pc:chgData name="Saeed Rafieepour" userId="b857fd5682903434" providerId="LiveId" clId="{66DF9308-5224-4B02-B9F0-36A559323C30}" dt="2024-08-21T08:19:01.022" v="465" actId="47"/>
        <pc:sldMkLst>
          <pc:docMk/>
          <pc:sldMk cId="1968845234" sldId="267"/>
        </pc:sldMkLst>
      </pc:sldChg>
      <pc:sldChg chg="del">
        <pc:chgData name="Saeed Rafieepour" userId="b857fd5682903434" providerId="LiveId" clId="{66DF9308-5224-4B02-B9F0-36A559323C30}" dt="2024-08-21T08:19:01.593" v="466" actId="47"/>
        <pc:sldMkLst>
          <pc:docMk/>
          <pc:sldMk cId="22257133" sldId="268"/>
        </pc:sldMkLst>
      </pc:sldChg>
      <pc:sldChg chg="addSp delSp modSp mod setBg">
        <pc:chgData name="Saeed Rafieepour" userId="b857fd5682903434" providerId="LiveId" clId="{66DF9308-5224-4B02-B9F0-36A559323C30}" dt="2024-08-23T04:34:12.459" v="1753" actId="1076"/>
        <pc:sldMkLst>
          <pc:docMk/>
          <pc:sldMk cId="3010791774" sldId="269"/>
        </pc:sldMkLst>
        <pc:spChg chg="mod">
          <ac:chgData name="Saeed Rafieepour" userId="b857fd5682903434" providerId="LiveId" clId="{66DF9308-5224-4B02-B9F0-36A559323C30}" dt="2024-08-22T01:37:33.277" v="651" actId="20577"/>
          <ac:spMkLst>
            <pc:docMk/>
            <pc:sldMk cId="3010791774" sldId="269"/>
            <ac:spMk id="2" creationId="{DB246EC0-3FAE-45DF-9181-9FA026237480}"/>
          </ac:spMkLst>
        </pc:spChg>
        <pc:picChg chg="add del mod">
          <ac:chgData name="Saeed Rafieepour" userId="b857fd5682903434" providerId="LiveId" clId="{66DF9308-5224-4B02-B9F0-36A559323C30}" dt="2024-08-22T03:03:14.394" v="1288" actId="478"/>
          <ac:picMkLst>
            <pc:docMk/>
            <pc:sldMk cId="3010791774" sldId="269"/>
            <ac:picMk id="4" creationId="{73E20634-A306-486C-AD07-7DA79A99852A}"/>
          </ac:picMkLst>
        </pc:picChg>
        <pc:picChg chg="add mod">
          <ac:chgData name="Saeed Rafieepour" userId="b857fd5682903434" providerId="LiveId" clId="{66DF9308-5224-4B02-B9F0-36A559323C30}" dt="2024-08-23T04:34:12.459" v="1753" actId="1076"/>
          <ac:picMkLst>
            <pc:docMk/>
            <pc:sldMk cId="3010791774" sldId="269"/>
            <ac:picMk id="5" creationId="{5A10CA98-1C88-4037-B87B-DB0F86BC27CE}"/>
          </ac:picMkLst>
        </pc:picChg>
        <pc:picChg chg="del mod">
          <ac:chgData name="Saeed Rafieepour" userId="b857fd5682903434" providerId="LiveId" clId="{66DF9308-5224-4B02-B9F0-36A559323C30}" dt="2024-08-21T07:48:29.567" v="308" actId="478"/>
          <ac:picMkLst>
            <pc:docMk/>
            <pc:sldMk cId="3010791774" sldId="269"/>
            <ac:picMk id="5" creationId="{EDADFF02-1560-41A8-8147-42FE0490BC71}"/>
          </ac:picMkLst>
        </pc:picChg>
      </pc:sldChg>
      <pc:sldChg chg="del">
        <pc:chgData name="Saeed Rafieepour" userId="b857fd5682903434" providerId="LiveId" clId="{66DF9308-5224-4B02-B9F0-36A559323C30}" dt="2024-08-21T08:19:02.147" v="467" actId="47"/>
        <pc:sldMkLst>
          <pc:docMk/>
          <pc:sldMk cId="600910254" sldId="270"/>
        </pc:sldMkLst>
      </pc:sldChg>
      <pc:sldChg chg="del">
        <pc:chgData name="Saeed Rafieepour" userId="b857fd5682903434" providerId="LiveId" clId="{66DF9308-5224-4B02-B9F0-36A559323C30}" dt="2024-08-21T08:19:02.808" v="468" actId="47"/>
        <pc:sldMkLst>
          <pc:docMk/>
          <pc:sldMk cId="1939808538" sldId="271"/>
        </pc:sldMkLst>
      </pc:sldChg>
      <pc:sldChg chg="del">
        <pc:chgData name="Saeed Rafieepour" userId="b857fd5682903434" providerId="LiveId" clId="{66DF9308-5224-4B02-B9F0-36A559323C30}" dt="2024-08-21T08:19:05.792" v="469" actId="47"/>
        <pc:sldMkLst>
          <pc:docMk/>
          <pc:sldMk cId="3414558697" sldId="272"/>
        </pc:sldMkLst>
      </pc:sldChg>
      <pc:sldChg chg="del">
        <pc:chgData name="Saeed Rafieepour" userId="b857fd5682903434" providerId="LiveId" clId="{66DF9308-5224-4B02-B9F0-36A559323C30}" dt="2024-08-21T08:19:06.638" v="470" actId="47"/>
        <pc:sldMkLst>
          <pc:docMk/>
          <pc:sldMk cId="39786397" sldId="273"/>
        </pc:sldMkLst>
      </pc:sldChg>
      <pc:sldChg chg="del">
        <pc:chgData name="Saeed Rafieepour" userId="b857fd5682903434" providerId="LiveId" clId="{66DF9308-5224-4B02-B9F0-36A559323C30}" dt="2024-08-21T08:19:07.497" v="471" actId="47"/>
        <pc:sldMkLst>
          <pc:docMk/>
          <pc:sldMk cId="493726779" sldId="274"/>
        </pc:sldMkLst>
      </pc:sldChg>
      <pc:sldChg chg="del">
        <pc:chgData name="Saeed Rafieepour" userId="b857fd5682903434" providerId="LiveId" clId="{66DF9308-5224-4B02-B9F0-36A559323C30}" dt="2024-08-22T02:59:55.579" v="1257" actId="47"/>
        <pc:sldMkLst>
          <pc:docMk/>
          <pc:sldMk cId="786607508" sldId="275"/>
        </pc:sldMkLst>
      </pc:sldChg>
      <pc:sldChg chg="addSp modSp add mod">
        <pc:chgData name="Saeed Rafieepour" userId="b857fd5682903434" providerId="LiveId" clId="{66DF9308-5224-4B02-B9F0-36A559323C30}" dt="2024-08-23T04:34:27.337" v="1755" actId="1076"/>
        <pc:sldMkLst>
          <pc:docMk/>
          <pc:sldMk cId="4076914200" sldId="276"/>
        </pc:sldMkLst>
        <pc:spChg chg="mod">
          <ac:chgData name="Saeed Rafieepour" userId="b857fd5682903434" providerId="LiveId" clId="{66DF9308-5224-4B02-B9F0-36A559323C30}" dt="2024-08-22T01:37:25.614" v="649" actId="20577"/>
          <ac:spMkLst>
            <pc:docMk/>
            <pc:sldMk cId="4076914200" sldId="276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04:34:27.337" v="1755" actId="1076"/>
          <ac:picMkLst>
            <pc:docMk/>
            <pc:sldMk cId="4076914200" sldId="276"/>
            <ac:picMk id="3" creationId="{C72B19F1-5301-4BBC-8781-F0546799789E}"/>
          </ac:picMkLst>
        </pc:picChg>
      </pc:sldChg>
      <pc:sldChg chg="addSp modSp add mod ord">
        <pc:chgData name="Saeed Rafieepour" userId="b857fd5682903434" providerId="LiveId" clId="{66DF9308-5224-4B02-B9F0-36A559323C30}" dt="2024-08-23T04:35:35.386" v="1776"/>
        <pc:sldMkLst>
          <pc:docMk/>
          <pc:sldMk cId="1942513784" sldId="277"/>
        </pc:sldMkLst>
        <pc:spChg chg="mod">
          <ac:chgData name="Saeed Rafieepour" userId="b857fd5682903434" providerId="LiveId" clId="{66DF9308-5224-4B02-B9F0-36A559323C30}" dt="2024-08-22T01:38:00.101" v="675" actId="113"/>
          <ac:spMkLst>
            <pc:docMk/>
            <pc:sldMk cId="1942513784" sldId="277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2T03:31:01.311" v="1292" actId="14100"/>
          <ac:picMkLst>
            <pc:docMk/>
            <pc:sldMk cId="1942513784" sldId="277"/>
            <ac:picMk id="3" creationId="{50A39CFA-7DCC-49DA-809E-A645BA30B3C5}"/>
          </ac:picMkLst>
        </pc:picChg>
      </pc:sldChg>
      <pc:sldChg chg="addSp modSp add mod">
        <pc:chgData name="Saeed Rafieepour" userId="b857fd5682903434" providerId="LiveId" clId="{66DF9308-5224-4B02-B9F0-36A559323C30}" dt="2024-08-23T04:35:44.942" v="1778" actId="1076"/>
        <pc:sldMkLst>
          <pc:docMk/>
          <pc:sldMk cId="3234678620" sldId="278"/>
        </pc:sldMkLst>
        <pc:spChg chg="mod">
          <ac:chgData name="Saeed Rafieepour" userId="b857fd5682903434" providerId="LiveId" clId="{66DF9308-5224-4B02-B9F0-36A559323C30}" dt="2024-08-22T01:38:43.917" v="716" actId="113"/>
          <ac:spMkLst>
            <pc:docMk/>
            <pc:sldMk cId="3234678620" sldId="278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04:35:44.942" v="1778" actId="1076"/>
          <ac:picMkLst>
            <pc:docMk/>
            <pc:sldMk cId="3234678620" sldId="278"/>
            <ac:picMk id="3" creationId="{19EEE4A1-9141-45CE-AC99-BE9222F5085D}"/>
          </ac:picMkLst>
        </pc:picChg>
        <pc:picChg chg="add mod">
          <ac:chgData name="Saeed Rafieepour" userId="b857fd5682903434" providerId="LiveId" clId="{66DF9308-5224-4B02-B9F0-36A559323C30}" dt="2024-08-21T07:57:56.660" v="336"/>
          <ac:picMkLst>
            <pc:docMk/>
            <pc:sldMk cId="3234678620" sldId="278"/>
            <ac:picMk id="4" creationId="{11D9D23A-4667-46D5-9E04-AD6BAF64255F}"/>
          </ac:picMkLst>
        </pc:picChg>
      </pc:sldChg>
      <pc:sldChg chg="addSp modSp add mod ord">
        <pc:chgData name="Saeed Rafieepour" userId="b857fd5682903434" providerId="LiveId" clId="{66DF9308-5224-4B02-B9F0-36A559323C30}" dt="2024-08-23T04:34:54.342" v="1757"/>
        <pc:sldMkLst>
          <pc:docMk/>
          <pc:sldMk cId="3083251976" sldId="279"/>
        </pc:sldMkLst>
        <pc:spChg chg="mod">
          <ac:chgData name="Saeed Rafieepour" userId="b857fd5682903434" providerId="LiveId" clId="{66DF9308-5224-4B02-B9F0-36A559323C30}" dt="2024-08-22T01:39:40.674" v="748"/>
          <ac:spMkLst>
            <pc:docMk/>
            <pc:sldMk cId="3083251976" sldId="279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1T08:08:22.088" v="339" actId="1076"/>
          <ac:picMkLst>
            <pc:docMk/>
            <pc:sldMk cId="3083251976" sldId="279"/>
            <ac:picMk id="3" creationId="{9683E904-3841-4E8D-85D9-DA2D7B0D41FB}"/>
          </ac:picMkLst>
        </pc:picChg>
        <pc:picChg chg="add mod">
          <ac:chgData name="Saeed Rafieepour" userId="b857fd5682903434" providerId="LiveId" clId="{66DF9308-5224-4B02-B9F0-36A559323C30}" dt="2024-08-22T02:47:55.948" v="752" actId="1076"/>
          <ac:picMkLst>
            <pc:docMk/>
            <pc:sldMk cId="3083251976" sldId="279"/>
            <ac:picMk id="5" creationId="{013DBF2C-89AC-4F78-A772-859A98268675}"/>
          </ac:picMkLst>
        </pc:picChg>
      </pc:sldChg>
      <pc:sldChg chg="addSp delSp modSp add del mod">
        <pc:chgData name="Saeed Rafieepour" userId="b857fd5682903434" providerId="LiveId" clId="{66DF9308-5224-4B02-B9F0-36A559323C30}" dt="2024-08-23T04:23:19.411" v="1659" actId="2696"/>
        <pc:sldMkLst>
          <pc:docMk/>
          <pc:sldMk cId="2208671701" sldId="280"/>
        </pc:sldMkLst>
        <pc:spChg chg="mod">
          <ac:chgData name="Saeed Rafieepour" userId="b857fd5682903434" providerId="LiveId" clId="{66DF9308-5224-4B02-B9F0-36A559323C30}" dt="2024-08-22T02:48:35.421" v="799" actId="14100"/>
          <ac:spMkLst>
            <pc:docMk/>
            <pc:sldMk cId="2208671701" sldId="280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2T02:48:05.410" v="754" actId="1076"/>
          <ac:picMkLst>
            <pc:docMk/>
            <pc:sldMk cId="2208671701" sldId="280"/>
            <ac:picMk id="3" creationId="{5524C13C-0BE9-4571-9A96-A1FD407937CD}"/>
          </ac:picMkLst>
        </pc:picChg>
        <pc:picChg chg="add del">
          <ac:chgData name="Saeed Rafieepour" userId="b857fd5682903434" providerId="LiveId" clId="{66DF9308-5224-4B02-B9F0-36A559323C30}" dt="2024-08-22T02:48:30.793" v="797" actId="22"/>
          <ac:picMkLst>
            <pc:docMk/>
            <pc:sldMk cId="2208671701" sldId="280"/>
            <ac:picMk id="5" creationId="{E6CCC263-312B-4E8A-8D83-BA9379B545E8}"/>
          </ac:picMkLst>
        </pc:picChg>
      </pc:sldChg>
      <pc:sldChg chg="add ord">
        <pc:chgData name="Saeed Rafieepour" userId="b857fd5682903434" providerId="LiveId" clId="{66DF9308-5224-4B02-B9F0-36A559323C30}" dt="2024-08-23T04:23:47.593" v="1662"/>
        <pc:sldMkLst>
          <pc:docMk/>
          <pc:sldMk cId="3367932561" sldId="280"/>
        </pc:sldMkLst>
      </pc:sldChg>
      <pc:sldChg chg="addSp delSp modSp add del mod">
        <pc:chgData name="Saeed Rafieepour" userId="b857fd5682903434" providerId="LiveId" clId="{66DF9308-5224-4B02-B9F0-36A559323C30}" dt="2024-08-23T04:21:54.673" v="1654" actId="2696"/>
        <pc:sldMkLst>
          <pc:docMk/>
          <pc:sldMk cId="3011559258" sldId="281"/>
        </pc:sldMkLst>
        <pc:spChg chg="mod">
          <ac:chgData name="Saeed Rafieepour" userId="b857fd5682903434" providerId="LiveId" clId="{66DF9308-5224-4B02-B9F0-36A559323C30}" dt="2024-08-22T02:49:08.598" v="843" actId="14100"/>
          <ac:spMkLst>
            <pc:docMk/>
            <pc:sldMk cId="3011559258" sldId="281"/>
            <ac:spMk id="2" creationId="{DB246EC0-3FAE-45DF-9181-9FA026237480}"/>
          </ac:spMkLst>
        </pc:spChg>
        <pc:graphicFrameChg chg="add del mod">
          <ac:chgData name="Saeed Rafieepour" userId="b857fd5682903434" providerId="LiveId" clId="{66DF9308-5224-4B02-B9F0-36A559323C30}" dt="2024-08-21T08:10:56.861" v="396" actId="478"/>
          <ac:graphicFrameMkLst>
            <pc:docMk/>
            <pc:sldMk cId="3011559258" sldId="281"/>
            <ac:graphicFrameMk id="5" creationId="{099FD928-0FCF-4464-B40D-B076AAADA0C4}"/>
          </ac:graphicFrameMkLst>
        </pc:graphicFrameChg>
        <pc:picChg chg="add del mod">
          <ac:chgData name="Saeed Rafieepour" userId="b857fd5682903434" providerId="LiveId" clId="{66DF9308-5224-4B02-B9F0-36A559323C30}" dt="2024-08-21T07:56:22.876" v="320" actId="21"/>
          <ac:picMkLst>
            <pc:docMk/>
            <pc:sldMk cId="3011559258" sldId="281"/>
            <ac:picMk id="3" creationId="{27DB14C2-70E6-4F5F-B1F4-876EF8E45EA2}"/>
          </ac:picMkLst>
        </pc:picChg>
        <pc:picChg chg="add mod">
          <ac:chgData name="Saeed Rafieepour" userId="b857fd5682903434" providerId="LiveId" clId="{66DF9308-5224-4B02-B9F0-36A559323C30}" dt="2024-08-21T08:10:21.852" v="389"/>
          <ac:picMkLst>
            <pc:docMk/>
            <pc:sldMk cId="3011559258" sldId="281"/>
            <ac:picMk id="4" creationId="{9C2ECCCD-A0A2-4A59-AA05-D7916A7C4B79}"/>
          </ac:picMkLst>
        </pc:picChg>
        <pc:picChg chg="add mod">
          <ac:chgData name="Saeed Rafieepour" userId="b857fd5682903434" providerId="LiveId" clId="{66DF9308-5224-4B02-B9F0-36A559323C30}" dt="2024-08-22T02:49:29.879" v="878" actId="1037"/>
          <ac:picMkLst>
            <pc:docMk/>
            <pc:sldMk cId="3011559258" sldId="281"/>
            <ac:picMk id="1025" creationId="{091909AD-40F1-4AC6-8AA8-58FD093FDC27}"/>
          </ac:picMkLst>
        </pc:picChg>
        <pc:picChg chg="add mod">
          <ac:chgData name="Saeed Rafieepour" userId="b857fd5682903434" providerId="LiveId" clId="{66DF9308-5224-4B02-B9F0-36A559323C30}" dt="2024-08-22T02:49:11.565" v="844" actId="1076"/>
          <ac:picMkLst>
            <pc:docMk/>
            <pc:sldMk cId="3011559258" sldId="281"/>
            <ac:picMk id="1026" creationId="{425FB709-1A49-4609-9159-C7AB406C5BE4}"/>
          </ac:picMkLst>
        </pc:picChg>
      </pc:sldChg>
      <pc:sldChg chg="modSp add">
        <pc:chgData name="Saeed Rafieepour" userId="b857fd5682903434" providerId="LiveId" clId="{66DF9308-5224-4B02-B9F0-36A559323C30}" dt="2024-08-23T04:22:36.186" v="1658" actId="1076"/>
        <pc:sldMkLst>
          <pc:docMk/>
          <pc:sldMk cId="4149381402" sldId="281"/>
        </pc:sldMkLst>
        <pc:picChg chg="mod">
          <ac:chgData name="Saeed Rafieepour" userId="b857fd5682903434" providerId="LiveId" clId="{66DF9308-5224-4B02-B9F0-36A559323C30}" dt="2024-08-23T04:22:36.186" v="1658" actId="1076"/>
          <ac:picMkLst>
            <pc:docMk/>
            <pc:sldMk cId="4149381402" sldId="281"/>
            <ac:picMk id="1025" creationId="{091909AD-40F1-4AC6-8AA8-58FD093FDC27}"/>
          </ac:picMkLst>
        </pc:picChg>
        <pc:picChg chg="mod">
          <ac:chgData name="Saeed Rafieepour" userId="b857fd5682903434" providerId="LiveId" clId="{66DF9308-5224-4B02-B9F0-36A559323C30}" dt="2024-08-23T04:22:35.231" v="1657" actId="1076"/>
          <ac:picMkLst>
            <pc:docMk/>
            <pc:sldMk cId="4149381402" sldId="281"/>
            <ac:picMk id="1026" creationId="{425FB709-1A49-4609-9159-C7AB406C5BE4}"/>
          </ac:picMkLst>
        </pc:picChg>
      </pc:sldChg>
      <pc:sldChg chg="addSp modSp add del mod">
        <pc:chgData name="Saeed Rafieepour" userId="b857fd5682903434" providerId="LiveId" clId="{66DF9308-5224-4B02-B9F0-36A559323C30}" dt="2024-08-23T04:21:54.673" v="1654" actId="2696"/>
        <pc:sldMkLst>
          <pc:docMk/>
          <pc:sldMk cId="2348070533" sldId="282"/>
        </pc:sldMkLst>
        <pc:spChg chg="mod">
          <ac:chgData name="Saeed Rafieepour" userId="b857fd5682903434" providerId="LiveId" clId="{66DF9308-5224-4B02-B9F0-36A559323C30}" dt="2024-08-22T02:50:04.704" v="922" actId="113"/>
          <ac:spMkLst>
            <pc:docMk/>
            <pc:sldMk cId="2348070533" sldId="282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2T02:50:07.807" v="923" actId="1076"/>
          <ac:picMkLst>
            <pc:docMk/>
            <pc:sldMk cId="2348070533" sldId="282"/>
            <ac:picMk id="3" creationId="{C7490917-9A3E-491B-B63A-9BF6A4B157DD}"/>
          </ac:picMkLst>
        </pc:picChg>
        <pc:picChg chg="add mod">
          <ac:chgData name="Saeed Rafieepour" userId="b857fd5682903434" providerId="LiveId" clId="{66DF9308-5224-4B02-B9F0-36A559323C30}" dt="2024-08-22T02:50:13.350" v="925" actId="14100"/>
          <ac:picMkLst>
            <pc:docMk/>
            <pc:sldMk cId="2348070533" sldId="282"/>
            <ac:picMk id="4" creationId="{DBD30985-0AC4-4076-928C-8463E6712735}"/>
          </ac:picMkLst>
        </pc:picChg>
      </pc:sldChg>
      <pc:sldChg chg="add">
        <pc:chgData name="Saeed Rafieepour" userId="b857fd5682903434" providerId="LiveId" clId="{66DF9308-5224-4B02-B9F0-36A559323C30}" dt="2024-08-23T04:22:02.941" v="1655"/>
        <pc:sldMkLst>
          <pc:docMk/>
          <pc:sldMk cId="3327629244" sldId="282"/>
        </pc:sldMkLst>
      </pc:sldChg>
      <pc:sldChg chg="addSp delSp modSp add mod">
        <pc:chgData name="Saeed Rafieepour" userId="b857fd5682903434" providerId="LiveId" clId="{66DF9308-5224-4B02-B9F0-36A559323C30}" dt="2024-08-23T12:47:15.517" v="1879" actId="1076"/>
        <pc:sldMkLst>
          <pc:docMk/>
          <pc:sldMk cId="3740116335" sldId="283"/>
        </pc:sldMkLst>
        <pc:spChg chg="mod">
          <ac:chgData name="Saeed Rafieepour" userId="b857fd5682903434" providerId="LiveId" clId="{66DF9308-5224-4B02-B9F0-36A559323C30}" dt="2024-08-22T02:50:37.282" v="975" actId="113"/>
          <ac:spMkLst>
            <pc:docMk/>
            <pc:sldMk cId="3740116335" sldId="283"/>
            <ac:spMk id="2" creationId="{DB246EC0-3FAE-45DF-9181-9FA026237480}"/>
          </ac:spMkLst>
        </pc:spChg>
        <pc:picChg chg="add del mod">
          <ac:chgData name="Saeed Rafieepour" userId="b857fd5682903434" providerId="LiveId" clId="{66DF9308-5224-4B02-B9F0-36A559323C30}" dt="2024-08-23T12:47:12.015" v="1878" actId="478"/>
          <ac:picMkLst>
            <pc:docMk/>
            <pc:sldMk cId="3740116335" sldId="283"/>
            <ac:picMk id="3" creationId="{925B65DC-DCEF-4434-81D3-701A0A1A7435}"/>
          </ac:picMkLst>
        </pc:picChg>
        <pc:picChg chg="add del mod">
          <ac:chgData name="Saeed Rafieepour" userId="b857fd5682903434" providerId="LiveId" clId="{66DF9308-5224-4B02-B9F0-36A559323C30}" dt="2024-08-21T08:14:32.870" v="424" actId="478"/>
          <ac:picMkLst>
            <pc:docMk/>
            <pc:sldMk cId="3740116335" sldId="283"/>
            <ac:picMk id="4" creationId="{F65AFA79-80B9-4A56-A6E6-E0DDB70F47F2}"/>
          </ac:picMkLst>
        </pc:picChg>
        <pc:picChg chg="add mod">
          <ac:chgData name="Saeed Rafieepour" userId="b857fd5682903434" providerId="LiveId" clId="{66DF9308-5224-4B02-B9F0-36A559323C30}" dt="2024-08-23T12:47:15.517" v="1879" actId="1076"/>
          <ac:picMkLst>
            <pc:docMk/>
            <pc:sldMk cId="3740116335" sldId="283"/>
            <ac:picMk id="5" creationId="{9FF43893-B998-4317-9B22-CB1A7867BEC8}"/>
          </ac:picMkLst>
        </pc:picChg>
      </pc:sldChg>
      <pc:sldChg chg="modSp add mod">
        <pc:chgData name="Saeed Rafieepour" userId="b857fd5682903434" providerId="LiveId" clId="{66DF9308-5224-4B02-B9F0-36A559323C30}" dt="2024-08-23T11:54:39.671" v="1877" actId="20577"/>
        <pc:sldMkLst>
          <pc:docMk/>
          <pc:sldMk cId="1610594206" sldId="284"/>
        </pc:sldMkLst>
        <pc:spChg chg="mod">
          <ac:chgData name="Saeed Rafieepour" userId="b857fd5682903434" providerId="LiveId" clId="{66DF9308-5224-4B02-B9F0-36A559323C30}" dt="2024-08-23T11:54:39.671" v="1877" actId="20577"/>
          <ac:spMkLst>
            <pc:docMk/>
            <pc:sldMk cId="1610594206" sldId="284"/>
            <ac:spMk id="2" creationId="{DB246EC0-3FAE-45DF-9181-9FA026237480}"/>
          </ac:spMkLst>
        </pc:spChg>
      </pc:sldChg>
      <pc:sldChg chg="addSp modSp add del mod">
        <pc:chgData name="Saeed Rafieepour" userId="b857fd5682903434" providerId="LiveId" clId="{66DF9308-5224-4B02-B9F0-36A559323C30}" dt="2024-08-23T04:25:05.754" v="1685" actId="2696"/>
        <pc:sldMkLst>
          <pc:docMk/>
          <pc:sldMk cId="3762078585" sldId="284"/>
        </pc:sldMkLst>
        <pc:spChg chg="mod">
          <ac:chgData name="Saeed Rafieepour" userId="b857fd5682903434" providerId="LiveId" clId="{66DF9308-5224-4B02-B9F0-36A559323C30}" dt="2024-08-22T02:51:33.890" v="1020" actId="14100"/>
          <ac:spMkLst>
            <pc:docMk/>
            <pc:sldMk cId="3762078585" sldId="284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1T08:16:17.826" v="442" actId="14100"/>
          <ac:picMkLst>
            <pc:docMk/>
            <pc:sldMk cId="3762078585" sldId="284"/>
            <ac:picMk id="3" creationId="{A81223AF-865A-4667-B1B6-1D9D26692532}"/>
          </ac:picMkLst>
        </pc:picChg>
        <pc:picChg chg="add mod">
          <ac:chgData name="Saeed Rafieepour" userId="b857fd5682903434" providerId="LiveId" clId="{66DF9308-5224-4B02-B9F0-36A559323C30}" dt="2024-08-21T08:16:00.074" v="438" actId="1076"/>
          <ac:picMkLst>
            <pc:docMk/>
            <pc:sldMk cId="3762078585" sldId="284"/>
            <ac:picMk id="4" creationId="{DE93EE4E-1C18-4A58-A6BC-EF7F7075EB06}"/>
          </ac:picMkLst>
        </pc:picChg>
      </pc:sldChg>
      <pc:sldChg chg="addSp modSp add del mod">
        <pc:chgData name="Saeed Rafieepour" userId="b857fd5682903434" providerId="LiveId" clId="{66DF9308-5224-4B02-B9F0-36A559323C30}" dt="2024-08-23T04:29:53.717" v="1692" actId="2696"/>
        <pc:sldMkLst>
          <pc:docMk/>
          <pc:sldMk cId="182253633" sldId="285"/>
        </pc:sldMkLst>
        <pc:spChg chg="mod">
          <ac:chgData name="Saeed Rafieepour" userId="b857fd5682903434" providerId="LiveId" clId="{66DF9308-5224-4B02-B9F0-36A559323C30}" dt="2024-08-22T02:55:27.618" v="1093" actId="113"/>
          <ac:spMkLst>
            <pc:docMk/>
            <pc:sldMk cId="182253633" sldId="285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2T02:54:07.159" v="1021" actId="1076"/>
          <ac:picMkLst>
            <pc:docMk/>
            <pc:sldMk cId="182253633" sldId="285"/>
            <ac:picMk id="3" creationId="{14BC0C6D-6508-4F46-B40E-3841D03AFDEC}"/>
          </ac:picMkLst>
        </pc:picChg>
        <pc:picChg chg="add mod">
          <ac:chgData name="Saeed Rafieepour" userId="b857fd5682903434" providerId="LiveId" clId="{66DF9308-5224-4B02-B9F0-36A559323C30}" dt="2024-08-22T02:54:09.259" v="1022" actId="1076"/>
          <ac:picMkLst>
            <pc:docMk/>
            <pc:sldMk cId="182253633" sldId="285"/>
            <ac:picMk id="4" creationId="{0F9B6CF4-E7C2-46A6-BEB9-2B9E3108521A}"/>
          </ac:picMkLst>
        </pc:picChg>
      </pc:sldChg>
      <pc:sldChg chg="add">
        <pc:chgData name="Saeed Rafieepour" userId="b857fd5682903434" providerId="LiveId" clId="{66DF9308-5224-4B02-B9F0-36A559323C30}" dt="2024-08-23T04:30:04.852" v="1693"/>
        <pc:sldMkLst>
          <pc:docMk/>
          <pc:sldMk cId="3574895443" sldId="285"/>
        </pc:sldMkLst>
      </pc:sldChg>
      <pc:sldChg chg="addSp modSp add mod">
        <pc:chgData name="Saeed Rafieepour" userId="b857fd5682903434" providerId="LiveId" clId="{66DF9308-5224-4B02-B9F0-36A559323C30}" dt="2024-08-23T04:36:23.349" v="1779" actId="14100"/>
        <pc:sldMkLst>
          <pc:docMk/>
          <pc:sldMk cId="977216843" sldId="286"/>
        </pc:sldMkLst>
        <pc:spChg chg="mod">
          <ac:chgData name="Saeed Rafieepour" userId="b857fd5682903434" providerId="LiveId" clId="{66DF9308-5224-4B02-B9F0-36A559323C30}" dt="2024-08-22T02:57:15.266" v="1164" actId="113"/>
          <ac:spMkLst>
            <pc:docMk/>
            <pc:sldMk cId="977216843" sldId="286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04:36:23.349" v="1779" actId="14100"/>
          <ac:picMkLst>
            <pc:docMk/>
            <pc:sldMk cId="977216843" sldId="286"/>
            <ac:picMk id="3" creationId="{67CA8C32-8057-4E46-865B-D99480BCF7CE}"/>
          </ac:picMkLst>
        </pc:picChg>
      </pc:sldChg>
      <pc:sldChg chg="addSp delSp modSp add mod">
        <pc:chgData name="Saeed Rafieepour" userId="b857fd5682903434" providerId="LiveId" clId="{66DF9308-5224-4B02-B9F0-36A559323C30}" dt="2024-08-23T14:07:20.405" v="2498" actId="14100"/>
        <pc:sldMkLst>
          <pc:docMk/>
          <pc:sldMk cId="1544333296" sldId="287"/>
        </pc:sldMkLst>
        <pc:spChg chg="mod">
          <ac:chgData name="Saeed Rafieepour" userId="b857fd5682903434" providerId="LiveId" clId="{66DF9308-5224-4B02-B9F0-36A559323C30}" dt="2024-08-23T14:07:20.405" v="2498" actId="14100"/>
          <ac:spMkLst>
            <pc:docMk/>
            <pc:sldMk cId="1544333296" sldId="287"/>
            <ac:spMk id="2" creationId="{DB246EC0-3FAE-45DF-9181-9FA026237480}"/>
          </ac:spMkLst>
        </pc:spChg>
        <pc:picChg chg="del">
          <ac:chgData name="Saeed Rafieepour" userId="b857fd5682903434" providerId="LiveId" clId="{66DF9308-5224-4B02-B9F0-36A559323C30}" dt="2024-08-21T08:18:00.047" v="456" actId="478"/>
          <ac:picMkLst>
            <pc:docMk/>
            <pc:sldMk cId="1544333296" sldId="287"/>
            <ac:picMk id="3" creationId="{67CA8C32-8057-4E46-865B-D99480BCF7CE}"/>
          </ac:picMkLst>
        </pc:picChg>
        <pc:picChg chg="add mod">
          <ac:chgData name="Saeed Rafieepour" userId="b857fd5682903434" providerId="LiveId" clId="{66DF9308-5224-4B02-B9F0-36A559323C30}" dt="2024-08-23T13:54:12.509" v="2469" actId="14100"/>
          <ac:picMkLst>
            <pc:docMk/>
            <pc:sldMk cId="1544333296" sldId="287"/>
            <ac:picMk id="4" creationId="{B09E29B8-F86F-4976-9B4E-B8620AAEBBA1}"/>
          </ac:picMkLst>
        </pc:picChg>
        <pc:picChg chg="add del mod">
          <ac:chgData name="Saeed Rafieepour" userId="b857fd5682903434" providerId="LiveId" clId="{66DF9308-5224-4B02-B9F0-36A559323C30}" dt="2024-08-23T13:53:44.550" v="2457" actId="478"/>
          <ac:picMkLst>
            <pc:docMk/>
            <pc:sldMk cId="1544333296" sldId="287"/>
            <ac:picMk id="5" creationId="{FE5CA868-EF17-4E67-8DA5-077FF2F356EF}"/>
          </ac:picMkLst>
        </pc:picChg>
        <pc:picChg chg="add del mod">
          <ac:chgData name="Saeed Rafieepour" userId="b857fd5682903434" providerId="LiveId" clId="{66DF9308-5224-4B02-B9F0-36A559323C30}" dt="2024-08-23T14:05:05.074" v="2471" actId="478"/>
          <ac:picMkLst>
            <pc:docMk/>
            <pc:sldMk cId="1544333296" sldId="287"/>
            <ac:picMk id="6" creationId="{AF2D9F0F-E8D6-409C-9EDE-0F41C9307BF8}"/>
          </ac:picMkLst>
        </pc:picChg>
        <pc:picChg chg="add mod">
          <ac:chgData name="Saeed Rafieepour" userId="b857fd5682903434" providerId="LiveId" clId="{66DF9308-5224-4B02-B9F0-36A559323C30}" dt="2024-08-23T14:05:17.974" v="2476" actId="1076"/>
          <ac:picMkLst>
            <pc:docMk/>
            <pc:sldMk cId="1544333296" sldId="287"/>
            <ac:picMk id="8" creationId="{EF6989C9-CA1A-4F15-A506-0417405EE94E}"/>
          </ac:picMkLst>
        </pc:picChg>
      </pc:sldChg>
      <pc:sldChg chg="new del">
        <pc:chgData name="Saeed Rafieepour" userId="b857fd5682903434" providerId="LiveId" clId="{66DF9308-5224-4B02-B9F0-36A559323C30}" dt="2024-08-21T08:19:48.817" v="478" actId="47"/>
        <pc:sldMkLst>
          <pc:docMk/>
          <pc:sldMk cId="240364574" sldId="288"/>
        </pc:sldMkLst>
      </pc:sldChg>
      <pc:sldChg chg="addSp delSp modSp add mod">
        <pc:chgData name="Saeed Rafieepour" userId="b857fd5682903434" providerId="LiveId" clId="{66DF9308-5224-4B02-B9F0-36A559323C30}" dt="2024-08-23T14:06:50.480" v="2496" actId="20577"/>
        <pc:sldMkLst>
          <pc:docMk/>
          <pc:sldMk cId="21746758" sldId="289"/>
        </pc:sldMkLst>
        <pc:spChg chg="mod">
          <ac:chgData name="Saeed Rafieepour" userId="b857fd5682903434" providerId="LiveId" clId="{66DF9308-5224-4B02-B9F0-36A559323C30}" dt="2024-08-23T14:06:50.480" v="2496" actId="20577"/>
          <ac:spMkLst>
            <pc:docMk/>
            <pc:sldMk cId="21746758" sldId="289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14:06:40.957" v="2478" actId="1076"/>
          <ac:picMkLst>
            <pc:docMk/>
            <pc:sldMk cId="21746758" sldId="289"/>
            <ac:picMk id="4" creationId="{6BF14274-F93A-480A-B162-7250E2EB2DD0}"/>
          </ac:picMkLst>
        </pc:picChg>
        <pc:picChg chg="del">
          <ac:chgData name="Saeed Rafieepour" userId="b857fd5682903434" providerId="LiveId" clId="{66DF9308-5224-4B02-B9F0-36A559323C30}" dt="2024-08-21T08:19:43.858" v="476" actId="478"/>
          <ac:picMkLst>
            <pc:docMk/>
            <pc:sldMk cId="21746758" sldId="289"/>
            <ac:picMk id="4" creationId="{B09E29B8-F86F-4976-9B4E-B8620AAEBBA1}"/>
          </ac:picMkLst>
        </pc:picChg>
        <pc:picChg chg="del">
          <ac:chgData name="Saeed Rafieepour" userId="b857fd5682903434" providerId="LiveId" clId="{66DF9308-5224-4B02-B9F0-36A559323C30}" dt="2024-08-21T08:19:45.691" v="477" actId="478"/>
          <ac:picMkLst>
            <pc:docMk/>
            <pc:sldMk cId="21746758" sldId="289"/>
            <ac:picMk id="5" creationId="{FE5CA868-EF17-4E67-8DA5-077FF2F356EF}"/>
          </ac:picMkLst>
        </pc:picChg>
        <pc:picChg chg="add mod">
          <ac:chgData name="Saeed Rafieepour" userId="b857fd5682903434" providerId="LiveId" clId="{66DF9308-5224-4B02-B9F0-36A559323C30}" dt="2024-08-21T08:20:19.247" v="484" actId="14100"/>
          <ac:picMkLst>
            <pc:docMk/>
            <pc:sldMk cId="21746758" sldId="289"/>
            <ac:picMk id="6" creationId="{C2977BAD-4974-4E93-A13F-7133E5CC2865}"/>
          </ac:picMkLst>
        </pc:picChg>
        <pc:picChg chg="add del mod">
          <ac:chgData name="Saeed Rafieepour" userId="b857fd5682903434" providerId="LiveId" clId="{66DF9308-5224-4B02-B9F0-36A559323C30}" dt="2024-08-23T13:54:44.330" v="2470" actId="478"/>
          <ac:picMkLst>
            <pc:docMk/>
            <pc:sldMk cId="21746758" sldId="289"/>
            <ac:picMk id="7" creationId="{A4194327-4B18-4CFA-A195-24A109E7467F}"/>
          </ac:picMkLst>
        </pc:picChg>
      </pc:sldChg>
      <pc:sldChg chg="modSp add mod modShow">
        <pc:chgData name="Saeed Rafieepour" userId="b857fd5682903434" providerId="LiveId" clId="{66DF9308-5224-4B02-B9F0-36A559323C30}" dt="2024-08-22T03:39:54.960" v="1328" actId="729"/>
        <pc:sldMkLst>
          <pc:docMk/>
          <pc:sldMk cId="2703912072" sldId="290"/>
        </pc:sldMkLst>
        <pc:spChg chg="mod">
          <ac:chgData name="Saeed Rafieepour" userId="b857fd5682903434" providerId="LiveId" clId="{66DF9308-5224-4B02-B9F0-36A559323C30}" dt="2024-08-22T03:39:21.645" v="1321" actId="20577"/>
          <ac:spMkLst>
            <pc:docMk/>
            <pc:sldMk cId="2703912072" sldId="290"/>
            <ac:spMk id="2" creationId="{DB246EC0-3FAE-45DF-9181-9FA026237480}"/>
          </ac:spMkLst>
        </pc:spChg>
      </pc:sldChg>
      <pc:sldChg chg="modSp add del mod">
        <pc:chgData name="Saeed Rafieepour" userId="b857fd5682903434" providerId="LiveId" clId="{66DF9308-5224-4B02-B9F0-36A559323C30}" dt="2024-08-22T03:39:38.810" v="1325" actId="47"/>
        <pc:sldMkLst>
          <pc:docMk/>
          <pc:sldMk cId="3572608989" sldId="291"/>
        </pc:sldMkLst>
        <pc:spChg chg="mod">
          <ac:chgData name="Saeed Rafieepour" userId="b857fd5682903434" providerId="LiveId" clId="{66DF9308-5224-4B02-B9F0-36A559323C30}" dt="2024-08-22T03:39:29.045" v="1323"/>
          <ac:spMkLst>
            <pc:docMk/>
            <pc:sldMk cId="3572608989" sldId="291"/>
            <ac:spMk id="2" creationId="{DB246EC0-3FAE-45DF-9181-9FA026237480}"/>
          </ac:spMkLst>
        </pc:spChg>
      </pc:sldChg>
      <pc:sldChg chg="addSp modSp add mod modShow">
        <pc:chgData name="Saeed Rafieepour" userId="b857fd5682903434" providerId="LiveId" clId="{66DF9308-5224-4B02-B9F0-36A559323C30}" dt="2024-08-23T04:37:08.816" v="1782" actId="1076"/>
        <pc:sldMkLst>
          <pc:docMk/>
          <pc:sldMk cId="26847686" sldId="292"/>
        </pc:sldMkLst>
        <pc:spChg chg="mod">
          <ac:chgData name="Saeed Rafieepour" userId="b857fd5682903434" providerId="LiveId" clId="{66DF9308-5224-4B02-B9F0-36A559323C30}" dt="2024-08-22T03:39:34.484" v="1324"/>
          <ac:spMkLst>
            <pc:docMk/>
            <pc:sldMk cId="26847686" sldId="292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04:37:08.816" v="1782" actId="1076"/>
          <ac:picMkLst>
            <pc:docMk/>
            <pc:sldMk cId="26847686" sldId="292"/>
            <ac:picMk id="4" creationId="{00DE6124-866C-4CE1-A551-AD02E72A8411}"/>
          </ac:picMkLst>
        </pc:picChg>
      </pc:sldChg>
      <pc:sldChg chg="delSp modSp add del mod">
        <pc:chgData name="Saeed Rafieepour" userId="b857fd5682903434" providerId="LiveId" clId="{66DF9308-5224-4B02-B9F0-36A559323C30}" dt="2024-08-23T02:20:02.203" v="1382" actId="47"/>
        <pc:sldMkLst>
          <pc:docMk/>
          <pc:sldMk cId="2105457241" sldId="293"/>
        </pc:sldMkLst>
        <pc:spChg chg="mod">
          <ac:chgData name="Saeed Rafieepour" userId="b857fd5682903434" providerId="LiveId" clId="{66DF9308-5224-4B02-B9F0-36A559323C30}" dt="2024-08-23T02:19:51.974" v="1381" actId="403"/>
          <ac:spMkLst>
            <pc:docMk/>
            <pc:sldMk cId="2105457241" sldId="293"/>
            <ac:spMk id="2" creationId="{DB246EC0-3FAE-45DF-9181-9FA026237480}"/>
          </ac:spMkLst>
        </pc:spChg>
        <pc:picChg chg="del">
          <ac:chgData name="Saeed Rafieepour" userId="b857fd5682903434" providerId="LiveId" clId="{66DF9308-5224-4B02-B9F0-36A559323C30}" dt="2024-08-23T02:19:13.339" v="1341" actId="478"/>
          <ac:picMkLst>
            <pc:docMk/>
            <pc:sldMk cId="2105457241" sldId="293"/>
            <ac:picMk id="10" creationId="{13707075-574F-4D5A-938F-6B1FC0C8EA55}"/>
          </ac:picMkLst>
        </pc:picChg>
      </pc:sldChg>
      <pc:sldChg chg="addSp modSp add mod ord modShow">
        <pc:chgData name="Saeed Rafieepour" userId="b857fd5682903434" providerId="LiveId" clId="{66DF9308-5224-4B02-B9F0-36A559323C30}" dt="2024-08-23T03:41:59.160" v="1412" actId="1076"/>
        <pc:sldMkLst>
          <pc:docMk/>
          <pc:sldMk cId="3859511759" sldId="293"/>
        </pc:sldMkLst>
        <pc:spChg chg="mod">
          <ac:chgData name="Saeed Rafieepour" userId="b857fd5682903434" providerId="LiveId" clId="{66DF9308-5224-4B02-B9F0-36A559323C30}" dt="2024-08-23T03:41:27.818" v="1406" actId="20577"/>
          <ac:spMkLst>
            <pc:docMk/>
            <pc:sldMk cId="3859511759" sldId="293"/>
            <ac:spMk id="2" creationId="{DB246EC0-3FAE-45DF-9181-9FA026237480}"/>
          </ac:spMkLst>
        </pc:spChg>
        <pc:picChg chg="add mod">
          <ac:chgData name="Saeed Rafieepour" userId="b857fd5682903434" providerId="LiveId" clId="{66DF9308-5224-4B02-B9F0-36A559323C30}" dt="2024-08-23T03:41:59.160" v="1412" actId="1076"/>
          <ac:picMkLst>
            <pc:docMk/>
            <pc:sldMk cId="3859511759" sldId="293"/>
            <ac:picMk id="4" creationId="{98135AA9-7EA3-4005-8D8F-197772972DA2}"/>
          </ac:picMkLst>
        </pc:picChg>
        <pc:picChg chg="add mod">
          <ac:chgData name="Saeed Rafieepour" userId="b857fd5682903434" providerId="LiveId" clId="{66DF9308-5224-4B02-B9F0-36A559323C30}" dt="2024-08-23T03:41:56.112" v="1411" actId="14100"/>
          <ac:picMkLst>
            <pc:docMk/>
            <pc:sldMk cId="3859511759" sldId="293"/>
            <ac:picMk id="6" creationId="{91F0C5C6-CB99-4F15-BA6C-CF47767FE0EC}"/>
          </ac:picMkLst>
        </pc:picChg>
      </pc:sldChg>
      <pc:sldChg chg="delSp modSp new mod ord">
        <pc:chgData name="Saeed Rafieepour" userId="b857fd5682903434" providerId="LiveId" clId="{66DF9308-5224-4B02-B9F0-36A559323C30}" dt="2024-08-23T04:19:51.857" v="1623" actId="1076"/>
        <pc:sldMkLst>
          <pc:docMk/>
          <pc:sldMk cId="2366957208" sldId="294"/>
        </pc:sldMkLst>
        <pc:spChg chg="mod">
          <ac:chgData name="Saeed Rafieepour" userId="b857fd5682903434" providerId="LiveId" clId="{66DF9308-5224-4B02-B9F0-36A559323C30}" dt="2024-08-23T04:19:51.857" v="1623" actId="1076"/>
          <ac:spMkLst>
            <pc:docMk/>
            <pc:sldMk cId="2366957208" sldId="294"/>
            <ac:spMk id="2" creationId="{7B920A58-2889-4142-BE0C-C91952DE8C3C}"/>
          </ac:spMkLst>
        </pc:spChg>
        <pc:spChg chg="del">
          <ac:chgData name="Saeed Rafieepour" userId="b857fd5682903434" providerId="LiveId" clId="{66DF9308-5224-4B02-B9F0-36A559323C30}" dt="2024-08-23T04:18:57.466" v="1589" actId="478"/>
          <ac:spMkLst>
            <pc:docMk/>
            <pc:sldMk cId="2366957208" sldId="294"/>
            <ac:spMk id="3" creationId="{A21D954E-56A1-4B8C-915B-8C713E1B7F76}"/>
          </ac:spMkLst>
        </pc:spChg>
      </pc:sldChg>
      <pc:sldChg chg="modSp add mod">
        <pc:chgData name="Saeed Rafieepour" userId="b857fd5682903434" providerId="LiveId" clId="{66DF9308-5224-4B02-B9F0-36A559323C30}" dt="2024-08-23T04:20:31.710" v="1653" actId="20577"/>
        <pc:sldMkLst>
          <pc:docMk/>
          <pc:sldMk cId="1454690935" sldId="295"/>
        </pc:sldMkLst>
        <pc:spChg chg="mod">
          <ac:chgData name="Saeed Rafieepour" userId="b857fd5682903434" providerId="LiveId" clId="{66DF9308-5224-4B02-B9F0-36A559323C30}" dt="2024-08-23T04:20:31.710" v="1653" actId="20577"/>
          <ac:spMkLst>
            <pc:docMk/>
            <pc:sldMk cId="1454690935" sldId="295"/>
            <ac:spMk id="2" creationId="{7B920A58-2889-4142-BE0C-C91952DE8C3C}"/>
          </ac:spMkLst>
        </pc:spChg>
      </pc:sldChg>
      <pc:sldChg chg="modSp add mod">
        <pc:chgData name="Saeed Rafieepour" userId="b857fd5682903434" providerId="LiveId" clId="{66DF9308-5224-4B02-B9F0-36A559323C30}" dt="2024-08-23T04:24:37.046" v="1684" actId="20577"/>
        <pc:sldMkLst>
          <pc:docMk/>
          <pc:sldMk cId="131576527" sldId="296"/>
        </pc:sldMkLst>
        <pc:spChg chg="mod">
          <ac:chgData name="Saeed Rafieepour" userId="b857fd5682903434" providerId="LiveId" clId="{66DF9308-5224-4B02-B9F0-36A559323C30}" dt="2024-08-23T04:24:37.046" v="1684" actId="20577"/>
          <ac:spMkLst>
            <pc:docMk/>
            <pc:sldMk cId="131576527" sldId="296"/>
            <ac:spMk id="2" creationId="{7B920A58-2889-4142-BE0C-C91952DE8C3C}"/>
          </ac:spMkLst>
        </pc:spChg>
      </pc:sldChg>
      <pc:sldChg chg="modSp add mod">
        <pc:chgData name="Saeed Rafieepour" userId="b857fd5682903434" providerId="LiveId" clId="{66DF9308-5224-4B02-B9F0-36A559323C30}" dt="2024-08-23T04:33:52.254" v="1752" actId="27636"/>
        <pc:sldMkLst>
          <pc:docMk/>
          <pc:sldMk cId="2046088033" sldId="297"/>
        </pc:sldMkLst>
        <pc:spChg chg="mod">
          <ac:chgData name="Saeed Rafieepour" userId="b857fd5682903434" providerId="LiveId" clId="{66DF9308-5224-4B02-B9F0-36A559323C30}" dt="2024-08-23T04:33:52.254" v="1752" actId="27636"/>
          <ac:spMkLst>
            <pc:docMk/>
            <pc:sldMk cId="2046088033" sldId="297"/>
            <ac:spMk id="2" creationId="{7B920A58-2889-4142-BE0C-C91952DE8C3C}"/>
          </ac:spMkLst>
        </pc:spChg>
      </pc:sldChg>
      <pc:sldChg chg="add del">
        <pc:chgData name="Saeed Rafieepour" userId="b857fd5682903434" providerId="LiveId" clId="{66DF9308-5224-4B02-B9F0-36A559323C30}" dt="2024-08-23T04:30:27.334" v="1695"/>
        <pc:sldMkLst>
          <pc:docMk/>
          <pc:sldMk cId="2731649669" sldId="297"/>
        </pc:sldMkLst>
      </pc:sldChg>
      <pc:sldChg chg="modSp add mod">
        <pc:chgData name="Saeed Rafieepour" userId="b857fd5682903434" providerId="LiveId" clId="{66DF9308-5224-4B02-B9F0-36A559323C30}" dt="2024-08-23T04:35:26.929" v="1774" actId="20577"/>
        <pc:sldMkLst>
          <pc:docMk/>
          <pc:sldMk cId="3799511074" sldId="298"/>
        </pc:sldMkLst>
        <pc:spChg chg="mod">
          <ac:chgData name="Saeed Rafieepour" userId="b857fd5682903434" providerId="LiveId" clId="{66DF9308-5224-4B02-B9F0-36A559323C30}" dt="2024-08-23T04:35:26.929" v="1774" actId="20577"/>
          <ac:spMkLst>
            <pc:docMk/>
            <pc:sldMk cId="3799511074" sldId="298"/>
            <ac:spMk id="2" creationId="{7B920A58-2889-4142-BE0C-C91952DE8C3C}"/>
          </ac:spMkLst>
        </pc:spChg>
      </pc:sldChg>
      <pc:sldChg chg="modSp add del mod">
        <pc:chgData name="Saeed Rafieepour" userId="b857fd5682903434" providerId="LiveId" clId="{66DF9308-5224-4B02-B9F0-36A559323C30}" dt="2024-08-23T14:07:32.637" v="2499" actId="47"/>
        <pc:sldMkLst>
          <pc:docMk/>
          <pc:sldMk cId="66563840" sldId="299"/>
        </pc:sldMkLst>
        <pc:spChg chg="mod">
          <ac:chgData name="Saeed Rafieepour" userId="b857fd5682903434" providerId="LiveId" clId="{66DF9308-5224-4B02-B9F0-36A559323C30}" dt="2024-08-23T04:38:18.864" v="1823" actId="20577"/>
          <ac:spMkLst>
            <pc:docMk/>
            <pc:sldMk cId="66563840" sldId="299"/>
            <ac:spMk id="2" creationId="{7B920A58-2889-4142-BE0C-C91952DE8C3C}"/>
          </ac:spMkLst>
        </pc:spChg>
      </pc:sldChg>
      <pc:sldChg chg="modSp add mod">
        <pc:chgData name="Saeed Rafieepour" userId="b857fd5682903434" providerId="LiveId" clId="{66DF9308-5224-4B02-B9F0-36A559323C30}" dt="2024-08-23T04:45:21.718" v="1859" actId="404"/>
        <pc:sldMkLst>
          <pc:docMk/>
          <pc:sldMk cId="3879786142" sldId="300"/>
        </pc:sldMkLst>
        <pc:spChg chg="mod">
          <ac:chgData name="Saeed Rafieepour" userId="b857fd5682903434" providerId="LiveId" clId="{66DF9308-5224-4B02-B9F0-36A559323C30}" dt="2024-08-23T04:45:21.718" v="1859" actId="404"/>
          <ac:spMkLst>
            <pc:docMk/>
            <pc:sldMk cId="3879786142" sldId="300"/>
            <ac:spMk id="2" creationId="{7B920A58-2889-4142-BE0C-C91952DE8C3C}"/>
          </ac:spMkLst>
        </pc:spChg>
      </pc:sldChg>
      <pc:sldChg chg="addSp modSp mod modShow">
        <pc:chgData name="Saeed Rafieepour" userId="b857fd5682903434" providerId="LiveId" clId="{66DF9308-5224-4B02-B9F0-36A559323C30}" dt="2024-08-23T14:30:37.865" v="3023" actId="113"/>
        <pc:sldMkLst>
          <pc:docMk/>
          <pc:sldMk cId="3549737717" sldId="301"/>
        </pc:sldMkLst>
        <pc:spChg chg="mod">
          <ac:chgData name="Saeed Rafieepour" userId="b857fd5682903434" providerId="LiveId" clId="{66DF9308-5224-4B02-B9F0-36A559323C30}" dt="2024-08-23T13:00:46.560" v="1886" actId="20577"/>
          <ac:spMkLst>
            <pc:docMk/>
            <pc:sldMk cId="3549737717" sldId="301"/>
            <ac:spMk id="2" creationId="{DB246EC0-3FAE-45DF-9181-9FA026237480}"/>
          </ac:spMkLst>
        </pc:spChg>
        <pc:spChg chg="add mod">
          <ac:chgData name="Saeed Rafieepour" userId="b857fd5682903434" providerId="LiveId" clId="{66DF9308-5224-4B02-B9F0-36A559323C30}" dt="2024-08-23T14:30:37.865" v="3023" actId="113"/>
          <ac:spMkLst>
            <pc:docMk/>
            <pc:sldMk cId="3549737717" sldId="301"/>
            <ac:spMk id="3" creationId="{D1F321E4-AC9B-4356-9B49-9B8CAEA06200}"/>
          </ac:spMkLst>
        </pc:spChg>
      </pc:sldChg>
    </pc:docChg>
  </pc:docChgLst>
  <pc:docChgLst>
    <pc:chgData name="Saeed Rafieepour" userId="b857fd5682903434" providerId="LiveId" clId="{31CC52D9-0F2E-4D62-BBCB-B9E8871EACC5}"/>
    <pc:docChg chg="undo redo custSel addSld delSld modSld">
      <pc:chgData name="Saeed Rafieepour" userId="b857fd5682903434" providerId="LiveId" clId="{31CC52D9-0F2E-4D62-BBCB-B9E8871EACC5}" dt="2024-03-23T11:15:49.813" v="1270" actId="20577"/>
      <pc:docMkLst>
        <pc:docMk/>
      </pc:docMkLst>
      <pc:sldChg chg="addSp delSp modSp mod">
        <pc:chgData name="Saeed Rafieepour" userId="b857fd5682903434" providerId="LiveId" clId="{31CC52D9-0F2E-4D62-BBCB-B9E8871EACC5}" dt="2024-03-23T10:04:25.939" v="480" actId="1076"/>
        <pc:sldMkLst>
          <pc:docMk/>
          <pc:sldMk cId="1092969319" sldId="262"/>
        </pc:sldMkLst>
        <pc:spChg chg="mod">
          <ac:chgData name="Saeed Rafieepour" userId="b857fd5682903434" providerId="LiveId" clId="{31CC52D9-0F2E-4D62-BBCB-B9E8871EACC5}" dt="2024-03-23T10:04:25.939" v="480" actId="1076"/>
          <ac:spMkLst>
            <pc:docMk/>
            <pc:sldMk cId="1092969319" sldId="262"/>
            <ac:spMk id="2" creationId="{2D1215CB-AA7D-4C89-82B8-7D10F0A0238A}"/>
          </ac:spMkLst>
        </pc:spChg>
        <pc:spChg chg="mod">
          <ac:chgData name="Saeed Rafieepour" userId="b857fd5682903434" providerId="LiveId" clId="{31CC52D9-0F2E-4D62-BBCB-B9E8871EACC5}" dt="2024-03-23T09:46:34.037" v="74" actId="1076"/>
          <ac:spMkLst>
            <pc:docMk/>
            <pc:sldMk cId="1092969319" sldId="262"/>
            <ac:spMk id="3" creationId="{765D99CE-290D-43EF-B032-FF40C2408CC9}"/>
          </ac:spMkLst>
        </pc:spChg>
        <pc:spChg chg="add del mod">
          <ac:chgData name="Saeed Rafieepour" userId="b857fd5682903434" providerId="LiveId" clId="{31CC52D9-0F2E-4D62-BBCB-B9E8871EACC5}" dt="2024-03-23T09:45:41.741" v="60" actId="478"/>
          <ac:spMkLst>
            <pc:docMk/>
            <pc:sldMk cId="1092969319" sldId="262"/>
            <ac:spMk id="6" creationId="{CEAAA0A1-DBFD-4158-9F9D-F61AE80034E7}"/>
          </ac:spMkLst>
        </pc:spChg>
        <pc:spChg chg="add del">
          <ac:chgData name="Saeed Rafieepour" userId="b857fd5682903434" providerId="LiveId" clId="{31CC52D9-0F2E-4D62-BBCB-B9E8871EACC5}" dt="2024-03-23T09:52:16.659" v="114" actId="478"/>
          <ac:spMkLst>
            <pc:docMk/>
            <pc:sldMk cId="1092969319" sldId="262"/>
            <ac:spMk id="10" creationId="{C7687536-8A16-429C-BD15-541EEB910030}"/>
          </ac:spMkLst>
        </pc:spChg>
        <pc:spChg chg="add del">
          <ac:chgData name="Saeed Rafieepour" userId="b857fd5682903434" providerId="LiveId" clId="{31CC52D9-0F2E-4D62-BBCB-B9E8871EACC5}" dt="2024-03-23T09:52:38.935" v="116" actId="478"/>
          <ac:spMkLst>
            <pc:docMk/>
            <pc:sldMk cId="1092969319" sldId="262"/>
            <ac:spMk id="11" creationId="{7AC4F00F-716D-4285-AE8B-2875E87DED41}"/>
          </ac:spMkLst>
        </pc:spChg>
        <pc:spChg chg="add mod">
          <ac:chgData name="Saeed Rafieepour" userId="b857fd5682903434" providerId="LiveId" clId="{31CC52D9-0F2E-4D62-BBCB-B9E8871EACC5}" dt="2024-03-23T10:04:15.601" v="478" actId="1076"/>
          <ac:spMkLst>
            <pc:docMk/>
            <pc:sldMk cId="1092969319" sldId="262"/>
            <ac:spMk id="18" creationId="{C6297FB7-9404-4557-8633-21DF50EC0E23}"/>
          </ac:spMkLst>
        </pc:spChg>
        <pc:spChg chg="add mod">
          <ac:chgData name="Saeed Rafieepour" userId="b857fd5682903434" providerId="LiveId" clId="{31CC52D9-0F2E-4D62-BBCB-B9E8871EACC5}" dt="2024-03-23T09:55:01.081" v="150" actId="20577"/>
          <ac:spMkLst>
            <pc:docMk/>
            <pc:sldMk cId="1092969319" sldId="262"/>
            <ac:spMk id="19" creationId="{905047B6-E411-43DD-BBFD-992812E91947}"/>
          </ac:spMkLst>
        </pc:spChg>
        <pc:spChg chg="add mod">
          <ac:chgData name="Saeed Rafieepour" userId="b857fd5682903434" providerId="LiveId" clId="{31CC52D9-0F2E-4D62-BBCB-B9E8871EACC5}" dt="2024-03-23T10:04:07.754" v="477" actId="20577"/>
          <ac:spMkLst>
            <pc:docMk/>
            <pc:sldMk cId="1092969319" sldId="262"/>
            <ac:spMk id="23" creationId="{837C7DCC-002B-4258-9F9B-DE62788E3F4D}"/>
          </ac:spMkLst>
        </pc:spChg>
        <pc:graphicFrameChg chg="add mod modGraphic">
          <ac:chgData name="Saeed Rafieepour" userId="b857fd5682903434" providerId="LiveId" clId="{31CC52D9-0F2E-4D62-BBCB-B9E8871EACC5}" dt="2024-03-23T09:53:45.614" v="128" actId="1076"/>
          <ac:graphicFrameMkLst>
            <pc:docMk/>
            <pc:sldMk cId="1092969319" sldId="262"/>
            <ac:graphicFrameMk id="5" creationId="{F4F130CC-15C2-440D-860D-A575859FB703}"/>
          </ac:graphicFrameMkLst>
        </pc:graphicFrameChg>
        <pc:picChg chg="add mod">
          <ac:chgData name="Saeed Rafieepour" userId="b857fd5682903434" providerId="LiveId" clId="{31CC52D9-0F2E-4D62-BBCB-B9E8871EACC5}" dt="2024-03-23T09:55:58.702" v="194" actId="1076"/>
          <ac:picMkLst>
            <pc:docMk/>
            <pc:sldMk cId="1092969319" sldId="262"/>
            <ac:picMk id="1026" creationId="{09244F1F-7627-4F8F-82BC-ABEB7CCB1AD6}"/>
          </ac:picMkLst>
        </pc:picChg>
        <pc:picChg chg="add mod">
          <ac:chgData name="Saeed Rafieepour" userId="b857fd5682903434" providerId="LiveId" clId="{31CC52D9-0F2E-4D62-BBCB-B9E8871EACC5}" dt="2024-03-23T09:50:54.050" v="109" actId="1076"/>
          <ac:picMkLst>
            <pc:docMk/>
            <pc:sldMk cId="1092969319" sldId="262"/>
            <ac:picMk id="1028" creationId="{885CD8F5-4856-41E3-89AD-3544BC30820B}"/>
          </ac:picMkLst>
        </pc:picChg>
        <pc:cxnChg chg="add del mod">
          <ac:chgData name="Saeed Rafieepour" userId="b857fd5682903434" providerId="LiveId" clId="{31CC52D9-0F2E-4D62-BBCB-B9E8871EACC5}" dt="2024-03-23T09:51:45.865" v="112" actId="478"/>
          <ac:cxnSpMkLst>
            <pc:docMk/>
            <pc:sldMk cId="1092969319" sldId="262"/>
            <ac:cxnSpMk id="8" creationId="{6D05B784-DE5F-4073-85F4-22C681089A52}"/>
          </ac:cxnSpMkLst>
        </pc:cxnChg>
        <pc:cxnChg chg="add mod">
          <ac:chgData name="Saeed Rafieepour" userId="b857fd5682903434" providerId="LiveId" clId="{31CC52D9-0F2E-4D62-BBCB-B9E8871EACC5}" dt="2024-03-23T09:56:21.191" v="199" actId="14100"/>
          <ac:cxnSpMkLst>
            <pc:docMk/>
            <pc:sldMk cId="1092969319" sldId="262"/>
            <ac:cxnSpMk id="13" creationId="{10BF6B41-2E7F-4774-AA87-97430B0BC69E}"/>
          </ac:cxnSpMkLst>
        </pc:cxnChg>
      </pc:sldChg>
      <pc:sldChg chg="delSp modSp add del mod">
        <pc:chgData name="Saeed Rafieepour" userId="b857fd5682903434" providerId="LiveId" clId="{31CC52D9-0F2E-4D62-BBCB-B9E8871EACC5}" dt="2024-03-23T10:05:42.260" v="490" actId="47"/>
        <pc:sldMkLst>
          <pc:docMk/>
          <pc:sldMk cId="904979306" sldId="263"/>
        </pc:sldMkLst>
        <pc:spChg chg="mod">
          <ac:chgData name="Saeed Rafieepour" userId="b857fd5682903434" providerId="LiveId" clId="{31CC52D9-0F2E-4D62-BBCB-B9E8871EACC5}" dt="2024-03-23T10:05:31.520" v="489" actId="20577"/>
          <ac:spMkLst>
            <pc:docMk/>
            <pc:sldMk cId="904979306" sldId="263"/>
            <ac:spMk id="2" creationId="{2D1215CB-AA7D-4C89-82B8-7D10F0A0238A}"/>
          </ac:spMkLst>
        </pc:spChg>
        <pc:spChg chg="del">
          <ac:chgData name="Saeed Rafieepour" userId="b857fd5682903434" providerId="LiveId" clId="{31CC52D9-0F2E-4D62-BBCB-B9E8871EACC5}" dt="2024-03-23T10:04:51.899" v="483" actId="478"/>
          <ac:spMkLst>
            <pc:docMk/>
            <pc:sldMk cId="904979306" sldId="263"/>
            <ac:spMk id="18" creationId="{C6297FB7-9404-4557-8633-21DF50EC0E23}"/>
          </ac:spMkLst>
        </pc:spChg>
        <pc:spChg chg="del">
          <ac:chgData name="Saeed Rafieepour" userId="b857fd5682903434" providerId="LiveId" clId="{31CC52D9-0F2E-4D62-BBCB-B9E8871EACC5}" dt="2024-03-23T10:05:08.606" v="487" actId="478"/>
          <ac:spMkLst>
            <pc:docMk/>
            <pc:sldMk cId="904979306" sldId="263"/>
            <ac:spMk id="19" creationId="{905047B6-E411-43DD-BBFD-992812E91947}"/>
          </ac:spMkLst>
        </pc:spChg>
        <pc:spChg chg="del">
          <ac:chgData name="Saeed Rafieepour" userId="b857fd5682903434" providerId="LiveId" clId="{31CC52D9-0F2E-4D62-BBCB-B9E8871EACC5}" dt="2024-03-23T10:05:05.038" v="485" actId="478"/>
          <ac:spMkLst>
            <pc:docMk/>
            <pc:sldMk cId="904979306" sldId="263"/>
            <ac:spMk id="23" creationId="{837C7DCC-002B-4258-9F9B-DE62788E3F4D}"/>
          </ac:spMkLst>
        </pc:spChg>
        <pc:graphicFrameChg chg="del">
          <ac:chgData name="Saeed Rafieepour" userId="b857fd5682903434" providerId="LiveId" clId="{31CC52D9-0F2E-4D62-BBCB-B9E8871EACC5}" dt="2024-03-23T10:05:02.289" v="484" actId="478"/>
          <ac:graphicFrameMkLst>
            <pc:docMk/>
            <pc:sldMk cId="904979306" sldId="263"/>
            <ac:graphicFrameMk id="5" creationId="{F4F130CC-15C2-440D-860D-A575859FB703}"/>
          </ac:graphicFrameMkLst>
        </pc:graphicFrameChg>
        <pc:picChg chg="del">
          <ac:chgData name="Saeed Rafieepour" userId="b857fd5682903434" providerId="LiveId" clId="{31CC52D9-0F2E-4D62-BBCB-B9E8871EACC5}" dt="2024-03-23T10:04:50.724" v="482" actId="478"/>
          <ac:picMkLst>
            <pc:docMk/>
            <pc:sldMk cId="904979306" sldId="263"/>
            <ac:picMk id="1026" creationId="{09244F1F-7627-4F8F-82BC-ABEB7CCB1AD6}"/>
          </ac:picMkLst>
        </pc:picChg>
        <pc:picChg chg="del">
          <ac:chgData name="Saeed Rafieepour" userId="b857fd5682903434" providerId="LiveId" clId="{31CC52D9-0F2E-4D62-BBCB-B9E8871EACC5}" dt="2024-03-23T10:05:14.320" v="488" actId="478"/>
          <ac:picMkLst>
            <pc:docMk/>
            <pc:sldMk cId="904979306" sldId="263"/>
            <ac:picMk id="1028" creationId="{885CD8F5-4856-41E3-89AD-3544BC30820B}"/>
          </ac:picMkLst>
        </pc:picChg>
        <pc:cxnChg chg="del">
          <ac:chgData name="Saeed Rafieepour" userId="b857fd5682903434" providerId="LiveId" clId="{31CC52D9-0F2E-4D62-BBCB-B9E8871EACC5}" dt="2024-03-23T10:05:06.435" v="486" actId="478"/>
          <ac:cxnSpMkLst>
            <pc:docMk/>
            <pc:sldMk cId="904979306" sldId="263"/>
            <ac:cxnSpMk id="13" creationId="{10BF6B41-2E7F-4774-AA87-97430B0BC69E}"/>
          </ac:cxnSpMkLst>
        </pc:cxnChg>
      </pc:sldChg>
      <pc:sldChg chg="addSp modSp new mod">
        <pc:chgData name="Saeed Rafieepour" userId="b857fd5682903434" providerId="LiveId" clId="{31CC52D9-0F2E-4D62-BBCB-B9E8871EACC5}" dt="2024-03-23T10:22:29.498" v="586" actId="403"/>
        <pc:sldMkLst>
          <pc:docMk/>
          <pc:sldMk cId="1266058619" sldId="263"/>
        </pc:sldMkLst>
        <pc:spChg chg="mod">
          <ac:chgData name="Saeed Rafieepour" userId="b857fd5682903434" providerId="LiveId" clId="{31CC52D9-0F2E-4D62-BBCB-B9E8871EACC5}" dt="2024-03-23T10:15:46.051" v="499" actId="108"/>
          <ac:spMkLst>
            <pc:docMk/>
            <pc:sldMk cId="1266058619" sldId="263"/>
            <ac:spMk id="2" creationId="{DB246EC0-3FAE-45DF-9181-9FA026237480}"/>
          </ac:spMkLst>
        </pc:spChg>
        <pc:spChg chg="mod">
          <ac:chgData name="Saeed Rafieepour" userId="b857fd5682903434" providerId="LiveId" clId="{31CC52D9-0F2E-4D62-BBCB-B9E8871EACC5}" dt="2024-03-23T10:22:29.498" v="586" actId="403"/>
          <ac:spMkLst>
            <pc:docMk/>
            <pc:sldMk cId="1266058619" sldId="263"/>
            <ac:spMk id="3" creationId="{54592283-06C0-4919-8AB3-947883965792}"/>
          </ac:spMkLst>
        </pc:spChg>
        <pc:picChg chg="add mod">
          <ac:chgData name="Saeed Rafieepour" userId="b857fd5682903434" providerId="LiveId" clId="{31CC52D9-0F2E-4D62-BBCB-B9E8871EACC5}" dt="2024-03-23T10:22:02.074" v="580" actId="1076"/>
          <ac:picMkLst>
            <pc:docMk/>
            <pc:sldMk cId="1266058619" sldId="263"/>
            <ac:picMk id="5" creationId="{AD7CA6A6-31C0-4C05-ADD9-D033229FAE1A}"/>
          </ac:picMkLst>
        </pc:picChg>
      </pc:sldChg>
      <pc:sldChg chg="addSp modSp add mod">
        <pc:chgData name="Saeed Rafieepour" userId="b857fd5682903434" providerId="LiveId" clId="{31CC52D9-0F2E-4D62-BBCB-B9E8871EACC5}" dt="2024-03-23T10:39:50.975" v="724" actId="207"/>
        <pc:sldMkLst>
          <pc:docMk/>
          <pc:sldMk cId="2506241712" sldId="264"/>
        </pc:sldMkLst>
        <pc:spChg chg="mod">
          <ac:chgData name="Saeed Rafieepour" userId="b857fd5682903434" providerId="LiveId" clId="{31CC52D9-0F2E-4D62-BBCB-B9E8871EACC5}" dt="2024-03-23T10:23:11.139" v="587"/>
          <ac:spMkLst>
            <pc:docMk/>
            <pc:sldMk cId="2506241712" sldId="264"/>
            <ac:spMk id="2" creationId="{DB246EC0-3FAE-45DF-9181-9FA026237480}"/>
          </ac:spMkLst>
        </pc:spChg>
        <pc:spChg chg="mod">
          <ac:chgData name="Saeed Rafieepour" userId="b857fd5682903434" providerId="LiveId" clId="{31CC52D9-0F2E-4D62-BBCB-B9E8871EACC5}" dt="2024-03-23T10:38:51.281" v="700" actId="20577"/>
          <ac:spMkLst>
            <pc:docMk/>
            <pc:sldMk cId="2506241712" sldId="264"/>
            <ac:spMk id="3" creationId="{54592283-06C0-4919-8AB3-947883965792}"/>
          </ac:spMkLst>
        </pc:spChg>
        <pc:spChg chg="add mod">
          <ac:chgData name="Saeed Rafieepour" userId="b857fd5682903434" providerId="LiveId" clId="{31CC52D9-0F2E-4D62-BBCB-B9E8871EACC5}" dt="2024-03-23T10:39:50.975" v="724" actId="207"/>
          <ac:spMkLst>
            <pc:docMk/>
            <pc:sldMk cId="2506241712" sldId="264"/>
            <ac:spMk id="5" creationId="{44E0CEC5-AF11-4836-BA4A-BDE5352A2B0B}"/>
          </ac:spMkLst>
        </pc:spChg>
        <pc:picChg chg="add mod">
          <ac:chgData name="Saeed Rafieepour" userId="b857fd5682903434" providerId="LiveId" clId="{31CC52D9-0F2E-4D62-BBCB-B9E8871EACC5}" dt="2024-03-23T10:25:41.786" v="590" actId="1076"/>
          <ac:picMkLst>
            <pc:docMk/>
            <pc:sldMk cId="2506241712" sldId="264"/>
            <ac:picMk id="4" creationId="{C3588814-2980-4D22-9D5E-5D05EB2F4894}"/>
          </ac:picMkLst>
        </pc:picChg>
      </pc:sldChg>
      <pc:sldChg chg="modSp add mod">
        <pc:chgData name="Saeed Rafieepour" userId="b857fd5682903434" providerId="LiveId" clId="{31CC52D9-0F2E-4D62-BBCB-B9E8871EACC5}" dt="2024-03-23T10:56:06.765" v="955" actId="114"/>
        <pc:sldMkLst>
          <pc:docMk/>
          <pc:sldMk cId="80862386" sldId="265"/>
        </pc:sldMkLst>
        <pc:spChg chg="mod">
          <ac:chgData name="Saeed Rafieepour" userId="b857fd5682903434" providerId="LiveId" clId="{31CC52D9-0F2E-4D62-BBCB-B9E8871EACC5}" dt="2024-03-23T10:40:29.590" v="793" actId="20577"/>
          <ac:spMkLst>
            <pc:docMk/>
            <pc:sldMk cId="80862386" sldId="265"/>
            <ac:spMk id="2" creationId="{DB246EC0-3FAE-45DF-9181-9FA026237480}"/>
          </ac:spMkLst>
        </pc:spChg>
        <pc:spChg chg="mod">
          <ac:chgData name="Saeed Rafieepour" userId="b857fd5682903434" providerId="LiveId" clId="{31CC52D9-0F2E-4D62-BBCB-B9E8871EACC5}" dt="2024-03-23T10:56:06.765" v="955" actId="114"/>
          <ac:spMkLst>
            <pc:docMk/>
            <pc:sldMk cId="80862386" sldId="265"/>
            <ac:spMk id="3" creationId="{54592283-06C0-4919-8AB3-947883965792}"/>
          </ac:spMkLst>
        </pc:spChg>
      </pc:sldChg>
      <pc:sldChg chg="addSp delSp modSp add mod">
        <pc:chgData name="Saeed Rafieepour" userId="b857fd5682903434" providerId="LiveId" clId="{31CC52D9-0F2E-4D62-BBCB-B9E8871EACC5}" dt="2024-03-23T10:58:43.410" v="963" actId="1076"/>
        <pc:sldMkLst>
          <pc:docMk/>
          <pc:sldMk cId="1507890419" sldId="266"/>
        </pc:sldMkLst>
        <pc:spChg chg="mod">
          <ac:chgData name="Saeed Rafieepour" userId="b857fd5682903434" providerId="LiveId" clId="{31CC52D9-0F2E-4D62-BBCB-B9E8871EACC5}" dt="2024-03-23T10:45:00.727" v="796"/>
          <ac:spMkLst>
            <pc:docMk/>
            <pc:sldMk cId="1507890419" sldId="266"/>
            <ac:spMk id="2" creationId="{DB246EC0-3FAE-45DF-9181-9FA026237480}"/>
          </ac:spMkLst>
        </pc:spChg>
        <pc:spChg chg="del">
          <ac:chgData name="Saeed Rafieepour" userId="b857fd5682903434" providerId="LiveId" clId="{31CC52D9-0F2E-4D62-BBCB-B9E8871EACC5}" dt="2024-03-23T10:45:15.566" v="797" actId="478"/>
          <ac:spMkLst>
            <pc:docMk/>
            <pc:sldMk cId="1507890419" sldId="266"/>
            <ac:spMk id="3" creationId="{54592283-06C0-4919-8AB3-947883965792}"/>
          </ac:spMkLst>
        </pc:spChg>
        <pc:picChg chg="add mod">
          <ac:chgData name="Saeed Rafieepour" userId="b857fd5682903434" providerId="LiveId" clId="{31CC52D9-0F2E-4D62-BBCB-B9E8871EACC5}" dt="2024-03-23T10:58:43.410" v="963" actId="1076"/>
          <ac:picMkLst>
            <pc:docMk/>
            <pc:sldMk cId="1507890419" sldId="266"/>
            <ac:picMk id="4" creationId="{4ED769D5-5C00-43E0-82F8-355B9303E1C3}"/>
          </ac:picMkLst>
        </pc:picChg>
      </pc:sldChg>
      <pc:sldChg chg="addSp delSp modSp add mod">
        <pc:chgData name="Saeed Rafieepour" userId="b857fd5682903434" providerId="LiveId" clId="{31CC52D9-0F2E-4D62-BBCB-B9E8871EACC5}" dt="2024-03-23T11:00:30.369" v="991" actId="14100"/>
        <pc:sldMkLst>
          <pc:docMk/>
          <pc:sldMk cId="1968845234" sldId="267"/>
        </pc:sldMkLst>
        <pc:spChg chg="mod">
          <ac:chgData name="Saeed Rafieepour" userId="b857fd5682903434" providerId="LiveId" clId="{31CC52D9-0F2E-4D62-BBCB-B9E8871EACC5}" dt="2024-03-23T10:59:45.150" v="978"/>
          <ac:spMkLst>
            <pc:docMk/>
            <pc:sldMk cId="1968845234" sldId="267"/>
            <ac:spMk id="2" creationId="{DB246EC0-3FAE-45DF-9181-9FA026237480}"/>
          </ac:spMkLst>
        </pc:spChg>
        <pc:spChg chg="del mod">
          <ac:chgData name="Saeed Rafieepour" userId="b857fd5682903434" providerId="LiveId" clId="{31CC52D9-0F2E-4D62-BBCB-B9E8871EACC5}" dt="2024-03-23T11:00:25.729" v="989" actId="478"/>
          <ac:spMkLst>
            <pc:docMk/>
            <pc:sldMk cId="1968845234" sldId="267"/>
            <ac:spMk id="3" creationId="{54592283-06C0-4919-8AB3-947883965792}"/>
          </ac:spMkLst>
        </pc:spChg>
        <pc:spChg chg="add del mod">
          <ac:chgData name="Saeed Rafieepour" userId="b857fd5682903434" providerId="LiveId" clId="{31CC52D9-0F2E-4D62-BBCB-B9E8871EACC5}" dt="2024-03-23T10:59:25.043" v="972"/>
          <ac:spMkLst>
            <pc:docMk/>
            <pc:sldMk cId="1968845234" sldId="267"/>
            <ac:spMk id="4" creationId="{69DBA517-D414-43C5-B9A9-FB3DE2BBD08B}"/>
          </ac:spMkLst>
        </pc:spChg>
        <pc:spChg chg="add del mod">
          <ac:chgData name="Saeed Rafieepour" userId="b857fd5682903434" providerId="LiveId" clId="{31CC52D9-0F2E-4D62-BBCB-B9E8871EACC5}" dt="2024-03-23T10:59:25.043" v="972"/>
          <ac:spMkLst>
            <pc:docMk/>
            <pc:sldMk cId="1968845234" sldId="267"/>
            <ac:spMk id="5" creationId="{984C643B-DDE6-4D28-9C26-55E2D78CCA1F}"/>
          </ac:spMkLst>
        </pc:spChg>
        <pc:picChg chg="add mod">
          <ac:chgData name="Saeed Rafieepour" userId="b857fd5682903434" providerId="LiveId" clId="{31CC52D9-0F2E-4D62-BBCB-B9E8871EACC5}" dt="2024-03-23T11:00:30.369" v="991" actId="14100"/>
          <ac:picMkLst>
            <pc:docMk/>
            <pc:sldMk cId="1968845234" sldId="267"/>
            <ac:picMk id="7" creationId="{6EBAA5AE-46EF-4E00-A402-D05DE041D77C}"/>
          </ac:picMkLst>
        </pc:picChg>
        <pc:picChg chg="add del mod">
          <ac:chgData name="Saeed Rafieepour" userId="b857fd5682903434" providerId="LiveId" clId="{31CC52D9-0F2E-4D62-BBCB-B9E8871EACC5}" dt="2024-03-23T10:59:25.043" v="972"/>
          <ac:picMkLst>
            <pc:docMk/>
            <pc:sldMk cId="1968845234" sldId="267"/>
            <ac:picMk id="2049" creationId="{0B586ED9-AA6D-4CCF-A730-CB8F7C5D0EFD}"/>
          </ac:picMkLst>
        </pc:picChg>
      </pc:sldChg>
      <pc:sldChg chg="addSp delSp modSp add mod">
        <pc:chgData name="Saeed Rafieepour" userId="b857fd5682903434" providerId="LiveId" clId="{31CC52D9-0F2E-4D62-BBCB-B9E8871EACC5}" dt="2024-03-23T11:01:24.432" v="1003" actId="14100"/>
        <pc:sldMkLst>
          <pc:docMk/>
          <pc:sldMk cId="22257133" sldId="268"/>
        </pc:sldMkLst>
        <pc:spChg chg="mod">
          <ac:chgData name="Saeed Rafieepour" userId="b857fd5682903434" providerId="LiveId" clId="{31CC52D9-0F2E-4D62-BBCB-B9E8871EACC5}" dt="2024-03-23T11:00:49.708" v="996"/>
          <ac:spMkLst>
            <pc:docMk/>
            <pc:sldMk cId="22257133" sldId="268"/>
            <ac:spMk id="2" creationId="{DB246EC0-3FAE-45DF-9181-9FA026237480}"/>
          </ac:spMkLst>
        </pc:spChg>
        <pc:spChg chg="del">
          <ac:chgData name="Saeed Rafieepour" userId="b857fd5682903434" providerId="LiveId" clId="{31CC52D9-0F2E-4D62-BBCB-B9E8871EACC5}" dt="2024-03-23T11:00:53.304" v="997" actId="478"/>
          <ac:spMkLst>
            <pc:docMk/>
            <pc:sldMk cId="22257133" sldId="268"/>
            <ac:spMk id="3" creationId="{54592283-06C0-4919-8AB3-947883965792}"/>
          </ac:spMkLst>
        </pc:spChg>
        <pc:picChg chg="add mod">
          <ac:chgData name="Saeed Rafieepour" userId="b857fd5682903434" providerId="LiveId" clId="{31CC52D9-0F2E-4D62-BBCB-B9E8871EACC5}" dt="2024-03-23T11:01:24.432" v="1003" actId="14100"/>
          <ac:picMkLst>
            <pc:docMk/>
            <pc:sldMk cId="22257133" sldId="268"/>
            <ac:picMk id="4" creationId="{47A1F229-372F-43AC-94F1-8881A7378CE0}"/>
          </ac:picMkLst>
        </pc:picChg>
      </pc:sldChg>
      <pc:sldChg chg="addSp delSp modSp add mod">
        <pc:chgData name="Saeed Rafieepour" userId="b857fd5682903434" providerId="LiveId" clId="{31CC52D9-0F2E-4D62-BBCB-B9E8871EACC5}" dt="2024-03-23T10:58:40.256" v="962" actId="1076"/>
        <pc:sldMkLst>
          <pc:docMk/>
          <pc:sldMk cId="3010791774" sldId="269"/>
        </pc:sldMkLst>
        <pc:picChg chg="del">
          <ac:chgData name="Saeed Rafieepour" userId="b857fd5682903434" providerId="LiveId" clId="{31CC52D9-0F2E-4D62-BBCB-B9E8871EACC5}" dt="2024-03-23T10:58:25.725" v="957" actId="478"/>
          <ac:picMkLst>
            <pc:docMk/>
            <pc:sldMk cId="3010791774" sldId="269"/>
            <ac:picMk id="4" creationId="{4ED769D5-5C00-43E0-82F8-355B9303E1C3}"/>
          </ac:picMkLst>
        </pc:picChg>
        <pc:picChg chg="add mod">
          <ac:chgData name="Saeed Rafieepour" userId="b857fd5682903434" providerId="LiveId" clId="{31CC52D9-0F2E-4D62-BBCB-B9E8871EACC5}" dt="2024-03-23T10:58:40.256" v="962" actId="1076"/>
          <ac:picMkLst>
            <pc:docMk/>
            <pc:sldMk cId="3010791774" sldId="269"/>
            <ac:picMk id="5" creationId="{EDADFF02-1560-41A8-8147-42FE0490BC71}"/>
          </ac:picMkLst>
        </pc:picChg>
      </pc:sldChg>
      <pc:sldChg chg="addSp delSp modSp add mod">
        <pc:chgData name="Saeed Rafieepour" userId="b857fd5682903434" providerId="LiveId" clId="{31CC52D9-0F2E-4D62-BBCB-B9E8871EACC5}" dt="2024-03-23T11:03:31.128" v="1010" actId="1076"/>
        <pc:sldMkLst>
          <pc:docMk/>
          <pc:sldMk cId="600910254" sldId="270"/>
        </pc:sldMkLst>
        <pc:spChg chg="mod">
          <ac:chgData name="Saeed Rafieepour" userId="b857fd5682903434" providerId="LiveId" clId="{31CC52D9-0F2E-4D62-BBCB-B9E8871EACC5}" dt="2024-03-23T11:03:10.244" v="1004"/>
          <ac:spMkLst>
            <pc:docMk/>
            <pc:sldMk cId="600910254" sldId="270"/>
            <ac:spMk id="2" creationId="{DB246EC0-3FAE-45DF-9181-9FA026237480}"/>
          </ac:spMkLst>
        </pc:spChg>
        <pc:spChg chg="del">
          <ac:chgData name="Saeed Rafieepour" userId="b857fd5682903434" providerId="LiveId" clId="{31CC52D9-0F2E-4D62-BBCB-B9E8871EACC5}" dt="2024-03-23T11:03:18.907" v="1005" actId="478"/>
          <ac:spMkLst>
            <pc:docMk/>
            <pc:sldMk cId="600910254" sldId="270"/>
            <ac:spMk id="3" creationId="{54592283-06C0-4919-8AB3-947883965792}"/>
          </ac:spMkLst>
        </pc:spChg>
        <pc:picChg chg="add mod">
          <ac:chgData name="Saeed Rafieepour" userId="b857fd5682903434" providerId="LiveId" clId="{31CC52D9-0F2E-4D62-BBCB-B9E8871EACC5}" dt="2024-03-23T11:03:31.128" v="1010" actId="1076"/>
          <ac:picMkLst>
            <pc:docMk/>
            <pc:sldMk cId="600910254" sldId="270"/>
            <ac:picMk id="4" creationId="{EABFDF5E-556C-47F5-A5FE-FF45B8E22C69}"/>
          </ac:picMkLst>
        </pc:picChg>
      </pc:sldChg>
      <pc:sldChg chg="addSp delSp modSp add mod">
        <pc:chgData name="Saeed Rafieepour" userId="b857fd5682903434" providerId="LiveId" clId="{31CC52D9-0F2E-4D62-BBCB-B9E8871EACC5}" dt="2024-03-23T11:04:12.883" v="1019" actId="1076"/>
        <pc:sldMkLst>
          <pc:docMk/>
          <pc:sldMk cId="1939808538" sldId="271"/>
        </pc:sldMkLst>
        <pc:spChg chg="mod">
          <ac:chgData name="Saeed Rafieepour" userId="b857fd5682903434" providerId="LiveId" clId="{31CC52D9-0F2E-4D62-BBCB-B9E8871EACC5}" dt="2024-03-23T11:03:51.277" v="1015"/>
          <ac:spMkLst>
            <pc:docMk/>
            <pc:sldMk cId="1939808538" sldId="271"/>
            <ac:spMk id="2" creationId="{DB246EC0-3FAE-45DF-9181-9FA026237480}"/>
          </ac:spMkLst>
        </pc:spChg>
        <pc:spChg chg="del">
          <ac:chgData name="Saeed Rafieepour" userId="b857fd5682903434" providerId="LiveId" clId="{31CC52D9-0F2E-4D62-BBCB-B9E8871EACC5}" dt="2024-03-23T11:03:55.606" v="1016" actId="478"/>
          <ac:spMkLst>
            <pc:docMk/>
            <pc:sldMk cId="1939808538" sldId="271"/>
            <ac:spMk id="3" creationId="{54592283-06C0-4919-8AB3-947883965792}"/>
          </ac:spMkLst>
        </pc:spChg>
        <pc:picChg chg="add mod">
          <ac:chgData name="Saeed Rafieepour" userId="b857fd5682903434" providerId="LiveId" clId="{31CC52D9-0F2E-4D62-BBCB-B9E8871EACC5}" dt="2024-03-23T11:04:12.883" v="1019" actId="1076"/>
          <ac:picMkLst>
            <pc:docMk/>
            <pc:sldMk cId="1939808538" sldId="271"/>
            <ac:picMk id="4" creationId="{6D032ABD-5C37-4B71-B0E8-22BF83592352}"/>
          </ac:picMkLst>
        </pc:picChg>
      </pc:sldChg>
      <pc:sldChg chg="addSp modSp add mod">
        <pc:chgData name="Saeed Rafieepour" userId="b857fd5682903434" providerId="LiveId" clId="{31CC52D9-0F2E-4D62-BBCB-B9E8871EACC5}" dt="2024-03-23T11:10:04.199" v="1125" actId="1076"/>
        <pc:sldMkLst>
          <pc:docMk/>
          <pc:sldMk cId="3414558697" sldId="272"/>
        </pc:sldMkLst>
        <pc:spChg chg="mod">
          <ac:chgData name="Saeed Rafieepour" userId="b857fd5682903434" providerId="LiveId" clId="{31CC52D9-0F2E-4D62-BBCB-B9E8871EACC5}" dt="2024-03-23T11:04:39.691" v="1024"/>
          <ac:spMkLst>
            <pc:docMk/>
            <pc:sldMk cId="3414558697" sldId="272"/>
            <ac:spMk id="2" creationId="{DB246EC0-3FAE-45DF-9181-9FA026237480}"/>
          </ac:spMkLst>
        </pc:spChg>
        <pc:spChg chg="mod">
          <ac:chgData name="Saeed Rafieepour" userId="b857fd5682903434" providerId="LiveId" clId="{31CC52D9-0F2E-4D62-BBCB-B9E8871EACC5}" dt="2024-03-23T11:09:34.555" v="1111" actId="20577"/>
          <ac:spMkLst>
            <pc:docMk/>
            <pc:sldMk cId="3414558697" sldId="272"/>
            <ac:spMk id="3" creationId="{54592283-06C0-4919-8AB3-947883965792}"/>
          </ac:spMkLst>
        </pc:spChg>
        <pc:graphicFrameChg chg="add mod modGraphic">
          <ac:chgData name="Saeed Rafieepour" userId="b857fd5682903434" providerId="LiveId" clId="{31CC52D9-0F2E-4D62-BBCB-B9E8871EACC5}" dt="2024-03-23T11:10:04.199" v="1125" actId="1076"/>
          <ac:graphicFrameMkLst>
            <pc:docMk/>
            <pc:sldMk cId="3414558697" sldId="272"/>
            <ac:graphicFrameMk id="4" creationId="{474EB345-4604-49B2-AD97-C349030AA7F1}"/>
          </ac:graphicFrameMkLst>
        </pc:graphicFrameChg>
      </pc:sldChg>
      <pc:sldChg chg="addSp delSp modSp new mod">
        <pc:chgData name="Saeed Rafieepour" userId="b857fd5682903434" providerId="LiveId" clId="{31CC52D9-0F2E-4D62-BBCB-B9E8871EACC5}" dt="2024-03-23T11:11:00.337" v="1155" actId="1076"/>
        <pc:sldMkLst>
          <pc:docMk/>
          <pc:sldMk cId="39786397" sldId="273"/>
        </pc:sldMkLst>
        <pc:spChg chg="mod">
          <ac:chgData name="Saeed Rafieepour" userId="b857fd5682903434" providerId="LiveId" clId="{31CC52D9-0F2E-4D62-BBCB-B9E8871EACC5}" dt="2024-03-23T11:10:48.650" v="1151" actId="20577"/>
          <ac:spMkLst>
            <pc:docMk/>
            <pc:sldMk cId="39786397" sldId="273"/>
            <ac:spMk id="2" creationId="{7FFF3C8B-0BD6-4B64-9F37-0AADD045A572}"/>
          </ac:spMkLst>
        </pc:spChg>
        <pc:spChg chg="del">
          <ac:chgData name="Saeed Rafieepour" userId="b857fd5682903434" providerId="LiveId" clId="{31CC52D9-0F2E-4D62-BBCB-B9E8871EACC5}" dt="2024-03-23T11:10:38.971" v="1126" actId="478"/>
          <ac:spMkLst>
            <pc:docMk/>
            <pc:sldMk cId="39786397" sldId="273"/>
            <ac:spMk id="3" creationId="{A694836A-0702-44AB-8589-B2DD17A99B16}"/>
          </ac:spMkLst>
        </pc:spChg>
        <pc:picChg chg="add mod">
          <ac:chgData name="Saeed Rafieepour" userId="b857fd5682903434" providerId="LiveId" clId="{31CC52D9-0F2E-4D62-BBCB-B9E8871EACC5}" dt="2024-03-23T11:11:00.337" v="1155" actId="1076"/>
          <ac:picMkLst>
            <pc:docMk/>
            <pc:sldMk cId="39786397" sldId="273"/>
            <ac:picMk id="4" creationId="{20921AB2-FAE5-4F1B-BFEE-F1F59B0DAED2}"/>
          </ac:picMkLst>
        </pc:picChg>
      </pc:sldChg>
      <pc:sldChg chg="addSp delSp modSp new mod">
        <pc:chgData name="Saeed Rafieepour" userId="b857fd5682903434" providerId="LiveId" clId="{31CC52D9-0F2E-4D62-BBCB-B9E8871EACC5}" dt="2024-03-23T11:11:39.073" v="1187" actId="14100"/>
        <pc:sldMkLst>
          <pc:docMk/>
          <pc:sldMk cId="493726779" sldId="274"/>
        </pc:sldMkLst>
        <pc:spChg chg="mod">
          <ac:chgData name="Saeed Rafieepour" userId="b857fd5682903434" providerId="LiveId" clId="{31CC52D9-0F2E-4D62-BBCB-B9E8871EACC5}" dt="2024-03-23T11:11:33.200" v="1186" actId="20577"/>
          <ac:spMkLst>
            <pc:docMk/>
            <pc:sldMk cId="493726779" sldId="274"/>
            <ac:spMk id="2" creationId="{3C55AE8D-F279-4A5B-BB4B-7C52AAD68A36}"/>
          </ac:spMkLst>
        </pc:spChg>
        <pc:spChg chg="del">
          <ac:chgData name="Saeed Rafieepour" userId="b857fd5682903434" providerId="LiveId" clId="{31CC52D9-0F2E-4D62-BBCB-B9E8871EACC5}" dt="2024-03-23T11:11:15.654" v="1156" actId="478"/>
          <ac:spMkLst>
            <pc:docMk/>
            <pc:sldMk cId="493726779" sldId="274"/>
            <ac:spMk id="3" creationId="{58E36C3A-9D45-472B-94F5-1268794F4AC1}"/>
          </ac:spMkLst>
        </pc:spChg>
        <pc:picChg chg="add mod">
          <ac:chgData name="Saeed Rafieepour" userId="b857fd5682903434" providerId="LiveId" clId="{31CC52D9-0F2E-4D62-BBCB-B9E8871EACC5}" dt="2024-03-23T11:11:39.073" v="1187" actId="14100"/>
          <ac:picMkLst>
            <pc:docMk/>
            <pc:sldMk cId="493726779" sldId="274"/>
            <ac:picMk id="4" creationId="{F3438B05-3F3C-44E3-A936-A048BBD2F5FF}"/>
          </ac:picMkLst>
        </pc:picChg>
      </pc:sldChg>
      <pc:sldChg chg="modSp add mod">
        <pc:chgData name="Saeed Rafieepour" userId="b857fd5682903434" providerId="LiveId" clId="{31CC52D9-0F2E-4D62-BBCB-B9E8871EACC5}" dt="2024-03-23T11:15:49.813" v="1270" actId="20577"/>
        <pc:sldMkLst>
          <pc:docMk/>
          <pc:sldMk cId="786607508" sldId="275"/>
        </pc:sldMkLst>
        <pc:spChg chg="mod">
          <ac:chgData name="Saeed Rafieepour" userId="b857fd5682903434" providerId="LiveId" clId="{31CC52D9-0F2E-4D62-BBCB-B9E8871EACC5}" dt="2024-03-23T11:15:49.813" v="1270" actId="20577"/>
          <ac:spMkLst>
            <pc:docMk/>
            <pc:sldMk cId="786607508" sldId="275"/>
            <ac:spMk id="3" creationId="{54592283-06C0-4919-8AB3-947883965792}"/>
          </ac:spMkLst>
        </pc:spChg>
      </pc:sldChg>
    </pc:docChg>
  </pc:docChgLst>
  <pc:docChgLst>
    <pc:chgData name="Saeed Rafieepour" userId="b857fd5682903434" providerId="LiveId" clId="{551D5352-BBD2-43B0-80ED-81513F4A19C7}"/>
    <pc:docChg chg="custSel modSld">
      <pc:chgData name="Saeed Rafieepour" userId="b857fd5682903434" providerId="LiveId" clId="{551D5352-BBD2-43B0-80ED-81513F4A19C7}" dt="2024-03-24T00:49:18.631" v="167" actId="27636"/>
      <pc:docMkLst>
        <pc:docMk/>
      </pc:docMkLst>
      <pc:sldChg chg="modSp mod">
        <pc:chgData name="Saeed Rafieepour" userId="b857fd5682903434" providerId="LiveId" clId="{551D5352-BBD2-43B0-80ED-81513F4A19C7}" dt="2024-03-23T12:27:32.081" v="21" actId="20577"/>
        <pc:sldMkLst>
          <pc:docMk/>
          <pc:sldMk cId="2987631660" sldId="261"/>
        </pc:sldMkLst>
        <pc:spChg chg="mod">
          <ac:chgData name="Saeed Rafieepour" userId="b857fd5682903434" providerId="LiveId" clId="{551D5352-BBD2-43B0-80ED-81513F4A19C7}" dt="2024-03-23T12:27:32.081" v="21" actId="20577"/>
          <ac:spMkLst>
            <pc:docMk/>
            <pc:sldMk cId="2987631660" sldId="261"/>
            <ac:spMk id="2" creationId="{E19CEFAC-03EC-47B0-817F-A26A01B37387}"/>
          </ac:spMkLst>
        </pc:spChg>
      </pc:sldChg>
      <pc:sldChg chg="addSp delSp modSp mod">
        <pc:chgData name="Saeed Rafieepour" userId="b857fd5682903434" providerId="LiveId" clId="{551D5352-BBD2-43B0-80ED-81513F4A19C7}" dt="2024-03-24T00:49:18.631" v="167" actId="27636"/>
        <pc:sldMkLst>
          <pc:docMk/>
          <pc:sldMk cId="1092969319" sldId="262"/>
        </pc:sldMkLst>
        <pc:spChg chg="mod">
          <ac:chgData name="Saeed Rafieepour" userId="b857fd5682903434" providerId="LiveId" clId="{551D5352-BBD2-43B0-80ED-81513F4A19C7}" dt="2024-03-24T00:49:18.631" v="167" actId="27636"/>
          <ac:spMkLst>
            <pc:docMk/>
            <pc:sldMk cId="1092969319" sldId="262"/>
            <ac:spMk id="3" creationId="{765D99CE-290D-43EF-B032-FF40C2408CC9}"/>
          </ac:spMkLst>
        </pc:spChg>
        <pc:spChg chg="mod">
          <ac:chgData name="Saeed Rafieepour" userId="b857fd5682903434" providerId="LiveId" clId="{551D5352-BBD2-43B0-80ED-81513F4A19C7}" dt="2024-03-24T00:47:50.769" v="114" actId="20577"/>
          <ac:spMkLst>
            <pc:docMk/>
            <pc:sldMk cId="1092969319" sldId="262"/>
            <ac:spMk id="23" creationId="{837C7DCC-002B-4258-9F9B-DE62788E3F4D}"/>
          </ac:spMkLst>
        </pc:spChg>
        <pc:graphicFrameChg chg="del">
          <ac:chgData name="Saeed Rafieepour" userId="b857fd5682903434" providerId="LiveId" clId="{551D5352-BBD2-43B0-80ED-81513F4A19C7}" dt="2024-03-24T00:46:57.478" v="30" actId="478"/>
          <ac:graphicFrameMkLst>
            <pc:docMk/>
            <pc:sldMk cId="1092969319" sldId="262"/>
            <ac:graphicFrameMk id="5" creationId="{F4F130CC-15C2-440D-860D-A575859FB703}"/>
          </ac:graphicFrameMkLst>
        </pc:graphicFrameChg>
        <pc:picChg chg="add mod">
          <ac:chgData name="Saeed Rafieepour" userId="b857fd5682903434" providerId="LiveId" clId="{551D5352-BBD2-43B0-80ED-81513F4A19C7}" dt="2024-03-24T00:44:35.958" v="28" actId="1076"/>
          <ac:picMkLst>
            <pc:docMk/>
            <pc:sldMk cId="1092969319" sldId="262"/>
            <ac:picMk id="4" creationId="{71F54AA1-87B6-4354-A861-11F2B9C02FBD}"/>
          </ac:picMkLst>
        </pc:picChg>
        <pc:picChg chg="del">
          <ac:chgData name="Saeed Rafieepour" userId="b857fd5682903434" providerId="LiveId" clId="{551D5352-BBD2-43B0-80ED-81513F4A19C7}" dt="2024-03-24T00:43:35.171" v="22" actId="478"/>
          <ac:picMkLst>
            <pc:docMk/>
            <pc:sldMk cId="1092969319" sldId="262"/>
            <ac:picMk id="1026" creationId="{09244F1F-7627-4F8F-82BC-ABEB7CCB1AD6}"/>
          </ac:picMkLst>
        </pc:picChg>
        <pc:picChg chg="del">
          <ac:chgData name="Saeed Rafieepour" userId="b857fd5682903434" providerId="LiveId" clId="{551D5352-BBD2-43B0-80ED-81513F4A19C7}" dt="2024-03-24T00:46:40.829" v="29" actId="478"/>
          <ac:picMkLst>
            <pc:docMk/>
            <pc:sldMk cId="1092969319" sldId="262"/>
            <ac:picMk id="1028" creationId="{885CD8F5-4856-41E3-89AD-3544BC3082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10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44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5794-2AF2-46A4-993E-42550D2AFB3D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DE466-6148-45D5-9C09-29B1258B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EFAC-03EC-47B0-817F-A26A01B3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2404531"/>
            <a:ext cx="8141889" cy="1646302"/>
          </a:xfrm>
        </p:spPr>
        <p:txBody>
          <a:bodyPr/>
          <a:lstStyle/>
          <a:p>
            <a:r>
              <a:rPr lang="en-US" b="1" dirty="0"/>
              <a:t>Police Use of Force </a:t>
            </a:r>
            <a:br>
              <a:rPr lang="en-US" b="1" dirty="0"/>
            </a:br>
            <a:r>
              <a:rPr lang="en-US" b="1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2D12D-A3BD-433C-BE93-F835F8037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Saeed Rafieepour</a:t>
            </a:r>
          </a:p>
        </p:txBody>
      </p:sp>
    </p:spTree>
    <p:extLst>
      <p:ext uri="{BB962C8B-B14F-4D97-AF65-F5344CB8AC3E}">
        <p14:creationId xmlns:p14="http://schemas.microsoft.com/office/powerpoint/2010/main" val="298763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Officer’s Response</a:t>
            </a:r>
          </a:p>
        </p:txBody>
      </p:sp>
    </p:spTree>
    <p:extLst>
      <p:ext uri="{BB962C8B-B14F-4D97-AF65-F5344CB8AC3E}">
        <p14:creationId xmlns:p14="http://schemas.microsoft.com/office/powerpoint/2010/main" val="204608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1320800"/>
          </a:xfrm>
        </p:spPr>
        <p:txBody>
          <a:bodyPr/>
          <a:lstStyle/>
          <a:p>
            <a:r>
              <a:rPr lang="en-US" b="1" dirty="0"/>
              <a:t>What is Officer Response to the Situation?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C0C6D-6508-4F46-B40E-3841D03AF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665" y="1691004"/>
            <a:ext cx="5306666" cy="4689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9B6CF4-E7C2-46A6-BEB9-2B9E310852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1331" y="1270000"/>
            <a:ext cx="6366828" cy="50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Demographic Factors</a:t>
            </a:r>
          </a:p>
        </p:txBody>
      </p:sp>
    </p:spTree>
    <p:extLst>
      <p:ext uri="{BB962C8B-B14F-4D97-AF65-F5344CB8AC3E}">
        <p14:creationId xmlns:p14="http://schemas.microsoft.com/office/powerpoint/2010/main" val="23669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of Force vs Age Range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0CA98-1C88-4037-B87B-DB0F86BC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35" y="1414462"/>
            <a:ext cx="7836302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of Force vs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B19F1-5301-4BBC-8781-F054679978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6985" y="1390423"/>
            <a:ext cx="8453846" cy="52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of Force vs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39CFA-7DCC-49DA-809E-A645BA30B3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7262" y="1371600"/>
            <a:ext cx="8123567" cy="52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or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3E904-3841-4E8D-85D9-DA2D7B0D41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5951538" cy="423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DBF2C-89AC-4F78-A772-859A9826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" y="1879283"/>
            <a:ext cx="5838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379951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of Force vs Type of Incident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EE4A1-9141-45CE-AC99-BE9222F508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356087"/>
            <a:ext cx="10372634" cy="51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35AA9-7EA3-4005-8D8F-19777297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425348"/>
            <a:ext cx="6981825" cy="433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0C5C6-CB99-4F15-BA6C-CF47767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12434"/>
            <a:ext cx="4656364" cy="50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2283-06C0-4919-8AB3-94788396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762066" cy="388077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Two datasets were provided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CSV format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ataset has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12,805 observations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of force in Ontario for 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2023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854075" lvl="2" indent="-396875"/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Main dataset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has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64 features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includes the main records and provides core information, at the report-level, on provincially reportable police use of force incidents that occurred in 2023. </a:t>
            </a:r>
          </a:p>
          <a:p>
            <a:pPr marL="854075" lvl="2" indent="-396875"/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Individual dataset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has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112 features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, and provides information about the individuals in respect of whom a Police Use of Force Report is completed.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07075-574F-4D5A-938F-6B1FC0C8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91" y="3541107"/>
            <a:ext cx="3451409" cy="321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50956-977C-47B6-8DEE-334B5893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58" y="3528937"/>
            <a:ext cx="2866000" cy="3231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3C1FD-FE00-40D7-970B-A9544519C655}"/>
              </a:ext>
            </a:extLst>
          </p:cNvPr>
          <p:cNvSpPr txBox="1"/>
          <p:nvPr/>
        </p:nvSpPr>
        <p:spPr>
          <a:xfrm>
            <a:off x="7434943" y="3633471"/>
            <a:ext cx="11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9AA77-460F-4081-8949-CF7E7A158A72}"/>
              </a:ext>
            </a:extLst>
          </p:cNvPr>
          <p:cNvSpPr txBox="1"/>
          <p:nvPr/>
        </p:nvSpPr>
        <p:spPr>
          <a:xfrm>
            <a:off x="3503670" y="3633471"/>
            <a:ext cx="137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Individuals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25171-62A8-4697-85F1-39A3E277F6D2}"/>
              </a:ext>
            </a:extLst>
          </p:cNvPr>
          <p:cNvSpPr txBox="1"/>
          <p:nvPr/>
        </p:nvSpPr>
        <p:spPr>
          <a:xfrm>
            <a:off x="1577791" y="3535893"/>
            <a:ext cx="95858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F0395-478D-48B3-BD0F-0213D4704F53}"/>
              </a:ext>
            </a:extLst>
          </p:cNvPr>
          <p:cNvSpPr txBox="1"/>
          <p:nvPr/>
        </p:nvSpPr>
        <p:spPr>
          <a:xfrm>
            <a:off x="5700768" y="3549118"/>
            <a:ext cx="1164771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702063-655E-4F05-813D-F04F8083FD61}"/>
              </a:ext>
            </a:extLst>
          </p:cNvPr>
          <p:cNvSpPr/>
          <p:nvPr/>
        </p:nvSpPr>
        <p:spPr>
          <a:xfrm>
            <a:off x="2558143" y="3635829"/>
            <a:ext cx="3145971" cy="130628"/>
          </a:xfrm>
          <a:custGeom>
            <a:avLst/>
            <a:gdLst>
              <a:gd name="connsiteX0" fmla="*/ 0 w 3145971"/>
              <a:gd name="connsiteY0" fmla="*/ 130628 h 130628"/>
              <a:gd name="connsiteX1" fmla="*/ 261257 w 3145971"/>
              <a:gd name="connsiteY1" fmla="*/ 119742 h 130628"/>
              <a:gd name="connsiteX2" fmla="*/ 359228 w 3145971"/>
              <a:gd name="connsiteY2" fmla="*/ 87085 h 130628"/>
              <a:gd name="connsiteX3" fmla="*/ 435428 w 3145971"/>
              <a:gd name="connsiteY3" fmla="*/ 76200 h 130628"/>
              <a:gd name="connsiteX4" fmla="*/ 544286 w 3145971"/>
              <a:gd name="connsiteY4" fmla="*/ 54428 h 130628"/>
              <a:gd name="connsiteX5" fmla="*/ 718457 w 3145971"/>
              <a:gd name="connsiteY5" fmla="*/ 43542 h 130628"/>
              <a:gd name="connsiteX6" fmla="*/ 762000 w 3145971"/>
              <a:gd name="connsiteY6" fmla="*/ 32657 h 130628"/>
              <a:gd name="connsiteX7" fmla="*/ 794657 w 3145971"/>
              <a:gd name="connsiteY7" fmla="*/ 10885 h 130628"/>
              <a:gd name="connsiteX8" fmla="*/ 892628 w 3145971"/>
              <a:gd name="connsiteY8" fmla="*/ 0 h 130628"/>
              <a:gd name="connsiteX9" fmla="*/ 2351314 w 3145971"/>
              <a:gd name="connsiteY9" fmla="*/ 10885 h 130628"/>
              <a:gd name="connsiteX10" fmla="*/ 2536371 w 3145971"/>
              <a:gd name="connsiteY10" fmla="*/ 32657 h 130628"/>
              <a:gd name="connsiteX11" fmla="*/ 2950028 w 3145971"/>
              <a:gd name="connsiteY11" fmla="*/ 43542 h 130628"/>
              <a:gd name="connsiteX12" fmla="*/ 3145971 w 3145971"/>
              <a:gd name="connsiteY12" fmla="*/ 32657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5971" h="130628">
                <a:moveTo>
                  <a:pt x="0" y="130628"/>
                </a:moveTo>
                <a:cubicBezTo>
                  <a:pt x="87086" y="126999"/>
                  <a:pt x="174729" y="130230"/>
                  <a:pt x="261257" y="119742"/>
                </a:cubicBezTo>
                <a:cubicBezTo>
                  <a:pt x="295430" y="115600"/>
                  <a:pt x="325150" y="91953"/>
                  <a:pt x="359228" y="87085"/>
                </a:cubicBezTo>
                <a:cubicBezTo>
                  <a:pt x="384628" y="83457"/>
                  <a:pt x="410161" y="80659"/>
                  <a:pt x="435428" y="76200"/>
                </a:cubicBezTo>
                <a:cubicBezTo>
                  <a:pt x="471870" y="69769"/>
                  <a:pt x="507525" y="58670"/>
                  <a:pt x="544286" y="54428"/>
                </a:cubicBezTo>
                <a:cubicBezTo>
                  <a:pt x="602073" y="47760"/>
                  <a:pt x="660400" y="47171"/>
                  <a:pt x="718457" y="43542"/>
                </a:cubicBezTo>
                <a:cubicBezTo>
                  <a:pt x="732971" y="39914"/>
                  <a:pt x="748249" y="38550"/>
                  <a:pt x="762000" y="32657"/>
                </a:cubicBezTo>
                <a:cubicBezTo>
                  <a:pt x="774025" y="27503"/>
                  <a:pt x="781965" y="14058"/>
                  <a:pt x="794657" y="10885"/>
                </a:cubicBezTo>
                <a:cubicBezTo>
                  <a:pt x="826534" y="2916"/>
                  <a:pt x="859971" y="3628"/>
                  <a:pt x="892628" y="0"/>
                </a:cubicBezTo>
                <a:lnTo>
                  <a:pt x="2351314" y="10885"/>
                </a:lnTo>
                <a:cubicBezTo>
                  <a:pt x="2413413" y="12119"/>
                  <a:pt x="2474352" y="29274"/>
                  <a:pt x="2536371" y="32657"/>
                </a:cubicBezTo>
                <a:cubicBezTo>
                  <a:pt x="2674100" y="40169"/>
                  <a:pt x="2812142" y="39914"/>
                  <a:pt x="2950028" y="43542"/>
                </a:cubicBezTo>
                <a:cubicBezTo>
                  <a:pt x="3138708" y="32444"/>
                  <a:pt x="3073293" y="32657"/>
                  <a:pt x="3145971" y="32657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of Force vs Location of Incident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43893-B998-4317-9B22-CB1A7867B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8019" y="1642900"/>
            <a:ext cx="626696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Influencing Officer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A8C32-8057-4E46-865B-D99480BCF7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4768" y="1240971"/>
            <a:ext cx="8255918" cy="54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6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9607" cy="1320800"/>
          </a:xfrm>
        </p:spPr>
        <p:txBody>
          <a:bodyPr/>
          <a:lstStyle/>
          <a:p>
            <a:r>
              <a:rPr lang="en-US" b="1" dirty="0"/>
              <a:t>Individuals’ Injury and Type of Force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E29B8-F86F-4976-9B4E-B8620AAEBB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38" y="1671644"/>
            <a:ext cx="5115680" cy="3714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989C9-CA1A-4F15-A506-0417405E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99" y="1833513"/>
            <a:ext cx="6170798" cy="33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Officer’s Injury and Type of Force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77BAD-4974-4E93-A13F-7133E5CC28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124" y="1558607"/>
            <a:ext cx="6076315" cy="4161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14274-F93A-480A-B162-7250E2EB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24" y="1658303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1E4-AC9B-4356-9B49-9B8CAEA0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0666169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Firearm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 the 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most common use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 force for both individuals and animals.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Use of force is mainly for people of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range between 25-44 years old.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There’s no distinct trend of the effect of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race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on type of force used.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the effect of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incident type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the more violent is the crime, the more firearm is used.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 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number of the team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of officers increases, use of force decreases in all categories.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More use of force is being used in residential buildings but the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type of location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does not enforce the type of force used.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Nature of incident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is the most important factor in influencing the officer’s response of the type of force he/she uses.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incidents involving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fatality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the firearm is the main type of force; however,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injury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of the individuals and officers, both, mainly happen during physical control and use of intermediate weapons.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3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Thank You!</a:t>
            </a:r>
            <a:br>
              <a:rPr lang="en-US" sz="6000" b="1" dirty="0"/>
            </a:br>
            <a:r>
              <a:rPr lang="en-US" sz="2700" b="1" dirty="0"/>
              <a:t>Any Questions?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7978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Force</a:t>
            </a:r>
          </a:p>
        </p:txBody>
      </p:sp>
    </p:spTree>
    <p:extLst>
      <p:ext uri="{BB962C8B-B14F-4D97-AF65-F5344CB8AC3E}">
        <p14:creationId xmlns:p14="http://schemas.microsoft.com/office/powerpoint/2010/main" val="270391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E6124-866C-4CE1-A551-AD02E72A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3" y="1168445"/>
            <a:ext cx="6556602" cy="52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0800"/>
          </a:xfrm>
        </p:spPr>
        <p:txBody>
          <a:bodyPr/>
          <a:lstStyle/>
          <a:p>
            <a:r>
              <a:rPr lang="en-US" b="1" dirty="0" err="1"/>
              <a:t>Spatio</a:t>
            </a:r>
            <a:r>
              <a:rPr lang="en-US" b="1" dirty="0"/>
              <a:t>-Temporal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9A266-C10D-47D0-9738-5C61D1ADC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3084" y="1192438"/>
            <a:ext cx="5333635" cy="269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06C7C-8A4F-4C59-B183-A483A22446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3969" y="3890870"/>
            <a:ext cx="5333635" cy="29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8085B-F611-48C1-9C83-8695FBBD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" y="1485807"/>
            <a:ext cx="56007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Types of Police Use of Force</a:t>
            </a:r>
          </a:p>
        </p:txBody>
      </p:sp>
    </p:spTree>
    <p:extLst>
      <p:ext uri="{BB962C8B-B14F-4D97-AF65-F5344CB8AC3E}">
        <p14:creationId xmlns:p14="http://schemas.microsoft.com/office/powerpoint/2010/main" val="145469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55386" cy="1320800"/>
          </a:xfrm>
        </p:spPr>
        <p:txBody>
          <a:bodyPr/>
          <a:lstStyle/>
          <a:p>
            <a:r>
              <a:rPr lang="en-US" b="1" dirty="0"/>
              <a:t>Type of Force for Individuals and Animals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4C13C-0BE9-4571-9A96-A1FD407937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0644" y="1290320"/>
            <a:ext cx="570039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3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58586" cy="1320800"/>
          </a:xfrm>
        </p:spPr>
        <p:txBody>
          <a:bodyPr/>
          <a:lstStyle/>
          <a:p>
            <a:r>
              <a:rPr lang="en-US" b="1" dirty="0"/>
              <a:t>Breakdown of Type of Force for Individuals</a:t>
            </a:r>
          </a:p>
        </p:txBody>
      </p:sp>
      <p:pic>
        <p:nvPicPr>
          <p:cNvPr id="1026" name="Picture 42">
            <a:extLst>
              <a:ext uri="{FF2B5EF4-FFF2-40B4-BE49-F238E27FC236}">
                <a16:creationId xmlns:a16="http://schemas.microsoft.com/office/drawing/2014/main" id="{425FB709-1A49-4609-9159-C7AB406C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1" y="1189765"/>
            <a:ext cx="5646103" cy="5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3">
            <a:extLst>
              <a:ext uri="{FF2B5EF4-FFF2-40B4-BE49-F238E27FC236}">
                <a16:creationId xmlns:a16="http://schemas.microsoft.com/office/drawing/2014/main" id="{091909AD-40F1-4AC6-8AA8-58FD093F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1409337"/>
            <a:ext cx="4572000" cy="56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8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02986" cy="1320800"/>
          </a:xfrm>
        </p:spPr>
        <p:txBody>
          <a:bodyPr/>
          <a:lstStyle/>
          <a:p>
            <a:r>
              <a:rPr lang="en-US" b="1" dirty="0"/>
              <a:t>Breakdown of Type of Force for Individuals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0917-9A3E-491B-B63A-9BF6A4B157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360" y="1439386"/>
            <a:ext cx="4805680" cy="5449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D30985-0AC4-4076-928C-8463E67127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0059" y="1413986"/>
            <a:ext cx="5361621" cy="46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0A58-2889-4142-BE0C-C91952DE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492829"/>
            <a:ext cx="8414657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Reasons for Use of Force</a:t>
            </a:r>
          </a:p>
        </p:txBody>
      </p:sp>
    </p:spTree>
    <p:extLst>
      <p:ext uri="{BB962C8B-B14F-4D97-AF65-F5344CB8AC3E}">
        <p14:creationId xmlns:p14="http://schemas.microsoft.com/office/powerpoint/2010/main" val="1315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6EC0-3FAE-45DF-9181-9FA02623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70180" cy="1320800"/>
          </a:xfrm>
        </p:spPr>
        <p:txBody>
          <a:bodyPr/>
          <a:lstStyle/>
          <a:p>
            <a:r>
              <a:rPr lang="en-US" b="1" dirty="0"/>
              <a:t>Reason for Use of Force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223AF-865A-4667-B1B6-1D9D26692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98" y="1617980"/>
            <a:ext cx="5560142" cy="4925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93EE4E-1C18-4A58-A6BC-EF7F7075EB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6924" y="1617980"/>
            <a:ext cx="5309235" cy="5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4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2103</TotalTime>
  <Words>377</Words>
  <Application>Microsoft Office PowerPoint</Application>
  <PresentationFormat>Widescreen</PresentationFormat>
  <Paragraphs>42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Wingdings 3</vt:lpstr>
      <vt:lpstr>Facet</vt:lpstr>
      <vt:lpstr>Police Use of Force  Data Analysis</vt:lpstr>
      <vt:lpstr>Data Source </vt:lpstr>
      <vt:lpstr>Spatio-Temporal Distribution </vt:lpstr>
      <vt:lpstr>Types of Police Use of Force</vt:lpstr>
      <vt:lpstr>Type of Force for Individuals and Animals</vt:lpstr>
      <vt:lpstr>Breakdown of Type of Force for Individuals</vt:lpstr>
      <vt:lpstr>Breakdown of Type of Force for Individuals</vt:lpstr>
      <vt:lpstr>Reasons for Use of Force</vt:lpstr>
      <vt:lpstr>Reason for Use of Force</vt:lpstr>
      <vt:lpstr>Officer’s Response</vt:lpstr>
      <vt:lpstr>What is Officer Response to the Situation?</vt:lpstr>
      <vt:lpstr>Demographic Factors</vt:lpstr>
      <vt:lpstr>Type of Force vs Age Range </vt:lpstr>
      <vt:lpstr>Type of Force vs Gender</vt:lpstr>
      <vt:lpstr>Type of Force vs Race</vt:lpstr>
      <vt:lpstr>Individual or Team</vt:lpstr>
      <vt:lpstr>Other Factors</vt:lpstr>
      <vt:lpstr>Type of Force vs Type of Incident</vt:lpstr>
      <vt:lpstr>Individual Actions</vt:lpstr>
      <vt:lpstr>Type of Force vs Location of Incident</vt:lpstr>
      <vt:lpstr>Factors Influencing Officer Response</vt:lpstr>
      <vt:lpstr>Individuals’ Injury and Type of Force Used</vt:lpstr>
      <vt:lpstr>Officer’s Injury and Type of Force Used</vt:lpstr>
      <vt:lpstr>Summary</vt:lpstr>
      <vt:lpstr>Thank You! Any Questions?</vt:lpstr>
      <vt:lpstr>Use of Force</vt:lpstr>
      <vt:lpstr>Use of 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</dc:title>
  <dc:creator>Saeed Rafieepour</dc:creator>
  <cp:lastModifiedBy>Saeed Rafieepour</cp:lastModifiedBy>
  <cp:revision>24</cp:revision>
  <dcterms:created xsi:type="dcterms:W3CDTF">2024-03-23T09:22:36Z</dcterms:created>
  <dcterms:modified xsi:type="dcterms:W3CDTF">2024-08-23T14:31:19Z</dcterms:modified>
</cp:coreProperties>
</file>