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4" r:id="rId4"/>
    <p:sldId id="277" r:id="rId5"/>
    <p:sldId id="278" r:id="rId6"/>
    <p:sldId id="279" r:id="rId7"/>
    <p:sldId id="287" r:id="rId8"/>
    <p:sldId id="263" r:id="rId9"/>
    <p:sldId id="276" r:id="rId10"/>
    <p:sldId id="265" r:id="rId11"/>
    <p:sldId id="275" r:id="rId12"/>
    <p:sldId id="266" r:id="rId13"/>
    <p:sldId id="269" r:id="rId14"/>
    <p:sldId id="267" r:id="rId15"/>
    <p:sldId id="268" r:id="rId16"/>
    <p:sldId id="270" r:id="rId17"/>
    <p:sldId id="271" r:id="rId18"/>
    <p:sldId id="280" r:id="rId19"/>
    <p:sldId id="281" r:id="rId20"/>
    <p:sldId id="282" r:id="rId21"/>
    <p:sldId id="283" r:id="rId22"/>
    <p:sldId id="284" r:id="rId23"/>
    <p:sldId id="285" r:id="rId24"/>
    <p:sldId id="286"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ed Rafieepour" userId="b857fd5682903434" providerId="LiveId" clId="{87189669-831F-4EDC-9643-EF744BB5D21C}"/>
    <pc:docChg chg="undo redo custSel addSld delSld modSld sldOrd">
      <pc:chgData name="Saeed Rafieepour" userId="b857fd5682903434" providerId="LiveId" clId="{87189669-831F-4EDC-9643-EF744BB5D21C}" dt="2024-03-24T10:10:22.230" v="2233" actId="404"/>
      <pc:docMkLst>
        <pc:docMk/>
      </pc:docMkLst>
      <pc:sldChg chg="delSp modSp mod">
        <pc:chgData name="Saeed Rafieepour" userId="b857fd5682903434" providerId="LiveId" clId="{87189669-831F-4EDC-9643-EF744BB5D21C}" dt="2024-03-24T09:14:01.387" v="1582" actId="27636"/>
        <pc:sldMkLst>
          <pc:docMk/>
          <pc:sldMk cId="1092969319" sldId="262"/>
        </pc:sldMkLst>
        <pc:spChg chg="mod">
          <ac:chgData name="Saeed Rafieepour" userId="b857fd5682903434" providerId="LiveId" clId="{87189669-831F-4EDC-9643-EF744BB5D21C}" dt="2024-03-24T08:57:59.100" v="1102" actId="27636"/>
          <ac:spMkLst>
            <pc:docMk/>
            <pc:sldMk cId="1092969319" sldId="262"/>
            <ac:spMk id="3" creationId="{765D99CE-290D-43EF-B032-FF40C2408CC9}"/>
          </ac:spMkLst>
        </pc:spChg>
        <pc:spChg chg="mod">
          <ac:chgData name="Saeed Rafieepour" userId="b857fd5682903434" providerId="LiveId" clId="{87189669-831F-4EDC-9643-EF744BB5D21C}" dt="2024-03-24T09:14:01.387" v="1582" actId="27636"/>
          <ac:spMkLst>
            <pc:docMk/>
            <pc:sldMk cId="1092969319" sldId="262"/>
            <ac:spMk id="18" creationId="{C6297FB7-9404-4557-8633-21DF50EC0E23}"/>
          </ac:spMkLst>
        </pc:spChg>
        <pc:spChg chg="mod">
          <ac:chgData name="Saeed Rafieepour" userId="b857fd5682903434" providerId="LiveId" clId="{87189669-831F-4EDC-9643-EF744BB5D21C}" dt="2024-03-24T08:58:55.351" v="1108" actId="27636"/>
          <ac:spMkLst>
            <pc:docMk/>
            <pc:sldMk cId="1092969319" sldId="262"/>
            <ac:spMk id="19" creationId="{905047B6-E411-43DD-BBFD-992812E91947}"/>
          </ac:spMkLst>
        </pc:spChg>
        <pc:spChg chg="del mod">
          <ac:chgData name="Saeed Rafieepour" userId="b857fd5682903434" providerId="LiveId" clId="{87189669-831F-4EDC-9643-EF744BB5D21C}" dt="2024-03-24T09:11:35.110" v="1552" actId="21"/>
          <ac:spMkLst>
            <pc:docMk/>
            <pc:sldMk cId="1092969319" sldId="262"/>
            <ac:spMk id="23" creationId="{837C7DCC-002B-4258-9F9B-DE62788E3F4D}"/>
          </ac:spMkLst>
        </pc:spChg>
        <pc:picChg chg="mod">
          <ac:chgData name="Saeed Rafieepour" userId="b857fd5682903434" providerId="LiveId" clId="{87189669-831F-4EDC-9643-EF744BB5D21C}" dt="2024-03-24T09:11:53.618" v="1557" actId="1076"/>
          <ac:picMkLst>
            <pc:docMk/>
            <pc:sldMk cId="1092969319" sldId="262"/>
            <ac:picMk id="4" creationId="{71F54AA1-87B6-4354-A861-11F2B9C02FBD}"/>
          </ac:picMkLst>
        </pc:picChg>
        <pc:cxnChg chg="mod">
          <ac:chgData name="Saeed Rafieepour" userId="b857fd5682903434" providerId="LiveId" clId="{87189669-831F-4EDC-9643-EF744BB5D21C}" dt="2024-03-24T09:11:48.692" v="1556" actId="1076"/>
          <ac:cxnSpMkLst>
            <pc:docMk/>
            <pc:sldMk cId="1092969319" sldId="262"/>
            <ac:cxnSpMk id="13" creationId="{10BF6B41-2E7F-4774-AA87-97430B0BC69E}"/>
          </ac:cxnSpMkLst>
        </pc:cxnChg>
      </pc:sldChg>
      <pc:sldChg chg="delSp modSp mod ord">
        <pc:chgData name="Saeed Rafieepour" userId="b857fd5682903434" providerId="LiveId" clId="{87189669-831F-4EDC-9643-EF744BB5D21C}" dt="2024-03-24T09:40:08.556" v="1768"/>
        <pc:sldMkLst>
          <pc:docMk/>
          <pc:sldMk cId="1266058619" sldId="263"/>
        </pc:sldMkLst>
        <pc:spChg chg="mod">
          <ac:chgData name="Saeed Rafieepour" userId="b857fd5682903434" providerId="LiveId" clId="{87189669-831F-4EDC-9643-EF744BB5D21C}" dt="2024-03-24T03:16:57.890" v="460" actId="1076"/>
          <ac:spMkLst>
            <pc:docMk/>
            <pc:sldMk cId="1266058619" sldId="263"/>
            <ac:spMk id="2" creationId="{DB246EC0-3FAE-45DF-9181-9FA026237480}"/>
          </ac:spMkLst>
        </pc:spChg>
        <pc:spChg chg="mod">
          <ac:chgData name="Saeed Rafieepour" userId="b857fd5682903434" providerId="LiveId" clId="{87189669-831F-4EDC-9643-EF744BB5D21C}" dt="2024-03-24T03:23:17.837" v="684" actId="1076"/>
          <ac:spMkLst>
            <pc:docMk/>
            <pc:sldMk cId="1266058619" sldId="263"/>
            <ac:spMk id="3" creationId="{54592283-06C0-4919-8AB3-947883965792}"/>
          </ac:spMkLst>
        </pc:spChg>
        <pc:picChg chg="del">
          <ac:chgData name="Saeed Rafieepour" userId="b857fd5682903434" providerId="LiveId" clId="{87189669-831F-4EDC-9643-EF744BB5D21C}" dt="2024-03-24T02:45:09.582" v="4" actId="478"/>
          <ac:picMkLst>
            <pc:docMk/>
            <pc:sldMk cId="1266058619" sldId="263"/>
            <ac:picMk id="5" creationId="{AD7CA6A6-31C0-4C05-ADD9-D033229FAE1A}"/>
          </ac:picMkLst>
        </pc:picChg>
      </pc:sldChg>
      <pc:sldChg chg="addSp delSp modSp add del mod ord">
        <pc:chgData name="Saeed Rafieepour" userId="b857fd5682903434" providerId="LiveId" clId="{87189669-831F-4EDC-9643-EF744BB5D21C}" dt="2024-03-24T09:13:10.242" v="1576" actId="1076"/>
        <pc:sldMkLst>
          <pc:docMk/>
          <pc:sldMk cId="2506241712" sldId="264"/>
        </pc:sldMkLst>
        <pc:spChg chg="mod">
          <ac:chgData name="Saeed Rafieepour" userId="b857fd5682903434" providerId="LiveId" clId="{87189669-831F-4EDC-9643-EF744BB5D21C}" dt="2024-03-24T09:11:28.987" v="1551" actId="20577"/>
          <ac:spMkLst>
            <pc:docMk/>
            <pc:sldMk cId="2506241712" sldId="264"/>
            <ac:spMk id="2" creationId="{DB246EC0-3FAE-45DF-9181-9FA026237480}"/>
          </ac:spMkLst>
        </pc:spChg>
        <pc:spChg chg="mod">
          <ac:chgData name="Saeed Rafieepour" userId="b857fd5682903434" providerId="LiveId" clId="{87189669-831F-4EDC-9643-EF744BB5D21C}" dt="2024-03-24T03:25:08.658" v="709" actId="113"/>
          <ac:spMkLst>
            <pc:docMk/>
            <pc:sldMk cId="2506241712" sldId="264"/>
            <ac:spMk id="3" creationId="{54592283-06C0-4919-8AB3-947883965792}"/>
          </ac:spMkLst>
        </pc:spChg>
        <pc:spChg chg="del">
          <ac:chgData name="Saeed Rafieepour" userId="b857fd5682903434" providerId="LiveId" clId="{87189669-831F-4EDC-9643-EF744BB5D21C}" dt="2024-03-24T03:23:29.105" v="686" actId="478"/>
          <ac:spMkLst>
            <pc:docMk/>
            <pc:sldMk cId="2506241712" sldId="264"/>
            <ac:spMk id="5" creationId="{44E0CEC5-AF11-4836-BA4A-BDE5352A2B0B}"/>
          </ac:spMkLst>
        </pc:spChg>
        <pc:spChg chg="add mod">
          <ac:chgData name="Saeed Rafieepour" userId="b857fd5682903434" providerId="LiveId" clId="{87189669-831F-4EDC-9643-EF744BB5D21C}" dt="2024-03-24T09:13:10.242" v="1576" actId="1076"/>
          <ac:spMkLst>
            <pc:docMk/>
            <pc:sldMk cId="2506241712" sldId="264"/>
            <ac:spMk id="6" creationId="{7505B7C6-3710-43C1-8DA9-7B19C0D4FA7B}"/>
          </ac:spMkLst>
        </pc:spChg>
        <pc:picChg chg="del">
          <ac:chgData name="Saeed Rafieepour" userId="b857fd5682903434" providerId="LiveId" clId="{87189669-831F-4EDC-9643-EF744BB5D21C}" dt="2024-03-24T03:23:26.495" v="685" actId="478"/>
          <ac:picMkLst>
            <pc:docMk/>
            <pc:sldMk cId="2506241712" sldId="264"/>
            <ac:picMk id="4" creationId="{C3588814-2980-4D22-9D5E-5D05EB2F4894}"/>
          </ac:picMkLst>
        </pc:picChg>
      </pc:sldChg>
      <pc:sldChg chg="addSp delSp modSp mod">
        <pc:chgData name="Saeed Rafieepour" userId="b857fd5682903434" providerId="LiveId" clId="{87189669-831F-4EDC-9643-EF744BB5D21C}" dt="2024-03-24T09:28:30.841" v="1663" actId="1076"/>
        <pc:sldMkLst>
          <pc:docMk/>
          <pc:sldMk cId="80862386" sldId="265"/>
        </pc:sldMkLst>
        <pc:spChg chg="mod">
          <ac:chgData name="Saeed Rafieepour" userId="b857fd5682903434" providerId="LiveId" clId="{87189669-831F-4EDC-9643-EF744BB5D21C}" dt="2024-03-24T09:28:09.747" v="1659" actId="20577"/>
          <ac:spMkLst>
            <pc:docMk/>
            <pc:sldMk cId="80862386" sldId="265"/>
            <ac:spMk id="2" creationId="{DB246EC0-3FAE-45DF-9181-9FA026237480}"/>
          </ac:spMkLst>
        </pc:spChg>
        <pc:spChg chg="del">
          <ac:chgData name="Saeed Rafieepour" userId="b857fd5682903434" providerId="LiveId" clId="{87189669-831F-4EDC-9643-EF744BB5D21C}" dt="2024-03-24T09:14:34.091" v="1594" actId="478"/>
          <ac:spMkLst>
            <pc:docMk/>
            <pc:sldMk cId="80862386" sldId="265"/>
            <ac:spMk id="3" creationId="{54592283-06C0-4919-8AB3-947883965792}"/>
          </ac:spMkLst>
        </pc:spChg>
        <pc:spChg chg="add del mod">
          <ac:chgData name="Saeed Rafieepour" userId="b857fd5682903434" providerId="LiveId" clId="{87189669-831F-4EDC-9643-EF744BB5D21C}" dt="2024-03-24T09:14:37.668" v="1595" actId="478"/>
          <ac:spMkLst>
            <pc:docMk/>
            <pc:sldMk cId="80862386" sldId="265"/>
            <ac:spMk id="5" creationId="{C9D88E64-12AF-4AC6-BB5E-874D129C2B95}"/>
          </ac:spMkLst>
        </pc:spChg>
        <pc:picChg chg="add mod">
          <ac:chgData name="Saeed Rafieepour" userId="b857fd5682903434" providerId="LiveId" clId="{87189669-831F-4EDC-9643-EF744BB5D21C}" dt="2024-03-24T09:28:30.841" v="1663" actId="1076"/>
          <ac:picMkLst>
            <pc:docMk/>
            <pc:sldMk cId="80862386" sldId="265"/>
            <ac:picMk id="6" creationId="{3FA83EDD-CED4-4337-8C9E-0BC2E172A106}"/>
          </ac:picMkLst>
        </pc:picChg>
      </pc:sldChg>
      <pc:sldChg chg="addSp delSp modSp mod">
        <pc:chgData name="Saeed Rafieepour" userId="b857fd5682903434" providerId="LiveId" clId="{87189669-831F-4EDC-9643-EF744BB5D21C}" dt="2024-03-24T09:31:34.038" v="1710" actId="14100"/>
        <pc:sldMkLst>
          <pc:docMk/>
          <pc:sldMk cId="1507890419" sldId="266"/>
        </pc:sldMkLst>
        <pc:spChg chg="mod">
          <ac:chgData name="Saeed Rafieepour" userId="b857fd5682903434" providerId="LiveId" clId="{87189669-831F-4EDC-9643-EF744BB5D21C}" dt="2024-03-24T09:31:34.038" v="1710" actId="14100"/>
          <ac:spMkLst>
            <pc:docMk/>
            <pc:sldMk cId="1507890419" sldId="266"/>
            <ac:spMk id="2" creationId="{DB246EC0-3FAE-45DF-9181-9FA026237480}"/>
          </ac:spMkLst>
        </pc:spChg>
        <pc:picChg chg="del">
          <ac:chgData name="Saeed Rafieepour" userId="b857fd5682903434" providerId="LiveId" clId="{87189669-831F-4EDC-9643-EF744BB5D21C}" dt="2024-03-24T09:30:30.768" v="1674" actId="478"/>
          <ac:picMkLst>
            <pc:docMk/>
            <pc:sldMk cId="1507890419" sldId="266"/>
            <ac:picMk id="4" creationId="{4ED769D5-5C00-43E0-82F8-355B9303E1C3}"/>
          </ac:picMkLst>
        </pc:picChg>
        <pc:picChg chg="add mod">
          <ac:chgData name="Saeed Rafieepour" userId="b857fd5682903434" providerId="LiveId" clId="{87189669-831F-4EDC-9643-EF744BB5D21C}" dt="2024-03-24T09:31:01.673" v="1683" actId="1076"/>
          <ac:picMkLst>
            <pc:docMk/>
            <pc:sldMk cId="1507890419" sldId="266"/>
            <ac:picMk id="5" creationId="{7148FE25-747C-4670-A3E8-41E5B0FA6FCC}"/>
          </ac:picMkLst>
        </pc:picChg>
        <pc:picChg chg="add mod">
          <ac:chgData name="Saeed Rafieepour" userId="b857fd5682903434" providerId="LiveId" clId="{87189669-831F-4EDC-9643-EF744BB5D21C}" dt="2024-03-24T09:30:57.770" v="1681" actId="1076"/>
          <ac:picMkLst>
            <pc:docMk/>
            <pc:sldMk cId="1507890419" sldId="266"/>
            <ac:picMk id="6" creationId="{86D7E027-E5F5-4B69-9335-1AC7FF584BFE}"/>
          </ac:picMkLst>
        </pc:picChg>
      </pc:sldChg>
      <pc:sldChg chg="addSp delSp modSp mod">
        <pc:chgData name="Saeed Rafieepour" userId="b857fd5682903434" providerId="LiveId" clId="{87189669-831F-4EDC-9643-EF744BB5D21C}" dt="2024-03-24T09:55:03.433" v="1900" actId="14734"/>
        <pc:sldMkLst>
          <pc:docMk/>
          <pc:sldMk cId="1968845234" sldId="267"/>
        </pc:sldMkLst>
        <pc:spChg chg="mod">
          <ac:chgData name="Saeed Rafieepour" userId="b857fd5682903434" providerId="LiveId" clId="{87189669-831F-4EDC-9643-EF744BB5D21C}" dt="2024-03-24T09:53:34.717" v="1872" actId="20577"/>
          <ac:spMkLst>
            <pc:docMk/>
            <pc:sldMk cId="1968845234" sldId="267"/>
            <ac:spMk id="2" creationId="{DB246EC0-3FAE-45DF-9181-9FA026237480}"/>
          </ac:spMkLst>
        </pc:spChg>
        <pc:graphicFrameChg chg="add mod modGraphic">
          <ac:chgData name="Saeed Rafieepour" userId="b857fd5682903434" providerId="LiveId" clId="{87189669-831F-4EDC-9643-EF744BB5D21C}" dt="2024-03-24T09:55:03.433" v="1900" actId="14734"/>
          <ac:graphicFrameMkLst>
            <pc:docMk/>
            <pc:sldMk cId="1968845234" sldId="267"/>
            <ac:graphicFrameMk id="3" creationId="{B3B83470-FAE6-4E26-9CA7-1B864BDAC638}"/>
          </ac:graphicFrameMkLst>
        </pc:graphicFrameChg>
        <pc:picChg chg="add del mod">
          <ac:chgData name="Saeed Rafieepour" userId="b857fd5682903434" providerId="LiveId" clId="{87189669-831F-4EDC-9643-EF744BB5D21C}" dt="2024-03-24T09:52:56.585" v="1857" actId="21"/>
          <ac:picMkLst>
            <pc:docMk/>
            <pc:sldMk cId="1968845234" sldId="267"/>
            <ac:picMk id="4" creationId="{31BBC9A6-4F5F-42D2-B8AB-A07052712D46}"/>
          </ac:picMkLst>
        </pc:picChg>
        <pc:picChg chg="add mod">
          <ac:chgData name="Saeed Rafieepour" userId="b857fd5682903434" providerId="LiveId" clId="{87189669-831F-4EDC-9643-EF744BB5D21C}" dt="2024-03-24T09:54:14.562" v="1884" actId="1076"/>
          <ac:picMkLst>
            <pc:docMk/>
            <pc:sldMk cId="1968845234" sldId="267"/>
            <ac:picMk id="5" creationId="{5D9BD933-8F06-45C9-8C00-824F9CDF6190}"/>
          </ac:picMkLst>
        </pc:picChg>
        <pc:picChg chg="del mod">
          <ac:chgData name="Saeed Rafieepour" userId="b857fd5682903434" providerId="LiveId" clId="{87189669-831F-4EDC-9643-EF744BB5D21C}" dt="2024-03-24T09:31:51.045" v="1713" actId="478"/>
          <ac:picMkLst>
            <pc:docMk/>
            <pc:sldMk cId="1968845234" sldId="267"/>
            <ac:picMk id="7" creationId="{6EBAA5AE-46EF-4E00-A402-D05DE041D77C}"/>
          </ac:picMkLst>
        </pc:picChg>
      </pc:sldChg>
      <pc:sldChg chg="addSp delSp modSp mod">
        <pc:chgData name="Saeed Rafieepour" userId="b857fd5682903434" providerId="LiveId" clId="{87189669-831F-4EDC-9643-EF744BB5D21C}" dt="2024-03-24T09:56:06.230" v="1933" actId="1076"/>
        <pc:sldMkLst>
          <pc:docMk/>
          <pc:sldMk cId="22257133" sldId="268"/>
        </pc:sldMkLst>
        <pc:spChg chg="mod">
          <ac:chgData name="Saeed Rafieepour" userId="b857fd5682903434" providerId="LiveId" clId="{87189669-831F-4EDC-9643-EF744BB5D21C}" dt="2024-03-24T09:55:36.068" v="1925" actId="14100"/>
          <ac:spMkLst>
            <pc:docMk/>
            <pc:sldMk cId="22257133" sldId="268"/>
            <ac:spMk id="2" creationId="{DB246EC0-3FAE-45DF-9181-9FA026237480}"/>
          </ac:spMkLst>
        </pc:spChg>
        <pc:picChg chg="del mod">
          <ac:chgData name="Saeed Rafieepour" userId="b857fd5682903434" providerId="LiveId" clId="{87189669-831F-4EDC-9643-EF744BB5D21C}" dt="2024-03-24T09:31:56.375" v="1715" actId="478"/>
          <ac:picMkLst>
            <pc:docMk/>
            <pc:sldMk cId="22257133" sldId="268"/>
            <ac:picMk id="4" creationId="{47A1F229-372F-43AC-94F1-8881A7378CE0}"/>
          </ac:picMkLst>
        </pc:picChg>
        <pc:picChg chg="add mod">
          <ac:chgData name="Saeed Rafieepour" userId="b857fd5682903434" providerId="LiveId" clId="{87189669-831F-4EDC-9643-EF744BB5D21C}" dt="2024-03-24T09:56:06.230" v="1933" actId="1076"/>
          <ac:picMkLst>
            <pc:docMk/>
            <pc:sldMk cId="22257133" sldId="268"/>
            <ac:picMk id="5" creationId="{31414F47-D2C1-496B-B42D-5343746A0C5D}"/>
          </ac:picMkLst>
        </pc:picChg>
      </pc:sldChg>
      <pc:sldChg chg="addSp delSp modSp mod">
        <pc:chgData name="Saeed Rafieepour" userId="b857fd5682903434" providerId="LiveId" clId="{87189669-831F-4EDC-9643-EF744BB5D21C}" dt="2024-03-24T09:53:45.499" v="1883" actId="6549"/>
        <pc:sldMkLst>
          <pc:docMk/>
          <pc:sldMk cId="3010791774" sldId="269"/>
        </pc:sldMkLst>
        <pc:spChg chg="mod">
          <ac:chgData name="Saeed Rafieepour" userId="b857fd5682903434" providerId="LiveId" clId="{87189669-831F-4EDC-9643-EF744BB5D21C}" dt="2024-03-24T09:53:45.499" v="1883" actId="6549"/>
          <ac:spMkLst>
            <pc:docMk/>
            <pc:sldMk cId="3010791774" sldId="269"/>
            <ac:spMk id="2" creationId="{DB246EC0-3FAE-45DF-9181-9FA026237480}"/>
          </ac:spMkLst>
        </pc:spChg>
        <pc:picChg chg="add mod">
          <ac:chgData name="Saeed Rafieepour" userId="b857fd5682903434" providerId="LiveId" clId="{87189669-831F-4EDC-9643-EF744BB5D21C}" dt="2024-03-24T09:52:18.017" v="1855" actId="1076"/>
          <ac:picMkLst>
            <pc:docMk/>
            <pc:sldMk cId="3010791774" sldId="269"/>
            <ac:picMk id="4" creationId="{7F23079A-EB0C-4272-87BB-401C07C7E2E9}"/>
          </ac:picMkLst>
        </pc:picChg>
        <pc:picChg chg="del">
          <ac:chgData name="Saeed Rafieepour" userId="b857fd5682903434" providerId="LiveId" clId="{87189669-831F-4EDC-9643-EF744BB5D21C}" dt="2024-03-24T09:31:44.861" v="1711" actId="478"/>
          <ac:picMkLst>
            <pc:docMk/>
            <pc:sldMk cId="3010791774" sldId="269"/>
            <ac:picMk id="5" creationId="{EDADFF02-1560-41A8-8147-42FE0490BC71}"/>
          </ac:picMkLst>
        </pc:picChg>
      </pc:sldChg>
      <pc:sldChg chg="addSp delSp modSp mod">
        <pc:chgData name="Saeed Rafieepour" userId="b857fd5682903434" providerId="LiveId" clId="{87189669-831F-4EDC-9643-EF744BB5D21C}" dt="2024-03-24T09:56:57.759" v="1943" actId="14100"/>
        <pc:sldMkLst>
          <pc:docMk/>
          <pc:sldMk cId="600910254" sldId="270"/>
        </pc:sldMkLst>
        <pc:spChg chg="mod">
          <ac:chgData name="Saeed Rafieepour" userId="b857fd5682903434" providerId="LiveId" clId="{87189669-831F-4EDC-9643-EF744BB5D21C}" dt="2024-03-24T09:56:49.020" v="1940" actId="14100"/>
          <ac:spMkLst>
            <pc:docMk/>
            <pc:sldMk cId="600910254" sldId="270"/>
            <ac:spMk id="2" creationId="{DB246EC0-3FAE-45DF-9181-9FA026237480}"/>
          </ac:spMkLst>
        </pc:spChg>
        <pc:picChg chg="del">
          <ac:chgData name="Saeed Rafieepour" userId="b857fd5682903434" providerId="LiveId" clId="{87189669-831F-4EDC-9643-EF744BB5D21C}" dt="2024-03-24T09:32:18.264" v="1716" actId="478"/>
          <ac:picMkLst>
            <pc:docMk/>
            <pc:sldMk cId="600910254" sldId="270"/>
            <ac:picMk id="4" creationId="{EABFDF5E-556C-47F5-A5FE-FF45B8E22C69}"/>
          </ac:picMkLst>
        </pc:picChg>
        <pc:picChg chg="add mod">
          <ac:chgData name="Saeed Rafieepour" userId="b857fd5682903434" providerId="LiveId" clId="{87189669-831F-4EDC-9643-EF744BB5D21C}" dt="2024-03-24T09:56:57.759" v="1943" actId="14100"/>
          <ac:picMkLst>
            <pc:docMk/>
            <pc:sldMk cId="600910254" sldId="270"/>
            <ac:picMk id="5" creationId="{53E976A1-AD60-4A87-87B2-40B6A8A484B6}"/>
          </ac:picMkLst>
        </pc:picChg>
      </pc:sldChg>
      <pc:sldChg chg="addSp delSp modSp mod">
        <pc:chgData name="Saeed Rafieepour" userId="b857fd5682903434" providerId="LiveId" clId="{87189669-831F-4EDC-9643-EF744BB5D21C}" dt="2024-03-24T09:57:52.523" v="1972" actId="1076"/>
        <pc:sldMkLst>
          <pc:docMk/>
          <pc:sldMk cId="1939808538" sldId="271"/>
        </pc:sldMkLst>
        <pc:spChg chg="mod">
          <ac:chgData name="Saeed Rafieepour" userId="b857fd5682903434" providerId="LiveId" clId="{87189669-831F-4EDC-9643-EF744BB5D21C}" dt="2024-03-24T09:57:37.239" v="1968" actId="20577"/>
          <ac:spMkLst>
            <pc:docMk/>
            <pc:sldMk cId="1939808538" sldId="271"/>
            <ac:spMk id="2" creationId="{DB246EC0-3FAE-45DF-9181-9FA026237480}"/>
          </ac:spMkLst>
        </pc:spChg>
        <pc:picChg chg="del mod">
          <ac:chgData name="Saeed Rafieepour" userId="b857fd5682903434" providerId="LiveId" clId="{87189669-831F-4EDC-9643-EF744BB5D21C}" dt="2024-03-24T09:32:27.227" v="1718" actId="478"/>
          <ac:picMkLst>
            <pc:docMk/>
            <pc:sldMk cId="1939808538" sldId="271"/>
            <ac:picMk id="4" creationId="{6D032ABD-5C37-4B71-B0E8-22BF83592352}"/>
          </ac:picMkLst>
        </pc:picChg>
        <pc:picChg chg="add mod">
          <ac:chgData name="Saeed Rafieepour" userId="b857fd5682903434" providerId="LiveId" clId="{87189669-831F-4EDC-9643-EF744BB5D21C}" dt="2024-03-24T09:57:52.523" v="1972" actId="1076"/>
          <ac:picMkLst>
            <pc:docMk/>
            <pc:sldMk cId="1939808538" sldId="271"/>
            <ac:picMk id="5" creationId="{B660A3AA-4E17-4C6D-8FF5-A198FACCC335}"/>
          </ac:picMkLst>
        </pc:picChg>
      </pc:sldChg>
      <pc:sldChg chg="addSp delSp modSp mod">
        <pc:chgData name="Saeed Rafieepour" userId="b857fd5682903434" providerId="LiveId" clId="{87189669-831F-4EDC-9643-EF744BB5D21C}" dt="2024-03-24T10:10:22.230" v="2233" actId="404"/>
        <pc:sldMkLst>
          <pc:docMk/>
          <pc:sldMk cId="3414558697" sldId="272"/>
        </pc:sldMkLst>
        <pc:spChg chg="mod">
          <ac:chgData name="Saeed Rafieepour" userId="b857fd5682903434" providerId="LiveId" clId="{87189669-831F-4EDC-9643-EF744BB5D21C}" dt="2024-03-24T10:05:49.731" v="2117" actId="20577"/>
          <ac:spMkLst>
            <pc:docMk/>
            <pc:sldMk cId="3414558697" sldId="272"/>
            <ac:spMk id="2" creationId="{DB246EC0-3FAE-45DF-9181-9FA026237480}"/>
          </ac:spMkLst>
        </pc:spChg>
        <pc:spChg chg="mod">
          <ac:chgData name="Saeed Rafieepour" userId="b857fd5682903434" providerId="LiveId" clId="{87189669-831F-4EDC-9643-EF744BB5D21C}" dt="2024-03-24T10:10:22.230" v="2233" actId="404"/>
          <ac:spMkLst>
            <pc:docMk/>
            <pc:sldMk cId="3414558697" sldId="272"/>
            <ac:spMk id="3" creationId="{54592283-06C0-4919-8AB3-947883965792}"/>
          </ac:spMkLst>
        </pc:spChg>
        <pc:graphicFrameChg chg="del modGraphic">
          <ac:chgData name="Saeed Rafieepour" userId="b857fd5682903434" providerId="LiveId" clId="{87189669-831F-4EDC-9643-EF744BB5D21C}" dt="2024-03-24T10:05:18.881" v="2099" actId="478"/>
          <ac:graphicFrameMkLst>
            <pc:docMk/>
            <pc:sldMk cId="3414558697" sldId="272"/>
            <ac:graphicFrameMk id="4" creationId="{474EB345-4604-49B2-AD97-C349030AA7F1}"/>
          </ac:graphicFrameMkLst>
        </pc:graphicFrameChg>
        <pc:graphicFrameChg chg="add mod modGraphic">
          <ac:chgData name="Saeed Rafieepour" userId="b857fd5682903434" providerId="LiveId" clId="{87189669-831F-4EDC-9643-EF744BB5D21C}" dt="2024-03-24T10:05:43.074" v="2110" actId="1076"/>
          <ac:graphicFrameMkLst>
            <pc:docMk/>
            <pc:sldMk cId="3414558697" sldId="272"/>
            <ac:graphicFrameMk id="5" creationId="{942C89E0-D98F-41A0-BD36-F9B5A3F451A2}"/>
          </ac:graphicFrameMkLst>
        </pc:graphicFrameChg>
      </pc:sldChg>
      <pc:sldChg chg="del">
        <pc:chgData name="Saeed Rafieepour" userId="b857fd5682903434" providerId="LiveId" clId="{87189669-831F-4EDC-9643-EF744BB5D21C}" dt="2024-03-24T10:01:47.747" v="2060" actId="47"/>
        <pc:sldMkLst>
          <pc:docMk/>
          <pc:sldMk cId="39786397" sldId="273"/>
        </pc:sldMkLst>
      </pc:sldChg>
      <pc:sldChg chg="del">
        <pc:chgData name="Saeed Rafieepour" userId="b857fd5682903434" providerId="LiveId" clId="{87189669-831F-4EDC-9643-EF744BB5D21C}" dt="2024-03-24T10:01:49.716" v="2061" actId="47"/>
        <pc:sldMkLst>
          <pc:docMk/>
          <pc:sldMk cId="493726779" sldId="274"/>
        </pc:sldMkLst>
      </pc:sldChg>
      <pc:sldChg chg="addSp delSp modSp mod">
        <pc:chgData name="Saeed Rafieepour" userId="b857fd5682903434" providerId="LiveId" clId="{87189669-831F-4EDC-9643-EF744BB5D21C}" dt="2024-03-24T09:29:53.222" v="1673" actId="14100"/>
        <pc:sldMkLst>
          <pc:docMk/>
          <pc:sldMk cId="786607508" sldId="275"/>
        </pc:sldMkLst>
        <pc:spChg chg="mod">
          <ac:chgData name="Saeed Rafieepour" userId="b857fd5682903434" providerId="LiveId" clId="{87189669-831F-4EDC-9643-EF744BB5D21C}" dt="2024-03-24T09:29:31.545" v="1669"/>
          <ac:spMkLst>
            <pc:docMk/>
            <pc:sldMk cId="786607508" sldId="275"/>
            <ac:spMk id="2" creationId="{DB246EC0-3FAE-45DF-9181-9FA026237480}"/>
          </ac:spMkLst>
        </pc:spChg>
        <pc:spChg chg="del mod">
          <ac:chgData name="Saeed Rafieepour" userId="b857fd5682903434" providerId="LiveId" clId="{87189669-831F-4EDC-9643-EF744BB5D21C}" dt="2024-03-24T09:14:44.050" v="1597" actId="478"/>
          <ac:spMkLst>
            <pc:docMk/>
            <pc:sldMk cId="786607508" sldId="275"/>
            <ac:spMk id="3" creationId="{54592283-06C0-4919-8AB3-947883965792}"/>
          </ac:spMkLst>
        </pc:spChg>
        <pc:spChg chg="add del mod">
          <ac:chgData name="Saeed Rafieepour" userId="b857fd5682903434" providerId="LiveId" clId="{87189669-831F-4EDC-9643-EF744BB5D21C}" dt="2024-03-24T09:14:47.837" v="1598" actId="478"/>
          <ac:spMkLst>
            <pc:docMk/>
            <pc:sldMk cId="786607508" sldId="275"/>
            <ac:spMk id="5" creationId="{F120DC91-E4E9-4356-BBBC-F729583DCE35}"/>
          </ac:spMkLst>
        </pc:spChg>
        <pc:picChg chg="add mod">
          <ac:chgData name="Saeed Rafieepour" userId="b857fd5682903434" providerId="LiveId" clId="{87189669-831F-4EDC-9643-EF744BB5D21C}" dt="2024-03-24T09:29:53.222" v="1673" actId="14100"/>
          <ac:picMkLst>
            <pc:docMk/>
            <pc:sldMk cId="786607508" sldId="275"/>
            <ac:picMk id="6" creationId="{8ED9EA6C-31F2-42C7-A1F3-BC5CB817D277}"/>
          </ac:picMkLst>
        </pc:picChg>
      </pc:sldChg>
      <pc:sldChg chg="modSp add mod">
        <pc:chgData name="Saeed Rafieepour" userId="b857fd5682903434" providerId="LiveId" clId="{87189669-831F-4EDC-9643-EF744BB5D21C}" dt="2024-03-24T08:52:43.343" v="1089" actId="20577"/>
        <pc:sldMkLst>
          <pc:docMk/>
          <pc:sldMk cId="3899914655" sldId="276"/>
        </pc:sldMkLst>
        <pc:spChg chg="mod">
          <ac:chgData name="Saeed Rafieepour" userId="b857fd5682903434" providerId="LiveId" clId="{87189669-831F-4EDC-9643-EF744BB5D21C}" dt="2024-03-24T03:25:30.248" v="726" actId="20577"/>
          <ac:spMkLst>
            <pc:docMk/>
            <pc:sldMk cId="3899914655" sldId="276"/>
            <ac:spMk id="2" creationId="{DB246EC0-3FAE-45DF-9181-9FA026237480}"/>
          </ac:spMkLst>
        </pc:spChg>
        <pc:spChg chg="mod">
          <ac:chgData name="Saeed Rafieepour" userId="b857fd5682903434" providerId="LiveId" clId="{87189669-831F-4EDC-9643-EF744BB5D21C}" dt="2024-03-24T08:52:43.343" v="1089" actId="20577"/>
          <ac:spMkLst>
            <pc:docMk/>
            <pc:sldMk cId="3899914655" sldId="276"/>
            <ac:spMk id="3" creationId="{54592283-06C0-4919-8AB3-947883965792}"/>
          </ac:spMkLst>
        </pc:spChg>
      </pc:sldChg>
      <pc:sldChg chg="addSp delSp modSp new mod">
        <pc:chgData name="Saeed Rafieepour" userId="b857fd5682903434" providerId="LiveId" clId="{87189669-831F-4EDC-9643-EF744BB5D21C}" dt="2024-03-24T09:42:46.727" v="1796" actId="20577"/>
        <pc:sldMkLst>
          <pc:docMk/>
          <pc:sldMk cId="1142408687" sldId="277"/>
        </pc:sldMkLst>
        <pc:spChg chg="mod">
          <ac:chgData name="Saeed Rafieepour" userId="b857fd5682903434" providerId="LiveId" clId="{87189669-831F-4EDC-9643-EF744BB5D21C}" dt="2024-03-24T09:40:24.734" v="1775" actId="20577"/>
          <ac:spMkLst>
            <pc:docMk/>
            <pc:sldMk cId="1142408687" sldId="277"/>
            <ac:spMk id="2" creationId="{29599B97-52DE-48A8-AEA6-2CEB233E0606}"/>
          </ac:spMkLst>
        </pc:spChg>
        <pc:spChg chg="del">
          <ac:chgData name="Saeed Rafieepour" userId="b857fd5682903434" providerId="LiveId" clId="{87189669-831F-4EDC-9643-EF744BB5D21C}" dt="2024-03-24T09:40:21.136" v="1770" actId="478"/>
          <ac:spMkLst>
            <pc:docMk/>
            <pc:sldMk cId="1142408687" sldId="277"/>
            <ac:spMk id="3" creationId="{1111A837-403D-46EE-94BF-31A57773813D}"/>
          </ac:spMkLst>
        </pc:spChg>
        <pc:spChg chg="add mod">
          <ac:chgData name="Saeed Rafieepour" userId="b857fd5682903434" providerId="LiveId" clId="{87189669-831F-4EDC-9643-EF744BB5D21C}" dt="2024-03-24T09:42:19.992" v="1791" actId="14100"/>
          <ac:spMkLst>
            <pc:docMk/>
            <pc:sldMk cId="1142408687" sldId="277"/>
            <ac:spMk id="4" creationId="{BA9F73F8-D2BF-4060-88F3-3EE0775DC012}"/>
          </ac:spMkLst>
        </pc:spChg>
        <pc:spChg chg="add mod">
          <ac:chgData name="Saeed Rafieepour" userId="b857fd5682903434" providerId="LiveId" clId="{87189669-831F-4EDC-9643-EF744BB5D21C}" dt="2024-03-24T09:42:46.727" v="1796" actId="20577"/>
          <ac:spMkLst>
            <pc:docMk/>
            <pc:sldMk cId="1142408687" sldId="277"/>
            <ac:spMk id="6" creationId="{4BB7DB2C-870B-4C5F-BF92-F83CF6D0209D}"/>
          </ac:spMkLst>
        </pc:spChg>
      </pc:sldChg>
      <pc:sldChg chg="addSp delSp modSp new mod">
        <pc:chgData name="Saeed Rafieepour" userId="b857fd5682903434" providerId="LiveId" clId="{87189669-831F-4EDC-9643-EF744BB5D21C}" dt="2024-03-24T09:46:02.117" v="1810" actId="14100"/>
        <pc:sldMkLst>
          <pc:docMk/>
          <pc:sldMk cId="311446999" sldId="278"/>
        </pc:sldMkLst>
        <pc:spChg chg="mod">
          <ac:chgData name="Saeed Rafieepour" userId="b857fd5682903434" providerId="LiveId" clId="{87189669-831F-4EDC-9643-EF744BB5D21C}" dt="2024-03-24T09:45:11.540" v="1802" actId="20577"/>
          <ac:spMkLst>
            <pc:docMk/>
            <pc:sldMk cId="311446999" sldId="278"/>
            <ac:spMk id="2" creationId="{2F0682F4-EBAB-42F0-9590-9CDBB444F253}"/>
          </ac:spMkLst>
        </pc:spChg>
        <pc:spChg chg="del">
          <ac:chgData name="Saeed Rafieepour" userId="b857fd5682903434" providerId="LiveId" clId="{87189669-831F-4EDC-9643-EF744BB5D21C}" dt="2024-03-24T09:45:06.691" v="1798"/>
          <ac:spMkLst>
            <pc:docMk/>
            <pc:sldMk cId="311446999" sldId="278"/>
            <ac:spMk id="3" creationId="{67A66FED-2022-402F-AEE8-AB763978D72C}"/>
          </ac:spMkLst>
        </pc:spChg>
        <pc:spChg chg="add mod">
          <ac:chgData name="Saeed Rafieepour" userId="b857fd5682903434" providerId="LiveId" clId="{87189669-831F-4EDC-9643-EF744BB5D21C}" dt="2024-03-24T09:45:35.758" v="1806" actId="1076"/>
          <ac:spMkLst>
            <pc:docMk/>
            <pc:sldMk cId="311446999" sldId="278"/>
            <ac:spMk id="4" creationId="{27C1E162-7DC2-4F3D-991F-EB452BB6A10E}"/>
          </ac:spMkLst>
        </pc:spChg>
        <pc:picChg chg="add mod">
          <ac:chgData name="Saeed Rafieepour" userId="b857fd5682903434" providerId="LiveId" clId="{87189669-831F-4EDC-9643-EF744BB5D21C}" dt="2024-03-24T09:46:02.117" v="1810" actId="14100"/>
          <ac:picMkLst>
            <pc:docMk/>
            <pc:sldMk cId="311446999" sldId="278"/>
            <ac:picMk id="5" creationId="{5F962FCF-0E40-4DFB-A385-65FB00261FF9}"/>
          </ac:picMkLst>
        </pc:picChg>
      </pc:sldChg>
      <pc:sldChg chg="modSp new mod">
        <pc:chgData name="Saeed Rafieepour" userId="b857fd5682903434" providerId="LiveId" clId="{87189669-831F-4EDC-9643-EF744BB5D21C}" dt="2024-03-24T09:50:58.330" v="1850" actId="20577"/>
        <pc:sldMkLst>
          <pc:docMk/>
          <pc:sldMk cId="2918737294" sldId="279"/>
        </pc:sldMkLst>
        <pc:spChg chg="mod">
          <ac:chgData name="Saeed Rafieepour" userId="b857fd5682903434" providerId="LiveId" clId="{87189669-831F-4EDC-9643-EF744BB5D21C}" dt="2024-03-24T09:46:39.913" v="1830" actId="20577"/>
          <ac:spMkLst>
            <pc:docMk/>
            <pc:sldMk cId="2918737294" sldId="279"/>
            <ac:spMk id="2" creationId="{BDE7F89B-C914-447F-9D37-DDC0FC558B1F}"/>
          </ac:spMkLst>
        </pc:spChg>
        <pc:spChg chg="mod">
          <ac:chgData name="Saeed Rafieepour" userId="b857fd5682903434" providerId="LiveId" clId="{87189669-831F-4EDC-9643-EF744BB5D21C}" dt="2024-03-24T09:50:58.330" v="1850" actId="20577"/>
          <ac:spMkLst>
            <pc:docMk/>
            <pc:sldMk cId="2918737294" sldId="279"/>
            <ac:spMk id="3" creationId="{ADEC89CC-F92F-41FD-93AB-1D8DF86F1A98}"/>
          </ac:spMkLst>
        </pc:spChg>
      </pc:sldChg>
      <pc:sldChg chg="addSp delSp modSp add mod">
        <pc:chgData name="Saeed Rafieepour" userId="b857fd5682903434" providerId="LiveId" clId="{87189669-831F-4EDC-9643-EF744BB5D21C}" dt="2024-03-24T10:00:48.387" v="2050" actId="20577"/>
        <pc:sldMkLst>
          <pc:docMk/>
          <pc:sldMk cId="2864269691" sldId="280"/>
        </pc:sldMkLst>
        <pc:spChg chg="mod">
          <ac:chgData name="Saeed Rafieepour" userId="b857fd5682903434" providerId="LiveId" clId="{87189669-831F-4EDC-9643-EF744BB5D21C}" dt="2024-03-24T10:00:48.387" v="2050" actId="20577"/>
          <ac:spMkLst>
            <pc:docMk/>
            <pc:sldMk cId="2864269691" sldId="280"/>
            <ac:spMk id="2" creationId="{DB246EC0-3FAE-45DF-9181-9FA026237480}"/>
          </ac:spMkLst>
        </pc:spChg>
        <pc:graphicFrameChg chg="modGraphic">
          <ac:chgData name="Saeed Rafieepour" userId="b857fd5682903434" providerId="LiveId" clId="{87189669-831F-4EDC-9643-EF744BB5D21C}" dt="2024-03-24T09:58:25.791" v="1978" actId="20577"/>
          <ac:graphicFrameMkLst>
            <pc:docMk/>
            <pc:sldMk cId="2864269691" sldId="280"/>
            <ac:graphicFrameMk id="3" creationId="{B3B83470-FAE6-4E26-9CA7-1B864BDAC638}"/>
          </ac:graphicFrameMkLst>
        </pc:graphicFrameChg>
        <pc:picChg chg="del">
          <ac:chgData name="Saeed Rafieepour" userId="b857fd5682903434" providerId="LiveId" clId="{87189669-831F-4EDC-9643-EF744BB5D21C}" dt="2024-03-24T09:58:10.194" v="1974" actId="478"/>
          <ac:picMkLst>
            <pc:docMk/>
            <pc:sldMk cId="2864269691" sldId="280"/>
            <ac:picMk id="5" creationId="{5D9BD933-8F06-45C9-8C00-824F9CDF6190}"/>
          </ac:picMkLst>
        </pc:picChg>
        <pc:picChg chg="add mod">
          <ac:chgData name="Saeed Rafieepour" userId="b857fd5682903434" providerId="LiveId" clId="{87189669-831F-4EDC-9643-EF744BB5D21C}" dt="2024-03-24T09:59:08.599" v="2006" actId="14100"/>
          <ac:picMkLst>
            <pc:docMk/>
            <pc:sldMk cId="2864269691" sldId="280"/>
            <ac:picMk id="6" creationId="{D49019D3-4F7F-4247-B992-78F8F04DCDCA}"/>
          </ac:picMkLst>
        </pc:picChg>
      </pc:sldChg>
      <pc:sldChg chg="addSp delSp modSp add mod">
        <pc:chgData name="Saeed Rafieepour" userId="b857fd5682903434" providerId="LiveId" clId="{87189669-831F-4EDC-9643-EF744BB5D21C}" dt="2024-03-24T10:01:19.370" v="2055" actId="1076"/>
        <pc:sldMkLst>
          <pc:docMk/>
          <pc:sldMk cId="712391262" sldId="281"/>
        </pc:sldMkLst>
        <pc:spChg chg="mod">
          <ac:chgData name="Saeed Rafieepour" userId="b857fd5682903434" providerId="LiveId" clId="{87189669-831F-4EDC-9643-EF744BB5D21C}" dt="2024-03-24T10:00:12.137" v="2041" actId="20577"/>
          <ac:spMkLst>
            <pc:docMk/>
            <pc:sldMk cId="712391262" sldId="281"/>
            <ac:spMk id="2" creationId="{DB246EC0-3FAE-45DF-9181-9FA026237480}"/>
          </ac:spMkLst>
        </pc:spChg>
        <pc:picChg chg="add mod">
          <ac:chgData name="Saeed Rafieepour" userId="b857fd5682903434" providerId="LiveId" clId="{87189669-831F-4EDC-9643-EF744BB5D21C}" dt="2024-03-24T10:01:19.370" v="2055" actId="1076"/>
          <ac:picMkLst>
            <pc:docMk/>
            <pc:sldMk cId="712391262" sldId="281"/>
            <ac:picMk id="4" creationId="{A688E38E-8EE3-4B8A-81B9-70F2D27E1A4C}"/>
          </ac:picMkLst>
        </pc:picChg>
        <pc:picChg chg="del">
          <ac:chgData name="Saeed Rafieepour" userId="b857fd5682903434" providerId="LiveId" clId="{87189669-831F-4EDC-9643-EF744BB5D21C}" dt="2024-03-24T10:00:14.204" v="2042" actId="478"/>
          <ac:picMkLst>
            <pc:docMk/>
            <pc:sldMk cId="712391262" sldId="281"/>
            <ac:picMk id="5" creationId="{31414F47-D2C1-496B-B42D-5343746A0C5D}"/>
          </ac:picMkLst>
        </pc:picChg>
      </pc:sldChg>
      <pc:sldChg chg="addSp delSp modSp add mod">
        <pc:chgData name="Saeed Rafieepour" userId="b857fd5682903434" providerId="LiveId" clId="{87189669-831F-4EDC-9643-EF744BB5D21C}" dt="2024-03-24T10:01:37.264" v="2059" actId="14100"/>
        <pc:sldMkLst>
          <pc:docMk/>
          <pc:sldMk cId="899536187" sldId="282"/>
        </pc:sldMkLst>
        <pc:spChg chg="mod">
          <ac:chgData name="Saeed Rafieepour" userId="b857fd5682903434" providerId="LiveId" clId="{87189669-831F-4EDC-9643-EF744BB5D21C}" dt="2024-03-24T10:00:39.951" v="2048" actId="20577"/>
          <ac:spMkLst>
            <pc:docMk/>
            <pc:sldMk cId="899536187" sldId="282"/>
            <ac:spMk id="2" creationId="{DB246EC0-3FAE-45DF-9181-9FA026237480}"/>
          </ac:spMkLst>
        </pc:spChg>
        <pc:picChg chg="add mod">
          <ac:chgData name="Saeed Rafieepour" userId="b857fd5682903434" providerId="LiveId" clId="{87189669-831F-4EDC-9643-EF744BB5D21C}" dt="2024-03-24T10:01:37.264" v="2059" actId="14100"/>
          <ac:picMkLst>
            <pc:docMk/>
            <pc:sldMk cId="899536187" sldId="282"/>
            <ac:picMk id="4" creationId="{1955DB59-5AD3-45AA-84BE-68127725B75D}"/>
          </ac:picMkLst>
        </pc:picChg>
        <pc:picChg chg="del">
          <ac:chgData name="Saeed Rafieepour" userId="b857fd5682903434" providerId="LiveId" clId="{87189669-831F-4EDC-9643-EF744BB5D21C}" dt="2024-03-24T10:00:23.771" v="2043" actId="478"/>
          <ac:picMkLst>
            <pc:docMk/>
            <pc:sldMk cId="899536187" sldId="282"/>
            <ac:picMk id="5" creationId="{53E976A1-AD60-4A87-87B2-40B6A8A484B6}"/>
          </ac:picMkLst>
        </pc:picChg>
      </pc:sldChg>
      <pc:sldChg chg="addSp delSp modSp add mod">
        <pc:chgData name="Saeed Rafieepour" userId="b857fd5682903434" providerId="LiveId" clId="{87189669-831F-4EDC-9643-EF744BB5D21C}" dt="2024-03-24T10:07:17.285" v="2185" actId="20577"/>
        <pc:sldMkLst>
          <pc:docMk/>
          <pc:sldMk cId="1739907654" sldId="283"/>
        </pc:sldMkLst>
        <pc:spChg chg="mod">
          <ac:chgData name="Saeed Rafieepour" userId="b857fd5682903434" providerId="LiveId" clId="{87189669-831F-4EDC-9643-EF744BB5D21C}" dt="2024-03-24T10:07:17.285" v="2185" actId="20577"/>
          <ac:spMkLst>
            <pc:docMk/>
            <pc:sldMk cId="1739907654" sldId="283"/>
            <ac:spMk id="2" creationId="{DB246EC0-3FAE-45DF-9181-9FA026237480}"/>
          </ac:spMkLst>
        </pc:spChg>
        <pc:picChg chg="add mod">
          <ac:chgData name="Saeed Rafieepour" userId="b857fd5682903434" providerId="LiveId" clId="{87189669-831F-4EDC-9643-EF744BB5D21C}" dt="2024-03-24T10:03:28.413" v="2077" actId="1076"/>
          <ac:picMkLst>
            <pc:docMk/>
            <pc:sldMk cId="1739907654" sldId="283"/>
            <ac:picMk id="4" creationId="{DDD66DE9-B3F0-496C-8FD6-C0416897F877}"/>
          </ac:picMkLst>
        </pc:picChg>
        <pc:picChg chg="del">
          <ac:chgData name="Saeed Rafieepour" userId="b857fd5682903434" providerId="LiveId" clId="{87189669-831F-4EDC-9643-EF744BB5D21C}" dt="2024-03-24T10:03:20.839" v="2074" actId="478"/>
          <ac:picMkLst>
            <pc:docMk/>
            <pc:sldMk cId="1739907654" sldId="283"/>
            <ac:picMk id="5" creationId="{B660A3AA-4E17-4C6D-8FF5-A198FACCC335}"/>
          </ac:picMkLst>
        </pc:picChg>
      </pc:sldChg>
      <pc:sldChg chg="addSp delSp modSp add mod">
        <pc:chgData name="Saeed Rafieepour" userId="b857fd5682903434" providerId="LiveId" clId="{87189669-831F-4EDC-9643-EF744BB5D21C}" dt="2024-03-24T10:07:03.859" v="2155"/>
        <pc:sldMkLst>
          <pc:docMk/>
          <pc:sldMk cId="1082047292" sldId="284"/>
        </pc:sldMkLst>
        <pc:spChg chg="mod">
          <ac:chgData name="Saeed Rafieepour" userId="b857fd5682903434" providerId="LiveId" clId="{87189669-831F-4EDC-9643-EF744BB5D21C}" dt="2024-03-24T10:07:03.859" v="2155"/>
          <ac:spMkLst>
            <pc:docMk/>
            <pc:sldMk cId="1082047292" sldId="284"/>
            <ac:spMk id="2" creationId="{DB246EC0-3FAE-45DF-9181-9FA026237480}"/>
          </ac:spMkLst>
        </pc:spChg>
        <pc:graphicFrameChg chg="modGraphic">
          <ac:chgData name="Saeed Rafieepour" userId="b857fd5682903434" providerId="LiveId" clId="{87189669-831F-4EDC-9643-EF744BB5D21C}" dt="2024-03-24T10:02:48.663" v="2070" actId="20577"/>
          <ac:graphicFrameMkLst>
            <pc:docMk/>
            <pc:sldMk cId="1082047292" sldId="284"/>
            <ac:graphicFrameMk id="3" creationId="{B3B83470-FAE6-4E26-9CA7-1B864BDAC638}"/>
          </ac:graphicFrameMkLst>
        </pc:graphicFrameChg>
        <pc:picChg chg="add del mod">
          <ac:chgData name="Saeed Rafieepour" userId="b857fd5682903434" providerId="LiveId" clId="{87189669-831F-4EDC-9643-EF744BB5D21C}" dt="2024-03-24T10:03:38.789" v="2078" actId="478"/>
          <ac:picMkLst>
            <pc:docMk/>
            <pc:sldMk cId="1082047292" sldId="284"/>
            <ac:picMk id="5" creationId="{2435C778-909F-43A0-A5F2-734C349F668A}"/>
          </ac:picMkLst>
        </pc:picChg>
        <pc:picChg chg="del mod">
          <ac:chgData name="Saeed Rafieepour" userId="b857fd5682903434" providerId="LiveId" clId="{87189669-831F-4EDC-9643-EF744BB5D21C}" dt="2024-03-24T10:02:39.870" v="2066" actId="478"/>
          <ac:picMkLst>
            <pc:docMk/>
            <pc:sldMk cId="1082047292" sldId="284"/>
            <ac:picMk id="6" creationId="{D49019D3-4F7F-4247-B992-78F8F04DCDCA}"/>
          </ac:picMkLst>
        </pc:picChg>
        <pc:picChg chg="add mod">
          <ac:chgData name="Saeed Rafieepour" userId="b857fd5682903434" providerId="LiveId" clId="{87189669-831F-4EDC-9643-EF744BB5D21C}" dt="2024-03-24T10:03:54.284" v="2082" actId="1076"/>
          <ac:picMkLst>
            <pc:docMk/>
            <pc:sldMk cId="1082047292" sldId="284"/>
            <ac:picMk id="7" creationId="{974A6815-3D70-4FA3-89A7-12278C653F7C}"/>
          </ac:picMkLst>
        </pc:picChg>
      </pc:sldChg>
      <pc:sldChg chg="addSp delSp modSp add mod">
        <pc:chgData name="Saeed Rafieepour" userId="b857fd5682903434" providerId="LiveId" clId="{87189669-831F-4EDC-9643-EF744BB5D21C}" dt="2024-03-24T10:06:54.999" v="2131"/>
        <pc:sldMkLst>
          <pc:docMk/>
          <pc:sldMk cId="2124114064" sldId="285"/>
        </pc:sldMkLst>
        <pc:spChg chg="mod">
          <ac:chgData name="Saeed Rafieepour" userId="b857fd5682903434" providerId="LiveId" clId="{87189669-831F-4EDC-9643-EF744BB5D21C}" dt="2024-03-24T10:06:54.999" v="2131"/>
          <ac:spMkLst>
            <pc:docMk/>
            <pc:sldMk cId="2124114064" sldId="285"/>
            <ac:spMk id="2" creationId="{DB246EC0-3FAE-45DF-9181-9FA026237480}"/>
          </ac:spMkLst>
        </pc:spChg>
        <pc:picChg chg="del">
          <ac:chgData name="Saeed Rafieepour" userId="b857fd5682903434" providerId="LiveId" clId="{87189669-831F-4EDC-9643-EF744BB5D21C}" dt="2024-03-24T10:03:57.910" v="2083" actId="478"/>
          <ac:picMkLst>
            <pc:docMk/>
            <pc:sldMk cId="2124114064" sldId="285"/>
            <ac:picMk id="4" creationId="{A688E38E-8EE3-4B8A-81B9-70F2D27E1A4C}"/>
          </ac:picMkLst>
        </pc:picChg>
        <pc:picChg chg="add mod">
          <ac:chgData name="Saeed Rafieepour" userId="b857fd5682903434" providerId="LiveId" clId="{87189669-831F-4EDC-9643-EF744BB5D21C}" dt="2024-03-24T10:04:40.961" v="2094" actId="1076"/>
          <ac:picMkLst>
            <pc:docMk/>
            <pc:sldMk cId="2124114064" sldId="285"/>
            <ac:picMk id="5" creationId="{27F603AA-679D-4E52-B969-8EEB86545D50}"/>
          </ac:picMkLst>
        </pc:picChg>
      </pc:sldChg>
      <pc:sldChg chg="addSp delSp modSp add mod">
        <pc:chgData name="Saeed Rafieepour" userId="b857fd5682903434" providerId="LiveId" clId="{87189669-831F-4EDC-9643-EF744BB5D21C}" dt="2024-03-24T10:06:37.535" v="2125" actId="20577"/>
        <pc:sldMkLst>
          <pc:docMk/>
          <pc:sldMk cId="2585923955" sldId="286"/>
        </pc:sldMkLst>
        <pc:spChg chg="mod">
          <ac:chgData name="Saeed Rafieepour" userId="b857fd5682903434" providerId="LiveId" clId="{87189669-831F-4EDC-9643-EF744BB5D21C}" dt="2024-03-24T10:06:37.535" v="2125" actId="20577"/>
          <ac:spMkLst>
            <pc:docMk/>
            <pc:sldMk cId="2585923955" sldId="286"/>
            <ac:spMk id="2" creationId="{DB246EC0-3FAE-45DF-9181-9FA026237480}"/>
          </ac:spMkLst>
        </pc:spChg>
        <pc:picChg chg="del">
          <ac:chgData name="Saeed Rafieepour" userId="b857fd5682903434" providerId="LiveId" clId="{87189669-831F-4EDC-9643-EF744BB5D21C}" dt="2024-03-24T10:04:00.960" v="2084" actId="478"/>
          <ac:picMkLst>
            <pc:docMk/>
            <pc:sldMk cId="2585923955" sldId="286"/>
            <ac:picMk id="4" creationId="{1955DB59-5AD3-45AA-84BE-68127725B75D}"/>
          </ac:picMkLst>
        </pc:picChg>
        <pc:picChg chg="add del mod">
          <ac:chgData name="Saeed Rafieepour" userId="b857fd5682903434" providerId="LiveId" clId="{87189669-831F-4EDC-9643-EF744BB5D21C}" dt="2024-03-24T10:04:32.795" v="2092" actId="21"/>
          <ac:picMkLst>
            <pc:docMk/>
            <pc:sldMk cId="2585923955" sldId="286"/>
            <ac:picMk id="5" creationId="{2132519A-B6CE-4D5A-BF9F-01F04843B652}"/>
          </ac:picMkLst>
        </pc:picChg>
        <pc:picChg chg="add mod">
          <ac:chgData name="Saeed Rafieepour" userId="b857fd5682903434" providerId="LiveId" clId="{87189669-831F-4EDC-9643-EF744BB5D21C}" dt="2024-03-24T10:04:55.979" v="2097" actId="1076"/>
          <ac:picMkLst>
            <pc:docMk/>
            <pc:sldMk cId="2585923955" sldId="286"/>
            <ac:picMk id="6" creationId="{3F331752-F546-4974-81D4-3B43097B8E37}"/>
          </ac:picMkLst>
        </pc:picChg>
      </pc:sldChg>
      <pc:sldChg chg="addSp delSp modSp new mod">
        <pc:chgData name="Saeed Rafieepour" userId="b857fd5682903434" providerId="LiveId" clId="{87189669-831F-4EDC-9643-EF744BB5D21C}" dt="2024-03-24T10:09:40.571" v="2230" actId="14100"/>
        <pc:sldMkLst>
          <pc:docMk/>
          <pc:sldMk cId="1940950654" sldId="287"/>
        </pc:sldMkLst>
        <pc:spChg chg="mod">
          <ac:chgData name="Saeed Rafieepour" userId="b857fd5682903434" providerId="LiveId" clId="{87189669-831F-4EDC-9643-EF744BB5D21C}" dt="2024-03-24T10:07:54.673" v="2221" actId="20577"/>
          <ac:spMkLst>
            <pc:docMk/>
            <pc:sldMk cId="1940950654" sldId="287"/>
            <ac:spMk id="2" creationId="{6306BF9C-C107-49FD-86AF-3D9BA7004C92}"/>
          </ac:spMkLst>
        </pc:spChg>
        <pc:spChg chg="del">
          <ac:chgData name="Saeed Rafieepour" userId="b857fd5682903434" providerId="LiveId" clId="{87189669-831F-4EDC-9643-EF744BB5D21C}" dt="2024-03-24T10:07:57.795" v="2222" actId="478"/>
          <ac:spMkLst>
            <pc:docMk/>
            <pc:sldMk cId="1940950654" sldId="287"/>
            <ac:spMk id="3" creationId="{306A89BC-6589-4CDE-B25B-3D6639B9798F}"/>
          </ac:spMkLst>
        </pc:spChg>
        <pc:picChg chg="add mod">
          <ac:chgData name="Saeed Rafieepour" userId="b857fd5682903434" providerId="LiveId" clId="{87189669-831F-4EDC-9643-EF744BB5D21C}" dt="2024-03-24T10:09:28.967" v="2228" actId="14100"/>
          <ac:picMkLst>
            <pc:docMk/>
            <pc:sldMk cId="1940950654" sldId="287"/>
            <ac:picMk id="5" creationId="{65B46B29-6FD1-4163-A446-E35006C6C8C1}"/>
          </ac:picMkLst>
        </pc:picChg>
        <pc:picChg chg="add mod">
          <ac:chgData name="Saeed Rafieepour" userId="b857fd5682903434" providerId="LiveId" clId="{87189669-831F-4EDC-9643-EF744BB5D21C}" dt="2024-03-24T10:09:40.571" v="2230" actId="14100"/>
          <ac:picMkLst>
            <pc:docMk/>
            <pc:sldMk cId="1940950654" sldId="287"/>
            <ac:picMk id="7" creationId="{2976105F-7FDF-4A28-87B8-B2243ADEF3B4}"/>
          </ac:picMkLst>
        </pc:picChg>
      </pc:sldChg>
    </pc:docChg>
  </pc:docChgLst>
  <pc:docChgLst>
    <pc:chgData name="Saeed Rafieepour" userId="b857fd5682903434" providerId="LiveId" clId="{31CC52D9-0F2E-4D62-BBCB-B9E8871EACC5}"/>
    <pc:docChg chg="undo redo custSel addSld delSld modSld">
      <pc:chgData name="Saeed Rafieepour" userId="b857fd5682903434" providerId="LiveId" clId="{31CC52D9-0F2E-4D62-BBCB-B9E8871EACC5}" dt="2024-03-23T11:15:49.813" v="1270" actId="20577"/>
      <pc:docMkLst>
        <pc:docMk/>
      </pc:docMkLst>
      <pc:sldChg chg="addSp delSp modSp mod">
        <pc:chgData name="Saeed Rafieepour" userId="b857fd5682903434" providerId="LiveId" clId="{31CC52D9-0F2E-4D62-BBCB-B9E8871EACC5}" dt="2024-03-23T10:04:25.939" v="480" actId="1076"/>
        <pc:sldMkLst>
          <pc:docMk/>
          <pc:sldMk cId="1092969319" sldId="262"/>
        </pc:sldMkLst>
        <pc:spChg chg="mod">
          <ac:chgData name="Saeed Rafieepour" userId="b857fd5682903434" providerId="LiveId" clId="{31CC52D9-0F2E-4D62-BBCB-B9E8871EACC5}" dt="2024-03-23T10:04:25.939" v="480" actId="1076"/>
          <ac:spMkLst>
            <pc:docMk/>
            <pc:sldMk cId="1092969319" sldId="262"/>
            <ac:spMk id="2" creationId="{2D1215CB-AA7D-4C89-82B8-7D10F0A0238A}"/>
          </ac:spMkLst>
        </pc:spChg>
        <pc:spChg chg="mod">
          <ac:chgData name="Saeed Rafieepour" userId="b857fd5682903434" providerId="LiveId" clId="{31CC52D9-0F2E-4D62-BBCB-B9E8871EACC5}" dt="2024-03-23T09:46:34.037" v="74" actId="1076"/>
          <ac:spMkLst>
            <pc:docMk/>
            <pc:sldMk cId="1092969319" sldId="262"/>
            <ac:spMk id="3" creationId="{765D99CE-290D-43EF-B032-FF40C2408CC9}"/>
          </ac:spMkLst>
        </pc:spChg>
        <pc:spChg chg="add del mod">
          <ac:chgData name="Saeed Rafieepour" userId="b857fd5682903434" providerId="LiveId" clId="{31CC52D9-0F2E-4D62-BBCB-B9E8871EACC5}" dt="2024-03-23T09:45:41.741" v="60" actId="478"/>
          <ac:spMkLst>
            <pc:docMk/>
            <pc:sldMk cId="1092969319" sldId="262"/>
            <ac:spMk id="6" creationId="{CEAAA0A1-DBFD-4158-9F9D-F61AE80034E7}"/>
          </ac:spMkLst>
        </pc:spChg>
        <pc:spChg chg="add del">
          <ac:chgData name="Saeed Rafieepour" userId="b857fd5682903434" providerId="LiveId" clId="{31CC52D9-0F2E-4D62-BBCB-B9E8871EACC5}" dt="2024-03-23T09:52:16.659" v="114" actId="478"/>
          <ac:spMkLst>
            <pc:docMk/>
            <pc:sldMk cId="1092969319" sldId="262"/>
            <ac:spMk id="10" creationId="{C7687536-8A16-429C-BD15-541EEB910030}"/>
          </ac:spMkLst>
        </pc:spChg>
        <pc:spChg chg="add del">
          <ac:chgData name="Saeed Rafieepour" userId="b857fd5682903434" providerId="LiveId" clId="{31CC52D9-0F2E-4D62-BBCB-B9E8871EACC5}" dt="2024-03-23T09:52:38.935" v="116" actId="478"/>
          <ac:spMkLst>
            <pc:docMk/>
            <pc:sldMk cId="1092969319" sldId="262"/>
            <ac:spMk id="11" creationId="{7AC4F00F-716D-4285-AE8B-2875E87DED41}"/>
          </ac:spMkLst>
        </pc:spChg>
        <pc:spChg chg="add mod">
          <ac:chgData name="Saeed Rafieepour" userId="b857fd5682903434" providerId="LiveId" clId="{31CC52D9-0F2E-4D62-BBCB-B9E8871EACC5}" dt="2024-03-23T10:04:15.601" v="478" actId="1076"/>
          <ac:spMkLst>
            <pc:docMk/>
            <pc:sldMk cId="1092969319" sldId="262"/>
            <ac:spMk id="18" creationId="{C6297FB7-9404-4557-8633-21DF50EC0E23}"/>
          </ac:spMkLst>
        </pc:spChg>
        <pc:spChg chg="add mod">
          <ac:chgData name="Saeed Rafieepour" userId="b857fd5682903434" providerId="LiveId" clId="{31CC52D9-0F2E-4D62-BBCB-B9E8871EACC5}" dt="2024-03-23T09:55:01.081" v="150" actId="20577"/>
          <ac:spMkLst>
            <pc:docMk/>
            <pc:sldMk cId="1092969319" sldId="262"/>
            <ac:spMk id="19" creationId="{905047B6-E411-43DD-BBFD-992812E91947}"/>
          </ac:spMkLst>
        </pc:spChg>
        <pc:spChg chg="add mod">
          <ac:chgData name="Saeed Rafieepour" userId="b857fd5682903434" providerId="LiveId" clId="{31CC52D9-0F2E-4D62-BBCB-B9E8871EACC5}" dt="2024-03-23T10:04:07.754" v="477" actId="20577"/>
          <ac:spMkLst>
            <pc:docMk/>
            <pc:sldMk cId="1092969319" sldId="262"/>
            <ac:spMk id="23" creationId="{837C7DCC-002B-4258-9F9B-DE62788E3F4D}"/>
          </ac:spMkLst>
        </pc:spChg>
        <pc:graphicFrameChg chg="add mod modGraphic">
          <ac:chgData name="Saeed Rafieepour" userId="b857fd5682903434" providerId="LiveId" clId="{31CC52D9-0F2E-4D62-BBCB-B9E8871EACC5}" dt="2024-03-23T09:53:45.614" v="128" actId="1076"/>
          <ac:graphicFrameMkLst>
            <pc:docMk/>
            <pc:sldMk cId="1092969319" sldId="262"/>
            <ac:graphicFrameMk id="5" creationId="{F4F130CC-15C2-440D-860D-A575859FB703}"/>
          </ac:graphicFrameMkLst>
        </pc:graphicFrameChg>
        <pc:picChg chg="add mod">
          <ac:chgData name="Saeed Rafieepour" userId="b857fd5682903434" providerId="LiveId" clId="{31CC52D9-0F2E-4D62-BBCB-B9E8871EACC5}" dt="2024-03-23T09:55:58.702" v="194" actId="1076"/>
          <ac:picMkLst>
            <pc:docMk/>
            <pc:sldMk cId="1092969319" sldId="262"/>
            <ac:picMk id="1026" creationId="{09244F1F-7627-4F8F-82BC-ABEB7CCB1AD6}"/>
          </ac:picMkLst>
        </pc:picChg>
        <pc:picChg chg="add mod">
          <ac:chgData name="Saeed Rafieepour" userId="b857fd5682903434" providerId="LiveId" clId="{31CC52D9-0F2E-4D62-BBCB-B9E8871EACC5}" dt="2024-03-23T09:50:54.050" v="109" actId="1076"/>
          <ac:picMkLst>
            <pc:docMk/>
            <pc:sldMk cId="1092969319" sldId="262"/>
            <ac:picMk id="1028" creationId="{885CD8F5-4856-41E3-89AD-3544BC30820B}"/>
          </ac:picMkLst>
        </pc:picChg>
        <pc:cxnChg chg="add del mod">
          <ac:chgData name="Saeed Rafieepour" userId="b857fd5682903434" providerId="LiveId" clId="{31CC52D9-0F2E-4D62-BBCB-B9E8871EACC5}" dt="2024-03-23T09:51:45.865" v="112" actId="478"/>
          <ac:cxnSpMkLst>
            <pc:docMk/>
            <pc:sldMk cId="1092969319" sldId="262"/>
            <ac:cxnSpMk id="8" creationId="{6D05B784-DE5F-4073-85F4-22C681089A52}"/>
          </ac:cxnSpMkLst>
        </pc:cxnChg>
        <pc:cxnChg chg="add mod">
          <ac:chgData name="Saeed Rafieepour" userId="b857fd5682903434" providerId="LiveId" clId="{31CC52D9-0F2E-4D62-BBCB-B9E8871EACC5}" dt="2024-03-23T09:56:21.191" v="199" actId="14100"/>
          <ac:cxnSpMkLst>
            <pc:docMk/>
            <pc:sldMk cId="1092969319" sldId="262"/>
            <ac:cxnSpMk id="13" creationId="{10BF6B41-2E7F-4774-AA87-97430B0BC69E}"/>
          </ac:cxnSpMkLst>
        </pc:cxnChg>
      </pc:sldChg>
      <pc:sldChg chg="delSp modSp add del mod">
        <pc:chgData name="Saeed Rafieepour" userId="b857fd5682903434" providerId="LiveId" clId="{31CC52D9-0F2E-4D62-BBCB-B9E8871EACC5}" dt="2024-03-23T10:05:42.260" v="490" actId="47"/>
        <pc:sldMkLst>
          <pc:docMk/>
          <pc:sldMk cId="904979306" sldId="263"/>
        </pc:sldMkLst>
        <pc:spChg chg="mod">
          <ac:chgData name="Saeed Rafieepour" userId="b857fd5682903434" providerId="LiveId" clId="{31CC52D9-0F2E-4D62-BBCB-B9E8871EACC5}" dt="2024-03-23T10:05:31.520" v="489" actId="20577"/>
          <ac:spMkLst>
            <pc:docMk/>
            <pc:sldMk cId="904979306" sldId="263"/>
            <ac:spMk id="2" creationId="{2D1215CB-AA7D-4C89-82B8-7D10F0A0238A}"/>
          </ac:spMkLst>
        </pc:spChg>
        <pc:spChg chg="del">
          <ac:chgData name="Saeed Rafieepour" userId="b857fd5682903434" providerId="LiveId" clId="{31CC52D9-0F2E-4D62-BBCB-B9E8871EACC5}" dt="2024-03-23T10:04:51.899" v="483" actId="478"/>
          <ac:spMkLst>
            <pc:docMk/>
            <pc:sldMk cId="904979306" sldId="263"/>
            <ac:spMk id="18" creationId="{C6297FB7-9404-4557-8633-21DF50EC0E23}"/>
          </ac:spMkLst>
        </pc:spChg>
        <pc:spChg chg="del">
          <ac:chgData name="Saeed Rafieepour" userId="b857fd5682903434" providerId="LiveId" clId="{31CC52D9-0F2E-4D62-BBCB-B9E8871EACC5}" dt="2024-03-23T10:05:08.606" v="487" actId="478"/>
          <ac:spMkLst>
            <pc:docMk/>
            <pc:sldMk cId="904979306" sldId="263"/>
            <ac:spMk id="19" creationId="{905047B6-E411-43DD-BBFD-992812E91947}"/>
          </ac:spMkLst>
        </pc:spChg>
        <pc:spChg chg="del">
          <ac:chgData name="Saeed Rafieepour" userId="b857fd5682903434" providerId="LiveId" clId="{31CC52D9-0F2E-4D62-BBCB-B9E8871EACC5}" dt="2024-03-23T10:05:05.038" v="485" actId="478"/>
          <ac:spMkLst>
            <pc:docMk/>
            <pc:sldMk cId="904979306" sldId="263"/>
            <ac:spMk id="23" creationId="{837C7DCC-002B-4258-9F9B-DE62788E3F4D}"/>
          </ac:spMkLst>
        </pc:spChg>
        <pc:graphicFrameChg chg="del">
          <ac:chgData name="Saeed Rafieepour" userId="b857fd5682903434" providerId="LiveId" clId="{31CC52D9-0F2E-4D62-BBCB-B9E8871EACC5}" dt="2024-03-23T10:05:02.289" v="484" actId="478"/>
          <ac:graphicFrameMkLst>
            <pc:docMk/>
            <pc:sldMk cId="904979306" sldId="263"/>
            <ac:graphicFrameMk id="5" creationId="{F4F130CC-15C2-440D-860D-A575859FB703}"/>
          </ac:graphicFrameMkLst>
        </pc:graphicFrameChg>
        <pc:picChg chg="del">
          <ac:chgData name="Saeed Rafieepour" userId="b857fd5682903434" providerId="LiveId" clId="{31CC52D9-0F2E-4D62-BBCB-B9E8871EACC5}" dt="2024-03-23T10:04:50.724" v="482" actId="478"/>
          <ac:picMkLst>
            <pc:docMk/>
            <pc:sldMk cId="904979306" sldId="263"/>
            <ac:picMk id="1026" creationId="{09244F1F-7627-4F8F-82BC-ABEB7CCB1AD6}"/>
          </ac:picMkLst>
        </pc:picChg>
        <pc:picChg chg="del">
          <ac:chgData name="Saeed Rafieepour" userId="b857fd5682903434" providerId="LiveId" clId="{31CC52D9-0F2E-4D62-BBCB-B9E8871EACC5}" dt="2024-03-23T10:05:14.320" v="488" actId="478"/>
          <ac:picMkLst>
            <pc:docMk/>
            <pc:sldMk cId="904979306" sldId="263"/>
            <ac:picMk id="1028" creationId="{885CD8F5-4856-41E3-89AD-3544BC30820B}"/>
          </ac:picMkLst>
        </pc:picChg>
        <pc:cxnChg chg="del">
          <ac:chgData name="Saeed Rafieepour" userId="b857fd5682903434" providerId="LiveId" clId="{31CC52D9-0F2E-4D62-BBCB-B9E8871EACC5}" dt="2024-03-23T10:05:06.435" v="486" actId="478"/>
          <ac:cxnSpMkLst>
            <pc:docMk/>
            <pc:sldMk cId="904979306" sldId="263"/>
            <ac:cxnSpMk id="13" creationId="{10BF6B41-2E7F-4774-AA87-97430B0BC69E}"/>
          </ac:cxnSpMkLst>
        </pc:cxnChg>
      </pc:sldChg>
      <pc:sldChg chg="addSp modSp new mod">
        <pc:chgData name="Saeed Rafieepour" userId="b857fd5682903434" providerId="LiveId" clId="{31CC52D9-0F2E-4D62-BBCB-B9E8871EACC5}" dt="2024-03-23T10:22:29.498" v="586" actId="403"/>
        <pc:sldMkLst>
          <pc:docMk/>
          <pc:sldMk cId="1266058619" sldId="263"/>
        </pc:sldMkLst>
        <pc:spChg chg="mod">
          <ac:chgData name="Saeed Rafieepour" userId="b857fd5682903434" providerId="LiveId" clId="{31CC52D9-0F2E-4D62-BBCB-B9E8871EACC5}" dt="2024-03-23T10:15:46.051" v="499" actId="108"/>
          <ac:spMkLst>
            <pc:docMk/>
            <pc:sldMk cId="1266058619" sldId="263"/>
            <ac:spMk id="2" creationId="{DB246EC0-3FAE-45DF-9181-9FA026237480}"/>
          </ac:spMkLst>
        </pc:spChg>
        <pc:spChg chg="mod">
          <ac:chgData name="Saeed Rafieepour" userId="b857fd5682903434" providerId="LiveId" clId="{31CC52D9-0F2E-4D62-BBCB-B9E8871EACC5}" dt="2024-03-23T10:22:29.498" v="586" actId="403"/>
          <ac:spMkLst>
            <pc:docMk/>
            <pc:sldMk cId="1266058619" sldId="263"/>
            <ac:spMk id="3" creationId="{54592283-06C0-4919-8AB3-947883965792}"/>
          </ac:spMkLst>
        </pc:spChg>
        <pc:picChg chg="add mod">
          <ac:chgData name="Saeed Rafieepour" userId="b857fd5682903434" providerId="LiveId" clId="{31CC52D9-0F2E-4D62-BBCB-B9E8871EACC5}" dt="2024-03-23T10:22:02.074" v="580" actId="1076"/>
          <ac:picMkLst>
            <pc:docMk/>
            <pc:sldMk cId="1266058619" sldId="263"/>
            <ac:picMk id="5" creationId="{AD7CA6A6-31C0-4C05-ADD9-D033229FAE1A}"/>
          </ac:picMkLst>
        </pc:picChg>
      </pc:sldChg>
      <pc:sldChg chg="addSp modSp add mod">
        <pc:chgData name="Saeed Rafieepour" userId="b857fd5682903434" providerId="LiveId" clId="{31CC52D9-0F2E-4D62-BBCB-B9E8871EACC5}" dt="2024-03-23T10:39:50.975" v="724" actId="207"/>
        <pc:sldMkLst>
          <pc:docMk/>
          <pc:sldMk cId="2506241712" sldId="264"/>
        </pc:sldMkLst>
        <pc:spChg chg="mod">
          <ac:chgData name="Saeed Rafieepour" userId="b857fd5682903434" providerId="LiveId" clId="{31CC52D9-0F2E-4D62-BBCB-B9E8871EACC5}" dt="2024-03-23T10:23:11.139" v="587"/>
          <ac:spMkLst>
            <pc:docMk/>
            <pc:sldMk cId="2506241712" sldId="264"/>
            <ac:spMk id="2" creationId="{DB246EC0-3FAE-45DF-9181-9FA026237480}"/>
          </ac:spMkLst>
        </pc:spChg>
        <pc:spChg chg="mod">
          <ac:chgData name="Saeed Rafieepour" userId="b857fd5682903434" providerId="LiveId" clId="{31CC52D9-0F2E-4D62-BBCB-B9E8871EACC5}" dt="2024-03-23T10:38:51.281" v="700" actId="20577"/>
          <ac:spMkLst>
            <pc:docMk/>
            <pc:sldMk cId="2506241712" sldId="264"/>
            <ac:spMk id="3" creationId="{54592283-06C0-4919-8AB3-947883965792}"/>
          </ac:spMkLst>
        </pc:spChg>
        <pc:spChg chg="add mod">
          <ac:chgData name="Saeed Rafieepour" userId="b857fd5682903434" providerId="LiveId" clId="{31CC52D9-0F2E-4D62-BBCB-B9E8871EACC5}" dt="2024-03-23T10:39:50.975" v="724" actId="207"/>
          <ac:spMkLst>
            <pc:docMk/>
            <pc:sldMk cId="2506241712" sldId="264"/>
            <ac:spMk id="5" creationId="{44E0CEC5-AF11-4836-BA4A-BDE5352A2B0B}"/>
          </ac:spMkLst>
        </pc:spChg>
        <pc:picChg chg="add mod">
          <ac:chgData name="Saeed Rafieepour" userId="b857fd5682903434" providerId="LiveId" clId="{31CC52D9-0F2E-4D62-BBCB-B9E8871EACC5}" dt="2024-03-23T10:25:41.786" v="590" actId="1076"/>
          <ac:picMkLst>
            <pc:docMk/>
            <pc:sldMk cId="2506241712" sldId="264"/>
            <ac:picMk id="4" creationId="{C3588814-2980-4D22-9D5E-5D05EB2F4894}"/>
          </ac:picMkLst>
        </pc:picChg>
      </pc:sldChg>
      <pc:sldChg chg="modSp add mod">
        <pc:chgData name="Saeed Rafieepour" userId="b857fd5682903434" providerId="LiveId" clId="{31CC52D9-0F2E-4D62-BBCB-B9E8871EACC5}" dt="2024-03-23T10:56:06.765" v="955" actId="114"/>
        <pc:sldMkLst>
          <pc:docMk/>
          <pc:sldMk cId="80862386" sldId="265"/>
        </pc:sldMkLst>
        <pc:spChg chg="mod">
          <ac:chgData name="Saeed Rafieepour" userId="b857fd5682903434" providerId="LiveId" clId="{31CC52D9-0F2E-4D62-BBCB-B9E8871EACC5}" dt="2024-03-23T10:40:29.590" v="793" actId="20577"/>
          <ac:spMkLst>
            <pc:docMk/>
            <pc:sldMk cId="80862386" sldId="265"/>
            <ac:spMk id="2" creationId="{DB246EC0-3FAE-45DF-9181-9FA026237480}"/>
          </ac:spMkLst>
        </pc:spChg>
        <pc:spChg chg="mod">
          <ac:chgData name="Saeed Rafieepour" userId="b857fd5682903434" providerId="LiveId" clId="{31CC52D9-0F2E-4D62-BBCB-B9E8871EACC5}" dt="2024-03-23T10:56:06.765" v="955" actId="114"/>
          <ac:spMkLst>
            <pc:docMk/>
            <pc:sldMk cId="80862386" sldId="265"/>
            <ac:spMk id="3" creationId="{54592283-06C0-4919-8AB3-947883965792}"/>
          </ac:spMkLst>
        </pc:spChg>
      </pc:sldChg>
      <pc:sldChg chg="addSp delSp modSp add mod">
        <pc:chgData name="Saeed Rafieepour" userId="b857fd5682903434" providerId="LiveId" clId="{31CC52D9-0F2E-4D62-BBCB-B9E8871EACC5}" dt="2024-03-23T10:58:43.410" v="963" actId="1076"/>
        <pc:sldMkLst>
          <pc:docMk/>
          <pc:sldMk cId="1507890419" sldId="266"/>
        </pc:sldMkLst>
        <pc:spChg chg="mod">
          <ac:chgData name="Saeed Rafieepour" userId="b857fd5682903434" providerId="LiveId" clId="{31CC52D9-0F2E-4D62-BBCB-B9E8871EACC5}" dt="2024-03-23T10:45:00.727" v="796"/>
          <ac:spMkLst>
            <pc:docMk/>
            <pc:sldMk cId="1507890419" sldId="266"/>
            <ac:spMk id="2" creationId="{DB246EC0-3FAE-45DF-9181-9FA026237480}"/>
          </ac:spMkLst>
        </pc:spChg>
        <pc:spChg chg="del">
          <ac:chgData name="Saeed Rafieepour" userId="b857fd5682903434" providerId="LiveId" clId="{31CC52D9-0F2E-4D62-BBCB-B9E8871EACC5}" dt="2024-03-23T10:45:15.566" v="797" actId="478"/>
          <ac:spMkLst>
            <pc:docMk/>
            <pc:sldMk cId="1507890419" sldId="266"/>
            <ac:spMk id="3" creationId="{54592283-06C0-4919-8AB3-947883965792}"/>
          </ac:spMkLst>
        </pc:spChg>
        <pc:picChg chg="add mod">
          <ac:chgData name="Saeed Rafieepour" userId="b857fd5682903434" providerId="LiveId" clId="{31CC52D9-0F2E-4D62-BBCB-B9E8871EACC5}" dt="2024-03-23T10:58:43.410" v="963" actId="1076"/>
          <ac:picMkLst>
            <pc:docMk/>
            <pc:sldMk cId="1507890419" sldId="266"/>
            <ac:picMk id="4" creationId="{4ED769D5-5C00-43E0-82F8-355B9303E1C3}"/>
          </ac:picMkLst>
        </pc:picChg>
      </pc:sldChg>
      <pc:sldChg chg="addSp delSp modSp add mod">
        <pc:chgData name="Saeed Rafieepour" userId="b857fd5682903434" providerId="LiveId" clId="{31CC52D9-0F2E-4D62-BBCB-B9E8871EACC5}" dt="2024-03-23T11:00:30.369" v="991" actId="14100"/>
        <pc:sldMkLst>
          <pc:docMk/>
          <pc:sldMk cId="1968845234" sldId="267"/>
        </pc:sldMkLst>
        <pc:spChg chg="mod">
          <ac:chgData name="Saeed Rafieepour" userId="b857fd5682903434" providerId="LiveId" clId="{31CC52D9-0F2E-4D62-BBCB-B9E8871EACC5}" dt="2024-03-23T10:59:45.150" v="978"/>
          <ac:spMkLst>
            <pc:docMk/>
            <pc:sldMk cId="1968845234" sldId="267"/>
            <ac:spMk id="2" creationId="{DB246EC0-3FAE-45DF-9181-9FA026237480}"/>
          </ac:spMkLst>
        </pc:spChg>
        <pc:spChg chg="del mod">
          <ac:chgData name="Saeed Rafieepour" userId="b857fd5682903434" providerId="LiveId" clId="{31CC52D9-0F2E-4D62-BBCB-B9E8871EACC5}" dt="2024-03-23T11:00:25.729" v="989" actId="478"/>
          <ac:spMkLst>
            <pc:docMk/>
            <pc:sldMk cId="1968845234" sldId="267"/>
            <ac:spMk id="3" creationId="{54592283-06C0-4919-8AB3-947883965792}"/>
          </ac:spMkLst>
        </pc:spChg>
        <pc:spChg chg="add del mod">
          <ac:chgData name="Saeed Rafieepour" userId="b857fd5682903434" providerId="LiveId" clId="{31CC52D9-0F2E-4D62-BBCB-B9E8871EACC5}" dt="2024-03-23T10:59:25.043" v="972"/>
          <ac:spMkLst>
            <pc:docMk/>
            <pc:sldMk cId="1968845234" sldId="267"/>
            <ac:spMk id="4" creationId="{69DBA517-D414-43C5-B9A9-FB3DE2BBD08B}"/>
          </ac:spMkLst>
        </pc:spChg>
        <pc:spChg chg="add del mod">
          <ac:chgData name="Saeed Rafieepour" userId="b857fd5682903434" providerId="LiveId" clId="{31CC52D9-0F2E-4D62-BBCB-B9E8871EACC5}" dt="2024-03-23T10:59:25.043" v="972"/>
          <ac:spMkLst>
            <pc:docMk/>
            <pc:sldMk cId="1968845234" sldId="267"/>
            <ac:spMk id="5" creationId="{984C643B-DDE6-4D28-9C26-55E2D78CCA1F}"/>
          </ac:spMkLst>
        </pc:spChg>
        <pc:picChg chg="add mod">
          <ac:chgData name="Saeed Rafieepour" userId="b857fd5682903434" providerId="LiveId" clId="{31CC52D9-0F2E-4D62-BBCB-B9E8871EACC5}" dt="2024-03-23T11:00:30.369" v="991" actId="14100"/>
          <ac:picMkLst>
            <pc:docMk/>
            <pc:sldMk cId="1968845234" sldId="267"/>
            <ac:picMk id="7" creationId="{6EBAA5AE-46EF-4E00-A402-D05DE041D77C}"/>
          </ac:picMkLst>
        </pc:picChg>
        <pc:picChg chg="add del mod">
          <ac:chgData name="Saeed Rafieepour" userId="b857fd5682903434" providerId="LiveId" clId="{31CC52D9-0F2E-4D62-BBCB-B9E8871EACC5}" dt="2024-03-23T10:59:25.043" v="972"/>
          <ac:picMkLst>
            <pc:docMk/>
            <pc:sldMk cId="1968845234" sldId="267"/>
            <ac:picMk id="2049" creationId="{0B586ED9-AA6D-4CCF-A730-CB8F7C5D0EFD}"/>
          </ac:picMkLst>
        </pc:picChg>
      </pc:sldChg>
      <pc:sldChg chg="addSp delSp modSp add mod">
        <pc:chgData name="Saeed Rafieepour" userId="b857fd5682903434" providerId="LiveId" clId="{31CC52D9-0F2E-4D62-BBCB-B9E8871EACC5}" dt="2024-03-23T11:01:24.432" v="1003" actId="14100"/>
        <pc:sldMkLst>
          <pc:docMk/>
          <pc:sldMk cId="22257133" sldId="268"/>
        </pc:sldMkLst>
        <pc:spChg chg="mod">
          <ac:chgData name="Saeed Rafieepour" userId="b857fd5682903434" providerId="LiveId" clId="{31CC52D9-0F2E-4D62-BBCB-B9E8871EACC5}" dt="2024-03-23T11:00:49.708" v="996"/>
          <ac:spMkLst>
            <pc:docMk/>
            <pc:sldMk cId="22257133" sldId="268"/>
            <ac:spMk id="2" creationId="{DB246EC0-3FAE-45DF-9181-9FA026237480}"/>
          </ac:spMkLst>
        </pc:spChg>
        <pc:spChg chg="del">
          <ac:chgData name="Saeed Rafieepour" userId="b857fd5682903434" providerId="LiveId" clId="{31CC52D9-0F2E-4D62-BBCB-B9E8871EACC5}" dt="2024-03-23T11:00:53.304" v="997" actId="478"/>
          <ac:spMkLst>
            <pc:docMk/>
            <pc:sldMk cId="22257133" sldId="268"/>
            <ac:spMk id="3" creationId="{54592283-06C0-4919-8AB3-947883965792}"/>
          </ac:spMkLst>
        </pc:spChg>
        <pc:picChg chg="add mod">
          <ac:chgData name="Saeed Rafieepour" userId="b857fd5682903434" providerId="LiveId" clId="{31CC52D9-0F2E-4D62-BBCB-B9E8871EACC5}" dt="2024-03-23T11:01:24.432" v="1003" actId="14100"/>
          <ac:picMkLst>
            <pc:docMk/>
            <pc:sldMk cId="22257133" sldId="268"/>
            <ac:picMk id="4" creationId="{47A1F229-372F-43AC-94F1-8881A7378CE0}"/>
          </ac:picMkLst>
        </pc:picChg>
      </pc:sldChg>
      <pc:sldChg chg="addSp delSp modSp add mod">
        <pc:chgData name="Saeed Rafieepour" userId="b857fd5682903434" providerId="LiveId" clId="{31CC52D9-0F2E-4D62-BBCB-B9E8871EACC5}" dt="2024-03-23T10:58:40.256" v="962" actId="1076"/>
        <pc:sldMkLst>
          <pc:docMk/>
          <pc:sldMk cId="3010791774" sldId="269"/>
        </pc:sldMkLst>
        <pc:picChg chg="del">
          <ac:chgData name="Saeed Rafieepour" userId="b857fd5682903434" providerId="LiveId" clId="{31CC52D9-0F2E-4D62-BBCB-B9E8871EACC5}" dt="2024-03-23T10:58:25.725" v="957" actId="478"/>
          <ac:picMkLst>
            <pc:docMk/>
            <pc:sldMk cId="3010791774" sldId="269"/>
            <ac:picMk id="4" creationId="{4ED769D5-5C00-43E0-82F8-355B9303E1C3}"/>
          </ac:picMkLst>
        </pc:picChg>
        <pc:picChg chg="add mod">
          <ac:chgData name="Saeed Rafieepour" userId="b857fd5682903434" providerId="LiveId" clId="{31CC52D9-0F2E-4D62-BBCB-B9E8871EACC5}" dt="2024-03-23T10:58:40.256" v="962" actId="1076"/>
          <ac:picMkLst>
            <pc:docMk/>
            <pc:sldMk cId="3010791774" sldId="269"/>
            <ac:picMk id="5" creationId="{EDADFF02-1560-41A8-8147-42FE0490BC71}"/>
          </ac:picMkLst>
        </pc:picChg>
      </pc:sldChg>
      <pc:sldChg chg="addSp delSp modSp add mod">
        <pc:chgData name="Saeed Rafieepour" userId="b857fd5682903434" providerId="LiveId" clId="{31CC52D9-0F2E-4D62-BBCB-B9E8871EACC5}" dt="2024-03-23T11:03:31.128" v="1010" actId="1076"/>
        <pc:sldMkLst>
          <pc:docMk/>
          <pc:sldMk cId="600910254" sldId="270"/>
        </pc:sldMkLst>
        <pc:spChg chg="mod">
          <ac:chgData name="Saeed Rafieepour" userId="b857fd5682903434" providerId="LiveId" clId="{31CC52D9-0F2E-4D62-BBCB-B9E8871EACC5}" dt="2024-03-23T11:03:10.244" v="1004"/>
          <ac:spMkLst>
            <pc:docMk/>
            <pc:sldMk cId="600910254" sldId="270"/>
            <ac:spMk id="2" creationId="{DB246EC0-3FAE-45DF-9181-9FA026237480}"/>
          </ac:spMkLst>
        </pc:spChg>
        <pc:spChg chg="del">
          <ac:chgData name="Saeed Rafieepour" userId="b857fd5682903434" providerId="LiveId" clId="{31CC52D9-0F2E-4D62-BBCB-B9E8871EACC5}" dt="2024-03-23T11:03:18.907" v="1005" actId="478"/>
          <ac:spMkLst>
            <pc:docMk/>
            <pc:sldMk cId="600910254" sldId="270"/>
            <ac:spMk id="3" creationId="{54592283-06C0-4919-8AB3-947883965792}"/>
          </ac:spMkLst>
        </pc:spChg>
        <pc:picChg chg="add mod">
          <ac:chgData name="Saeed Rafieepour" userId="b857fd5682903434" providerId="LiveId" clId="{31CC52D9-0F2E-4D62-BBCB-B9E8871EACC5}" dt="2024-03-23T11:03:31.128" v="1010" actId="1076"/>
          <ac:picMkLst>
            <pc:docMk/>
            <pc:sldMk cId="600910254" sldId="270"/>
            <ac:picMk id="4" creationId="{EABFDF5E-556C-47F5-A5FE-FF45B8E22C69}"/>
          </ac:picMkLst>
        </pc:picChg>
      </pc:sldChg>
      <pc:sldChg chg="addSp delSp modSp add mod">
        <pc:chgData name="Saeed Rafieepour" userId="b857fd5682903434" providerId="LiveId" clId="{31CC52D9-0F2E-4D62-BBCB-B9E8871EACC5}" dt="2024-03-23T11:04:12.883" v="1019" actId="1076"/>
        <pc:sldMkLst>
          <pc:docMk/>
          <pc:sldMk cId="1939808538" sldId="271"/>
        </pc:sldMkLst>
        <pc:spChg chg="mod">
          <ac:chgData name="Saeed Rafieepour" userId="b857fd5682903434" providerId="LiveId" clId="{31CC52D9-0F2E-4D62-BBCB-B9E8871EACC5}" dt="2024-03-23T11:03:51.277" v="1015"/>
          <ac:spMkLst>
            <pc:docMk/>
            <pc:sldMk cId="1939808538" sldId="271"/>
            <ac:spMk id="2" creationId="{DB246EC0-3FAE-45DF-9181-9FA026237480}"/>
          </ac:spMkLst>
        </pc:spChg>
        <pc:spChg chg="del">
          <ac:chgData name="Saeed Rafieepour" userId="b857fd5682903434" providerId="LiveId" clId="{31CC52D9-0F2E-4D62-BBCB-B9E8871EACC5}" dt="2024-03-23T11:03:55.606" v="1016" actId="478"/>
          <ac:spMkLst>
            <pc:docMk/>
            <pc:sldMk cId="1939808538" sldId="271"/>
            <ac:spMk id="3" creationId="{54592283-06C0-4919-8AB3-947883965792}"/>
          </ac:spMkLst>
        </pc:spChg>
        <pc:picChg chg="add mod">
          <ac:chgData name="Saeed Rafieepour" userId="b857fd5682903434" providerId="LiveId" clId="{31CC52D9-0F2E-4D62-BBCB-B9E8871EACC5}" dt="2024-03-23T11:04:12.883" v="1019" actId="1076"/>
          <ac:picMkLst>
            <pc:docMk/>
            <pc:sldMk cId="1939808538" sldId="271"/>
            <ac:picMk id="4" creationId="{6D032ABD-5C37-4B71-B0E8-22BF83592352}"/>
          </ac:picMkLst>
        </pc:picChg>
      </pc:sldChg>
      <pc:sldChg chg="addSp modSp add mod">
        <pc:chgData name="Saeed Rafieepour" userId="b857fd5682903434" providerId="LiveId" clId="{31CC52D9-0F2E-4D62-BBCB-B9E8871EACC5}" dt="2024-03-23T11:10:04.199" v="1125" actId="1076"/>
        <pc:sldMkLst>
          <pc:docMk/>
          <pc:sldMk cId="3414558697" sldId="272"/>
        </pc:sldMkLst>
        <pc:spChg chg="mod">
          <ac:chgData name="Saeed Rafieepour" userId="b857fd5682903434" providerId="LiveId" clId="{31CC52D9-0F2E-4D62-BBCB-B9E8871EACC5}" dt="2024-03-23T11:04:39.691" v="1024"/>
          <ac:spMkLst>
            <pc:docMk/>
            <pc:sldMk cId="3414558697" sldId="272"/>
            <ac:spMk id="2" creationId="{DB246EC0-3FAE-45DF-9181-9FA026237480}"/>
          </ac:spMkLst>
        </pc:spChg>
        <pc:spChg chg="mod">
          <ac:chgData name="Saeed Rafieepour" userId="b857fd5682903434" providerId="LiveId" clId="{31CC52D9-0F2E-4D62-BBCB-B9E8871EACC5}" dt="2024-03-23T11:09:34.555" v="1111" actId="20577"/>
          <ac:spMkLst>
            <pc:docMk/>
            <pc:sldMk cId="3414558697" sldId="272"/>
            <ac:spMk id="3" creationId="{54592283-06C0-4919-8AB3-947883965792}"/>
          </ac:spMkLst>
        </pc:spChg>
        <pc:graphicFrameChg chg="add mod modGraphic">
          <ac:chgData name="Saeed Rafieepour" userId="b857fd5682903434" providerId="LiveId" clId="{31CC52D9-0F2E-4D62-BBCB-B9E8871EACC5}" dt="2024-03-23T11:10:04.199" v="1125" actId="1076"/>
          <ac:graphicFrameMkLst>
            <pc:docMk/>
            <pc:sldMk cId="3414558697" sldId="272"/>
            <ac:graphicFrameMk id="4" creationId="{474EB345-4604-49B2-AD97-C349030AA7F1}"/>
          </ac:graphicFrameMkLst>
        </pc:graphicFrameChg>
      </pc:sldChg>
      <pc:sldChg chg="addSp delSp modSp new mod">
        <pc:chgData name="Saeed Rafieepour" userId="b857fd5682903434" providerId="LiveId" clId="{31CC52D9-0F2E-4D62-BBCB-B9E8871EACC5}" dt="2024-03-23T11:11:00.337" v="1155" actId="1076"/>
        <pc:sldMkLst>
          <pc:docMk/>
          <pc:sldMk cId="39786397" sldId="273"/>
        </pc:sldMkLst>
        <pc:spChg chg="mod">
          <ac:chgData name="Saeed Rafieepour" userId="b857fd5682903434" providerId="LiveId" clId="{31CC52D9-0F2E-4D62-BBCB-B9E8871EACC5}" dt="2024-03-23T11:10:48.650" v="1151" actId="20577"/>
          <ac:spMkLst>
            <pc:docMk/>
            <pc:sldMk cId="39786397" sldId="273"/>
            <ac:spMk id="2" creationId="{7FFF3C8B-0BD6-4B64-9F37-0AADD045A572}"/>
          </ac:spMkLst>
        </pc:spChg>
        <pc:spChg chg="del">
          <ac:chgData name="Saeed Rafieepour" userId="b857fd5682903434" providerId="LiveId" clId="{31CC52D9-0F2E-4D62-BBCB-B9E8871EACC5}" dt="2024-03-23T11:10:38.971" v="1126" actId="478"/>
          <ac:spMkLst>
            <pc:docMk/>
            <pc:sldMk cId="39786397" sldId="273"/>
            <ac:spMk id="3" creationId="{A694836A-0702-44AB-8589-B2DD17A99B16}"/>
          </ac:spMkLst>
        </pc:spChg>
        <pc:picChg chg="add mod">
          <ac:chgData name="Saeed Rafieepour" userId="b857fd5682903434" providerId="LiveId" clId="{31CC52D9-0F2E-4D62-BBCB-B9E8871EACC5}" dt="2024-03-23T11:11:00.337" v="1155" actId="1076"/>
          <ac:picMkLst>
            <pc:docMk/>
            <pc:sldMk cId="39786397" sldId="273"/>
            <ac:picMk id="4" creationId="{20921AB2-FAE5-4F1B-BFEE-F1F59B0DAED2}"/>
          </ac:picMkLst>
        </pc:picChg>
      </pc:sldChg>
      <pc:sldChg chg="addSp delSp modSp new mod">
        <pc:chgData name="Saeed Rafieepour" userId="b857fd5682903434" providerId="LiveId" clId="{31CC52D9-0F2E-4D62-BBCB-B9E8871EACC5}" dt="2024-03-23T11:11:39.073" v="1187" actId="14100"/>
        <pc:sldMkLst>
          <pc:docMk/>
          <pc:sldMk cId="493726779" sldId="274"/>
        </pc:sldMkLst>
        <pc:spChg chg="mod">
          <ac:chgData name="Saeed Rafieepour" userId="b857fd5682903434" providerId="LiveId" clId="{31CC52D9-0F2E-4D62-BBCB-B9E8871EACC5}" dt="2024-03-23T11:11:33.200" v="1186" actId="20577"/>
          <ac:spMkLst>
            <pc:docMk/>
            <pc:sldMk cId="493726779" sldId="274"/>
            <ac:spMk id="2" creationId="{3C55AE8D-F279-4A5B-BB4B-7C52AAD68A36}"/>
          </ac:spMkLst>
        </pc:spChg>
        <pc:spChg chg="del">
          <ac:chgData name="Saeed Rafieepour" userId="b857fd5682903434" providerId="LiveId" clId="{31CC52D9-0F2E-4D62-BBCB-B9E8871EACC5}" dt="2024-03-23T11:11:15.654" v="1156" actId="478"/>
          <ac:spMkLst>
            <pc:docMk/>
            <pc:sldMk cId="493726779" sldId="274"/>
            <ac:spMk id="3" creationId="{58E36C3A-9D45-472B-94F5-1268794F4AC1}"/>
          </ac:spMkLst>
        </pc:spChg>
        <pc:picChg chg="add mod">
          <ac:chgData name="Saeed Rafieepour" userId="b857fd5682903434" providerId="LiveId" clId="{31CC52D9-0F2E-4D62-BBCB-B9E8871EACC5}" dt="2024-03-23T11:11:39.073" v="1187" actId="14100"/>
          <ac:picMkLst>
            <pc:docMk/>
            <pc:sldMk cId="493726779" sldId="274"/>
            <ac:picMk id="4" creationId="{F3438B05-3F3C-44E3-A936-A048BBD2F5FF}"/>
          </ac:picMkLst>
        </pc:picChg>
      </pc:sldChg>
      <pc:sldChg chg="modSp add mod">
        <pc:chgData name="Saeed Rafieepour" userId="b857fd5682903434" providerId="LiveId" clId="{31CC52D9-0F2E-4D62-BBCB-B9E8871EACC5}" dt="2024-03-23T11:15:49.813" v="1270" actId="20577"/>
        <pc:sldMkLst>
          <pc:docMk/>
          <pc:sldMk cId="786607508" sldId="275"/>
        </pc:sldMkLst>
        <pc:spChg chg="mod">
          <ac:chgData name="Saeed Rafieepour" userId="b857fd5682903434" providerId="LiveId" clId="{31CC52D9-0F2E-4D62-BBCB-B9E8871EACC5}" dt="2024-03-23T11:15:49.813" v="1270" actId="20577"/>
          <ac:spMkLst>
            <pc:docMk/>
            <pc:sldMk cId="786607508" sldId="275"/>
            <ac:spMk id="3" creationId="{54592283-06C0-4919-8AB3-947883965792}"/>
          </ac:spMkLst>
        </pc:spChg>
      </pc:sldChg>
    </pc:docChg>
  </pc:docChgLst>
  <pc:docChgLst>
    <pc:chgData name="Saeed Rafieepour" userId="b857fd5682903434" providerId="LiveId" clId="{551D5352-BBD2-43B0-80ED-81513F4A19C7}"/>
    <pc:docChg chg="custSel modSld">
      <pc:chgData name="Saeed Rafieepour" userId="b857fd5682903434" providerId="LiveId" clId="{551D5352-BBD2-43B0-80ED-81513F4A19C7}" dt="2024-03-24T00:49:18.631" v="167" actId="27636"/>
      <pc:docMkLst>
        <pc:docMk/>
      </pc:docMkLst>
      <pc:sldChg chg="modSp mod">
        <pc:chgData name="Saeed Rafieepour" userId="b857fd5682903434" providerId="LiveId" clId="{551D5352-BBD2-43B0-80ED-81513F4A19C7}" dt="2024-03-23T12:27:32.081" v="21" actId="20577"/>
        <pc:sldMkLst>
          <pc:docMk/>
          <pc:sldMk cId="2987631660" sldId="261"/>
        </pc:sldMkLst>
        <pc:spChg chg="mod">
          <ac:chgData name="Saeed Rafieepour" userId="b857fd5682903434" providerId="LiveId" clId="{551D5352-BBD2-43B0-80ED-81513F4A19C7}" dt="2024-03-23T12:27:32.081" v="21" actId="20577"/>
          <ac:spMkLst>
            <pc:docMk/>
            <pc:sldMk cId="2987631660" sldId="261"/>
            <ac:spMk id="2" creationId="{E19CEFAC-03EC-47B0-817F-A26A01B37387}"/>
          </ac:spMkLst>
        </pc:spChg>
      </pc:sldChg>
      <pc:sldChg chg="addSp delSp modSp mod">
        <pc:chgData name="Saeed Rafieepour" userId="b857fd5682903434" providerId="LiveId" clId="{551D5352-BBD2-43B0-80ED-81513F4A19C7}" dt="2024-03-24T00:49:18.631" v="167" actId="27636"/>
        <pc:sldMkLst>
          <pc:docMk/>
          <pc:sldMk cId="1092969319" sldId="262"/>
        </pc:sldMkLst>
        <pc:spChg chg="mod">
          <ac:chgData name="Saeed Rafieepour" userId="b857fd5682903434" providerId="LiveId" clId="{551D5352-BBD2-43B0-80ED-81513F4A19C7}" dt="2024-03-24T00:49:18.631" v="167" actId="27636"/>
          <ac:spMkLst>
            <pc:docMk/>
            <pc:sldMk cId="1092969319" sldId="262"/>
            <ac:spMk id="3" creationId="{765D99CE-290D-43EF-B032-FF40C2408CC9}"/>
          </ac:spMkLst>
        </pc:spChg>
        <pc:spChg chg="mod">
          <ac:chgData name="Saeed Rafieepour" userId="b857fd5682903434" providerId="LiveId" clId="{551D5352-BBD2-43B0-80ED-81513F4A19C7}" dt="2024-03-24T00:47:50.769" v="114" actId="20577"/>
          <ac:spMkLst>
            <pc:docMk/>
            <pc:sldMk cId="1092969319" sldId="262"/>
            <ac:spMk id="23" creationId="{837C7DCC-002B-4258-9F9B-DE62788E3F4D}"/>
          </ac:spMkLst>
        </pc:spChg>
        <pc:graphicFrameChg chg="del">
          <ac:chgData name="Saeed Rafieepour" userId="b857fd5682903434" providerId="LiveId" clId="{551D5352-BBD2-43B0-80ED-81513F4A19C7}" dt="2024-03-24T00:46:57.478" v="30" actId="478"/>
          <ac:graphicFrameMkLst>
            <pc:docMk/>
            <pc:sldMk cId="1092969319" sldId="262"/>
            <ac:graphicFrameMk id="5" creationId="{F4F130CC-15C2-440D-860D-A575859FB703}"/>
          </ac:graphicFrameMkLst>
        </pc:graphicFrameChg>
        <pc:picChg chg="add mod">
          <ac:chgData name="Saeed Rafieepour" userId="b857fd5682903434" providerId="LiveId" clId="{551D5352-BBD2-43B0-80ED-81513F4A19C7}" dt="2024-03-24T00:44:35.958" v="28" actId="1076"/>
          <ac:picMkLst>
            <pc:docMk/>
            <pc:sldMk cId="1092969319" sldId="262"/>
            <ac:picMk id="4" creationId="{71F54AA1-87B6-4354-A861-11F2B9C02FBD}"/>
          </ac:picMkLst>
        </pc:picChg>
        <pc:picChg chg="del">
          <ac:chgData name="Saeed Rafieepour" userId="b857fd5682903434" providerId="LiveId" clId="{551D5352-BBD2-43B0-80ED-81513F4A19C7}" dt="2024-03-24T00:43:35.171" v="22" actId="478"/>
          <ac:picMkLst>
            <pc:docMk/>
            <pc:sldMk cId="1092969319" sldId="262"/>
            <ac:picMk id="1026" creationId="{09244F1F-7627-4F8F-82BC-ABEB7CCB1AD6}"/>
          </ac:picMkLst>
        </pc:picChg>
        <pc:picChg chg="del">
          <ac:chgData name="Saeed Rafieepour" userId="b857fd5682903434" providerId="LiveId" clId="{551D5352-BBD2-43B0-80ED-81513F4A19C7}" dt="2024-03-24T00:46:40.829" v="29" actId="478"/>
          <ac:picMkLst>
            <pc:docMk/>
            <pc:sldMk cId="1092969319" sldId="262"/>
            <ac:picMk id="1028" creationId="{885CD8F5-4856-41E3-89AD-3544BC3082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2466345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417229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4108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2451926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2449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335765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1088124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45943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258464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408380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B5794-2AF2-46A4-993E-42550D2AFB3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87995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B5794-2AF2-46A4-993E-42550D2AFB3D}"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344560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B5794-2AF2-46A4-993E-42550D2AFB3D}"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306670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B5794-2AF2-46A4-993E-42550D2AFB3D}"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194799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B5794-2AF2-46A4-993E-42550D2AFB3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135462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3B5794-2AF2-46A4-993E-42550D2AFB3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100442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3B5794-2AF2-46A4-993E-42550D2AFB3D}" type="datetimeFigureOut">
              <a:rPr lang="en-US" smtClean="0"/>
              <a:t>3/23/2024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1DE466-6148-45D5-9C09-29B1258B9B50}" type="slidenum">
              <a:rPr lang="en-US" smtClean="0"/>
              <a:t>‹#›</a:t>
            </a:fld>
            <a:endParaRPr lang="en-US"/>
          </a:p>
        </p:txBody>
      </p:sp>
    </p:spTree>
    <p:extLst>
      <p:ext uri="{BB962C8B-B14F-4D97-AF65-F5344CB8AC3E}">
        <p14:creationId xmlns:p14="http://schemas.microsoft.com/office/powerpoint/2010/main" val="3561339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EFAC-03EC-47B0-817F-A26A01B37387}"/>
              </a:ext>
            </a:extLst>
          </p:cNvPr>
          <p:cNvSpPr>
            <a:spLocks noGrp="1"/>
          </p:cNvSpPr>
          <p:nvPr>
            <p:ph type="ctrTitle"/>
          </p:nvPr>
        </p:nvSpPr>
        <p:spPr/>
        <p:txBody>
          <a:bodyPr/>
          <a:lstStyle/>
          <a:p>
            <a:r>
              <a:rPr lang="en-US" dirty="0"/>
              <a:t>Stock Price Prediction</a:t>
            </a:r>
          </a:p>
        </p:txBody>
      </p:sp>
      <p:sp>
        <p:nvSpPr>
          <p:cNvPr id="3" name="Subtitle 2">
            <a:extLst>
              <a:ext uri="{FF2B5EF4-FFF2-40B4-BE49-F238E27FC236}">
                <a16:creationId xmlns:a16="http://schemas.microsoft.com/office/drawing/2014/main" id="{4732D12D-A3BD-433C-BE93-F835F8037932}"/>
              </a:ext>
            </a:extLst>
          </p:cNvPr>
          <p:cNvSpPr>
            <a:spLocks noGrp="1"/>
          </p:cNvSpPr>
          <p:nvPr>
            <p:ph type="subTitle" idx="1"/>
          </p:nvPr>
        </p:nvSpPr>
        <p:spPr/>
        <p:txBody>
          <a:bodyPr/>
          <a:lstStyle/>
          <a:p>
            <a:r>
              <a:rPr lang="en-US" dirty="0"/>
              <a:t>Saeed Rafieepour</a:t>
            </a:r>
          </a:p>
        </p:txBody>
      </p:sp>
    </p:spTree>
    <p:extLst>
      <p:ext uri="{BB962C8B-B14F-4D97-AF65-F5344CB8AC3E}">
        <p14:creationId xmlns:p14="http://schemas.microsoft.com/office/powerpoint/2010/main" val="298763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Exploring Dataset-1: Stock trends for 10, 20, and 50 days moving averages</a:t>
            </a:r>
          </a:p>
        </p:txBody>
      </p:sp>
      <p:pic>
        <p:nvPicPr>
          <p:cNvPr id="6" name="Picture 5">
            <a:extLst>
              <a:ext uri="{FF2B5EF4-FFF2-40B4-BE49-F238E27FC236}">
                <a16:creationId xmlns:a16="http://schemas.microsoft.com/office/drawing/2014/main" id="{3FA83EDD-CED4-4337-8C9E-0BC2E172A10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077" y="1816101"/>
            <a:ext cx="6945948" cy="4927600"/>
          </a:xfrm>
          <a:prstGeom prst="rect">
            <a:avLst/>
          </a:prstGeom>
          <a:noFill/>
          <a:ln>
            <a:noFill/>
          </a:ln>
        </p:spPr>
      </p:pic>
    </p:spTree>
    <p:extLst>
      <p:ext uri="{BB962C8B-B14F-4D97-AF65-F5344CB8AC3E}">
        <p14:creationId xmlns:p14="http://schemas.microsoft.com/office/powerpoint/2010/main" val="8086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Exploring Dataset-1: Daily return </a:t>
            </a:r>
          </a:p>
        </p:txBody>
      </p:sp>
      <p:pic>
        <p:nvPicPr>
          <p:cNvPr id="6" name="Picture 5">
            <a:extLst>
              <a:ext uri="{FF2B5EF4-FFF2-40B4-BE49-F238E27FC236}">
                <a16:creationId xmlns:a16="http://schemas.microsoft.com/office/drawing/2014/main" id="{8ED9EA6C-31F2-42C7-A1F3-BC5CB817D27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0382" y="1504950"/>
            <a:ext cx="7258368" cy="4984751"/>
          </a:xfrm>
          <a:prstGeom prst="rect">
            <a:avLst/>
          </a:prstGeom>
          <a:noFill/>
          <a:ln>
            <a:noFill/>
          </a:ln>
        </p:spPr>
      </p:pic>
    </p:spTree>
    <p:extLst>
      <p:ext uri="{BB962C8B-B14F-4D97-AF65-F5344CB8AC3E}">
        <p14:creationId xmlns:p14="http://schemas.microsoft.com/office/powerpoint/2010/main" val="786607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3" y="609600"/>
            <a:ext cx="9657291" cy="1320800"/>
          </a:xfrm>
        </p:spPr>
        <p:txBody>
          <a:bodyPr/>
          <a:lstStyle/>
          <a:p>
            <a:r>
              <a:rPr lang="en-US" dirty="0"/>
              <a:t>Exploring Dataset-1: Stock prices correlation</a:t>
            </a:r>
          </a:p>
        </p:txBody>
      </p:sp>
      <p:pic>
        <p:nvPicPr>
          <p:cNvPr id="5" name="Picture 4">
            <a:extLst>
              <a:ext uri="{FF2B5EF4-FFF2-40B4-BE49-F238E27FC236}">
                <a16:creationId xmlns:a16="http://schemas.microsoft.com/office/drawing/2014/main" id="{7148FE25-747C-4670-A3E8-41E5B0FA6F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02643" y="3581401"/>
            <a:ext cx="6289357" cy="2987992"/>
          </a:xfrm>
          <a:prstGeom prst="rect">
            <a:avLst/>
          </a:prstGeom>
          <a:noFill/>
          <a:ln>
            <a:noFill/>
          </a:ln>
        </p:spPr>
      </p:pic>
      <p:pic>
        <p:nvPicPr>
          <p:cNvPr id="6" name="Picture 5">
            <a:extLst>
              <a:ext uri="{FF2B5EF4-FFF2-40B4-BE49-F238E27FC236}">
                <a16:creationId xmlns:a16="http://schemas.microsoft.com/office/drawing/2014/main" id="{86D7E027-E5F5-4B69-9335-1AC7FF584B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543051"/>
            <a:ext cx="5995353" cy="5235892"/>
          </a:xfrm>
          <a:prstGeom prst="rect">
            <a:avLst/>
          </a:prstGeom>
          <a:noFill/>
          <a:ln>
            <a:noFill/>
          </a:ln>
        </p:spPr>
      </p:pic>
    </p:spTree>
    <p:extLst>
      <p:ext uri="{BB962C8B-B14F-4D97-AF65-F5344CB8AC3E}">
        <p14:creationId xmlns:p14="http://schemas.microsoft.com/office/powerpoint/2010/main" val="150789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Dataset-1: Apple stock data</a:t>
            </a:r>
          </a:p>
        </p:txBody>
      </p:sp>
      <p:pic>
        <p:nvPicPr>
          <p:cNvPr id="4" name="Picture 3">
            <a:extLst>
              <a:ext uri="{FF2B5EF4-FFF2-40B4-BE49-F238E27FC236}">
                <a16:creationId xmlns:a16="http://schemas.microsoft.com/office/drawing/2014/main" id="{7F23079A-EB0C-4272-87BB-401C07C7E2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8776" y="1465263"/>
            <a:ext cx="8105774" cy="4468812"/>
          </a:xfrm>
          <a:prstGeom prst="rect">
            <a:avLst/>
          </a:prstGeom>
          <a:noFill/>
          <a:ln>
            <a:noFill/>
          </a:ln>
        </p:spPr>
      </p:pic>
    </p:spTree>
    <p:extLst>
      <p:ext uri="{BB962C8B-B14F-4D97-AF65-F5344CB8AC3E}">
        <p14:creationId xmlns:p14="http://schemas.microsoft.com/office/powerpoint/2010/main" val="301079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Dataset-1: Apple stock data Decompose</a:t>
            </a:r>
          </a:p>
        </p:txBody>
      </p:sp>
      <p:pic>
        <p:nvPicPr>
          <p:cNvPr id="5" name="Picture 4">
            <a:extLst>
              <a:ext uri="{FF2B5EF4-FFF2-40B4-BE49-F238E27FC236}">
                <a16:creationId xmlns:a16="http://schemas.microsoft.com/office/drawing/2014/main" id="{5D9BD933-8F06-45C9-8C00-824F9CDF61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375" y="1466850"/>
            <a:ext cx="7677150" cy="5124450"/>
          </a:xfrm>
          <a:prstGeom prst="rect">
            <a:avLst/>
          </a:prstGeom>
          <a:noFill/>
          <a:ln>
            <a:noFill/>
          </a:ln>
        </p:spPr>
      </p:pic>
      <p:graphicFrame>
        <p:nvGraphicFramePr>
          <p:cNvPr id="3" name="Table 2">
            <a:extLst>
              <a:ext uri="{FF2B5EF4-FFF2-40B4-BE49-F238E27FC236}">
                <a16:creationId xmlns:a16="http://schemas.microsoft.com/office/drawing/2014/main" id="{B3B83470-FAE6-4E26-9CA7-1B864BDAC638}"/>
              </a:ext>
            </a:extLst>
          </p:cNvPr>
          <p:cNvGraphicFramePr>
            <a:graphicFrameLocks noGrp="1"/>
          </p:cNvGraphicFramePr>
          <p:nvPr>
            <p:extLst>
              <p:ext uri="{D42A27DB-BD31-4B8C-83A1-F6EECF244321}">
                <p14:modId xmlns:p14="http://schemas.microsoft.com/office/powerpoint/2010/main" val="2021591463"/>
              </p:ext>
            </p:extLst>
          </p:nvPr>
        </p:nvGraphicFramePr>
        <p:xfrm>
          <a:off x="8288339" y="3471417"/>
          <a:ext cx="3084510" cy="559309"/>
        </p:xfrm>
        <a:graphic>
          <a:graphicData uri="http://schemas.openxmlformats.org/drawingml/2006/table">
            <a:tbl>
              <a:tblPr firstRow="1" firstCol="1" bandRow="1">
                <a:tableStyleId>{5C22544A-7EE6-4342-B048-85BDC9FD1C3A}</a:tableStyleId>
              </a:tblPr>
              <a:tblGrid>
                <a:gridCol w="1028170">
                  <a:extLst>
                    <a:ext uri="{9D8B030D-6E8A-4147-A177-3AD203B41FA5}">
                      <a16:colId xmlns:a16="http://schemas.microsoft.com/office/drawing/2014/main" val="2167780342"/>
                    </a:ext>
                  </a:extLst>
                </a:gridCol>
                <a:gridCol w="1028170">
                  <a:extLst>
                    <a:ext uri="{9D8B030D-6E8A-4147-A177-3AD203B41FA5}">
                      <a16:colId xmlns:a16="http://schemas.microsoft.com/office/drawing/2014/main" val="1857782022"/>
                    </a:ext>
                  </a:extLst>
                </a:gridCol>
                <a:gridCol w="1028170">
                  <a:extLst>
                    <a:ext uri="{9D8B030D-6E8A-4147-A177-3AD203B41FA5}">
                      <a16:colId xmlns:a16="http://schemas.microsoft.com/office/drawing/2014/main" val="1930125171"/>
                    </a:ext>
                  </a:extLst>
                </a:gridCol>
              </a:tblGrid>
              <a:tr h="0">
                <a:tc>
                  <a:txBody>
                    <a:bodyPr/>
                    <a:lstStyle/>
                    <a:p>
                      <a:pPr marL="0" marR="0">
                        <a:lnSpc>
                          <a:spcPct val="107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p</a:t>
                      </a:r>
                    </a:p>
                  </a:txBody>
                  <a:tcPr marL="68580" marR="68580" marT="0" marB="0"/>
                </a:tc>
                <a:tc>
                  <a:txBody>
                    <a:bodyPr/>
                    <a:lstStyle/>
                    <a:p>
                      <a:pPr marL="0" marR="0">
                        <a:lnSpc>
                          <a:spcPct val="107000"/>
                        </a:lnSpc>
                        <a:spcBef>
                          <a:spcPts val="0"/>
                        </a:spcBef>
                        <a:spcAft>
                          <a:spcPts val="0"/>
                        </a:spcAft>
                      </a:pPr>
                      <a:r>
                        <a:rPr lang="en-US" sz="1800" b="1">
                          <a:solidFill>
                            <a:schemeClr val="tx1"/>
                          </a:solidFill>
                          <a:effectLst/>
                        </a:rPr>
                        <a:t>d</a:t>
                      </a:r>
                      <a:endParaRPr lang="en-US" sz="18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b="1">
                          <a:solidFill>
                            <a:schemeClr val="tx1"/>
                          </a:solidFill>
                          <a:effectLst/>
                        </a:rPr>
                        <a:t>q</a:t>
                      </a:r>
                      <a:endParaRPr lang="en-US" sz="18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0795509"/>
                  </a:ext>
                </a:extLst>
              </a:tr>
              <a:tr h="0">
                <a:tc>
                  <a:txBody>
                    <a:bodyPr/>
                    <a:lstStyle/>
                    <a:p>
                      <a:pPr marL="0" marR="0">
                        <a:lnSpc>
                          <a:spcPct val="107000"/>
                        </a:lnSpc>
                        <a:spcBef>
                          <a:spcPts val="0"/>
                        </a:spcBef>
                        <a:spcAft>
                          <a:spcPts val="0"/>
                        </a:spcAft>
                      </a:pPr>
                      <a:r>
                        <a:rPr lang="en-US" sz="1800" b="1">
                          <a:solidFill>
                            <a:schemeClr val="tx1"/>
                          </a:solidFill>
                          <a:effectLst/>
                        </a:rPr>
                        <a:t>1</a:t>
                      </a:r>
                      <a:endParaRPr lang="en-US" sz="18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b="1">
                          <a:solidFill>
                            <a:schemeClr val="tx1"/>
                          </a:solidFill>
                          <a:effectLst/>
                        </a:rPr>
                        <a:t>0</a:t>
                      </a:r>
                      <a:endParaRPr lang="en-US" sz="18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b="1" dirty="0">
                          <a:solidFill>
                            <a:schemeClr val="tx1"/>
                          </a:solidFill>
                          <a:effectLst/>
                        </a:rPr>
                        <a:t>2</a:t>
                      </a:r>
                      <a:endPar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8980539"/>
                  </a:ext>
                </a:extLst>
              </a:tr>
            </a:tbl>
          </a:graphicData>
        </a:graphic>
      </p:graphicFrame>
    </p:spTree>
    <p:extLst>
      <p:ext uri="{BB962C8B-B14F-4D97-AF65-F5344CB8AC3E}">
        <p14:creationId xmlns:p14="http://schemas.microsoft.com/office/powerpoint/2010/main" val="196884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4" y="609600"/>
            <a:ext cx="9114366" cy="1320800"/>
          </a:xfrm>
        </p:spPr>
        <p:txBody>
          <a:bodyPr/>
          <a:lstStyle/>
          <a:p>
            <a:r>
              <a:rPr lang="en-US" dirty="0"/>
              <a:t>Dataset-1: Apple stock data ARIMA’s results</a:t>
            </a:r>
          </a:p>
        </p:txBody>
      </p:sp>
      <p:pic>
        <p:nvPicPr>
          <p:cNvPr id="5" name="Picture 4">
            <a:extLst>
              <a:ext uri="{FF2B5EF4-FFF2-40B4-BE49-F238E27FC236}">
                <a16:creationId xmlns:a16="http://schemas.microsoft.com/office/drawing/2014/main" id="{31414F47-D2C1-496B-B42D-5343746A0C5D}"/>
              </a:ext>
            </a:extLst>
          </p:cNvPr>
          <p:cNvPicPr/>
          <p:nvPr/>
        </p:nvPicPr>
        <p:blipFill>
          <a:blip r:embed="rId2"/>
          <a:stretch>
            <a:fillRect/>
          </a:stretch>
        </p:blipFill>
        <p:spPr>
          <a:xfrm>
            <a:off x="1430019" y="1549717"/>
            <a:ext cx="7571105" cy="4793933"/>
          </a:xfrm>
          <a:prstGeom prst="rect">
            <a:avLst/>
          </a:prstGeom>
        </p:spPr>
      </p:pic>
    </p:spTree>
    <p:extLst>
      <p:ext uri="{BB962C8B-B14F-4D97-AF65-F5344CB8AC3E}">
        <p14:creationId xmlns:p14="http://schemas.microsoft.com/office/powerpoint/2010/main" val="22257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3" y="609600"/>
            <a:ext cx="9123891" cy="1320800"/>
          </a:xfrm>
        </p:spPr>
        <p:txBody>
          <a:bodyPr/>
          <a:lstStyle/>
          <a:p>
            <a:r>
              <a:rPr lang="en-US" dirty="0"/>
              <a:t>Dataset-1: Apple stock data LSTM’s results</a:t>
            </a:r>
          </a:p>
        </p:txBody>
      </p:sp>
      <p:pic>
        <p:nvPicPr>
          <p:cNvPr id="5" name="Picture 4">
            <a:extLst>
              <a:ext uri="{FF2B5EF4-FFF2-40B4-BE49-F238E27FC236}">
                <a16:creationId xmlns:a16="http://schemas.microsoft.com/office/drawing/2014/main" id="{53E976A1-AD60-4A87-87B2-40B6A8A484B6}"/>
              </a:ext>
            </a:extLst>
          </p:cNvPr>
          <p:cNvPicPr/>
          <p:nvPr/>
        </p:nvPicPr>
        <p:blipFill rotWithShape="1">
          <a:blip r:embed="rId2"/>
          <a:srcRect r="14666"/>
          <a:stretch/>
        </p:blipFill>
        <p:spPr bwMode="auto">
          <a:xfrm>
            <a:off x="1648776" y="1367472"/>
            <a:ext cx="7666673" cy="51857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0910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Dataset – 2: S&amp;P 500 Stock Data</a:t>
            </a:r>
          </a:p>
        </p:txBody>
      </p:sp>
      <p:pic>
        <p:nvPicPr>
          <p:cNvPr id="5" name="Picture 4">
            <a:extLst>
              <a:ext uri="{FF2B5EF4-FFF2-40B4-BE49-F238E27FC236}">
                <a16:creationId xmlns:a16="http://schemas.microsoft.com/office/drawing/2014/main" id="{B660A3AA-4E17-4C6D-8FF5-A198FACCC3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7235" y="1350645"/>
            <a:ext cx="6974840" cy="4735830"/>
          </a:xfrm>
          <a:prstGeom prst="rect">
            <a:avLst/>
          </a:prstGeom>
          <a:noFill/>
          <a:ln>
            <a:noFill/>
          </a:ln>
        </p:spPr>
      </p:pic>
    </p:spTree>
    <p:extLst>
      <p:ext uri="{BB962C8B-B14F-4D97-AF65-F5344CB8AC3E}">
        <p14:creationId xmlns:p14="http://schemas.microsoft.com/office/powerpoint/2010/main" val="1939808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3" y="609600"/>
            <a:ext cx="10095441" cy="1320800"/>
          </a:xfrm>
        </p:spPr>
        <p:txBody>
          <a:bodyPr/>
          <a:lstStyle/>
          <a:p>
            <a:r>
              <a:rPr lang="en-US" dirty="0"/>
              <a:t>Dataset-2: S&amp;P 500 data-ACF and PACF Plots</a:t>
            </a:r>
          </a:p>
        </p:txBody>
      </p:sp>
      <p:graphicFrame>
        <p:nvGraphicFramePr>
          <p:cNvPr id="3" name="Table 2">
            <a:extLst>
              <a:ext uri="{FF2B5EF4-FFF2-40B4-BE49-F238E27FC236}">
                <a16:creationId xmlns:a16="http://schemas.microsoft.com/office/drawing/2014/main" id="{B3B83470-FAE6-4E26-9CA7-1B864BDAC638}"/>
              </a:ext>
            </a:extLst>
          </p:cNvPr>
          <p:cNvGraphicFramePr>
            <a:graphicFrameLocks noGrp="1"/>
          </p:cNvGraphicFramePr>
          <p:nvPr>
            <p:extLst>
              <p:ext uri="{D42A27DB-BD31-4B8C-83A1-F6EECF244321}">
                <p14:modId xmlns:p14="http://schemas.microsoft.com/office/powerpoint/2010/main" val="3210353623"/>
              </p:ext>
            </p:extLst>
          </p:nvPr>
        </p:nvGraphicFramePr>
        <p:xfrm>
          <a:off x="8288339" y="3471417"/>
          <a:ext cx="3084510" cy="560960"/>
        </p:xfrm>
        <a:graphic>
          <a:graphicData uri="http://schemas.openxmlformats.org/drawingml/2006/table">
            <a:tbl>
              <a:tblPr firstRow="1" firstCol="1" bandRow="1">
                <a:tableStyleId>{5C22544A-7EE6-4342-B048-85BDC9FD1C3A}</a:tableStyleId>
              </a:tblPr>
              <a:tblGrid>
                <a:gridCol w="1028170">
                  <a:extLst>
                    <a:ext uri="{9D8B030D-6E8A-4147-A177-3AD203B41FA5}">
                      <a16:colId xmlns:a16="http://schemas.microsoft.com/office/drawing/2014/main" val="2167780342"/>
                    </a:ext>
                  </a:extLst>
                </a:gridCol>
                <a:gridCol w="1028170">
                  <a:extLst>
                    <a:ext uri="{9D8B030D-6E8A-4147-A177-3AD203B41FA5}">
                      <a16:colId xmlns:a16="http://schemas.microsoft.com/office/drawing/2014/main" val="1857782022"/>
                    </a:ext>
                  </a:extLst>
                </a:gridCol>
                <a:gridCol w="1028170">
                  <a:extLst>
                    <a:ext uri="{9D8B030D-6E8A-4147-A177-3AD203B41FA5}">
                      <a16:colId xmlns:a16="http://schemas.microsoft.com/office/drawing/2014/main" val="1930125171"/>
                    </a:ext>
                  </a:extLst>
                </a:gridCol>
              </a:tblGrid>
              <a:tr h="0">
                <a:tc>
                  <a:txBody>
                    <a:bodyPr/>
                    <a:lstStyle/>
                    <a:p>
                      <a:pPr marL="0" marR="0">
                        <a:lnSpc>
                          <a:spcPct val="107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p</a:t>
                      </a:r>
                    </a:p>
                  </a:txBody>
                  <a:tcPr marL="68580" marR="68580" marT="0" marB="0"/>
                </a:tc>
                <a:tc>
                  <a:txBody>
                    <a:bodyPr/>
                    <a:lstStyle/>
                    <a:p>
                      <a:pPr marL="0" marR="0">
                        <a:lnSpc>
                          <a:spcPct val="107000"/>
                        </a:lnSpc>
                        <a:spcBef>
                          <a:spcPts val="0"/>
                        </a:spcBef>
                        <a:spcAft>
                          <a:spcPts val="0"/>
                        </a:spcAft>
                      </a:pPr>
                      <a:r>
                        <a:rPr lang="en-US" sz="1800" b="1">
                          <a:solidFill>
                            <a:schemeClr val="tx1"/>
                          </a:solidFill>
                          <a:effectLst/>
                        </a:rPr>
                        <a:t>d</a:t>
                      </a:r>
                      <a:endParaRPr lang="en-US" sz="18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b="1">
                          <a:solidFill>
                            <a:schemeClr val="tx1"/>
                          </a:solidFill>
                          <a:effectLst/>
                        </a:rPr>
                        <a:t>q</a:t>
                      </a:r>
                      <a:endParaRPr lang="en-US" sz="18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0795509"/>
                  </a:ext>
                </a:extLst>
              </a:tr>
              <a:tr h="0">
                <a:tc>
                  <a:txBody>
                    <a:bodyPr/>
                    <a:lstStyle/>
                    <a:p>
                      <a:pPr marL="0" marR="0">
                        <a:lnSpc>
                          <a:spcPct val="107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nSpc>
                          <a:spcPct val="107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tc>
                <a:tc>
                  <a:txBody>
                    <a:bodyPr/>
                    <a:lstStyle/>
                    <a:p>
                      <a:pPr marL="0" marR="0">
                        <a:lnSpc>
                          <a:spcPct val="107000"/>
                        </a:lnSpc>
                        <a:spcBef>
                          <a:spcPts val="0"/>
                        </a:spcBef>
                        <a:spcAft>
                          <a:spcPts val="0"/>
                        </a:spcAft>
                      </a:pPr>
                      <a:r>
                        <a:rPr lang="en-US" sz="1800" b="1" dirty="0">
                          <a:solidFill>
                            <a:schemeClr val="tx1"/>
                          </a:solidFill>
                          <a:effectLst/>
                        </a:rPr>
                        <a:t>2</a:t>
                      </a:r>
                      <a:endPar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8980539"/>
                  </a:ext>
                </a:extLst>
              </a:tr>
            </a:tbl>
          </a:graphicData>
        </a:graphic>
      </p:graphicFrame>
      <p:pic>
        <p:nvPicPr>
          <p:cNvPr id="6" name="Picture 5">
            <a:extLst>
              <a:ext uri="{FF2B5EF4-FFF2-40B4-BE49-F238E27FC236}">
                <a16:creationId xmlns:a16="http://schemas.microsoft.com/office/drawing/2014/main" id="{D49019D3-4F7F-4247-B992-78F8F04DCDC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584" y="1343025"/>
            <a:ext cx="7704666" cy="5448300"/>
          </a:xfrm>
          <a:prstGeom prst="rect">
            <a:avLst/>
          </a:prstGeom>
          <a:noFill/>
          <a:ln>
            <a:noFill/>
          </a:ln>
        </p:spPr>
      </p:pic>
    </p:spTree>
    <p:extLst>
      <p:ext uri="{BB962C8B-B14F-4D97-AF65-F5344CB8AC3E}">
        <p14:creationId xmlns:p14="http://schemas.microsoft.com/office/powerpoint/2010/main" val="286426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3" y="609600"/>
            <a:ext cx="11943291" cy="1320800"/>
          </a:xfrm>
        </p:spPr>
        <p:txBody>
          <a:bodyPr/>
          <a:lstStyle/>
          <a:p>
            <a:r>
              <a:rPr lang="en-US" dirty="0"/>
              <a:t>Dataset-2: S&amp;P 500 data-ARIMA’s results</a:t>
            </a:r>
          </a:p>
        </p:txBody>
      </p:sp>
      <p:pic>
        <p:nvPicPr>
          <p:cNvPr id="4" name="Picture 3">
            <a:extLst>
              <a:ext uri="{FF2B5EF4-FFF2-40B4-BE49-F238E27FC236}">
                <a16:creationId xmlns:a16="http://schemas.microsoft.com/office/drawing/2014/main" id="{A688E38E-8EE3-4B8A-81B9-70F2D27E1A4C}"/>
              </a:ext>
            </a:extLst>
          </p:cNvPr>
          <p:cNvPicPr/>
          <p:nvPr/>
        </p:nvPicPr>
        <p:blipFill>
          <a:blip r:embed="rId2"/>
          <a:stretch>
            <a:fillRect/>
          </a:stretch>
        </p:blipFill>
        <p:spPr>
          <a:xfrm>
            <a:off x="1706879" y="1466851"/>
            <a:ext cx="7103746" cy="4657724"/>
          </a:xfrm>
          <a:prstGeom prst="rect">
            <a:avLst/>
          </a:prstGeom>
        </p:spPr>
      </p:pic>
    </p:spTree>
    <p:extLst>
      <p:ext uri="{BB962C8B-B14F-4D97-AF65-F5344CB8AC3E}">
        <p14:creationId xmlns:p14="http://schemas.microsoft.com/office/powerpoint/2010/main" val="71239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15CB-AA7D-4C89-82B8-7D10F0A0238A}"/>
              </a:ext>
            </a:extLst>
          </p:cNvPr>
          <p:cNvSpPr>
            <a:spLocks noGrp="1"/>
          </p:cNvSpPr>
          <p:nvPr>
            <p:ph type="title"/>
          </p:nvPr>
        </p:nvSpPr>
        <p:spPr>
          <a:xfrm>
            <a:off x="172509" y="279929"/>
            <a:ext cx="8596668" cy="1320800"/>
          </a:xfrm>
        </p:spPr>
        <p:txBody>
          <a:bodyPr/>
          <a:lstStyle/>
          <a:p>
            <a:r>
              <a:rPr lang="en-US" dirty="0"/>
              <a:t>The problem </a:t>
            </a:r>
          </a:p>
        </p:txBody>
      </p:sp>
      <p:sp>
        <p:nvSpPr>
          <p:cNvPr id="3" name="Content Placeholder 2">
            <a:extLst>
              <a:ext uri="{FF2B5EF4-FFF2-40B4-BE49-F238E27FC236}">
                <a16:creationId xmlns:a16="http://schemas.microsoft.com/office/drawing/2014/main" id="{765D99CE-290D-43EF-B032-FF40C2408CC9}"/>
              </a:ext>
            </a:extLst>
          </p:cNvPr>
          <p:cNvSpPr>
            <a:spLocks noGrp="1"/>
          </p:cNvSpPr>
          <p:nvPr>
            <p:ph idx="1"/>
          </p:nvPr>
        </p:nvSpPr>
        <p:spPr>
          <a:xfrm>
            <a:off x="172509" y="1285413"/>
            <a:ext cx="5801464" cy="924387"/>
          </a:xfrm>
        </p:spPr>
        <p:txBody>
          <a:bodyPr>
            <a:normAutofit/>
          </a:bodyPr>
          <a:lstStyle/>
          <a:p>
            <a:r>
              <a:rPr lang="en-US" dirty="0">
                <a:latin typeface="Calibri" panose="020F0502020204030204" pitchFamily="34" charset="0"/>
                <a:ea typeface="Calibri" panose="020F0502020204030204" pitchFamily="34" charset="0"/>
              </a:rPr>
              <a:t>T</a:t>
            </a:r>
            <a:r>
              <a:rPr lang="en-US" dirty="0">
                <a:effectLst/>
                <a:latin typeface="Calibri" panose="020F0502020204030204" pitchFamily="34" charset="0"/>
                <a:ea typeface="Calibri" panose="020F0502020204030204" pitchFamily="34" charset="0"/>
              </a:rPr>
              <a:t>he prediction of stock market trends stands as a pivotal area of investigation in the domain of machine learning.</a:t>
            </a:r>
          </a:p>
          <a:p>
            <a:endParaRPr lang="en-US" dirty="0"/>
          </a:p>
        </p:txBody>
      </p:sp>
      <p:cxnSp>
        <p:nvCxnSpPr>
          <p:cNvPr id="13" name="Connector: Curved 12">
            <a:extLst>
              <a:ext uri="{FF2B5EF4-FFF2-40B4-BE49-F238E27FC236}">
                <a16:creationId xmlns:a16="http://schemas.microsoft.com/office/drawing/2014/main" id="{10BF6B41-2E7F-4774-AA87-97430B0BC69E}"/>
              </a:ext>
            </a:extLst>
          </p:cNvPr>
          <p:cNvCxnSpPr>
            <a:cxnSpLocks/>
          </p:cNvCxnSpPr>
          <p:nvPr/>
        </p:nvCxnSpPr>
        <p:spPr>
          <a:xfrm flipV="1">
            <a:off x="8941685" y="3681141"/>
            <a:ext cx="1416577" cy="121353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6297FB7-9404-4557-8633-21DF50EC0E23}"/>
              </a:ext>
            </a:extLst>
          </p:cNvPr>
          <p:cNvSpPr txBox="1">
            <a:spLocks/>
          </p:cNvSpPr>
          <p:nvPr/>
        </p:nvSpPr>
        <p:spPr>
          <a:xfrm>
            <a:off x="172508" y="3681141"/>
            <a:ext cx="6552141" cy="283337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900" b="1" dirty="0">
                <a:solidFill>
                  <a:srgbClr val="000000"/>
                </a:solidFill>
                <a:latin typeface="Calibri" panose="020F0502020204030204" pitchFamily="34" charset="0"/>
                <a:ea typeface="Calibri" panose="020F0502020204030204" pitchFamily="34" charset="0"/>
              </a:rPr>
              <a:t>Fundamental Analysis vs Technical Analysis</a:t>
            </a:r>
          </a:p>
          <a:p>
            <a:pPr lvl="1"/>
            <a:r>
              <a:rPr lang="en-US" sz="1600" b="1" i="0" dirty="0">
                <a:solidFill>
                  <a:schemeClr val="tx1"/>
                </a:solidFill>
                <a:effectLst/>
                <a:latin typeface="IBM Plex Sans" panose="020B0503050203000203" pitchFamily="34" charset="0"/>
              </a:rPr>
              <a:t>Fundamental analysis: </a:t>
            </a:r>
            <a:r>
              <a:rPr lang="en-US" sz="1600" b="0" i="0" dirty="0">
                <a:solidFill>
                  <a:schemeClr val="tx1"/>
                </a:solidFill>
                <a:effectLst/>
                <a:latin typeface="IBM Plex Sans" panose="020B0503050203000203" pitchFamily="34" charset="0"/>
              </a:rPr>
              <a:t>Evaluates a company’s stock by examining its intrinsic value, including but not limited to tangible assets, financial statements, management effectiveness, strategic initiatives, and consumer behaviors; essentially all the basics of a company. </a:t>
            </a:r>
            <a:r>
              <a:rPr lang="en-US" dirty="0">
                <a:solidFill>
                  <a:schemeClr val="tx1"/>
                </a:solidFill>
                <a:latin typeface="IBM Plex Sans" panose="020B0503050203000203" pitchFamily="34" charset="0"/>
              </a:rPr>
              <a:t>Generally speaking, it is more of along-term trend predictions and is not affected by the news. This method requires deep knowledge of finance.</a:t>
            </a:r>
            <a:endParaRPr lang="en-US" sz="1600" b="0" i="0" dirty="0">
              <a:solidFill>
                <a:schemeClr val="tx1"/>
              </a:solidFill>
              <a:effectLst/>
              <a:latin typeface="IBM Plex Sans" panose="020B0503050203000203" pitchFamily="34" charset="0"/>
            </a:endParaRPr>
          </a:p>
          <a:p>
            <a:pPr lvl="1"/>
            <a:r>
              <a:rPr lang="en-US" b="1" dirty="0"/>
              <a:t>Technical analysis: </a:t>
            </a:r>
            <a:r>
              <a:rPr lang="en-US" dirty="0"/>
              <a:t>Uses the historical data to forecast the short term changes in the stock prices. It is very much affected by the news. </a:t>
            </a:r>
          </a:p>
          <a:p>
            <a:endParaRPr lang="en-US" sz="1600" dirty="0"/>
          </a:p>
        </p:txBody>
      </p:sp>
      <p:sp>
        <p:nvSpPr>
          <p:cNvPr id="19" name="Content Placeholder 2">
            <a:extLst>
              <a:ext uri="{FF2B5EF4-FFF2-40B4-BE49-F238E27FC236}">
                <a16:creationId xmlns:a16="http://schemas.microsoft.com/office/drawing/2014/main" id="{905047B6-E411-43DD-BBFD-992812E91947}"/>
              </a:ext>
            </a:extLst>
          </p:cNvPr>
          <p:cNvSpPr txBox="1">
            <a:spLocks/>
          </p:cNvSpPr>
          <p:nvPr/>
        </p:nvSpPr>
        <p:spPr>
          <a:xfrm>
            <a:off x="172509" y="1923704"/>
            <a:ext cx="5599641" cy="164460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0" i="0" dirty="0">
                <a:solidFill>
                  <a:schemeClr val="tx1"/>
                </a:solidFill>
                <a:effectLst/>
                <a:latin typeface="IBM Plex Sans" panose="020B0503050203000203" pitchFamily="34" charset="0"/>
              </a:rPr>
              <a:t>The stock market is known for being volatile, dynamic, and nonlinear. </a:t>
            </a:r>
            <a:r>
              <a:rPr lang="en-US" b="0" i="1" dirty="0">
                <a:solidFill>
                  <a:schemeClr val="tx1"/>
                </a:solidFill>
                <a:effectLst/>
                <a:latin typeface="IBM Plex Sans" panose="020B0503050203000203" pitchFamily="34" charset="0"/>
              </a:rPr>
              <a:t>Accurate stock price prediction is extremely challenging</a:t>
            </a:r>
            <a:r>
              <a:rPr lang="en-US" b="0" i="0" dirty="0">
                <a:solidFill>
                  <a:schemeClr val="tx1"/>
                </a:solidFill>
                <a:effectLst/>
                <a:latin typeface="IBM Plex Sans" panose="020B0503050203000203" pitchFamily="34" charset="0"/>
              </a:rPr>
              <a:t> because of factors, such as politics, global economic conditions, unexpected events, a company’s financial performance, and so on. </a:t>
            </a:r>
            <a:endParaRPr lang="en-US" dirty="0">
              <a:solidFill>
                <a:schemeClr val="tx1"/>
              </a:solidFill>
            </a:endParaRPr>
          </a:p>
        </p:txBody>
      </p:sp>
      <p:pic>
        <p:nvPicPr>
          <p:cNvPr id="4" name="Picture 2" descr="Stock Prices">
            <a:extLst>
              <a:ext uri="{FF2B5EF4-FFF2-40B4-BE49-F238E27FC236}">
                <a16:creationId xmlns:a16="http://schemas.microsoft.com/office/drawing/2014/main" id="{71F54AA1-87B6-4354-A861-11F2B9C02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51751"/>
            <a:ext cx="5935425" cy="3116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969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3" y="609600"/>
            <a:ext cx="9123891" cy="1320800"/>
          </a:xfrm>
        </p:spPr>
        <p:txBody>
          <a:bodyPr/>
          <a:lstStyle/>
          <a:p>
            <a:r>
              <a:rPr lang="en-US" dirty="0"/>
              <a:t>Dataset-2: S&amp;P 500 data-LSTM’s results</a:t>
            </a:r>
          </a:p>
        </p:txBody>
      </p:sp>
      <p:pic>
        <p:nvPicPr>
          <p:cNvPr id="4" name="Picture 3">
            <a:extLst>
              <a:ext uri="{FF2B5EF4-FFF2-40B4-BE49-F238E27FC236}">
                <a16:creationId xmlns:a16="http://schemas.microsoft.com/office/drawing/2014/main" id="{1955DB59-5AD3-45AA-84BE-68127725B75D}"/>
              </a:ext>
            </a:extLst>
          </p:cNvPr>
          <p:cNvPicPr/>
          <p:nvPr/>
        </p:nvPicPr>
        <p:blipFill>
          <a:blip r:embed="rId2"/>
          <a:stretch>
            <a:fillRect/>
          </a:stretch>
        </p:blipFill>
        <p:spPr>
          <a:xfrm>
            <a:off x="1519237" y="1401761"/>
            <a:ext cx="7291388" cy="4722813"/>
          </a:xfrm>
          <a:prstGeom prst="rect">
            <a:avLst/>
          </a:prstGeom>
        </p:spPr>
      </p:pic>
    </p:spTree>
    <p:extLst>
      <p:ext uri="{BB962C8B-B14F-4D97-AF65-F5344CB8AC3E}">
        <p14:creationId xmlns:p14="http://schemas.microsoft.com/office/powerpoint/2010/main" val="899536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Dataset-3: CAC40 Stock Data</a:t>
            </a:r>
          </a:p>
        </p:txBody>
      </p:sp>
      <p:pic>
        <p:nvPicPr>
          <p:cNvPr id="4" name="Picture 3">
            <a:extLst>
              <a:ext uri="{FF2B5EF4-FFF2-40B4-BE49-F238E27FC236}">
                <a16:creationId xmlns:a16="http://schemas.microsoft.com/office/drawing/2014/main" id="{DDD66DE9-B3F0-496C-8FD6-C0416897F8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96557" y="1573847"/>
            <a:ext cx="7857067" cy="4817428"/>
          </a:xfrm>
          <a:prstGeom prst="rect">
            <a:avLst/>
          </a:prstGeom>
          <a:noFill/>
          <a:ln>
            <a:noFill/>
          </a:ln>
        </p:spPr>
      </p:pic>
    </p:spTree>
    <p:extLst>
      <p:ext uri="{BB962C8B-B14F-4D97-AF65-F5344CB8AC3E}">
        <p14:creationId xmlns:p14="http://schemas.microsoft.com/office/powerpoint/2010/main" val="1739907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3" y="609600"/>
            <a:ext cx="10095441" cy="1320800"/>
          </a:xfrm>
        </p:spPr>
        <p:txBody>
          <a:bodyPr/>
          <a:lstStyle/>
          <a:p>
            <a:r>
              <a:rPr lang="en-US" dirty="0"/>
              <a:t>Dataset-3: CAC40 data-ACF and PACF Plots</a:t>
            </a:r>
          </a:p>
        </p:txBody>
      </p:sp>
      <p:graphicFrame>
        <p:nvGraphicFramePr>
          <p:cNvPr id="3" name="Table 2">
            <a:extLst>
              <a:ext uri="{FF2B5EF4-FFF2-40B4-BE49-F238E27FC236}">
                <a16:creationId xmlns:a16="http://schemas.microsoft.com/office/drawing/2014/main" id="{B3B83470-FAE6-4E26-9CA7-1B864BDAC638}"/>
              </a:ext>
            </a:extLst>
          </p:cNvPr>
          <p:cNvGraphicFramePr>
            <a:graphicFrameLocks noGrp="1"/>
          </p:cNvGraphicFramePr>
          <p:nvPr>
            <p:extLst>
              <p:ext uri="{D42A27DB-BD31-4B8C-83A1-F6EECF244321}">
                <p14:modId xmlns:p14="http://schemas.microsoft.com/office/powerpoint/2010/main" val="2122127116"/>
              </p:ext>
            </p:extLst>
          </p:nvPr>
        </p:nvGraphicFramePr>
        <p:xfrm>
          <a:off x="8288339" y="3471417"/>
          <a:ext cx="3084510" cy="560960"/>
        </p:xfrm>
        <a:graphic>
          <a:graphicData uri="http://schemas.openxmlformats.org/drawingml/2006/table">
            <a:tbl>
              <a:tblPr firstRow="1" firstCol="1" bandRow="1">
                <a:tableStyleId>{5C22544A-7EE6-4342-B048-85BDC9FD1C3A}</a:tableStyleId>
              </a:tblPr>
              <a:tblGrid>
                <a:gridCol w="1028170">
                  <a:extLst>
                    <a:ext uri="{9D8B030D-6E8A-4147-A177-3AD203B41FA5}">
                      <a16:colId xmlns:a16="http://schemas.microsoft.com/office/drawing/2014/main" val="2167780342"/>
                    </a:ext>
                  </a:extLst>
                </a:gridCol>
                <a:gridCol w="1028170">
                  <a:extLst>
                    <a:ext uri="{9D8B030D-6E8A-4147-A177-3AD203B41FA5}">
                      <a16:colId xmlns:a16="http://schemas.microsoft.com/office/drawing/2014/main" val="1857782022"/>
                    </a:ext>
                  </a:extLst>
                </a:gridCol>
                <a:gridCol w="1028170">
                  <a:extLst>
                    <a:ext uri="{9D8B030D-6E8A-4147-A177-3AD203B41FA5}">
                      <a16:colId xmlns:a16="http://schemas.microsoft.com/office/drawing/2014/main" val="1930125171"/>
                    </a:ext>
                  </a:extLst>
                </a:gridCol>
              </a:tblGrid>
              <a:tr h="0">
                <a:tc>
                  <a:txBody>
                    <a:bodyPr/>
                    <a:lstStyle/>
                    <a:p>
                      <a:pPr marL="0" marR="0">
                        <a:lnSpc>
                          <a:spcPct val="107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p</a:t>
                      </a:r>
                    </a:p>
                  </a:txBody>
                  <a:tcPr marL="68580" marR="68580" marT="0" marB="0"/>
                </a:tc>
                <a:tc>
                  <a:txBody>
                    <a:bodyPr/>
                    <a:lstStyle/>
                    <a:p>
                      <a:pPr marL="0" marR="0">
                        <a:lnSpc>
                          <a:spcPct val="107000"/>
                        </a:lnSpc>
                        <a:spcBef>
                          <a:spcPts val="0"/>
                        </a:spcBef>
                        <a:spcAft>
                          <a:spcPts val="0"/>
                        </a:spcAft>
                      </a:pPr>
                      <a:r>
                        <a:rPr lang="en-US" sz="1800" b="1">
                          <a:solidFill>
                            <a:schemeClr val="tx1"/>
                          </a:solidFill>
                          <a:effectLst/>
                        </a:rPr>
                        <a:t>d</a:t>
                      </a:r>
                      <a:endParaRPr lang="en-US" sz="18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800" b="1">
                          <a:solidFill>
                            <a:schemeClr val="tx1"/>
                          </a:solidFill>
                          <a:effectLst/>
                        </a:rPr>
                        <a:t>q</a:t>
                      </a:r>
                      <a:endParaRPr lang="en-US" sz="18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0795509"/>
                  </a:ext>
                </a:extLst>
              </a:tr>
              <a:tr h="0">
                <a:tc>
                  <a:txBody>
                    <a:bodyPr/>
                    <a:lstStyle/>
                    <a:p>
                      <a:pPr marL="0" marR="0">
                        <a:lnSpc>
                          <a:spcPct val="107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tc>
                <a:tc>
                  <a:txBody>
                    <a:bodyPr/>
                    <a:lstStyle/>
                    <a:p>
                      <a:pPr marL="0" marR="0">
                        <a:lnSpc>
                          <a:spcPct val="107000"/>
                        </a:lnSpc>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0</a:t>
                      </a:r>
                    </a:p>
                  </a:txBody>
                  <a:tcPr marL="68580" marR="68580" marT="0" marB="0"/>
                </a:tc>
                <a:tc>
                  <a:txBody>
                    <a:bodyPr/>
                    <a:lstStyle/>
                    <a:p>
                      <a:pPr marL="0" marR="0">
                        <a:lnSpc>
                          <a:spcPct val="107000"/>
                        </a:lnSpc>
                        <a:spcBef>
                          <a:spcPts val="0"/>
                        </a:spcBef>
                        <a:spcAft>
                          <a:spcPts val="0"/>
                        </a:spcAft>
                      </a:pPr>
                      <a:r>
                        <a:rPr lang="en-US" sz="1800" b="1" dirty="0">
                          <a:solidFill>
                            <a:schemeClr val="tx1"/>
                          </a:solidFill>
                          <a:effectLst/>
                        </a:rPr>
                        <a:t>0</a:t>
                      </a:r>
                      <a:endPar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8980539"/>
                  </a:ext>
                </a:extLst>
              </a:tr>
            </a:tbl>
          </a:graphicData>
        </a:graphic>
      </p:graphicFrame>
      <p:pic>
        <p:nvPicPr>
          <p:cNvPr id="7" name="Picture 6">
            <a:extLst>
              <a:ext uri="{FF2B5EF4-FFF2-40B4-BE49-F238E27FC236}">
                <a16:creationId xmlns:a16="http://schemas.microsoft.com/office/drawing/2014/main" id="{974A6815-3D70-4FA3-89A7-12278C653F7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3" y="1606550"/>
            <a:ext cx="6818842" cy="4718050"/>
          </a:xfrm>
          <a:prstGeom prst="rect">
            <a:avLst/>
          </a:prstGeom>
          <a:noFill/>
          <a:ln>
            <a:noFill/>
          </a:ln>
        </p:spPr>
      </p:pic>
    </p:spTree>
    <p:extLst>
      <p:ext uri="{BB962C8B-B14F-4D97-AF65-F5344CB8AC3E}">
        <p14:creationId xmlns:p14="http://schemas.microsoft.com/office/powerpoint/2010/main" val="108204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3" y="609600"/>
            <a:ext cx="11943291" cy="1320800"/>
          </a:xfrm>
        </p:spPr>
        <p:txBody>
          <a:bodyPr/>
          <a:lstStyle/>
          <a:p>
            <a:r>
              <a:rPr lang="en-US" dirty="0"/>
              <a:t>Dataset-3: CAC40 data-ARIMA’s results</a:t>
            </a:r>
          </a:p>
        </p:txBody>
      </p:sp>
      <p:pic>
        <p:nvPicPr>
          <p:cNvPr id="5" name="Picture 4">
            <a:extLst>
              <a:ext uri="{FF2B5EF4-FFF2-40B4-BE49-F238E27FC236}">
                <a16:creationId xmlns:a16="http://schemas.microsoft.com/office/drawing/2014/main" id="{27F603AA-679D-4E52-B969-8EEB86545D50}"/>
              </a:ext>
            </a:extLst>
          </p:cNvPr>
          <p:cNvPicPr/>
          <p:nvPr/>
        </p:nvPicPr>
        <p:blipFill>
          <a:blip r:embed="rId2"/>
          <a:stretch>
            <a:fillRect/>
          </a:stretch>
        </p:blipFill>
        <p:spPr>
          <a:xfrm>
            <a:off x="1602739" y="1438275"/>
            <a:ext cx="7207885" cy="4732020"/>
          </a:xfrm>
          <a:prstGeom prst="rect">
            <a:avLst/>
          </a:prstGeom>
        </p:spPr>
      </p:pic>
    </p:spTree>
    <p:extLst>
      <p:ext uri="{BB962C8B-B14F-4D97-AF65-F5344CB8AC3E}">
        <p14:creationId xmlns:p14="http://schemas.microsoft.com/office/powerpoint/2010/main" val="2124114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3" y="609600"/>
            <a:ext cx="9123891" cy="1320800"/>
          </a:xfrm>
        </p:spPr>
        <p:txBody>
          <a:bodyPr/>
          <a:lstStyle/>
          <a:p>
            <a:r>
              <a:rPr lang="en-US" dirty="0"/>
              <a:t>Dataset-3: CAC40 data-LSTM’s results</a:t>
            </a:r>
          </a:p>
        </p:txBody>
      </p:sp>
      <p:pic>
        <p:nvPicPr>
          <p:cNvPr id="6" name="Picture 5">
            <a:extLst>
              <a:ext uri="{FF2B5EF4-FFF2-40B4-BE49-F238E27FC236}">
                <a16:creationId xmlns:a16="http://schemas.microsoft.com/office/drawing/2014/main" id="{3F331752-F546-4974-81D4-3B43097B8E37}"/>
              </a:ext>
            </a:extLst>
          </p:cNvPr>
          <p:cNvPicPr/>
          <p:nvPr/>
        </p:nvPicPr>
        <p:blipFill>
          <a:blip r:embed="rId2"/>
          <a:stretch>
            <a:fillRect/>
          </a:stretch>
        </p:blipFill>
        <p:spPr>
          <a:xfrm>
            <a:off x="1186814" y="1425257"/>
            <a:ext cx="7842885" cy="4746943"/>
          </a:xfrm>
          <a:prstGeom prst="rect">
            <a:avLst/>
          </a:prstGeom>
        </p:spPr>
      </p:pic>
    </p:spTree>
    <p:extLst>
      <p:ext uri="{BB962C8B-B14F-4D97-AF65-F5344CB8AC3E}">
        <p14:creationId xmlns:p14="http://schemas.microsoft.com/office/powerpoint/2010/main" val="2585923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4592283-06C0-4919-8AB3-947883965792}"/>
              </a:ext>
            </a:extLst>
          </p:cNvPr>
          <p:cNvSpPr>
            <a:spLocks noGrp="1"/>
          </p:cNvSpPr>
          <p:nvPr>
            <p:ph idx="1"/>
          </p:nvPr>
        </p:nvSpPr>
        <p:spPr>
          <a:xfrm>
            <a:off x="534459" y="1417639"/>
            <a:ext cx="10810094" cy="3880773"/>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The ARIMA and LSTM models were implemented on three stock datasets.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The datasets were tested for stationarity and were decomposed to separate the trend, seasonality and residual values.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The optimum values for p, d, and q were obtained by iterating through values of these parameters, evaluating the model for each set of parameters and then find the best sets of values by minimizing the minimum squared error (MSE).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000000"/>
                </a:solidFill>
                <a:effectLst/>
                <a:latin typeface="Segoe UI" panose="020B0502040204020203" pitchFamily="34" charset="0"/>
                <a:ea typeface="Times New Roman" panose="02020603050405020304" pitchFamily="18" charset="0"/>
                <a:cs typeface="Arial" panose="020B0604020202020204" pitchFamily="34" charset="0"/>
              </a:rPr>
              <a:t>The ARIMA model gave slightly lower root mean squared errors (RMSEs) in all of the studied time series compared to the LSTM model. Overall, the models gave similar errors, but on the whole, ARIMA provided higher-quality results, though it struggled to converge on a some of the series (especially the first dataset).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endParaRPr lang="en-US" sz="1600" dirty="0">
              <a:solidFill>
                <a:srgbClr val="000000"/>
              </a:solidFill>
              <a:latin typeface="Calibri" panose="020F0502020204030204" pitchFamily="34" charset="0"/>
            </a:endParaRPr>
          </a:p>
          <a:p>
            <a:endParaRPr lang="en-US" sz="1600" dirty="0"/>
          </a:p>
        </p:txBody>
      </p:sp>
      <p:graphicFrame>
        <p:nvGraphicFramePr>
          <p:cNvPr id="5" name="Table 4">
            <a:extLst>
              <a:ext uri="{FF2B5EF4-FFF2-40B4-BE49-F238E27FC236}">
                <a16:creationId xmlns:a16="http://schemas.microsoft.com/office/drawing/2014/main" id="{942C89E0-D98F-41A0-BD36-F9B5A3F451A2}"/>
              </a:ext>
            </a:extLst>
          </p:cNvPr>
          <p:cNvGraphicFramePr>
            <a:graphicFrameLocks noGrp="1"/>
          </p:cNvGraphicFramePr>
          <p:nvPr>
            <p:extLst>
              <p:ext uri="{D42A27DB-BD31-4B8C-83A1-F6EECF244321}">
                <p14:modId xmlns:p14="http://schemas.microsoft.com/office/powerpoint/2010/main" val="4070277490"/>
              </p:ext>
            </p:extLst>
          </p:nvPr>
        </p:nvGraphicFramePr>
        <p:xfrm>
          <a:off x="847447" y="4381863"/>
          <a:ext cx="8283680" cy="2116995"/>
        </p:xfrm>
        <a:graphic>
          <a:graphicData uri="http://schemas.openxmlformats.org/drawingml/2006/table">
            <a:tbl>
              <a:tblPr firstRow="1" firstCol="1" bandRow="1">
                <a:tableStyleId>{5C22544A-7EE6-4342-B048-85BDC9FD1C3A}</a:tableStyleId>
              </a:tblPr>
              <a:tblGrid>
                <a:gridCol w="1212608">
                  <a:extLst>
                    <a:ext uri="{9D8B030D-6E8A-4147-A177-3AD203B41FA5}">
                      <a16:colId xmlns:a16="http://schemas.microsoft.com/office/drawing/2014/main" val="2367699424"/>
                    </a:ext>
                  </a:extLst>
                </a:gridCol>
                <a:gridCol w="1212608">
                  <a:extLst>
                    <a:ext uri="{9D8B030D-6E8A-4147-A177-3AD203B41FA5}">
                      <a16:colId xmlns:a16="http://schemas.microsoft.com/office/drawing/2014/main" val="2884770654"/>
                    </a:ext>
                  </a:extLst>
                </a:gridCol>
                <a:gridCol w="1212608">
                  <a:extLst>
                    <a:ext uri="{9D8B030D-6E8A-4147-A177-3AD203B41FA5}">
                      <a16:colId xmlns:a16="http://schemas.microsoft.com/office/drawing/2014/main" val="119007681"/>
                    </a:ext>
                  </a:extLst>
                </a:gridCol>
                <a:gridCol w="1214921">
                  <a:extLst>
                    <a:ext uri="{9D8B030D-6E8A-4147-A177-3AD203B41FA5}">
                      <a16:colId xmlns:a16="http://schemas.microsoft.com/office/drawing/2014/main" val="3646956948"/>
                    </a:ext>
                  </a:extLst>
                </a:gridCol>
                <a:gridCol w="1214921">
                  <a:extLst>
                    <a:ext uri="{9D8B030D-6E8A-4147-A177-3AD203B41FA5}">
                      <a16:colId xmlns:a16="http://schemas.microsoft.com/office/drawing/2014/main" val="768567494"/>
                    </a:ext>
                  </a:extLst>
                </a:gridCol>
                <a:gridCol w="1003406">
                  <a:extLst>
                    <a:ext uri="{9D8B030D-6E8A-4147-A177-3AD203B41FA5}">
                      <a16:colId xmlns:a16="http://schemas.microsoft.com/office/drawing/2014/main" val="3453306661"/>
                    </a:ext>
                  </a:extLst>
                </a:gridCol>
                <a:gridCol w="1212608">
                  <a:extLst>
                    <a:ext uri="{9D8B030D-6E8A-4147-A177-3AD203B41FA5}">
                      <a16:colId xmlns:a16="http://schemas.microsoft.com/office/drawing/2014/main" val="1611920967"/>
                    </a:ext>
                  </a:extLst>
                </a:gridCol>
              </a:tblGrid>
              <a:tr h="340838">
                <a:tc rowSpan="2">
                  <a:txBody>
                    <a:bodyPr/>
                    <a:lstStyle/>
                    <a:p>
                      <a:pPr marL="0" marR="0" algn="l">
                        <a:lnSpc>
                          <a:spcPct val="107000"/>
                        </a:lnSpc>
                        <a:spcBef>
                          <a:spcPts val="0"/>
                        </a:spcBef>
                        <a:spcAft>
                          <a:spcPts val="0"/>
                        </a:spcAft>
                      </a:pPr>
                      <a:r>
                        <a:rPr lang="en-US" sz="18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2">
                  <a:txBody>
                    <a:bodyPr/>
                    <a:lstStyle/>
                    <a:p>
                      <a:pPr marL="0" marR="0" algn="l">
                        <a:lnSpc>
                          <a:spcPct val="107000"/>
                        </a:lnSpc>
                        <a:spcBef>
                          <a:spcPts val="0"/>
                        </a:spcBef>
                        <a:spcAft>
                          <a:spcPts val="0"/>
                        </a:spcAft>
                      </a:pPr>
                      <a:r>
                        <a:rPr lang="en-US" sz="1800">
                          <a:effectLst/>
                        </a:rPr>
                        <a:t>Dataset 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gridSpan="2">
                  <a:txBody>
                    <a:bodyPr/>
                    <a:lstStyle/>
                    <a:p>
                      <a:pPr marL="0" marR="0" algn="l">
                        <a:lnSpc>
                          <a:spcPct val="107000"/>
                        </a:lnSpc>
                        <a:spcBef>
                          <a:spcPts val="0"/>
                        </a:spcBef>
                        <a:spcAft>
                          <a:spcPts val="0"/>
                        </a:spcAft>
                      </a:pPr>
                      <a:r>
                        <a:rPr lang="en-US" sz="1800">
                          <a:effectLst/>
                        </a:rPr>
                        <a:t>Dataset 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gridSpan="2">
                  <a:txBody>
                    <a:bodyPr/>
                    <a:lstStyle/>
                    <a:p>
                      <a:pPr marL="0" marR="0" algn="l">
                        <a:lnSpc>
                          <a:spcPct val="107000"/>
                        </a:lnSpc>
                        <a:spcBef>
                          <a:spcPts val="0"/>
                        </a:spcBef>
                        <a:spcAft>
                          <a:spcPts val="0"/>
                        </a:spcAft>
                      </a:pPr>
                      <a:r>
                        <a:rPr lang="en-US" sz="1800">
                          <a:effectLst/>
                        </a:rPr>
                        <a:t>Dataset 3</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408590589"/>
                  </a:ext>
                </a:extLst>
              </a:tr>
              <a:tr h="340838">
                <a:tc vMerge="1">
                  <a:txBody>
                    <a:bodyPr/>
                    <a:lstStyle/>
                    <a:p>
                      <a:endParaRPr lang="en-US"/>
                    </a:p>
                  </a:txBody>
                  <a:tcPr/>
                </a:tc>
                <a:tc>
                  <a:txBody>
                    <a:bodyPr/>
                    <a:lstStyle/>
                    <a:p>
                      <a:pPr marL="0" marR="0" algn="l">
                        <a:lnSpc>
                          <a:spcPct val="107000"/>
                        </a:lnSpc>
                        <a:spcBef>
                          <a:spcPts val="0"/>
                        </a:spcBef>
                        <a:spcAft>
                          <a:spcPts val="0"/>
                        </a:spcAft>
                      </a:pPr>
                      <a:r>
                        <a:rPr lang="en-US" sz="1800">
                          <a:effectLst/>
                        </a:rPr>
                        <a:t>ARIMA</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800">
                          <a:effectLst/>
                        </a:rPr>
                        <a:t>LSTM</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800">
                          <a:effectLst/>
                        </a:rPr>
                        <a:t>ARIMA</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800">
                          <a:effectLst/>
                        </a:rPr>
                        <a:t>LSTM</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800">
                          <a:effectLst/>
                        </a:rPr>
                        <a:t>ARIMA</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800">
                          <a:effectLst/>
                        </a:rPr>
                        <a:t>LSTM</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69210721"/>
                  </a:ext>
                </a:extLst>
              </a:tr>
              <a:tr h="699703">
                <a:tc>
                  <a:txBody>
                    <a:bodyPr/>
                    <a:lstStyle/>
                    <a:p>
                      <a:pPr marL="0" marR="0" algn="l">
                        <a:lnSpc>
                          <a:spcPct val="107000"/>
                        </a:lnSpc>
                        <a:spcBef>
                          <a:spcPts val="0"/>
                        </a:spcBef>
                        <a:spcAft>
                          <a:spcPts val="0"/>
                        </a:spcAft>
                      </a:pPr>
                      <a:r>
                        <a:rPr lang="en-US" sz="1800">
                          <a:effectLst/>
                        </a:rPr>
                        <a:t>Train RMSE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800">
                          <a:effectLst/>
                        </a:rPr>
                        <a:t>0.763</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2400">
                          <a:effectLst/>
                        </a:rPr>
                        <a:t>6.850 </a:t>
                      </a:r>
                      <a:r>
                        <a:rPr lang="en-US" sz="18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r>
                        <a:rPr lang="en-US" sz="2400">
                          <a:effectLst/>
                        </a:rPr>
                        <a:t>2.138</a:t>
                      </a:r>
                      <a:endParaRPr lang="en-US" sz="24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8567714"/>
                  </a:ext>
                </a:extLst>
              </a:tr>
              <a:tr h="735616">
                <a:tc>
                  <a:txBody>
                    <a:bodyPr/>
                    <a:lstStyle/>
                    <a:p>
                      <a:pPr marL="0" marR="0" algn="l">
                        <a:lnSpc>
                          <a:spcPct val="107000"/>
                        </a:lnSpc>
                        <a:spcBef>
                          <a:spcPts val="0"/>
                        </a:spcBef>
                        <a:spcAft>
                          <a:spcPts val="0"/>
                        </a:spcAft>
                      </a:pPr>
                      <a:r>
                        <a:rPr lang="en-US" sz="1800">
                          <a:effectLst/>
                        </a:rPr>
                        <a:t>Test RMSE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effectLst/>
                        </a:rPr>
                        <a:t>2.692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1800">
                          <a:effectLst/>
                        </a:rPr>
                        <a:t>2.710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2400">
                          <a:effectLst/>
                        </a:rPr>
                        <a:t>45.527 </a:t>
                      </a:r>
                      <a:r>
                        <a:rPr lang="en-US" sz="18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ct val="107000"/>
                        </a:lnSpc>
                        <a:spcBef>
                          <a:spcPts val="0"/>
                        </a:spcBef>
                        <a:spcAft>
                          <a:spcPts val="0"/>
                        </a:spcAft>
                      </a:pPr>
                      <a:r>
                        <a:rPr lang="en-US" sz="2400">
                          <a:effectLst/>
                        </a:rPr>
                        <a:t>45.897 </a:t>
                      </a:r>
                      <a:r>
                        <a:rPr lang="en-US" sz="18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r>
                        <a:rPr lang="en-US" sz="2400">
                          <a:effectLst/>
                        </a:rPr>
                        <a:t>2.835</a:t>
                      </a:r>
                      <a:endParaRPr lang="en-US" sz="2400">
                        <a:effectLst/>
                        <a:latin typeface="Calibri" panose="020F0502020204030204" pitchFamily="34" charset="0"/>
                        <a:cs typeface="Arial" panose="020B0604020202020204" pitchFamily="34" charset="0"/>
                      </a:endParaRPr>
                    </a:p>
                  </a:txBody>
                  <a:tcPr marL="68580" marR="68580" marT="0" marB="0"/>
                </a:tc>
                <a:tc>
                  <a:txBody>
                    <a:bodyPr/>
                    <a:lstStyle/>
                    <a:p>
                      <a:pPr algn="l"/>
                      <a:r>
                        <a:rPr lang="en-US" sz="2400" dirty="0">
                          <a:effectLst/>
                        </a:rPr>
                        <a:t>3.316</a:t>
                      </a:r>
                      <a:endParaRPr lang="en-US" sz="2400" dirty="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20714059"/>
                  </a:ext>
                </a:extLst>
              </a:tr>
            </a:tbl>
          </a:graphicData>
        </a:graphic>
      </p:graphicFrame>
    </p:spTree>
    <p:extLst>
      <p:ext uri="{BB962C8B-B14F-4D97-AF65-F5344CB8AC3E}">
        <p14:creationId xmlns:p14="http://schemas.microsoft.com/office/powerpoint/2010/main" val="341455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Objectives and scope of the work</a:t>
            </a:r>
          </a:p>
        </p:txBody>
      </p:sp>
      <p:sp>
        <p:nvSpPr>
          <p:cNvPr id="3" name="Content Placeholder 2">
            <a:extLst>
              <a:ext uri="{FF2B5EF4-FFF2-40B4-BE49-F238E27FC236}">
                <a16:creationId xmlns:a16="http://schemas.microsoft.com/office/drawing/2014/main" id="{54592283-06C0-4919-8AB3-947883965792}"/>
              </a:ext>
            </a:extLst>
          </p:cNvPr>
          <p:cNvSpPr>
            <a:spLocks noGrp="1"/>
          </p:cNvSpPr>
          <p:nvPr>
            <p:ph idx="1"/>
          </p:nvPr>
        </p:nvSpPr>
        <p:spPr>
          <a:xfrm>
            <a:off x="677334" y="1488613"/>
            <a:ext cx="8838141" cy="3880773"/>
          </a:xfrm>
        </p:spPr>
        <p:txBody>
          <a:bodyPr>
            <a:normAutofit/>
          </a:bodyPr>
          <a:lstStyle/>
          <a:p>
            <a:pPr marL="228600" marR="0">
              <a:lnSpc>
                <a:spcPct val="107000"/>
              </a:lnSpc>
              <a:spcBef>
                <a:spcPts val="0"/>
              </a:spcBef>
              <a:spcAft>
                <a:spcPts val="80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primary goal of this project is to predict stock prices given the historical price data. The modeling methodologies include both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ARIMA (Autoregressive Integrated Moving Average)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LSTM (Long Short-Term Memory, an example of recurring neural networks - RNN)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approach consists of following steps: data wrangling, exploratory data analysis, model training, model selection and applying.</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505B7C6-3710-43C1-8DA9-7B19C0D4FA7B}"/>
              </a:ext>
            </a:extLst>
          </p:cNvPr>
          <p:cNvSpPr txBox="1">
            <a:spLocks/>
          </p:cNvSpPr>
          <p:nvPr/>
        </p:nvSpPr>
        <p:spPr>
          <a:xfrm>
            <a:off x="3258344" y="4155854"/>
            <a:ext cx="3952082" cy="121353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800" b="1" dirty="0">
                <a:solidFill>
                  <a:srgbClr val="FF0000"/>
                </a:solidFill>
                <a:latin typeface="Calibri" panose="020F0502020204030204" pitchFamily="34" charset="0"/>
                <a:ea typeface="Calibri" panose="020F0502020204030204" pitchFamily="34" charset="0"/>
              </a:rPr>
              <a:t>Which of the LSTM and ARIMA models better predict the stock prices?</a:t>
            </a:r>
          </a:p>
        </p:txBody>
      </p:sp>
    </p:spTree>
    <p:extLst>
      <p:ext uri="{BB962C8B-B14F-4D97-AF65-F5344CB8AC3E}">
        <p14:creationId xmlns:p14="http://schemas.microsoft.com/office/powerpoint/2010/main" val="250624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9B97-52DE-48A8-AEA6-2CEB233E0606}"/>
              </a:ext>
            </a:extLst>
          </p:cNvPr>
          <p:cNvSpPr>
            <a:spLocks noGrp="1"/>
          </p:cNvSpPr>
          <p:nvPr>
            <p:ph type="title"/>
          </p:nvPr>
        </p:nvSpPr>
        <p:spPr/>
        <p:txBody>
          <a:bodyPr/>
          <a:lstStyle/>
          <a:p>
            <a:r>
              <a:rPr lang="en-US" dirty="0"/>
              <a:t>ARIMA</a:t>
            </a:r>
          </a:p>
        </p:txBody>
      </p:sp>
      <p:sp>
        <p:nvSpPr>
          <p:cNvPr id="4" name="Content Placeholder 2">
            <a:extLst>
              <a:ext uri="{FF2B5EF4-FFF2-40B4-BE49-F238E27FC236}">
                <a16:creationId xmlns:a16="http://schemas.microsoft.com/office/drawing/2014/main" id="{BA9F73F8-D2BF-4060-88F3-3EE0775DC012}"/>
              </a:ext>
            </a:extLst>
          </p:cNvPr>
          <p:cNvSpPr>
            <a:spLocks noGrp="1"/>
          </p:cNvSpPr>
          <p:nvPr>
            <p:ph idx="1"/>
          </p:nvPr>
        </p:nvSpPr>
        <p:spPr>
          <a:xfrm>
            <a:off x="677334" y="1270001"/>
            <a:ext cx="9342966" cy="2158999"/>
          </a:xfrm>
        </p:spPr>
        <p:txBody>
          <a:bodyPr>
            <a:normAutofit fontScale="92500" lnSpcReduction="20000"/>
          </a:bodyPr>
          <a:lstStyle/>
          <a:p>
            <a:pPr>
              <a:buNone/>
            </a:pPr>
            <a:r>
              <a:rPr lang="en-US" sz="2400" dirty="0"/>
              <a:t>	Stands for </a:t>
            </a:r>
            <a:r>
              <a:rPr lang="en-US" sz="2400" b="1" dirty="0"/>
              <a:t>Autoregressive Integrated Moving Average</a:t>
            </a:r>
          </a:p>
          <a:p>
            <a:r>
              <a:rPr lang="en-US" sz="2400" dirty="0"/>
              <a:t>AR (Autoregressive model):</a:t>
            </a:r>
          </a:p>
          <a:p>
            <a:pPr>
              <a:buNone/>
            </a:pPr>
            <a:r>
              <a:rPr lang="en-US" sz="2400" dirty="0"/>
              <a:t>	</a:t>
            </a:r>
            <a:r>
              <a:rPr lang="en-US" sz="2200" dirty="0"/>
              <a:t>The autoregressive model specifies that the output variable depends linearly on its own previous values</a:t>
            </a:r>
          </a:p>
          <a:p>
            <a:pPr>
              <a:buNone/>
            </a:pPr>
            <a:r>
              <a:rPr lang="en-US" sz="2200" dirty="0"/>
              <a:t>	</a:t>
            </a:r>
          </a:p>
          <a:p>
            <a:pPr>
              <a:buNone/>
            </a:pPr>
            <a:r>
              <a:rPr lang="en-US" sz="2200" dirty="0"/>
              <a:t>			AR(p) </a:t>
            </a:r>
            <a:r>
              <a:rPr lang="en-US" sz="2200" dirty="0" err="1"/>
              <a:t>Y</a:t>
            </a:r>
            <a:r>
              <a:rPr lang="en-US" sz="2200" baseline="-25000" dirty="0" err="1"/>
              <a:t>t</a:t>
            </a:r>
            <a:r>
              <a:rPr lang="en-US" sz="2200" dirty="0"/>
              <a:t> = β</a:t>
            </a:r>
            <a:r>
              <a:rPr lang="en-US" sz="2200" baseline="-25000" dirty="0"/>
              <a:t>0</a:t>
            </a:r>
            <a:r>
              <a:rPr lang="en-US" sz="2200" dirty="0"/>
              <a:t> + β</a:t>
            </a:r>
            <a:r>
              <a:rPr lang="en-US" sz="2200" baseline="-25000" dirty="0"/>
              <a:t>1</a:t>
            </a:r>
            <a:r>
              <a:rPr lang="en-US" sz="2200" dirty="0"/>
              <a:t>Y</a:t>
            </a:r>
            <a:r>
              <a:rPr lang="en-US" sz="2200" baseline="-25000" dirty="0"/>
              <a:t>t-1</a:t>
            </a:r>
            <a:r>
              <a:rPr lang="en-US" sz="2200" dirty="0"/>
              <a:t> + β</a:t>
            </a:r>
            <a:r>
              <a:rPr lang="en-US" sz="2200" baseline="-25000" dirty="0"/>
              <a:t>2</a:t>
            </a:r>
            <a:r>
              <a:rPr lang="en-US" sz="2200" dirty="0"/>
              <a:t>Y</a:t>
            </a:r>
            <a:r>
              <a:rPr lang="en-US" sz="2200" baseline="-25000" dirty="0"/>
              <a:t>t-2</a:t>
            </a:r>
            <a:r>
              <a:rPr lang="en-US" sz="2200" dirty="0"/>
              <a:t> + ... + </a:t>
            </a:r>
            <a:r>
              <a:rPr lang="en-US" sz="2200" dirty="0" err="1"/>
              <a:t>β</a:t>
            </a:r>
            <a:r>
              <a:rPr lang="en-US" sz="2200" baseline="-25000" dirty="0" err="1"/>
              <a:t>p</a:t>
            </a:r>
            <a:r>
              <a:rPr lang="en-US" sz="2200" dirty="0" err="1"/>
              <a:t>Y</a:t>
            </a:r>
            <a:r>
              <a:rPr lang="en-US" sz="2200" baseline="-25000" dirty="0" err="1"/>
              <a:t>t</a:t>
            </a:r>
            <a:r>
              <a:rPr lang="en-US" sz="2200" baseline="-25000" dirty="0"/>
              <a:t>-p</a:t>
            </a:r>
            <a:r>
              <a:rPr lang="en-US" sz="2200" dirty="0"/>
              <a:t> + e</a:t>
            </a:r>
            <a:r>
              <a:rPr lang="en-US" sz="2200" baseline="-25000" dirty="0"/>
              <a:t>t</a:t>
            </a:r>
            <a:endParaRPr lang="en-US" sz="2200" dirty="0"/>
          </a:p>
          <a:p>
            <a:pPr>
              <a:buNone/>
            </a:pPr>
            <a:endParaRPr lang="en-US" sz="2400" dirty="0"/>
          </a:p>
        </p:txBody>
      </p:sp>
      <p:sp>
        <p:nvSpPr>
          <p:cNvPr id="6" name="TextBox 5">
            <a:extLst>
              <a:ext uri="{FF2B5EF4-FFF2-40B4-BE49-F238E27FC236}">
                <a16:creationId xmlns:a16="http://schemas.microsoft.com/office/drawing/2014/main" id="{4BB7DB2C-870B-4C5F-BF92-F83CF6D0209D}"/>
              </a:ext>
            </a:extLst>
          </p:cNvPr>
          <p:cNvSpPr txBox="1"/>
          <p:nvPr/>
        </p:nvSpPr>
        <p:spPr>
          <a:xfrm>
            <a:off x="914400" y="3562351"/>
            <a:ext cx="9758362" cy="2923877"/>
          </a:xfrm>
          <a:prstGeom prst="rect">
            <a:avLst/>
          </a:prstGeom>
          <a:noFill/>
        </p:spPr>
        <p:txBody>
          <a:bodyPr wrap="square">
            <a:spAutoFit/>
          </a:bodyPr>
          <a:lstStyle/>
          <a:p>
            <a:r>
              <a:rPr lang="en-US" sz="2200" dirty="0">
                <a:solidFill>
                  <a:schemeClr val="tx1">
                    <a:lumMod val="75000"/>
                    <a:lumOff val="25000"/>
                  </a:schemeClr>
                </a:solidFill>
              </a:rPr>
              <a:t>MA (Moving Average):</a:t>
            </a:r>
          </a:p>
          <a:p>
            <a:pPr>
              <a:buNone/>
            </a:pPr>
            <a:r>
              <a:rPr lang="en-US" sz="1800" dirty="0"/>
              <a:t>Moving average model is a common approach for modeling univariate time series. It specifies that the output variable depends linearly on the current and various past values.</a:t>
            </a:r>
          </a:p>
          <a:p>
            <a:pPr>
              <a:buNone/>
            </a:pPr>
            <a:r>
              <a:rPr lang="en-US" sz="1800" dirty="0"/>
              <a:t>	</a:t>
            </a:r>
          </a:p>
          <a:p>
            <a:pPr>
              <a:buNone/>
            </a:pPr>
            <a:r>
              <a:rPr lang="en-US" sz="1800" dirty="0"/>
              <a:t>			MA (q) </a:t>
            </a:r>
            <a:r>
              <a:rPr lang="en-US" sz="1800" dirty="0" err="1"/>
              <a:t>Y</a:t>
            </a:r>
            <a:r>
              <a:rPr lang="en-US" sz="1800" baseline="-25000" dirty="0" err="1"/>
              <a:t>t</a:t>
            </a:r>
            <a:r>
              <a:rPr lang="en-US" sz="1800" dirty="0"/>
              <a:t> =  µ + e</a:t>
            </a:r>
            <a:r>
              <a:rPr lang="en-US" sz="1800" baseline="-25000" dirty="0"/>
              <a:t>t</a:t>
            </a:r>
            <a:r>
              <a:rPr lang="en-US" sz="1800" dirty="0"/>
              <a:t> + θ</a:t>
            </a:r>
            <a:r>
              <a:rPr lang="en-US" sz="1800" baseline="-25000" dirty="0"/>
              <a:t>1</a:t>
            </a:r>
            <a:r>
              <a:rPr lang="en-US" sz="1800" dirty="0"/>
              <a:t>e</a:t>
            </a:r>
            <a:r>
              <a:rPr lang="en-US" sz="1800" baseline="-25000" dirty="0"/>
              <a:t>t-1</a:t>
            </a:r>
            <a:r>
              <a:rPr lang="en-US" sz="1800" dirty="0"/>
              <a:t> + θ</a:t>
            </a:r>
            <a:r>
              <a:rPr lang="en-US" sz="1800" baseline="-25000" dirty="0"/>
              <a:t>2</a:t>
            </a:r>
            <a:r>
              <a:rPr lang="en-US" sz="1800" dirty="0"/>
              <a:t>e</a:t>
            </a:r>
            <a:r>
              <a:rPr lang="en-US" sz="1800" baseline="-25000" dirty="0"/>
              <a:t>t-2</a:t>
            </a:r>
            <a:r>
              <a:rPr lang="en-US" sz="1800" dirty="0"/>
              <a:t> + ... + </a:t>
            </a:r>
            <a:r>
              <a:rPr lang="en-US" sz="1800" dirty="0" err="1"/>
              <a:t>θ</a:t>
            </a:r>
            <a:r>
              <a:rPr lang="en-US" sz="1800" baseline="-25000" dirty="0" err="1"/>
              <a:t>q</a:t>
            </a:r>
            <a:r>
              <a:rPr lang="en-US" sz="1800" dirty="0"/>
              <a:t> e</a:t>
            </a:r>
            <a:r>
              <a:rPr lang="en-US" sz="1800" baseline="-25000" dirty="0"/>
              <a:t>t-q	</a:t>
            </a:r>
            <a:endParaRPr lang="en-US" sz="1800" dirty="0"/>
          </a:p>
          <a:p>
            <a:pPr>
              <a:buNone/>
            </a:pPr>
            <a:endParaRPr lang="en-US" sz="1800" dirty="0"/>
          </a:p>
          <a:p>
            <a:pPr>
              <a:buNone/>
            </a:pPr>
            <a:r>
              <a:rPr lang="en-US" sz="1800" dirty="0"/>
              <a:t>ARIMA models are generally denoted ARIMA(</a:t>
            </a:r>
            <a:r>
              <a:rPr lang="en-US" sz="1800" i="1" dirty="0" err="1"/>
              <a:t>p</a:t>
            </a:r>
            <a:r>
              <a:rPr lang="en-US" sz="1800" dirty="0" err="1"/>
              <a:t>,</a:t>
            </a:r>
            <a:r>
              <a:rPr lang="en-US" sz="1800" i="1" dirty="0" err="1"/>
              <a:t>d</a:t>
            </a:r>
            <a:r>
              <a:rPr lang="en-US" sz="1800" dirty="0" err="1"/>
              <a:t>,</a:t>
            </a:r>
            <a:r>
              <a:rPr lang="en-US" sz="1800" i="1" dirty="0" err="1"/>
              <a:t>q</a:t>
            </a:r>
            <a:r>
              <a:rPr lang="en-US" sz="1800" dirty="0"/>
              <a:t>) where parameters </a:t>
            </a:r>
            <a:r>
              <a:rPr lang="en-US" sz="1800" i="1" dirty="0"/>
              <a:t>p</a:t>
            </a:r>
            <a:r>
              <a:rPr lang="en-US" sz="1800" dirty="0"/>
              <a:t>, </a:t>
            </a:r>
            <a:r>
              <a:rPr lang="en-US" sz="1800" i="1" dirty="0"/>
              <a:t>d</a:t>
            </a:r>
            <a:r>
              <a:rPr lang="en-US" sz="1800" dirty="0"/>
              <a:t>, and </a:t>
            </a:r>
            <a:r>
              <a:rPr lang="en-US" sz="1800" i="1" dirty="0"/>
              <a:t>q</a:t>
            </a:r>
            <a:r>
              <a:rPr lang="en-US" sz="1800" dirty="0"/>
              <a:t> are non-negative integers, </a:t>
            </a:r>
            <a:r>
              <a:rPr lang="en-US" sz="1800" i="1" dirty="0"/>
              <a:t>p</a:t>
            </a:r>
            <a:r>
              <a:rPr lang="en-US" sz="1800" dirty="0"/>
              <a:t> is the order (number of time lags) of the autoregressive model, </a:t>
            </a:r>
            <a:r>
              <a:rPr lang="en-US" sz="1800" i="1" dirty="0"/>
              <a:t>d</a:t>
            </a:r>
            <a:r>
              <a:rPr lang="en-US" sz="1800" dirty="0"/>
              <a:t> is the degree of differencing (the number of times the data have had past values subtracted), and </a:t>
            </a:r>
            <a:r>
              <a:rPr lang="en-US" sz="1800" i="1" dirty="0"/>
              <a:t>q</a:t>
            </a:r>
            <a:r>
              <a:rPr lang="en-US" sz="1800" dirty="0"/>
              <a:t> is the order of the moving average model.</a:t>
            </a:r>
          </a:p>
        </p:txBody>
      </p:sp>
    </p:spTree>
    <p:extLst>
      <p:ext uri="{BB962C8B-B14F-4D97-AF65-F5344CB8AC3E}">
        <p14:creationId xmlns:p14="http://schemas.microsoft.com/office/powerpoint/2010/main" val="114240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82F4-EBAB-42F0-9590-9CDBB444F253}"/>
              </a:ext>
            </a:extLst>
          </p:cNvPr>
          <p:cNvSpPr>
            <a:spLocks noGrp="1"/>
          </p:cNvSpPr>
          <p:nvPr>
            <p:ph type="title"/>
          </p:nvPr>
        </p:nvSpPr>
        <p:spPr/>
        <p:txBody>
          <a:bodyPr/>
          <a:lstStyle/>
          <a:p>
            <a:r>
              <a:rPr lang="en-US" dirty="0"/>
              <a:t>LSTM</a:t>
            </a:r>
          </a:p>
        </p:txBody>
      </p:sp>
      <p:sp>
        <p:nvSpPr>
          <p:cNvPr id="4" name="Content Placeholder 2">
            <a:extLst>
              <a:ext uri="{FF2B5EF4-FFF2-40B4-BE49-F238E27FC236}">
                <a16:creationId xmlns:a16="http://schemas.microsoft.com/office/drawing/2014/main" id="{27C1E162-7DC2-4F3D-991F-EB452BB6A10E}"/>
              </a:ext>
            </a:extLst>
          </p:cNvPr>
          <p:cNvSpPr>
            <a:spLocks noGrp="1"/>
          </p:cNvSpPr>
          <p:nvPr>
            <p:ph idx="1"/>
          </p:nvPr>
        </p:nvSpPr>
        <p:spPr>
          <a:xfrm>
            <a:off x="724959" y="1488281"/>
            <a:ext cx="8596312" cy="3881437"/>
          </a:xfrm>
        </p:spPr>
        <p:txBody>
          <a:bodyPr>
            <a:normAutofit/>
          </a:bodyPr>
          <a:lstStyle/>
          <a:p>
            <a:r>
              <a:rPr lang="en-US" sz="2200" dirty="0"/>
              <a:t>Long Short Term Memory is a RNN architecture which addresses the problem of training over long sequences and retaining memory. </a:t>
            </a:r>
          </a:p>
          <a:p>
            <a:r>
              <a:rPr lang="en-US" sz="2200" dirty="0"/>
              <a:t>A simple recurrent network suffers from a fundamental problem of not being able to capture long-term dependencies in a sequence.</a:t>
            </a:r>
          </a:p>
          <a:p>
            <a:pPr marL="0" indent="0">
              <a:buNone/>
            </a:pP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5F962FCF-0E40-4DFB-A385-65FB00261FF9}"/>
              </a:ext>
            </a:extLst>
          </p:cNvPr>
          <p:cNvPicPr>
            <a:picLocks noChangeAspect="1"/>
          </p:cNvPicPr>
          <p:nvPr/>
        </p:nvPicPr>
        <p:blipFill>
          <a:blip r:embed="rId2"/>
          <a:stretch>
            <a:fillRect/>
          </a:stretch>
        </p:blipFill>
        <p:spPr>
          <a:xfrm>
            <a:off x="2284534" y="3622976"/>
            <a:ext cx="7421525" cy="3235024"/>
          </a:xfrm>
          <a:prstGeom prst="rect">
            <a:avLst/>
          </a:prstGeom>
        </p:spPr>
      </p:pic>
    </p:spTree>
    <p:extLst>
      <p:ext uri="{BB962C8B-B14F-4D97-AF65-F5344CB8AC3E}">
        <p14:creationId xmlns:p14="http://schemas.microsoft.com/office/powerpoint/2010/main" val="31144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F89B-C914-447F-9D37-DDC0FC558B1F}"/>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ADEC89CC-F92F-41FD-93AB-1D8DF86F1A98}"/>
              </a:ext>
            </a:extLst>
          </p:cNvPr>
          <p:cNvSpPr>
            <a:spLocks noGrp="1"/>
          </p:cNvSpPr>
          <p:nvPr>
            <p:ph idx="1"/>
          </p:nvPr>
        </p:nvSpPr>
        <p:spPr>
          <a:xfrm>
            <a:off x="677334" y="1488613"/>
            <a:ext cx="8596668" cy="3880773"/>
          </a:xfrm>
        </p:spPr>
        <p:txBody>
          <a:bodyPr/>
          <a:lstStyle/>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For the Long Short-Term Memory (LSTM) model, several features were created from the original closing prices. A look back variable was defined to create features by shifting the data for one time-period, two time periods, and so on. These features then were uses as the X variable and the original price variable was used as the dependent variable. A function was developed to create the dataset from the input </a:t>
            </a:r>
            <a:r>
              <a:rPr lang="en-US" sz="1800" dirty="0" err="1">
                <a:effectLst/>
                <a:latin typeface="Calibri" panose="020F0502020204030204" pitchFamily="34" charset="0"/>
                <a:ea typeface="Calibri" panose="020F0502020204030204" pitchFamily="34" charset="0"/>
                <a:cs typeface="Arial" panose="020B0604020202020204" pitchFamily="34" charset="0"/>
              </a:rPr>
              <a:t>dataframe</a:t>
            </a:r>
            <a:r>
              <a:rPr lang="en-US" sz="1800" dirty="0">
                <a:effectLst/>
                <a:latin typeface="Calibri" panose="020F0502020204030204" pitchFamily="34" charset="0"/>
                <a:ea typeface="Calibri" panose="020F0502020204030204" pitchFamily="34" charset="0"/>
                <a:cs typeface="Arial" panose="020B0604020202020204" pitchFamily="34" charset="0"/>
              </a:rPr>
              <a:t> that is suitable for the LSTM model. It receives these inputs: </a:t>
            </a:r>
            <a:r>
              <a:rPr lang="en-US" sz="1800" dirty="0" err="1">
                <a:effectLst/>
                <a:latin typeface="Calibri" panose="020F0502020204030204" pitchFamily="34" charset="0"/>
                <a:ea typeface="Calibri" panose="020F0502020204030204" pitchFamily="34" charset="0"/>
                <a:cs typeface="Arial" panose="020B0604020202020204" pitchFamily="34" charset="0"/>
              </a:rPr>
              <a:t>dataframe</a:t>
            </a:r>
            <a:r>
              <a:rPr lang="en-US" sz="1800" dirty="0">
                <a:effectLst/>
                <a:latin typeface="Calibri" panose="020F0502020204030204" pitchFamily="34" charset="0"/>
                <a:ea typeface="Calibri" panose="020F0502020204030204" pitchFamily="34" charset="0"/>
                <a:cs typeface="Arial" panose="020B0604020202020204" pitchFamily="34" charset="0"/>
              </a:rPr>
              <a:t>, the number of time-periods to look back, the splitting size, and any sort of transformation. </a:t>
            </a:r>
          </a:p>
          <a:p>
            <a:pPr marL="2286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For the ARIMA model, the stock price values are given as a Pandas Series and no feature engineering was conducted on the datasets. </a:t>
            </a:r>
          </a:p>
          <a:p>
            <a:endParaRPr lang="en-US" dirty="0"/>
          </a:p>
        </p:txBody>
      </p:sp>
    </p:spTree>
    <p:extLst>
      <p:ext uri="{BB962C8B-B14F-4D97-AF65-F5344CB8AC3E}">
        <p14:creationId xmlns:p14="http://schemas.microsoft.com/office/powerpoint/2010/main" val="291873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BF9C-C107-49FD-86AF-3D9BA7004C92}"/>
              </a:ext>
            </a:extLst>
          </p:cNvPr>
          <p:cNvSpPr>
            <a:spLocks noGrp="1"/>
          </p:cNvSpPr>
          <p:nvPr>
            <p:ph type="title"/>
          </p:nvPr>
        </p:nvSpPr>
        <p:spPr/>
        <p:txBody>
          <a:bodyPr/>
          <a:lstStyle/>
          <a:p>
            <a:r>
              <a:rPr lang="en-US" dirty="0"/>
              <a:t>Optimum p, d, and q for ARIMA model</a:t>
            </a:r>
          </a:p>
        </p:txBody>
      </p:sp>
      <p:pic>
        <p:nvPicPr>
          <p:cNvPr id="5" name="Picture 4">
            <a:extLst>
              <a:ext uri="{FF2B5EF4-FFF2-40B4-BE49-F238E27FC236}">
                <a16:creationId xmlns:a16="http://schemas.microsoft.com/office/drawing/2014/main" id="{65B46B29-6FD1-4163-A446-E35006C6C8C1}"/>
              </a:ext>
            </a:extLst>
          </p:cNvPr>
          <p:cNvPicPr>
            <a:picLocks noChangeAspect="1"/>
          </p:cNvPicPr>
          <p:nvPr/>
        </p:nvPicPr>
        <p:blipFill>
          <a:blip r:embed="rId2"/>
          <a:stretch>
            <a:fillRect/>
          </a:stretch>
        </p:blipFill>
        <p:spPr>
          <a:xfrm>
            <a:off x="80963" y="1781175"/>
            <a:ext cx="9339262" cy="4977819"/>
          </a:xfrm>
          <a:prstGeom prst="rect">
            <a:avLst/>
          </a:prstGeom>
        </p:spPr>
      </p:pic>
      <p:pic>
        <p:nvPicPr>
          <p:cNvPr id="7" name="Picture 6">
            <a:extLst>
              <a:ext uri="{FF2B5EF4-FFF2-40B4-BE49-F238E27FC236}">
                <a16:creationId xmlns:a16="http://schemas.microsoft.com/office/drawing/2014/main" id="{2976105F-7FDF-4A28-87B8-B2243ADEF3B4}"/>
              </a:ext>
            </a:extLst>
          </p:cNvPr>
          <p:cNvPicPr>
            <a:picLocks noChangeAspect="1"/>
          </p:cNvPicPr>
          <p:nvPr/>
        </p:nvPicPr>
        <p:blipFill>
          <a:blip r:embed="rId3"/>
          <a:stretch>
            <a:fillRect/>
          </a:stretch>
        </p:blipFill>
        <p:spPr>
          <a:xfrm>
            <a:off x="6138162" y="1781174"/>
            <a:ext cx="6291963" cy="4977819"/>
          </a:xfrm>
          <a:prstGeom prst="rect">
            <a:avLst/>
          </a:prstGeom>
        </p:spPr>
      </p:pic>
    </p:spTree>
    <p:extLst>
      <p:ext uri="{BB962C8B-B14F-4D97-AF65-F5344CB8AC3E}">
        <p14:creationId xmlns:p14="http://schemas.microsoft.com/office/powerpoint/2010/main" val="194095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a:xfrm>
            <a:off x="677334" y="228600"/>
            <a:ext cx="8596668" cy="1320800"/>
          </a:xfrm>
        </p:spPr>
        <p:txBody>
          <a:bodyPr/>
          <a:lstStyle/>
          <a:p>
            <a:r>
              <a:rPr lang="en-US" dirty="0"/>
              <a:t>Data Source</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4592283-06C0-4919-8AB3-947883965792}"/>
              </a:ext>
            </a:extLst>
          </p:cNvPr>
          <p:cNvSpPr>
            <a:spLocks noGrp="1"/>
          </p:cNvSpPr>
          <p:nvPr>
            <p:ph idx="1"/>
          </p:nvPr>
        </p:nvSpPr>
        <p:spPr>
          <a:xfrm>
            <a:off x="677334" y="889000"/>
            <a:ext cx="10952692" cy="5883275"/>
          </a:xfrm>
        </p:spPr>
        <p:txBody>
          <a:bodyPr>
            <a:normAutofit fontScale="85000" lnSpcReduction="20000"/>
          </a:bodyPr>
          <a:lstStyle/>
          <a:p>
            <a:r>
              <a:rPr lang="en-US" sz="2400" dirty="0">
                <a:solidFill>
                  <a:srgbClr val="000000"/>
                </a:solidFill>
                <a:effectLst/>
                <a:latin typeface="Calibri" panose="020F0502020204030204" pitchFamily="34" charset="0"/>
                <a:ea typeface="Times New Roman" panose="02020603050405020304" pitchFamily="18" charset="0"/>
              </a:rPr>
              <a:t>The datasets used for this project are from </a:t>
            </a:r>
            <a:r>
              <a:rPr lang="en-US" sz="2400" b="1" dirty="0">
                <a:solidFill>
                  <a:srgbClr val="000000"/>
                </a:solidFill>
                <a:effectLst/>
                <a:latin typeface="Calibri" panose="020F0502020204030204" pitchFamily="34" charset="0"/>
                <a:ea typeface="Times New Roman" panose="02020603050405020304" pitchFamily="18" charset="0"/>
              </a:rPr>
              <a:t>Kaggle</a:t>
            </a:r>
            <a:r>
              <a:rPr lang="en-US" sz="2400" b="1" dirty="0">
                <a:solidFill>
                  <a:srgbClr val="000000"/>
                </a:solidFill>
                <a:latin typeface="Calibri" panose="020F0502020204030204" pitchFamily="34" charset="0"/>
                <a:ea typeface="Times New Roman" panose="02020603050405020304" pitchFamily="18" charset="0"/>
              </a:rPr>
              <a:t>!</a:t>
            </a:r>
            <a:r>
              <a:rPr lang="en-US" sz="2400" dirty="0">
                <a:solidFill>
                  <a:srgbClr val="000000"/>
                </a:solidFill>
                <a:effectLst/>
                <a:latin typeface="Calibri" panose="020F0502020204030204" pitchFamily="34" charset="0"/>
                <a:ea typeface="Times New Roman" panose="02020603050405020304" pitchFamily="18" charset="0"/>
              </a:rPr>
              <a:t> </a:t>
            </a:r>
            <a:r>
              <a:rPr lang="en-US" sz="2400" dirty="0">
                <a:solidFill>
                  <a:srgbClr val="000000"/>
                </a:solidFill>
                <a:latin typeface="Calibri" panose="020F0502020204030204" pitchFamily="34" charset="0"/>
                <a:ea typeface="Times New Roman" panose="02020603050405020304" pitchFamily="18" charset="0"/>
              </a:rPr>
              <a:t>All datasets are in CSV format.</a:t>
            </a:r>
            <a:endParaRPr lang="en-US" sz="2400" dirty="0">
              <a:solidFill>
                <a:srgbClr val="000000"/>
              </a:solidFill>
              <a:effectLst/>
              <a:latin typeface="Calibri" panose="020F0502020204030204" pitchFamily="34" charset="0"/>
              <a:ea typeface="Times New Roman" panose="02020603050405020304" pitchFamily="18" charset="0"/>
            </a:endParaRPr>
          </a:p>
          <a:p>
            <a:pPr lvl="1"/>
            <a:r>
              <a:rPr lang="en-US" sz="2400" dirty="0">
                <a:solidFill>
                  <a:srgbClr val="000000"/>
                </a:solidFill>
                <a:latin typeface="Calibri" panose="020F0502020204030204" pitchFamily="34" charset="0"/>
              </a:rPr>
              <a:t>Dataset – 1: From Yahoo Financials and it includes Apple, Microsoft, Google, and Amazon stock prices.</a:t>
            </a:r>
          </a:p>
          <a:p>
            <a:pPr lvl="2"/>
            <a:r>
              <a:rPr lang="en-US" sz="1800" dirty="0">
                <a:solidFill>
                  <a:srgbClr val="000000"/>
                </a:solidFill>
                <a:latin typeface="Calibri" panose="020F0502020204030204" pitchFamily="34" charset="0"/>
                <a:ea typeface="Times New Roman" panose="02020603050405020304" pitchFamily="18" charset="0"/>
              </a:rPr>
              <a:t>Is </a:t>
            </a:r>
            <a:r>
              <a:rPr lang="en-US" sz="1800" dirty="0">
                <a:solidFill>
                  <a:srgbClr val="000000"/>
                </a:solidFill>
                <a:effectLst/>
                <a:latin typeface="Calibri" panose="020F0502020204030204" pitchFamily="34" charset="0"/>
                <a:ea typeface="Times New Roman" panose="02020603050405020304" pitchFamily="18" charset="0"/>
              </a:rPr>
              <a:t>between 2012, 01, 01 to current time in 2024.</a:t>
            </a:r>
          </a:p>
          <a:p>
            <a:pPr lvl="2"/>
            <a:r>
              <a:rPr lang="en-US" sz="2000" dirty="0">
                <a:solidFill>
                  <a:srgbClr val="000000"/>
                </a:solidFill>
                <a:effectLst/>
                <a:latin typeface="Calibri" panose="020F0502020204030204" pitchFamily="34" charset="0"/>
                <a:ea typeface="Times New Roman" panose="02020603050405020304" pitchFamily="18" charset="0"/>
              </a:rPr>
              <a:t>Dataset has </a:t>
            </a:r>
            <a:r>
              <a:rPr lang="en-US" sz="2000" b="1" dirty="0">
                <a:solidFill>
                  <a:srgbClr val="000000"/>
                </a:solidFill>
                <a:effectLst/>
                <a:latin typeface="Calibri" panose="020F0502020204030204" pitchFamily="34" charset="0"/>
                <a:ea typeface="Times New Roman" panose="02020603050405020304" pitchFamily="18" charset="0"/>
              </a:rPr>
              <a:t>6 features, but only one feature (close prices) is used in the time series analysis</a:t>
            </a:r>
            <a:r>
              <a:rPr lang="en-US" sz="2000" dirty="0">
                <a:solidFill>
                  <a:srgbClr val="000000"/>
                </a:solidFill>
                <a:effectLst/>
                <a:latin typeface="Calibri" panose="020F0502020204030204" pitchFamily="34" charset="0"/>
                <a:ea typeface="Times New Roman" panose="02020603050405020304" pitchFamily="18" charset="0"/>
              </a:rPr>
              <a:t>. </a:t>
            </a:r>
          </a:p>
          <a:p>
            <a:pPr lvl="2"/>
            <a:r>
              <a:rPr lang="en-US" sz="2000" dirty="0">
                <a:solidFill>
                  <a:srgbClr val="000000"/>
                </a:solidFill>
                <a:effectLst/>
                <a:latin typeface="Calibri" panose="020F0502020204030204" pitchFamily="34" charset="0"/>
                <a:ea typeface="Times New Roman" panose="02020603050405020304" pitchFamily="18" charset="0"/>
              </a:rPr>
              <a:t>Only Apple stock data are used.</a:t>
            </a:r>
          </a:p>
          <a:p>
            <a:pPr lvl="1"/>
            <a:r>
              <a:rPr lang="en-US" sz="2400" dirty="0">
                <a:solidFill>
                  <a:srgbClr val="000000"/>
                </a:solidFill>
                <a:latin typeface="Calibri" panose="020F0502020204030204" pitchFamily="34" charset="0"/>
              </a:rPr>
              <a:t>Dataset – 2: The Standard &amp; Poor's 500, abbreviated as the S&amp;P 500, is an American stock market index based on the market capitalizations of 500 large companies having common stock listed on the NYSE or NASDAQ. </a:t>
            </a:r>
          </a:p>
          <a:p>
            <a:pPr lvl="2"/>
            <a:r>
              <a:rPr lang="en-US" sz="1900" dirty="0">
                <a:solidFill>
                  <a:srgbClr val="000000"/>
                </a:solidFill>
                <a:latin typeface="Calibri" panose="020F0502020204030204" pitchFamily="34" charset="0"/>
                <a:ea typeface="Times New Roman" panose="02020603050405020304" pitchFamily="18" charset="0"/>
              </a:rPr>
              <a:t>Is </a:t>
            </a:r>
            <a:r>
              <a:rPr lang="en-US" sz="1900" dirty="0">
                <a:solidFill>
                  <a:srgbClr val="000000"/>
                </a:solidFill>
                <a:effectLst/>
                <a:latin typeface="Calibri" panose="020F0502020204030204" pitchFamily="34" charset="0"/>
                <a:ea typeface="Times New Roman" panose="02020603050405020304" pitchFamily="18" charset="0"/>
              </a:rPr>
              <a:t>between 1950 to 2017.</a:t>
            </a:r>
          </a:p>
          <a:p>
            <a:pPr lvl="2"/>
            <a:r>
              <a:rPr lang="en-US" sz="2200" dirty="0">
                <a:solidFill>
                  <a:srgbClr val="000000"/>
                </a:solidFill>
                <a:effectLst/>
                <a:latin typeface="Calibri" panose="020F0502020204030204" pitchFamily="34" charset="0"/>
                <a:ea typeface="Times New Roman" panose="02020603050405020304" pitchFamily="18" charset="0"/>
              </a:rPr>
              <a:t>Dataset has </a:t>
            </a:r>
            <a:r>
              <a:rPr lang="en-US" sz="2200" b="1" dirty="0">
                <a:solidFill>
                  <a:srgbClr val="000000"/>
                </a:solidFill>
                <a:effectLst/>
                <a:latin typeface="Calibri" panose="020F0502020204030204" pitchFamily="34" charset="0"/>
                <a:ea typeface="Times New Roman" panose="02020603050405020304" pitchFamily="18" charset="0"/>
              </a:rPr>
              <a:t>6 features, but only one feature (close prices) is used in the time series analysis</a:t>
            </a:r>
            <a:r>
              <a:rPr lang="en-US" sz="2200" dirty="0">
                <a:solidFill>
                  <a:srgbClr val="000000"/>
                </a:solidFill>
                <a:effectLst/>
                <a:latin typeface="Calibri" panose="020F0502020204030204" pitchFamily="34" charset="0"/>
                <a:ea typeface="Times New Roman" panose="02020603050405020304" pitchFamily="18" charset="0"/>
              </a:rPr>
              <a:t>. </a:t>
            </a:r>
          </a:p>
          <a:p>
            <a:pPr lvl="2"/>
            <a:r>
              <a:rPr lang="en-US" sz="2000" dirty="0">
                <a:solidFill>
                  <a:srgbClr val="000000"/>
                </a:solidFill>
                <a:latin typeface="Calibri" panose="020F0502020204030204" pitchFamily="34" charset="0"/>
              </a:rPr>
              <a:t>Only “</a:t>
            </a:r>
            <a:r>
              <a:rPr lang="en-US" sz="2000" dirty="0" err="1">
                <a:solidFill>
                  <a:srgbClr val="000000"/>
                </a:solidFill>
                <a:latin typeface="Calibri" panose="020F0502020204030204" pitchFamily="34" charset="0"/>
              </a:rPr>
              <a:t>sphist</a:t>
            </a:r>
            <a:r>
              <a:rPr lang="en-US" sz="2000" dirty="0">
                <a:solidFill>
                  <a:srgbClr val="000000"/>
                </a:solidFill>
                <a:latin typeface="Calibri" panose="020F0502020204030204" pitchFamily="34" charset="0"/>
              </a:rPr>
              <a:t>” stock data is used for prediction purposes.</a:t>
            </a:r>
            <a:endParaRPr lang="en-US" sz="2200" dirty="0">
              <a:solidFill>
                <a:srgbClr val="000000"/>
              </a:solidFill>
              <a:effectLst/>
              <a:latin typeface="Calibri" panose="020F0502020204030204" pitchFamily="34" charset="0"/>
              <a:ea typeface="Times New Roman" panose="02020603050405020304" pitchFamily="18" charset="0"/>
            </a:endParaRPr>
          </a:p>
          <a:p>
            <a:pPr lvl="1"/>
            <a:r>
              <a:rPr lang="en-US" sz="2400" dirty="0">
                <a:solidFill>
                  <a:srgbClr val="000000"/>
                </a:solidFill>
                <a:latin typeface="Calibri" panose="020F0502020204030204" pitchFamily="34" charset="0"/>
              </a:rPr>
              <a:t>Dataset – 3: </a:t>
            </a:r>
            <a:r>
              <a:rPr lang="en-US" sz="2500" dirty="0">
                <a:solidFill>
                  <a:srgbClr val="000000"/>
                </a:solidFill>
                <a:latin typeface="Calibri" panose="020F0502020204030204" pitchFamily="34" charset="0"/>
              </a:rPr>
              <a:t>CAC40 Stocks that represents a capitalization-weighted measure of the 40 most significant stocks among the 100 largest market caps on the Euronext Paris. Its acronym stands for </a:t>
            </a:r>
            <a:r>
              <a:rPr lang="en-US" sz="2500" dirty="0" err="1">
                <a:solidFill>
                  <a:srgbClr val="000000"/>
                </a:solidFill>
                <a:latin typeface="Calibri" panose="020F0502020204030204" pitchFamily="34" charset="0"/>
              </a:rPr>
              <a:t>Cotation</a:t>
            </a:r>
            <a:r>
              <a:rPr lang="en-US" sz="2500" dirty="0">
                <a:solidFill>
                  <a:srgbClr val="000000"/>
                </a:solidFill>
                <a:latin typeface="Calibri" panose="020F0502020204030204" pitchFamily="34" charset="0"/>
              </a:rPr>
              <a:t> </a:t>
            </a:r>
            <a:r>
              <a:rPr lang="en-US" sz="2500" dirty="0" err="1">
                <a:solidFill>
                  <a:srgbClr val="000000"/>
                </a:solidFill>
                <a:latin typeface="Calibri" panose="020F0502020204030204" pitchFamily="34" charset="0"/>
              </a:rPr>
              <a:t>Assistée</a:t>
            </a:r>
            <a:r>
              <a:rPr lang="en-US" sz="2500" dirty="0">
                <a:solidFill>
                  <a:srgbClr val="000000"/>
                </a:solidFill>
                <a:latin typeface="Calibri" panose="020F0502020204030204" pitchFamily="34" charset="0"/>
              </a:rPr>
              <a:t> </a:t>
            </a:r>
            <a:r>
              <a:rPr lang="en-US" sz="2500" dirty="0" err="1">
                <a:solidFill>
                  <a:srgbClr val="000000"/>
                </a:solidFill>
                <a:latin typeface="Calibri" panose="020F0502020204030204" pitchFamily="34" charset="0"/>
              </a:rPr>
              <a:t>en</a:t>
            </a:r>
            <a:r>
              <a:rPr lang="en-US" sz="2500" dirty="0">
                <a:solidFill>
                  <a:srgbClr val="000000"/>
                </a:solidFill>
                <a:latin typeface="Calibri" panose="020F0502020204030204" pitchFamily="34" charset="0"/>
              </a:rPr>
              <a:t> </a:t>
            </a:r>
            <a:r>
              <a:rPr lang="en-US" sz="2500" dirty="0" err="1">
                <a:solidFill>
                  <a:srgbClr val="000000"/>
                </a:solidFill>
                <a:latin typeface="Calibri" panose="020F0502020204030204" pitchFamily="34" charset="0"/>
              </a:rPr>
              <a:t>Continu</a:t>
            </a:r>
            <a:r>
              <a:rPr lang="en-US" sz="2500" dirty="0">
                <a:solidFill>
                  <a:srgbClr val="000000"/>
                </a:solidFill>
                <a:latin typeface="Calibri" panose="020F0502020204030204" pitchFamily="34" charset="0"/>
              </a:rPr>
              <a:t>.</a:t>
            </a:r>
          </a:p>
          <a:p>
            <a:pPr lvl="2"/>
            <a:r>
              <a:rPr lang="en-US" sz="2200" dirty="0">
                <a:solidFill>
                  <a:srgbClr val="000000"/>
                </a:solidFill>
                <a:latin typeface="Calibri" panose="020F0502020204030204" pitchFamily="34" charset="0"/>
                <a:ea typeface="Times New Roman" panose="02020603050405020304" pitchFamily="18" charset="0"/>
              </a:rPr>
              <a:t>Is </a:t>
            </a:r>
            <a:r>
              <a:rPr lang="en-US" sz="2200" dirty="0">
                <a:solidFill>
                  <a:srgbClr val="000000"/>
                </a:solidFill>
                <a:effectLst/>
                <a:latin typeface="Calibri" panose="020F0502020204030204" pitchFamily="34" charset="0"/>
                <a:ea typeface="Times New Roman" panose="02020603050405020304" pitchFamily="18" charset="0"/>
              </a:rPr>
              <a:t>between 2010 to 2020.</a:t>
            </a:r>
          </a:p>
          <a:p>
            <a:pPr lvl="2"/>
            <a:r>
              <a:rPr lang="en-US" sz="2100" dirty="0">
                <a:solidFill>
                  <a:srgbClr val="000000"/>
                </a:solidFill>
                <a:effectLst/>
                <a:latin typeface="Calibri" panose="020F0502020204030204" pitchFamily="34" charset="0"/>
                <a:ea typeface="Times New Roman" panose="02020603050405020304" pitchFamily="18" charset="0"/>
              </a:rPr>
              <a:t>Dataset has </a:t>
            </a:r>
            <a:r>
              <a:rPr lang="en-US" sz="2000" b="1" dirty="0">
                <a:solidFill>
                  <a:srgbClr val="000000"/>
                </a:solidFill>
                <a:latin typeface="Calibri" panose="020F0502020204030204" pitchFamily="34" charset="0"/>
              </a:rPr>
              <a:t>6 features, but only one feature (close prices) is used in the time series analysis. </a:t>
            </a:r>
          </a:p>
          <a:p>
            <a:pPr lvl="2"/>
            <a:r>
              <a:rPr lang="en-US" sz="2000" dirty="0">
                <a:solidFill>
                  <a:srgbClr val="000000"/>
                </a:solidFill>
                <a:latin typeface="Calibri" panose="020F0502020204030204" pitchFamily="34" charset="0"/>
              </a:rPr>
              <a:t>Only “TOTAL” company’s stock prices are used.</a:t>
            </a:r>
          </a:p>
          <a:p>
            <a:pPr lvl="2"/>
            <a:endParaRPr lang="en-US" sz="22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26605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54592283-06C0-4919-8AB3-947883965792}"/>
              </a:ext>
            </a:extLst>
          </p:cNvPr>
          <p:cNvSpPr>
            <a:spLocks noGrp="1"/>
          </p:cNvSpPr>
          <p:nvPr>
            <p:ph idx="1"/>
          </p:nvPr>
        </p:nvSpPr>
        <p:spPr>
          <a:xfrm>
            <a:off x="677334" y="1488613"/>
            <a:ext cx="8838141" cy="3880773"/>
          </a:xfrm>
        </p:spPr>
        <p:txBody>
          <a:bodyPr>
            <a:normAutofit/>
          </a:bodyPr>
          <a:lstStyle/>
          <a:p>
            <a:pPr marL="228600" marR="0">
              <a:lnSpc>
                <a:spcPct val="107000"/>
              </a:lnSpc>
              <a:spcBef>
                <a:spcPts val="0"/>
              </a:spcBef>
              <a:spcAft>
                <a:spcPts val="80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wrangling and cleaning is simply by removing any duplicates, renaming the columns, and performing some resampling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some of the data are for frequency in days, which makes the conversion for ARIMA method a bit daunting.</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999146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1421</TotalTime>
  <Words>1201</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IBM Plex Sans</vt:lpstr>
      <vt:lpstr>Segoe UI</vt:lpstr>
      <vt:lpstr>Symbol</vt:lpstr>
      <vt:lpstr>Trebuchet MS</vt:lpstr>
      <vt:lpstr>Wingdings 3</vt:lpstr>
      <vt:lpstr>Facet</vt:lpstr>
      <vt:lpstr>Stock Price Prediction</vt:lpstr>
      <vt:lpstr>The problem </vt:lpstr>
      <vt:lpstr>Objectives and scope of the work</vt:lpstr>
      <vt:lpstr>ARIMA</vt:lpstr>
      <vt:lpstr>LSTM</vt:lpstr>
      <vt:lpstr>Feature Engineering</vt:lpstr>
      <vt:lpstr>Optimum p, d, and q for ARIMA model</vt:lpstr>
      <vt:lpstr>Data Source </vt:lpstr>
      <vt:lpstr>Data Wrangling</vt:lpstr>
      <vt:lpstr>Exploring Dataset-1: Stock trends for 10, 20, and 50 days moving averages</vt:lpstr>
      <vt:lpstr>Exploring Dataset-1: Daily return </vt:lpstr>
      <vt:lpstr>Exploring Dataset-1: Stock prices correlation</vt:lpstr>
      <vt:lpstr>Dataset-1: Apple stock data</vt:lpstr>
      <vt:lpstr>Dataset-1: Apple stock data Decompose</vt:lpstr>
      <vt:lpstr>Dataset-1: Apple stock data ARIMA’s results</vt:lpstr>
      <vt:lpstr>Dataset-1: Apple stock data LSTM’s results</vt:lpstr>
      <vt:lpstr>Dataset – 2: S&amp;P 500 Stock Data</vt:lpstr>
      <vt:lpstr>Dataset-2: S&amp;P 500 data-ACF and PACF Plots</vt:lpstr>
      <vt:lpstr>Dataset-2: S&amp;P 500 data-ARIMA’s results</vt:lpstr>
      <vt:lpstr>Dataset-2: S&amp;P 500 data-LSTM’s results</vt:lpstr>
      <vt:lpstr>Dataset-3: CAC40 Stock Data</vt:lpstr>
      <vt:lpstr>Dataset-3: CAC40 data-ACF and PACF Plots</vt:lpstr>
      <vt:lpstr>Dataset-3: CAC40 data-ARIMA’s results</vt:lpstr>
      <vt:lpstr>Dataset-3: CAC40 data-LSTM’s results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dc:title>
  <dc:creator>Saeed Rafieepour</dc:creator>
  <cp:lastModifiedBy>Saeed Rafieepour</cp:lastModifiedBy>
  <cp:revision>13</cp:revision>
  <dcterms:created xsi:type="dcterms:W3CDTF">2024-03-23T09:22:36Z</dcterms:created>
  <dcterms:modified xsi:type="dcterms:W3CDTF">2024-03-24T10:10:43Z</dcterms:modified>
</cp:coreProperties>
</file>