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7" r:id="rId4"/>
    <p:sldId id="267" r:id="rId5"/>
    <p:sldId id="265" r:id="rId6"/>
    <p:sldId id="268" r:id="rId7"/>
    <p:sldId id="273" r:id="rId8"/>
    <p:sldId id="274" r:id="rId9"/>
    <p:sldId id="275" r:id="rId10"/>
    <p:sldId id="276" r:id="rId11"/>
    <p:sldId id="277" r:id="rId12"/>
    <p:sldId id="279" r:id="rId13"/>
    <p:sldId id="278" r:id="rId14"/>
    <p:sldId id="258" r:id="rId15"/>
    <p:sldId id="259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ahe Feizollahi" initials="EF" lastIdx="1" clrIdx="0">
    <p:extLst>
      <p:ext uri="{19B8F6BF-5375-455C-9EA6-DF929625EA0E}">
        <p15:presenceInfo xmlns:p15="http://schemas.microsoft.com/office/powerpoint/2012/main" xmlns="" userId="Elahe Feizolla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7" d="100"/>
          <a:sy n="77" d="100"/>
        </p:scale>
        <p:origin x="-84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34675-9DF5-44D7-B2E0-84EA9A50CF50}" type="doc">
      <dgm:prSet loTypeId="urn:microsoft.com/office/officeart/2005/8/layout/p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B8E939-5EEB-44CC-B892-F702435D9AEE}">
      <dgm:prSet phldrT="[Text]"/>
      <dgm:spPr/>
      <dgm:t>
        <a:bodyPr/>
        <a:lstStyle/>
        <a:p>
          <a:pPr algn="ctr"/>
          <a:r>
            <a:rPr lang="fa-IR" dirty="0" smtClean="0">
              <a:cs typeface="B Mitra" panose="00000400000000000000" pitchFamily="2" charset="-78"/>
            </a:rPr>
            <a:t>افزایش ارزش آب و جذابیت سرمایه گذاری برای بخش خصوصی</a:t>
          </a:r>
          <a:endParaRPr lang="en-US" dirty="0">
            <a:cs typeface="B Mitra" panose="00000400000000000000" pitchFamily="2" charset="-78"/>
          </a:endParaRPr>
        </a:p>
      </dgm:t>
    </dgm:pt>
    <dgm:pt modelId="{35949E69-FA83-4CDD-B64B-4B8ED7E423AE}" type="parTrans" cxnId="{B2E14BD2-35FF-4A79-8237-8E1F847D8358}">
      <dgm:prSet/>
      <dgm:spPr/>
      <dgm:t>
        <a:bodyPr/>
        <a:lstStyle/>
        <a:p>
          <a:endParaRPr lang="en-US"/>
        </a:p>
      </dgm:t>
    </dgm:pt>
    <dgm:pt modelId="{45F8A2BF-09B1-4F03-B11C-ECBC6B5011C0}" type="sibTrans" cxnId="{B2E14BD2-35FF-4A79-8237-8E1F847D8358}">
      <dgm:prSet/>
      <dgm:spPr/>
      <dgm:t>
        <a:bodyPr/>
        <a:lstStyle/>
        <a:p>
          <a:endParaRPr lang="en-US"/>
        </a:p>
      </dgm:t>
    </dgm:pt>
    <dgm:pt modelId="{CA9AF037-DF0C-414B-8391-0E0CF25A56CD}">
      <dgm:prSet phldrT="[Text]"/>
      <dgm:spPr/>
      <dgm:t>
        <a:bodyPr/>
        <a:lstStyle/>
        <a:p>
          <a:r>
            <a:rPr lang="fa-IR" dirty="0" smtClean="0">
              <a:cs typeface="B Mitra" panose="00000400000000000000" pitchFamily="2" charset="-78"/>
            </a:rPr>
            <a:t>تامین نیاز متقاضیان جدید</a:t>
          </a:r>
          <a:endParaRPr lang="en-US" dirty="0">
            <a:cs typeface="B Mitra" panose="00000400000000000000" pitchFamily="2" charset="-78"/>
          </a:endParaRPr>
        </a:p>
      </dgm:t>
    </dgm:pt>
    <dgm:pt modelId="{9BE3D13F-D448-4A29-8930-8AAB15840F4B}" type="parTrans" cxnId="{B1277C3B-B645-44F1-9089-94512A0BB567}">
      <dgm:prSet/>
      <dgm:spPr/>
      <dgm:t>
        <a:bodyPr/>
        <a:lstStyle/>
        <a:p>
          <a:endParaRPr lang="en-US"/>
        </a:p>
      </dgm:t>
    </dgm:pt>
    <dgm:pt modelId="{8BE301D8-EA57-4A79-9F8C-C523EE4F02C1}" type="sibTrans" cxnId="{B1277C3B-B645-44F1-9089-94512A0BB567}">
      <dgm:prSet/>
      <dgm:spPr/>
      <dgm:t>
        <a:bodyPr/>
        <a:lstStyle/>
        <a:p>
          <a:endParaRPr lang="en-US"/>
        </a:p>
      </dgm:t>
    </dgm:pt>
    <dgm:pt modelId="{E2C7178E-7A02-472D-973E-5D621FC129E8}">
      <dgm:prSet/>
      <dgm:spPr/>
      <dgm:t>
        <a:bodyPr/>
        <a:lstStyle/>
        <a:p>
          <a:r>
            <a:rPr lang="fa-IR" dirty="0" smtClean="0">
              <a:cs typeface="B Mitra" panose="00000400000000000000" pitchFamily="2" charset="-78"/>
            </a:rPr>
            <a:t>افزایش درآمد و بهبود معیشت بهره‌وران به ویژه کشاورزان</a:t>
          </a:r>
          <a:r>
            <a:rPr lang="fa-IR" dirty="0" smtClean="0"/>
            <a:t> </a:t>
          </a:r>
          <a:endParaRPr lang="en-US" dirty="0"/>
        </a:p>
      </dgm:t>
    </dgm:pt>
    <dgm:pt modelId="{72915840-F9CB-4477-BE20-41EF2B589FDB}" type="parTrans" cxnId="{DA7F1999-3A4E-46A0-AA4F-6C38FE268CB5}">
      <dgm:prSet/>
      <dgm:spPr/>
      <dgm:t>
        <a:bodyPr/>
        <a:lstStyle/>
        <a:p>
          <a:endParaRPr lang="en-US"/>
        </a:p>
      </dgm:t>
    </dgm:pt>
    <dgm:pt modelId="{280B3A68-BD71-44DC-9F90-DA2393FDAE06}" type="sibTrans" cxnId="{DA7F1999-3A4E-46A0-AA4F-6C38FE268CB5}">
      <dgm:prSet/>
      <dgm:spPr/>
      <dgm:t>
        <a:bodyPr/>
        <a:lstStyle/>
        <a:p>
          <a:endParaRPr lang="en-US"/>
        </a:p>
      </dgm:t>
    </dgm:pt>
    <dgm:pt modelId="{67FF92C1-9EAC-4088-BEA4-D31B084FC9F0}">
      <dgm:prSet/>
      <dgm:spPr/>
      <dgm:t>
        <a:bodyPr/>
        <a:lstStyle/>
        <a:p>
          <a:r>
            <a:rPr lang="fa-IR" dirty="0" smtClean="0">
              <a:cs typeface="B Mitra" panose="00000400000000000000" pitchFamily="2" charset="-78"/>
            </a:rPr>
            <a:t>افزایش مسئولیت‌پذیری اجتماعی کشاورزان و مشارکت فعال آنها در خوداظهاری</a:t>
          </a:r>
          <a:endParaRPr lang="en-US" dirty="0">
            <a:cs typeface="B Mitra" panose="00000400000000000000" pitchFamily="2" charset="-78"/>
          </a:endParaRPr>
        </a:p>
      </dgm:t>
    </dgm:pt>
    <dgm:pt modelId="{60D8673B-DE75-40D1-8869-6A00402AD8F8}" type="parTrans" cxnId="{818BF7B1-187F-47DA-A411-114AC4FE3A1A}">
      <dgm:prSet/>
      <dgm:spPr/>
      <dgm:t>
        <a:bodyPr/>
        <a:lstStyle/>
        <a:p>
          <a:endParaRPr lang="en-US"/>
        </a:p>
      </dgm:t>
    </dgm:pt>
    <dgm:pt modelId="{A8D705D8-5FA1-496B-B64F-A37377BFC68E}" type="sibTrans" cxnId="{818BF7B1-187F-47DA-A411-114AC4FE3A1A}">
      <dgm:prSet/>
      <dgm:spPr/>
      <dgm:t>
        <a:bodyPr/>
        <a:lstStyle/>
        <a:p>
          <a:endParaRPr lang="en-US"/>
        </a:p>
      </dgm:t>
    </dgm:pt>
    <dgm:pt modelId="{AB068BEF-A1FC-439F-8F90-E16A6F094D91}">
      <dgm:prSet/>
      <dgm:spPr/>
      <dgm:t>
        <a:bodyPr/>
        <a:lstStyle/>
        <a:p>
          <a:r>
            <a:rPr lang="fa-IR" dirty="0" smtClean="0">
              <a:cs typeface="B Mitra" panose="00000400000000000000" pitchFamily="2" charset="-78"/>
            </a:rPr>
            <a:t>کنترل و مدیریت مصرف آب و انرژی</a:t>
          </a:r>
          <a:endParaRPr lang="en-US" dirty="0">
            <a:cs typeface="B Mitra" panose="00000400000000000000" pitchFamily="2" charset="-78"/>
          </a:endParaRPr>
        </a:p>
      </dgm:t>
    </dgm:pt>
    <dgm:pt modelId="{F6A83A80-E3EA-4562-A320-BB28A4856535}" type="parTrans" cxnId="{391B1CD6-402A-4C2C-9AB4-B10B85AA75F9}">
      <dgm:prSet/>
      <dgm:spPr/>
      <dgm:t>
        <a:bodyPr/>
        <a:lstStyle/>
        <a:p>
          <a:endParaRPr lang="en-US"/>
        </a:p>
      </dgm:t>
    </dgm:pt>
    <dgm:pt modelId="{05F47CF2-848C-4B04-B416-9BA291E4C25D}" type="sibTrans" cxnId="{391B1CD6-402A-4C2C-9AB4-B10B85AA75F9}">
      <dgm:prSet/>
      <dgm:spPr/>
      <dgm:t>
        <a:bodyPr/>
        <a:lstStyle/>
        <a:p>
          <a:endParaRPr lang="en-US"/>
        </a:p>
      </dgm:t>
    </dgm:pt>
    <dgm:pt modelId="{65DD9F2E-503B-4DA5-B9BF-CAD873845327}">
      <dgm:prSet/>
      <dgm:spPr/>
      <dgm:t>
        <a:bodyPr/>
        <a:lstStyle/>
        <a:p>
          <a:r>
            <a:rPr lang="fa-IR" dirty="0" smtClean="0">
              <a:cs typeface="B Mitra" panose="00000400000000000000" pitchFamily="2" charset="-78"/>
            </a:rPr>
            <a:t>حفاظت زیست‌محیطی و تثبیت وضعیت سفره‌های آب زیرزمینی</a:t>
          </a:r>
          <a:endParaRPr lang="en-US" dirty="0">
            <a:cs typeface="B Mitra" panose="00000400000000000000" pitchFamily="2" charset="-78"/>
          </a:endParaRPr>
        </a:p>
      </dgm:t>
    </dgm:pt>
    <dgm:pt modelId="{EBF6F3D7-0E9B-4D96-9895-7F5F768BEAB9}" type="parTrans" cxnId="{C489E1CE-ACCF-4912-9CD4-69C7B7872FC0}">
      <dgm:prSet/>
      <dgm:spPr/>
      <dgm:t>
        <a:bodyPr/>
        <a:lstStyle/>
        <a:p>
          <a:endParaRPr lang="en-US"/>
        </a:p>
      </dgm:t>
    </dgm:pt>
    <dgm:pt modelId="{EC05B2CA-B364-4D88-ABA9-AEF101FEA035}" type="sibTrans" cxnId="{C489E1CE-ACCF-4912-9CD4-69C7B7872FC0}">
      <dgm:prSet/>
      <dgm:spPr/>
      <dgm:t>
        <a:bodyPr/>
        <a:lstStyle/>
        <a:p>
          <a:endParaRPr lang="en-US"/>
        </a:p>
      </dgm:t>
    </dgm:pt>
    <dgm:pt modelId="{347A0FDB-1361-4F9A-AAC3-95E4641FBC4A}" type="pres">
      <dgm:prSet presAssocID="{20334675-9DF5-44D7-B2E0-84EA9A50CF5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509117-A10C-4838-AD77-68A6D27BB00F}" type="pres">
      <dgm:prSet presAssocID="{E2C7178E-7A02-472D-973E-5D621FC129E8}" presName="compNode" presStyleCnt="0"/>
      <dgm:spPr/>
      <dgm:t>
        <a:bodyPr/>
        <a:lstStyle/>
        <a:p>
          <a:endParaRPr lang="en-US"/>
        </a:p>
      </dgm:t>
    </dgm:pt>
    <dgm:pt modelId="{128E176F-5A8B-4008-8879-1545F45F139F}" type="pres">
      <dgm:prSet presAssocID="{E2C7178E-7A02-472D-973E-5D621FC129E8}" presName="pictRect" presStyleLbl="node1" presStyleIdx="0" presStyleCnt="6" custScaleX="108508" custLinFactY="61103" custLinFactNeighborX="-2104" custLinFactNeighborY="100000"/>
      <dgm:spPr/>
      <dgm:t>
        <a:bodyPr/>
        <a:lstStyle/>
        <a:p>
          <a:endParaRPr lang="en-US"/>
        </a:p>
      </dgm:t>
    </dgm:pt>
    <dgm:pt modelId="{D1EE6DCF-9A2C-4CBF-94DE-563F62779241}" type="pres">
      <dgm:prSet presAssocID="{E2C7178E-7A02-472D-973E-5D621FC129E8}" presName="textRec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FD6CF-2074-4FA2-859B-CABDA22CADEA}" type="pres">
      <dgm:prSet presAssocID="{280B3A68-BD71-44DC-9F90-DA2393FDAE0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1FF8F6C-4DB0-452A-A37E-A0A15782F008}" type="pres">
      <dgm:prSet presAssocID="{67FF92C1-9EAC-4088-BEA4-D31B084FC9F0}" presName="compNode" presStyleCnt="0"/>
      <dgm:spPr/>
      <dgm:t>
        <a:bodyPr/>
        <a:lstStyle/>
        <a:p>
          <a:endParaRPr lang="en-US"/>
        </a:p>
      </dgm:t>
    </dgm:pt>
    <dgm:pt modelId="{F07637A0-19C4-4ACD-9B49-10741EC4861A}" type="pres">
      <dgm:prSet presAssocID="{67FF92C1-9EAC-4088-BEA4-D31B084FC9F0}" presName="pictRect" presStyleLbl="node1" presStyleIdx="1" presStyleCnt="6" custLinFactX="9569" custLinFactNeighborX="100000" custLinFactNeighborY="741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83A2289-BFC3-4154-8219-7158E6D0E0B3}" type="pres">
      <dgm:prSet presAssocID="{67FF92C1-9EAC-4088-BEA4-D31B084FC9F0}" presName="textRec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85787-F78E-4296-97FA-445E0D141531}" type="pres">
      <dgm:prSet presAssocID="{A8D705D8-5FA1-496B-B64F-A37377BFC68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8877C15-BBAE-46FB-9393-1AF81C8BDA67}" type="pres">
      <dgm:prSet presAssocID="{AB068BEF-A1FC-439F-8F90-E16A6F094D91}" presName="compNode" presStyleCnt="0"/>
      <dgm:spPr/>
      <dgm:t>
        <a:bodyPr/>
        <a:lstStyle/>
        <a:p>
          <a:endParaRPr lang="en-US"/>
        </a:p>
      </dgm:t>
    </dgm:pt>
    <dgm:pt modelId="{40C96EA3-CEE7-4F33-B783-99A17E19EA70}" type="pres">
      <dgm:prSet presAssocID="{AB068BEF-A1FC-439F-8F90-E16A6F094D91}" presName="pictRect" presStyleLbl="node1" presStyleIdx="2" presStyleCnt="6" custLinFactX="-8675" custLinFactY="59618" custLinFactNeighborX="-100000" custLinFactNeighborY="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07BDBE-B333-459F-B093-9FFF253A3C89}" type="pres">
      <dgm:prSet presAssocID="{AB068BEF-A1FC-439F-8F90-E16A6F094D91}" presName="textRec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A17D-116F-4371-8B40-D1F42F6E2297}" type="pres">
      <dgm:prSet presAssocID="{05F47CF2-848C-4B04-B416-9BA291E4C25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0095DA3-BEB4-497E-BA91-BDB51E133532}" type="pres">
      <dgm:prSet presAssocID="{65DD9F2E-503B-4DA5-B9BF-CAD873845327}" presName="compNode" presStyleCnt="0"/>
      <dgm:spPr/>
      <dgm:t>
        <a:bodyPr/>
        <a:lstStyle/>
        <a:p>
          <a:endParaRPr lang="en-US"/>
        </a:p>
      </dgm:t>
    </dgm:pt>
    <dgm:pt modelId="{94E7A73B-29DE-4D71-9BCC-0854F2DBF5AA}" type="pres">
      <dgm:prSet presAssocID="{65DD9F2E-503B-4DA5-B9BF-CAD873845327}" presName="pictRect" presStyleLbl="node1" presStyleIdx="3" presStyleCnt="6" custLinFactX="8536" custLinFactY="-64365" custLinFactNeighborX="100000" custLinFactNeighborY="-10000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8FF2098-3638-42B2-9135-C78220DEAC8B}" type="pres">
      <dgm:prSet presAssocID="{65DD9F2E-503B-4DA5-B9BF-CAD873845327}" presName="textRec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33B73-D8ED-4450-97F7-9AE50313518F}" type="pres">
      <dgm:prSet presAssocID="{EC05B2CA-B364-4D88-ABA9-AEF101FEA0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CAFE7A7-DB55-4314-948D-0375125C7568}" type="pres">
      <dgm:prSet presAssocID="{08B8E939-5EEB-44CC-B892-F702435D9AEE}" presName="compNode" presStyleCnt="0"/>
      <dgm:spPr/>
      <dgm:t>
        <a:bodyPr/>
        <a:lstStyle/>
        <a:p>
          <a:endParaRPr lang="en-US"/>
        </a:p>
      </dgm:t>
    </dgm:pt>
    <dgm:pt modelId="{41709655-896F-4DE3-AB94-D89F0C655AC1}" type="pres">
      <dgm:prSet presAssocID="{08B8E939-5EEB-44CC-B892-F702435D9AEE}" presName="pictRect" presStyleLbl="node1" presStyleIdx="4" presStyleCnt="6" custLinFactX="-16230" custLinFactY="-74272" custLinFactNeighborX="-100000" custLinFactNeighborY="-100000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26A2304-18B6-4588-A0F0-6BC8CA52513C}" type="pres">
      <dgm:prSet presAssocID="{08B8E939-5EEB-44CC-B892-F702435D9AEE}" presName="textRec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B1A121-1A9B-4CC8-8D13-6A597ED6ECA0}" type="pres">
      <dgm:prSet presAssocID="{45F8A2BF-09B1-4F03-B11C-ECBC6B5011C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13E26A8-5CF4-4447-A3E7-21BE4F9B084B}" type="pres">
      <dgm:prSet presAssocID="{CA9AF037-DF0C-414B-8391-0E0CF25A56CD}" presName="compNode" presStyleCnt="0"/>
      <dgm:spPr/>
      <dgm:t>
        <a:bodyPr/>
        <a:lstStyle/>
        <a:p>
          <a:endParaRPr lang="en-US"/>
        </a:p>
      </dgm:t>
    </dgm:pt>
    <dgm:pt modelId="{23F80710-91C0-48D3-8899-1399D8A43DE0}" type="pres">
      <dgm:prSet presAssocID="{CA9AF037-DF0C-414B-8391-0E0CF25A56CD}" presName="pictRect" presStyleLbl="node1" presStyleIdx="5" presStyleCnt="6" custLinFactNeighborX="5468" custLinFactNeighborY="-5970"/>
      <dgm:spPr/>
      <dgm:t>
        <a:bodyPr/>
        <a:lstStyle/>
        <a:p>
          <a:endParaRPr lang="en-US"/>
        </a:p>
      </dgm:t>
    </dgm:pt>
    <dgm:pt modelId="{D90B9A5A-8449-4DE0-B7EF-CC2357936EF8}" type="pres">
      <dgm:prSet presAssocID="{CA9AF037-DF0C-414B-8391-0E0CF25A56CD}" presName="textRec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61C55D-D5A6-426B-ADBC-FF0552F35353}" type="presOf" srcId="{08B8E939-5EEB-44CC-B892-F702435D9AEE}" destId="{026A2304-18B6-4588-A0F0-6BC8CA52513C}" srcOrd="0" destOrd="0" presId="urn:microsoft.com/office/officeart/2005/8/layout/pList1"/>
    <dgm:cxn modelId="{BF2F810B-6434-4AC5-9EFB-C82E8A40864E}" type="presOf" srcId="{05F47CF2-848C-4B04-B416-9BA291E4C25D}" destId="{45B4A17D-116F-4371-8B40-D1F42F6E2297}" srcOrd="0" destOrd="0" presId="urn:microsoft.com/office/officeart/2005/8/layout/pList1"/>
    <dgm:cxn modelId="{106FAEFB-61B7-4EE7-8714-742D48C57735}" type="presOf" srcId="{45F8A2BF-09B1-4F03-B11C-ECBC6B5011C0}" destId="{1EB1A121-1A9B-4CC8-8D13-6A597ED6ECA0}" srcOrd="0" destOrd="0" presId="urn:microsoft.com/office/officeart/2005/8/layout/pList1"/>
    <dgm:cxn modelId="{E0FB2A93-AFC7-459F-AC96-BE4ECF7672C8}" type="presOf" srcId="{67FF92C1-9EAC-4088-BEA4-D31B084FC9F0}" destId="{183A2289-BFC3-4154-8219-7158E6D0E0B3}" srcOrd="0" destOrd="0" presId="urn:microsoft.com/office/officeart/2005/8/layout/pList1"/>
    <dgm:cxn modelId="{767C0B05-B849-421E-AA31-B9E8FF1E3FD4}" type="presOf" srcId="{AB068BEF-A1FC-439F-8F90-E16A6F094D91}" destId="{8407BDBE-B333-459F-B093-9FFF253A3C89}" srcOrd="0" destOrd="0" presId="urn:microsoft.com/office/officeart/2005/8/layout/pList1"/>
    <dgm:cxn modelId="{B2E14BD2-35FF-4A79-8237-8E1F847D8358}" srcId="{20334675-9DF5-44D7-B2E0-84EA9A50CF50}" destId="{08B8E939-5EEB-44CC-B892-F702435D9AEE}" srcOrd="4" destOrd="0" parTransId="{35949E69-FA83-4CDD-B64B-4B8ED7E423AE}" sibTransId="{45F8A2BF-09B1-4F03-B11C-ECBC6B5011C0}"/>
    <dgm:cxn modelId="{B1277C3B-B645-44F1-9089-94512A0BB567}" srcId="{20334675-9DF5-44D7-B2E0-84EA9A50CF50}" destId="{CA9AF037-DF0C-414B-8391-0E0CF25A56CD}" srcOrd="5" destOrd="0" parTransId="{9BE3D13F-D448-4A29-8930-8AAB15840F4B}" sibTransId="{8BE301D8-EA57-4A79-9F8C-C523EE4F02C1}"/>
    <dgm:cxn modelId="{D37CF365-2820-4B31-B3AC-88C953AEF002}" type="presOf" srcId="{EC05B2CA-B364-4D88-ABA9-AEF101FEA035}" destId="{67C33B73-D8ED-4450-97F7-9AE50313518F}" srcOrd="0" destOrd="0" presId="urn:microsoft.com/office/officeart/2005/8/layout/pList1"/>
    <dgm:cxn modelId="{39162E5A-1C08-4F9F-838F-7424FA7519A4}" type="presOf" srcId="{280B3A68-BD71-44DC-9F90-DA2393FDAE06}" destId="{5E4FD6CF-2074-4FA2-859B-CABDA22CADEA}" srcOrd="0" destOrd="0" presId="urn:microsoft.com/office/officeart/2005/8/layout/pList1"/>
    <dgm:cxn modelId="{5320EBD2-8E0E-4CEC-B415-2942FBEE84F3}" type="presOf" srcId="{20334675-9DF5-44D7-B2E0-84EA9A50CF50}" destId="{347A0FDB-1361-4F9A-AAC3-95E4641FBC4A}" srcOrd="0" destOrd="0" presId="urn:microsoft.com/office/officeart/2005/8/layout/pList1"/>
    <dgm:cxn modelId="{818BF7B1-187F-47DA-A411-114AC4FE3A1A}" srcId="{20334675-9DF5-44D7-B2E0-84EA9A50CF50}" destId="{67FF92C1-9EAC-4088-BEA4-D31B084FC9F0}" srcOrd="1" destOrd="0" parTransId="{60D8673B-DE75-40D1-8869-6A00402AD8F8}" sibTransId="{A8D705D8-5FA1-496B-B64F-A37377BFC68E}"/>
    <dgm:cxn modelId="{7973CCFD-3AEC-44B4-9953-B85401CA728B}" type="presOf" srcId="{CA9AF037-DF0C-414B-8391-0E0CF25A56CD}" destId="{D90B9A5A-8449-4DE0-B7EF-CC2357936EF8}" srcOrd="0" destOrd="0" presId="urn:microsoft.com/office/officeart/2005/8/layout/pList1"/>
    <dgm:cxn modelId="{391B1CD6-402A-4C2C-9AB4-B10B85AA75F9}" srcId="{20334675-9DF5-44D7-B2E0-84EA9A50CF50}" destId="{AB068BEF-A1FC-439F-8F90-E16A6F094D91}" srcOrd="2" destOrd="0" parTransId="{F6A83A80-E3EA-4562-A320-BB28A4856535}" sibTransId="{05F47CF2-848C-4B04-B416-9BA291E4C25D}"/>
    <dgm:cxn modelId="{C489E1CE-ACCF-4912-9CD4-69C7B7872FC0}" srcId="{20334675-9DF5-44D7-B2E0-84EA9A50CF50}" destId="{65DD9F2E-503B-4DA5-B9BF-CAD873845327}" srcOrd="3" destOrd="0" parTransId="{EBF6F3D7-0E9B-4D96-9895-7F5F768BEAB9}" sibTransId="{EC05B2CA-B364-4D88-ABA9-AEF101FEA035}"/>
    <dgm:cxn modelId="{DA7F1999-3A4E-46A0-AA4F-6C38FE268CB5}" srcId="{20334675-9DF5-44D7-B2E0-84EA9A50CF50}" destId="{E2C7178E-7A02-472D-973E-5D621FC129E8}" srcOrd="0" destOrd="0" parTransId="{72915840-F9CB-4477-BE20-41EF2B589FDB}" sibTransId="{280B3A68-BD71-44DC-9F90-DA2393FDAE06}"/>
    <dgm:cxn modelId="{FC09CA0A-730F-4575-B429-4D672CDE3D2A}" type="presOf" srcId="{65DD9F2E-503B-4DA5-B9BF-CAD873845327}" destId="{C8FF2098-3638-42B2-9135-C78220DEAC8B}" srcOrd="0" destOrd="0" presId="urn:microsoft.com/office/officeart/2005/8/layout/pList1"/>
    <dgm:cxn modelId="{2EA8676E-7489-437F-BDD5-7781959AEA99}" type="presOf" srcId="{E2C7178E-7A02-472D-973E-5D621FC129E8}" destId="{D1EE6DCF-9A2C-4CBF-94DE-563F62779241}" srcOrd="0" destOrd="0" presId="urn:microsoft.com/office/officeart/2005/8/layout/pList1"/>
    <dgm:cxn modelId="{8A22C6CA-703B-453C-AD18-C409CCD15384}" type="presOf" srcId="{A8D705D8-5FA1-496B-B64F-A37377BFC68E}" destId="{8B485787-F78E-4296-97FA-445E0D141531}" srcOrd="0" destOrd="0" presId="urn:microsoft.com/office/officeart/2005/8/layout/pList1"/>
    <dgm:cxn modelId="{AEA0DB6E-A991-4232-AAAC-9D1597C6FEE5}" type="presParOf" srcId="{347A0FDB-1361-4F9A-AAC3-95E4641FBC4A}" destId="{DB509117-A10C-4838-AD77-68A6D27BB00F}" srcOrd="0" destOrd="0" presId="urn:microsoft.com/office/officeart/2005/8/layout/pList1"/>
    <dgm:cxn modelId="{EFC15E3A-DFD9-4F40-9649-1DB5E2688D13}" type="presParOf" srcId="{DB509117-A10C-4838-AD77-68A6D27BB00F}" destId="{128E176F-5A8B-4008-8879-1545F45F139F}" srcOrd="0" destOrd="0" presId="urn:microsoft.com/office/officeart/2005/8/layout/pList1"/>
    <dgm:cxn modelId="{46894513-E16B-493E-8C53-ADF50071359B}" type="presParOf" srcId="{DB509117-A10C-4838-AD77-68A6D27BB00F}" destId="{D1EE6DCF-9A2C-4CBF-94DE-563F62779241}" srcOrd="1" destOrd="0" presId="urn:microsoft.com/office/officeart/2005/8/layout/pList1"/>
    <dgm:cxn modelId="{2FD4D0C2-E41F-440F-A02D-711917498016}" type="presParOf" srcId="{347A0FDB-1361-4F9A-AAC3-95E4641FBC4A}" destId="{5E4FD6CF-2074-4FA2-859B-CABDA22CADEA}" srcOrd="1" destOrd="0" presId="urn:microsoft.com/office/officeart/2005/8/layout/pList1"/>
    <dgm:cxn modelId="{60F687ED-D42E-4A2F-9391-0E8BD102C388}" type="presParOf" srcId="{347A0FDB-1361-4F9A-AAC3-95E4641FBC4A}" destId="{81FF8F6C-4DB0-452A-A37E-A0A15782F008}" srcOrd="2" destOrd="0" presId="urn:microsoft.com/office/officeart/2005/8/layout/pList1"/>
    <dgm:cxn modelId="{6E643E7A-9C3F-4203-A1D4-83F606D501EE}" type="presParOf" srcId="{81FF8F6C-4DB0-452A-A37E-A0A15782F008}" destId="{F07637A0-19C4-4ACD-9B49-10741EC4861A}" srcOrd="0" destOrd="0" presId="urn:microsoft.com/office/officeart/2005/8/layout/pList1"/>
    <dgm:cxn modelId="{4C44B58D-14D6-4C65-B371-8BB449C7BD72}" type="presParOf" srcId="{81FF8F6C-4DB0-452A-A37E-A0A15782F008}" destId="{183A2289-BFC3-4154-8219-7158E6D0E0B3}" srcOrd="1" destOrd="0" presId="urn:microsoft.com/office/officeart/2005/8/layout/pList1"/>
    <dgm:cxn modelId="{7B9EF3CB-49F5-4353-B545-A1B66B799FB6}" type="presParOf" srcId="{347A0FDB-1361-4F9A-AAC3-95E4641FBC4A}" destId="{8B485787-F78E-4296-97FA-445E0D141531}" srcOrd="3" destOrd="0" presId="urn:microsoft.com/office/officeart/2005/8/layout/pList1"/>
    <dgm:cxn modelId="{2088FC64-EAF7-44E2-9481-56E922920754}" type="presParOf" srcId="{347A0FDB-1361-4F9A-AAC3-95E4641FBC4A}" destId="{68877C15-BBAE-46FB-9393-1AF81C8BDA67}" srcOrd="4" destOrd="0" presId="urn:microsoft.com/office/officeart/2005/8/layout/pList1"/>
    <dgm:cxn modelId="{4B6FDF6A-EEEA-4A48-A888-03112B805459}" type="presParOf" srcId="{68877C15-BBAE-46FB-9393-1AF81C8BDA67}" destId="{40C96EA3-CEE7-4F33-B783-99A17E19EA70}" srcOrd="0" destOrd="0" presId="urn:microsoft.com/office/officeart/2005/8/layout/pList1"/>
    <dgm:cxn modelId="{95A0B4AC-3FA4-4E5F-8958-268045AC8E8A}" type="presParOf" srcId="{68877C15-BBAE-46FB-9393-1AF81C8BDA67}" destId="{8407BDBE-B333-459F-B093-9FFF253A3C89}" srcOrd="1" destOrd="0" presId="urn:microsoft.com/office/officeart/2005/8/layout/pList1"/>
    <dgm:cxn modelId="{0F474DE0-E09B-4C56-9553-E395F90A9CB6}" type="presParOf" srcId="{347A0FDB-1361-4F9A-AAC3-95E4641FBC4A}" destId="{45B4A17D-116F-4371-8B40-D1F42F6E2297}" srcOrd="5" destOrd="0" presId="urn:microsoft.com/office/officeart/2005/8/layout/pList1"/>
    <dgm:cxn modelId="{AD176A36-3DF5-4C8F-BA94-688111B5F803}" type="presParOf" srcId="{347A0FDB-1361-4F9A-AAC3-95E4641FBC4A}" destId="{D0095DA3-BEB4-497E-BA91-BDB51E133532}" srcOrd="6" destOrd="0" presId="urn:microsoft.com/office/officeart/2005/8/layout/pList1"/>
    <dgm:cxn modelId="{9DB919DD-60D0-4905-8606-2D97AED6E9FF}" type="presParOf" srcId="{D0095DA3-BEB4-497E-BA91-BDB51E133532}" destId="{94E7A73B-29DE-4D71-9BCC-0854F2DBF5AA}" srcOrd="0" destOrd="0" presId="urn:microsoft.com/office/officeart/2005/8/layout/pList1"/>
    <dgm:cxn modelId="{0936EFD3-9DDA-476C-B981-BF48368454BC}" type="presParOf" srcId="{D0095DA3-BEB4-497E-BA91-BDB51E133532}" destId="{C8FF2098-3638-42B2-9135-C78220DEAC8B}" srcOrd="1" destOrd="0" presId="urn:microsoft.com/office/officeart/2005/8/layout/pList1"/>
    <dgm:cxn modelId="{810FB52F-989B-4AA1-96AC-7CE676D02067}" type="presParOf" srcId="{347A0FDB-1361-4F9A-AAC3-95E4641FBC4A}" destId="{67C33B73-D8ED-4450-97F7-9AE50313518F}" srcOrd="7" destOrd="0" presId="urn:microsoft.com/office/officeart/2005/8/layout/pList1"/>
    <dgm:cxn modelId="{9A8CF810-7F9E-48A3-A118-880FA8750573}" type="presParOf" srcId="{347A0FDB-1361-4F9A-AAC3-95E4641FBC4A}" destId="{9CAFE7A7-DB55-4314-948D-0375125C7568}" srcOrd="8" destOrd="0" presId="urn:microsoft.com/office/officeart/2005/8/layout/pList1"/>
    <dgm:cxn modelId="{EE3EFA7A-8036-46F1-BED4-402A38B72086}" type="presParOf" srcId="{9CAFE7A7-DB55-4314-948D-0375125C7568}" destId="{41709655-896F-4DE3-AB94-D89F0C655AC1}" srcOrd="0" destOrd="0" presId="urn:microsoft.com/office/officeart/2005/8/layout/pList1"/>
    <dgm:cxn modelId="{9D777722-4C86-4F58-9383-E9EB077377FC}" type="presParOf" srcId="{9CAFE7A7-DB55-4314-948D-0375125C7568}" destId="{026A2304-18B6-4588-A0F0-6BC8CA52513C}" srcOrd="1" destOrd="0" presId="urn:microsoft.com/office/officeart/2005/8/layout/pList1"/>
    <dgm:cxn modelId="{464CBCD0-B2C5-4D8B-8D57-964081C62666}" type="presParOf" srcId="{347A0FDB-1361-4F9A-AAC3-95E4641FBC4A}" destId="{1EB1A121-1A9B-4CC8-8D13-6A597ED6ECA0}" srcOrd="9" destOrd="0" presId="urn:microsoft.com/office/officeart/2005/8/layout/pList1"/>
    <dgm:cxn modelId="{A4A6E962-408B-4ACE-9A8F-1A1A7A455881}" type="presParOf" srcId="{347A0FDB-1361-4F9A-AAC3-95E4641FBC4A}" destId="{313E26A8-5CF4-4447-A3E7-21BE4F9B084B}" srcOrd="10" destOrd="0" presId="urn:microsoft.com/office/officeart/2005/8/layout/pList1"/>
    <dgm:cxn modelId="{0A24837A-535A-48AF-9781-7AC3B4BC9125}" type="presParOf" srcId="{313E26A8-5CF4-4447-A3E7-21BE4F9B084B}" destId="{23F80710-91C0-48D3-8899-1399D8A43DE0}" srcOrd="0" destOrd="0" presId="urn:microsoft.com/office/officeart/2005/8/layout/pList1"/>
    <dgm:cxn modelId="{1ECAF0CC-ABDD-4C49-9A36-1F38439AB5F1}" type="presParOf" srcId="{313E26A8-5CF4-4447-A3E7-21BE4F9B084B}" destId="{D90B9A5A-8449-4DE0-B7EF-CC2357936EF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512E5-683C-4F24-99BD-192D75BCBB55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10D99-3201-4065-842A-CA99636F77EE}">
      <dgm:prSet phldrT="[Text]"/>
      <dgm:spPr>
        <a:solidFill>
          <a:schemeClr val="accent1">
            <a:lumMod val="60000"/>
            <a:lumOff val="40000"/>
          </a:schemeClr>
        </a:solidFill>
        <a:ln w="6350"/>
        <a:effectLst>
          <a:innerShdw blurRad="114300">
            <a:prstClr val="black"/>
          </a:innerShdw>
        </a:effectLst>
      </dgm:spPr>
      <dgm:t>
        <a:bodyPr/>
        <a:lstStyle/>
        <a:p>
          <a:pPr algn="l" rtl="1"/>
          <a:r>
            <a:rPr lang="fa-IR" dirty="0" smtClean="0">
              <a:solidFill>
                <a:schemeClr val="tx1"/>
              </a:solidFill>
              <a:cs typeface="B Davat" panose="00000400000000000000" pitchFamily="2" charset="-78"/>
            </a:rPr>
            <a:t>              ثبت درخواست بهره‌بردار ( کارشناس کارگزار)</a:t>
          </a:r>
          <a:endParaRPr lang="en-US" dirty="0">
            <a:solidFill>
              <a:schemeClr val="tx1"/>
            </a:solidFill>
          </a:endParaRPr>
        </a:p>
      </dgm:t>
    </dgm:pt>
    <dgm:pt modelId="{D4A044F0-44CD-42FD-9CB9-616A30577BBE}" type="parTrans" cxnId="{9AD4C945-014B-44B9-B996-F5B826B27260}">
      <dgm:prSet/>
      <dgm:spPr/>
      <dgm:t>
        <a:bodyPr/>
        <a:lstStyle/>
        <a:p>
          <a:endParaRPr lang="en-US"/>
        </a:p>
      </dgm:t>
    </dgm:pt>
    <dgm:pt modelId="{2F1454BA-4DFC-4629-9850-A81823AF4679}" type="sibTrans" cxnId="{9AD4C945-014B-44B9-B996-F5B826B2726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/>
      </dgm:spPr>
      <dgm:t>
        <a:bodyPr/>
        <a:lstStyle/>
        <a:p>
          <a:endParaRPr lang="en-US"/>
        </a:p>
      </dgm:t>
    </dgm:pt>
    <dgm:pt modelId="{63C2C0B5-136F-4295-B088-365AF54293A5}" type="pres">
      <dgm:prSet presAssocID="{209512E5-683C-4F24-99BD-192D75BCBB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8CFA92-8250-4E5F-8EA4-A4C31CA195DC}" type="pres">
      <dgm:prSet presAssocID="{5E810D99-3201-4065-842A-CA99636F77EE}" presName="parTx1" presStyleLbl="node1" presStyleIdx="0" presStyleCnt="1" custScaleX="102860" custScaleY="61830" custLinFactNeighborX="-13271" custLinFactNeighborY="-44879"/>
      <dgm:spPr/>
      <dgm:t>
        <a:bodyPr/>
        <a:lstStyle/>
        <a:p>
          <a:endParaRPr lang="en-US"/>
        </a:p>
      </dgm:t>
    </dgm:pt>
    <dgm:pt modelId="{1DE53E23-A7D9-49B3-BC4C-8ED58BA3AA29}" type="pres">
      <dgm:prSet presAssocID="{2F1454BA-4DFC-4629-9850-A81823AF4679}" presName="picture1" presStyleCnt="0"/>
      <dgm:spPr/>
    </dgm:pt>
    <dgm:pt modelId="{C69FB73D-9BE6-498C-B52B-9DBF85C9CF8D}" type="pres">
      <dgm:prSet presAssocID="{2F1454BA-4DFC-4629-9850-A81823AF4679}" presName="imageRepeatNode" presStyleLbl="fgImgPlace1" presStyleIdx="0" presStyleCnt="1" custScaleX="72733" custScaleY="75628" custLinFactX="100000" custLinFactNeighborX="106777" custLinFactNeighborY="-9096"/>
      <dgm:spPr/>
      <dgm:t>
        <a:bodyPr/>
        <a:lstStyle/>
        <a:p>
          <a:endParaRPr lang="en-US"/>
        </a:p>
      </dgm:t>
    </dgm:pt>
  </dgm:ptLst>
  <dgm:cxnLst>
    <dgm:cxn modelId="{A1804474-B2E1-452D-B7CF-06CAE10A9CF4}" type="presOf" srcId="{209512E5-683C-4F24-99BD-192D75BCBB55}" destId="{63C2C0B5-136F-4295-B088-365AF54293A5}" srcOrd="0" destOrd="0" presId="urn:microsoft.com/office/officeart/2008/layout/AscendingPictureAccentProcess"/>
    <dgm:cxn modelId="{11FA04FC-903A-477F-9A67-02D508E92177}" type="presOf" srcId="{2F1454BA-4DFC-4629-9850-A81823AF4679}" destId="{C69FB73D-9BE6-498C-B52B-9DBF85C9CF8D}" srcOrd="0" destOrd="0" presId="urn:microsoft.com/office/officeart/2008/layout/AscendingPictureAccentProcess"/>
    <dgm:cxn modelId="{9AD4C945-014B-44B9-B996-F5B826B27260}" srcId="{209512E5-683C-4F24-99BD-192D75BCBB55}" destId="{5E810D99-3201-4065-842A-CA99636F77EE}" srcOrd="0" destOrd="0" parTransId="{D4A044F0-44CD-42FD-9CB9-616A30577BBE}" sibTransId="{2F1454BA-4DFC-4629-9850-A81823AF4679}"/>
    <dgm:cxn modelId="{11897FE5-EC45-44D7-B725-4FD01937292E}" type="presOf" srcId="{5E810D99-3201-4065-842A-CA99636F77EE}" destId="{038CFA92-8250-4E5F-8EA4-A4C31CA195DC}" srcOrd="0" destOrd="0" presId="urn:microsoft.com/office/officeart/2008/layout/AscendingPictureAccentProcess"/>
    <dgm:cxn modelId="{4F81B08D-FCC9-44CC-95F1-E389EB873456}" type="presParOf" srcId="{63C2C0B5-136F-4295-B088-365AF54293A5}" destId="{038CFA92-8250-4E5F-8EA4-A4C31CA195DC}" srcOrd="0" destOrd="0" presId="urn:microsoft.com/office/officeart/2008/layout/AscendingPictureAccentProcess"/>
    <dgm:cxn modelId="{4E39D6C0-25FE-4E00-902C-8926ED9F13C0}" type="presParOf" srcId="{63C2C0B5-136F-4295-B088-365AF54293A5}" destId="{1DE53E23-A7D9-49B3-BC4C-8ED58BA3AA29}" srcOrd="1" destOrd="0" presId="urn:microsoft.com/office/officeart/2008/layout/AscendingPictureAccentProcess"/>
    <dgm:cxn modelId="{A51C2ECA-5D23-467E-BBC1-86EAEE74CC38}" type="presParOf" srcId="{1DE53E23-A7D9-49B3-BC4C-8ED58BA3AA29}" destId="{C69FB73D-9BE6-498C-B52B-9DBF85C9CF8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512E5-683C-4F24-99BD-192D75BCBB55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10D99-3201-4065-842A-CA99636F77EE}">
      <dgm:prSet phldrT="[Text]"/>
      <dgm:spPr>
        <a:solidFill>
          <a:schemeClr val="accent1">
            <a:lumMod val="60000"/>
            <a:lumOff val="40000"/>
          </a:schemeClr>
        </a:solidFill>
        <a:ln w="6350"/>
        <a:effectLst>
          <a:innerShdw blurRad="114300">
            <a:prstClr val="black"/>
          </a:innerShdw>
        </a:effectLst>
      </dgm:spPr>
      <dgm:t>
        <a:bodyPr/>
        <a:lstStyle/>
        <a:p>
          <a:pPr algn="l" rtl="1"/>
          <a:r>
            <a:rPr lang="fa-IR" dirty="0" smtClean="0">
              <a:solidFill>
                <a:schemeClr val="tx1"/>
              </a:solidFill>
              <a:cs typeface="B Davat" panose="00000400000000000000" pitchFamily="2" charset="-78"/>
            </a:rPr>
            <a:t>              بررسی وضعیت شارژ و اعتبار بهره‌بردار(کارشناس آب منطقه‌‌ای)</a:t>
          </a:r>
          <a:endParaRPr lang="en-US" dirty="0">
            <a:solidFill>
              <a:schemeClr val="tx1"/>
            </a:solidFill>
          </a:endParaRPr>
        </a:p>
      </dgm:t>
    </dgm:pt>
    <dgm:pt modelId="{D4A044F0-44CD-42FD-9CB9-616A30577BBE}" type="parTrans" cxnId="{9AD4C945-014B-44B9-B996-F5B826B27260}">
      <dgm:prSet/>
      <dgm:spPr/>
      <dgm:t>
        <a:bodyPr/>
        <a:lstStyle/>
        <a:p>
          <a:endParaRPr lang="en-US"/>
        </a:p>
      </dgm:t>
    </dgm:pt>
    <dgm:pt modelId="{2F1454BA-4DFC-4629-9850-A81823AF4679}" type="sibTrans" cxnId="{9AD4C945-014B-44B9-B996-F5B826B2726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/>
      </dgm:spPr>
      <dgm:t>
        <a:bodyPr/>
        <a:lstStyle/>
        <a:p>
          <a:endParaRPr lang="en-US"/>
        </a:p>
      </dgm:t>
    </dgm:pt>
    <dgm:pt modelId="{63C2C0B5-136F-4295-B088-365AF54293A5}" type="pres">
      <dgm:prSet presAssocID="{209512E5-683C-4F24-99BD-192D75BCBB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8CFA92-8250-4E5F-8EA4-A4C31CA195DC}" type="pres">
      <dgm:prSet presAssocID="{5E810D99-3201-4065-842A-CA99636F77EE}" presName="parTx1" presStyleLbl="node1" presStyleIdx="0" presStyleCnt="1" custScaleX="102860" custScaleY="61830" custLinFactNeighborX="-18626" custLinFactNeighborY="-40601"/>
      <dgm:spPr/>
      <dgm:t>
        <a:bodyPr/>
        <a:lstStyle/>
        <a:p>
          <a:endParaRPr lang="en-US"/>
        </a:p>
      </dgm:t>
    </dgm:pt>
    <dgm:pt modelId="{1DE53E23-A7D9-49B3-BC4C-8ED58BA3AA29}" type="pres">
      <dgm:prSet presAssocID="{2F1454BA-4DFC-4629-9850-A81823AF4679}" presName="picture1" presStyleCnt="0"/>
      <dgm:spPr/>
    </dgm:pt>
    <dgm:pt modelId="{C69FB73D-9BE6-498C-B52B-9DBF85C9CF8D}" type="pres">
      <dgm:prSet presAssocID="{2F1454BA-4DFC-4629-9850-A81823AF4679}" presName="imageRepeatNode" presStyleLbl="fgImgPlace1" presStyleIdx="0" presStyleCnt="1" custScaleX="72733" custScaleY="75628" custLinFactX="95640" custLinFactNeighborX="100000" custLinFactNeighborY="-6621"/>
      <dgm:spPr/>
      <dgm:t>
        <a:bodyPr/>
        <a:lstStyle/>
        <a:p>
          <a:endParaRPr lang="en-US"/>
        </a:p>
      </dgm:t>
    </dgm:pt>
  </dgm:ptLst>
  <dgm:cxnLst>
    <dgm:cxn modelId="{A1804474-B2E1-452D-B7CF-06CAE10A9CF4}" type="presOf" srcId="{209512E5-683C-4F24-99BD-192D75BCBB55}" destId="{63C2C0B5-136F-4295-B088-365AF54293A5}" srcOrd="0" destOrd="0" presId="urn:microsoft.com/office/officeart/2008/layout/AscendingPictureAccentProcess"/>
    <dgm:cxn modelId="{11FA04FC-903A-477F-9A67-02D508E92177}" type="presOf" srcId="{2F1454BA-4DFC-4629-9850-A81823AF4679}" destId="{C69FB73D-9BE6-498C-B52B-9DBF85C9CF8D}" srcOrd="0" destOrd="0" presId="urn:microsoft.com/office/officeart/2008/layout/AscendingPictureAccentProcess"/>
    <dgm:cxn modelId="{9AD4C945-014B-44B9-B996-F5B826B27260}" srcId="{209512E5-683C-4F24-99BD-192D75BCBB55}" destId="{5E810D99-3201-4065-842A-CA99636F77EE}" srcOrd="0" destOrd="0" parTransId="{D4A044F0-44CD-42FD-9CB9-616A30577BBE}" sibTransId="{2F1454BA-4DFC-4629-9850-A81823AF4679}"/>
    <dgm:cxn modelId="{11897FE5-EC45-44D7-B725-4FD01937292E}" type="presOf" srcId="{5E810D99-3201-4065-842A-CA99636F77EE}" destId="{038CFA92-8250-4E5F-8EA4-A4C31CA195DC}" srcOrd="0" destOrd="0" presId="urn:microsoft.com/office/officeart/2008/layout/AscendingPictureAccentProcess"/>
    <dgm:cxn modelId="{4F81B08D-FCC9-44CC-95F1-E389EB873456}" type="presParOf" srcId="{63C2C0B5-136F-4295-B088-365AF54293A5}" destId="{038CFA92-8250-4E5F-8EA4-A4C31CA195DC}" srcOrd="0" destOrd="0" presId="urn:microsoft.com/office/officeart/2008/layout/AscendingPictureAccentProcess"/>
    <dgm:cxn modelId="{4E39D6C0-25FE-4E00-902C-8926ED9F13C0}" type="presParOf" srcId="{63C2C0B5-136F-4295-B088-365AF54293A5}" destId="{1DE53E23-A7D9-49B3-BC4C-8ED58BA3AA29}" srcOrd="1" destOrd="0" presId="urn:microsoft.com/office/officeart/2008/layout/AscendingPictureAccentProcess"/>
    <dgm:cxn modelId="{A51C2ECA-5D23-467E-BBC1-86EAEE74CC38}" type="presParOf" srcId="{1DE53E23-A7D9-49B3-BC4C-8ED58BA3AA29}" destId="{C69FB73D-9BE6-498C-B52B-9DBF85C9CF8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512E5-683C-4F24-99BD-192D75BCBB55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10D99-3201-4065-842A-CA99636F77EE}">
      <dgm:prSet phldrT="[Text]" custT="1"/>
      <dgm:spPr>
        <a:solidFill>
          <a:schemeClr val="accent1">
            <a:lumMod val="60000"/>
            <a:lumOff val="40000"/>
          </a:schemeClr>
        </a:solidFill>
        <a:ln w="6350"/>
        <a:effectLst>
          <a:innerShdw blurRad="114300">
            <a:prstClr val="black"/>
          </a:innerShdw>
        </a:effectLst>
      </dgm:spPr>
      <dgm:t>
        <a:bodyPr/>
        <a:lstStyle/>
        <a:p>
          <a:pPr algn="l" rtl="1"/>
          <a:r>
            <a:rPr lang="fa-IR" sz="1600" dirty="0" smtClean="0">
              <a:solidFill>
                <a:schemeClr val="tx1"/>
              </a:solidFill>
              <a:cs typeface="B Davat" panose="00000400000000000000" pitchFamily="2" charset="-78"/>
            </a:rPr>
            <a:t>    بررسی وضیعیت فنی پرونده چاه ( اداره آب منطقه‌ای- تشکل آب‌بران) </a:t>
          </a:r>
          <a:endParaRPr lang="en-US" sz="1600" dirty="0">
            <a:solidFill>
              <a:schemeClr val="tx1"/>
            </a:solidFill>
          </a:endParaRPr>
        </a:p>
      </dgm:t>
    </dgm:pt>
    <dgm:pt modelId="{D4A044F0-44CD-42FD-9CB9-616A30577BBE}" type="parTrans" cxnId="{9AD4C945-014B-44B9-B996-F5B826B27260}">
      <dgm:prSet/>
      <dgm:spPr/>
      <dgm:t>
        <a:bodyPr/>
        <a:lstStyle/>
        <a:p>
          <a:endParaRPr lang="en-US"/>
        </a:p>
      </dgm:t>
    </dgm:pt>
    <dgm:pt modelId="{2F1454BA-4DFC-4629-9850-A81823AF4679}" type="sibTrans" cxnId="{9AD4C945-014B-44B9-B996-F5B826B2726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/>
      </dgm:spPr>
      <dgm:t>
        <a:bodyPr/>
        <a:lstStyle/>
        <a:p>
          <a:endParaRPr lang="en-US"/>
        </a:p>
      </dgm:t>
    </dgm:pt>
    <dgm:pt modelId="{63C2C0B5-136F-4295-B088-365AF54293A5}" type="pres">
      <dgm:prSet presAssocID="{209512E5-683C-4F24-99BD-192D75BCBB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8CFA92-8250-4E5F-8EA4-A4C31CA195DC}" type="pres">
      <dgm:prSet presAssocID="{5E810D99-3201-4065-842A-CA99636F77EE}" presName="parTx1" presStyleLbl="node1" presStyleIdx="0" presStyleCnt="1" custScaleX="102860" custScaleY="61830" custLinFactNeighborX="-23843" custLinFactNeighborY="-40547"/>
      <dgm:spPr/>
      <dgm:t>
        <a:bodyPr/>
        <a:lstStyle/>
        <a:p>
          <a:endParaRPr lang="en-US"/>
        </a:p>
      </dgm:t>
    </dgm:pt>
    <dgm:pt modelId="{1DE53E23-A7D9-49B3-BC4C-8ED58BA3AA29}" type="pres">
      <dgm:prSet presAssocID="{2F1454BA-4DFC-4629-9850-A81823AF4679}" presName="picture1" presStyleCnt="0"/>
      <dgm:spPr/>
    </dgm:pt>
    <dgm:pt modelId="{C69FB73D-9BE6-498C-B52B-9DBF85C9CF8D}" type="pres">
      <dgm:prSet presAssocID="{2F1454BA-4DFC-4629-9850-A81823AF4679}" presName="imageRepeatNode" presStyleLbl="fgImgPlace1" presStyleIdx="0" presStyleCnt="1" custScaleX="72733" custScaleY="75628" custLinFactX="95031" custLinFactNeighborX="100000" custLinFactNeighborY="-9508"/>
      <dgm:spPr/>
      <dgm:t>
        <a:bodyPr/>
        <a:lstStyle/>
        <a:p>
          <a:endParaRPr lang="en-US"/>
        </a:p>
      </dgm:t>
    </dgm:pt>
  </dgm:ptLst>
  <dgm:cxnLst>
    <dgm:cxn modelId="{A1804474-B2E1-452D-B7CF-06CAE10A9CF4}" type="presOf" srcId="{209512E5-683C-4F24-99BD-192D75BCBB55}" destId="{63C2C0B5-136F-4295-B088-365AF54293A5}" srcOrd="0" destOrd="0" presId="urn:microsoft.com/office/officeart/2008/layout/AscendingPictureAccentProcess"/>
    <dgm:cxn modelId="{11FA04FC-903A-477F-9A67-02D508E92177}" type="presOf" srcId="{2F1454BA-4DFC-4629-9850-A81823AF4679}" destId="{C69FB73D-9BE6-498C-B52B-9DBF85C9CF8D}" srcOrd="0" destOrd="0" presId="urn:microsoft.com/office/officeart/2008/layout/AscendingPictureAccentProcess"/>
    <dgm:cxn modelId="{9AD4C945-014B-44B9-B996-F5B826B27260}" srcId="{209512E5-683C-4F24-99BD-192D75BCBB55}" destId="{5E810D99-3201-4065-842A-CA99636F77EE}" srcOrd="0" destOrd="0" parTransId="{D4A044F0-44CD-42FD-9CB9-616A30577BBE}" sibTransId="{2F1454BA-4DFC-4629-9850-A81823AF4679}"/>
    <dgm:cxn modelId="{11897FE5-EC45-44D7-B725-4FD01937292E}" type="presOf" srcId="{5E810D99-3201-4065-842A-CA99636F77EE}" destId="{038CFA92-8250-4E5F-8EA4-A4C31CA195DC}" srcOrd="0" destOrd="0" presId="urn:microsoft.com/office/officeart/2008/layout/AscendingPictureAccentProcess"/>
    <dgm:cxn modelId="{4F81B08D-FCC9-44CC-95F1-E389EB873456}" type="presParOf" srcId="{63C2C0B5-136F-4295-B088-365AF54293A5}" destId="{038CFA92-8250-4E5F-8EA4-A4C31CA195DC}" srcOrd="0" destOrd="0" presId="urn:microsoft.com/office/officeart/2008/layout/AscendingPictureAccentProcess"/>
    <dgm:cxn modelId="{4E39D6C0-25FE-4E00-902C-8926ED9F13C0}" type="presParOf" srcId="{63C2C0B5-136F-4295-B088-365AF54293A5}" destId="{1DE53E23-A7D9-49B3-BC4C-8ED58BA3AA29}" srcOrd="1" destOrd="0" presId="urn:microsoft.com/office/officeart/2008/layout/AscendingPictureAccentProcess"/>
    <dgm:cxn modelId="{A51C2ECA-5D23-467E-BBC1-86EAEE74CC38}" type="presParOf" srcId="{1DE53E23-A7D9-49B3-BC4C-8ED58BA3AA29}" destId="{C69FB73D-9BE6-498C-B52B-9DBF85C9CF8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9512E5-683C-4F24-99BD-192D75BCBB55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10D99-3201-4065-842A-CA99636F77EE}">
      <dgm:prSet phldrT="[Text]"/>
      <dgm:spPr>
        <a:solidFill>
          <a:schemeClr val="accent1">
            <a:lumMod val="60000"/>
            <a:lumOff val="40000"/>
          </a:schemeClr>
        </a:solidFill>
        <a:ln w="6350"/>
        <a:effectLst>
          <a:innerShdw blurRad="114300">
            <a:prstClr val="black"/>
          </a:innerShdw>
        </a:effectLst>
      </dgm:spPr>
      <dgm:t>
        <a:bodyPr/>
        <a:lstStyle/>
        <a:p>
          <a:pPr algn="ctr" rtl="1"/>
          <a:r>
            <a:rPr lang="fa-IR" dirty="0" smtClean="0">
              <a:solidFill>
                <a:schemeClr val="tx1"/>
              </a:solidFill>
              <a:cs typeface="B Davat" panose="00000400000000000000" pitchFamily="2" charset="-78"/>
            </a:rPr>
            <a:t>              اصلاح نام پرونده (کارشناس آب‌منطقه‌ای) </a:t>
          </a:r>
          <a:endParaRPr lang="en-US" dirty="0">
            <a:solidFill>
              <a:schemeClr val="tx1"/>
            </a:solidFill>
          </a:endParaRPr>
        </a:p>
      </dgm:t>
    </dgm:pt>
    <dgm:pt modelId="{D4A044F0-44CD-42FD-9CB9-616A30577BBE}" type="parTrans" cxnId="{9AD4C945-014B-44B9-B996-F5B826B27260}">
      <dgm:prSet/>
      <dgm:spPr/>
      <dgm:t>
        <a:bodyPr/>
        <a:lstStyle/>
        <a:p>
          <a:endParaRPr lang="en-US"/>
        </a:p>
      </dgm:t>
    </dgm:pt>
    <dgm:pt modelId="{2F1454BA-4DFC-4629-9850-A81823AF4679}" type="sibTrans" cxnId="{9AD4C945-014B-44B9-B996-F5B826B2726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/>
      </dgm:spPr>
      <dgm:t>
        <a:bodyPr/>
        <a:lstStyle/>
        <a:p>
          <a:endParaRPr lang="en-US"/>
        </a:p>
      </dgm:t>
    </dgm:pt>
    <dgm:pt modelId="{63C2C0B5-136F-4295-B088-365AF54293A5}" type="pres">
      <dgm:prSet presAssocID="{209512E5-683C-4F24-99BD-192D75BCBB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8CFA92-8250-4E5F-8EA4-A4C31CA195DC}" type="pres">
      <dgm:prSet presAssocID="{5E810D99-3201-4065-842A-CA99636F77EE}" presName="parTx1" presStyleLbl="node1" presStyleIdx="0" presStyleCnt="1" custScaleX="102860" custScaleY="61830" custLinFactNeighborX="-13271" custLinFactNeighborY="-44879"/>
      <dgm:spPr/>
      <dgm:t>
        <a:bodyPr/>
        <a:lstStyle/>
        <a:p>
          <a:endParaRPr lang="en-US"/>
        </a:p>
      </dgm:t>
    </dgm:pt>
    <dgm:pt modelId="{1DE53E23-A7D9-49B3-BC4C-8ED58BA3AA29}" type="pres">
      <dgm:prSet presAssocID="{2F1454BA-4DFC-4629-9850-A81823AF4679}" presName="picture1" presStyleCnt="0"/>
      <dgm:spPr/>
    </dgm:pt>
    <dgm:pt modelId="{C69FB73D-9BE6-498C-B52B-9DBF85C9CF8D}" type="pres">
      <dgm:prSet presAssocID="{2F1454BA-4DFC-4629-9850-A81823AF4679}" presName="imageRepeatNode" presStyleLbl="fgImgPlace1" presStyleIdx="0" presStyleCnt="1" custScaleX="72733" custScaleY="75628" custLinFactX="100000" custLinFactNeighborX="106777" custLinFactNeighborY="-9096"/>
      <dgm:spPr/>
      <dgm:t>
        <a:bodyPr/>
        <a:lstStyle/>
        <a:p>
          <a:endParaRPr lang="en-US"/>
        </a:p>
      </dgm:t>
    </dgm:pt>
  </dgm:ptLst>
  <dgm:cxnLst>
    <dgm:cxn modelId="{A1804474-B2E1-452D-B7CF-06CAE10A9CF4}" type="presOf" srcId="{209512E5-683C-4F24-99BD-192D75BCBB55}" destId="{63C2C0B5-136F-4295-B088-365AF54293A5}" srcOrd="0" destOrd="0" presId="urn:microsoft.com/office/officeart/2008/layout/AscendingPictureAccentProcess"/>
    <dgm:cxn modelId="{11FA04FC-903A-477F-9A67-02D508E92177}" type="presOf" srcId="{2F1454BA-4DFC-4629-9850-A81823AF4679}" destId="{C69FB73D-9BE6-498C-B52B-9DBF85C9CF8D}" srcOrd="0" destOrd="0" presId="urn:microsoft.com/office/officeart/2008/layout/AscendingPictureAccentProcess"/>
    <dgm:cxn modelId="{9AD4C945-014B-44B9-B996-F5B826B27260}" srcId="{209512E5-683C-4F24-99BD-192D75BCBB55}" destId="{5E810D99-3201-4065-842A-CA99636F77EE}" srcOrd="0" destOrd="0" parTransId="{D4A044F0-44CD-42FD-9CB9-616A30577BBE}" sibTransId="{2F1454BA-4DFC-4629-9850-A81823AF4679}"/>
    <dgm:cxn modelId="{11897FE5-EC45-44D7-B725-4FD01937292E}" type="presOf" srcId="{5E810D99-3201-4065-842A-CA99636F77EE}" destId="{038CFA92-8250-4E5F-8EA4-A4C31CA195DC}" srcOrd="0" destOrd="0" presId="urn:microsoft.com/office/officeart/2008/layout/AscendingPictureAccentProcess"/>
    <dgm:cxn modelId="{4F81B08D-FCC9-44CC-95F1-E389EB873456}" type="presParOf" srcId="{63C2C0B5-136F-4295-B088-365AF54293A5}" destId="{038CFA92-8250-4E5F-8EA4-A4C31CA195DC}" srcOrd="0" destOrd="0" presId="urn:microsoft.com/office/officeart/2008/layout/AscendingPictureAccentProcess"/>
    <dgm:cxn modelId="{4E39D6C0-25FE-4E00-902C-8926ED9F13C0}" type="presParOf" srcId="{63C2C0B5-136F-4295-B088-365AF54293A5}" destId="{1DE53E23-A7D9-49B3-BC4C-8ED58BA3AA29}" srcOrd="1" destOrd="0" presId="urn:microsoft.com/office/officeart/2008/layout/AscendingPictureAccentProcess"/>
    <dgm:cxn modelId="{A51C2ECA-5D23-467E-BBC1-86EAEE74CC38}" type="presParOf" srcId="{1DE53E23-A7D9-49B3-BC4C-8ED58BA3AA29}" destId="{C69FB73D-9BE6-498C-B52B-9DBF85C9CF8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512E5-683C-4F24-99BD-192D75BCBB55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10D99-3201-4065-842A-CA99636F77EE}">
      <dgm:prSet phldrT="[Text]" custT="1"/>
      <dgm:spPr>
        <a:solidFill>
          <a:schemeClr val="accent1">
            <a:lumMod val="60000"/>
            <a:lumOff val="40000"/>
          </a:schemeClr>
        </a:solidFill>
        <a:ln w="6350"/>
        <a:effectLst>
          <a:innerShdw blurRad="114300">
            <a:prstClr val="black"/>
          </a:innerShdw>
        </a:effectLst>
      </dgm:spPr>
      <dgm:t>
        <a:bodyPr/>
        <a:lstStyle/>
        <a:p>
          <a:pPr algn="l" rtl="1"/>
          <a:r>
            <a:rPr lang="fa-IR" sz="1500" dirty="0" smtClean="0">
              <a:solidFill>
                <a:schemeClr val="tx1"/>
              </a:solidFill>
            </a:rPr>
            <a:t> </a:t>
          </a:r>
          <a:r>
            <a:rPr lang="fa-IR" sz="1500" dirty="0" smtClean="0">
              <a:solidFill>
                <a:schemeClr val="tx1"/>
              </a:solidFill>
              <a:cs typeface="B Davat" panose="00000400000000000000" pitchFamily="2" charset="-78"/>
            </a:rPr>
            <a:t> </a:t>
          </a:r>
          <a:r>
            <a:rPr lang="fa-IR" sz="1600" dirty="0" smtClean="0">
              <a:solidFill>
                <a:schemeClr val="tx1"/>
              </a:solidFill>
              <a:cs typeface="B Davat" panose="00000400000000000000" pitchFamily="2" charset="-78"/>
            </a:rPr>
            <a:t>تعهدنامه نمایندگی در فروش (کارشناس کارگزار)</a:t>
          </a:r>
          <a:endParaRPr lang="en-US" sz="1600" dirty="0">
            <a:solidFill>
              <a:schemeClr val="tx1"/>
            </a:solidFill>
            <a:cs typeface="B Davat" panose="00000400000000000000" pitchFamily="2" charset="-78"/>
          </a:endParaRPr>
        </a:p>
      </dgm:t>
    </dgm:pt>
    <dgm:pt modelId="{D4A044F0-44CD-42FD-9CB9-616A30577BBE}" type="parTrans" cxnId="{9AD4C945-014B-44B9-B996-F5B826B27260}">
      <dgm:prSet/>
      <dgm:spPr/>
      <dgm:t>
        <a:bodyPr/>
        <a:lstStyle/>
        <a:p>
          <a:endParaRPr lang="en-US"/>
        </a:p>
      </dgm:t>
    </dgm:pt>
    <dgm:pt modelId="{2F1454BA-4DFC-4629-9850-A81823AF4679}" type="sibTrans" cxnId="{9AD4C945-014B-44B9-B996-F5B826B2726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/>
      </dgm:spPr>
      <dgm:t>
        <a:bodyPr/>
        <a:lstStyle/>
        <a:p>
          <a:endParaRPr lang="en-US"/>
        </a:p>
      </dgm:t>
    </dgm:pt>
    <dgm:pt modelId="{63C2C0B5-136F-4295-B088-365AF54293A5}" type="pres">
      <dgm:prSet presAssocID="{209512E5-683C-4F24-99BD-192D75BCBB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8CFA92-8250-4E5F-8EA4-A4C31CA195DC}" type="pres">
      <dgm:prSet presAssocID="{5E810D99-3201-4065-842A-CA99636F77EE}" presName="parTx1" presStyleLbl="node1" presStyleIdx="0" presStyleCnt="1" custScaleX="102860" custScaleY="61830" custLinFactNeighborX="-23684" custLinFactNeighborY="-45785"/>
      <dgm:spPr/>
      <dgm:t>
        <a:bodyPr/>
        <a:lstStyle/>
        <a:p>
          <a:endParaRPr lang="en-US"/>
        </a:p>
      </dgm:t>
    </dgm:pt>
    <dgm:pt modelId="{1DE53E23-A7D9-49B3-BC4C-8ED58BA3AA29}" type="pres">
      <dgm:prSet presAssocID="{2F1454BA-4DFC-4629-9850-A81823AF4679}" presName="picture1" presStyleCnt="0"/>
      <dgm:spPr/>
    </dgm:pt>
    <dgm:pt modelId="{C69FB73D-9BE6-498C-B52B-9DBF85C9CF8D}" type="pres">
      <dgm:prSet presAssocID="{2F1454BA-4DFC-4629-9850-A81823AF4679}" presName="imageRepeatNode" presStyleLbl="fgImgPlace1" presStyleIdx="0" presStyleCnt="1" custScaleX="72733" custScaleY="75628" custLinFactX="95991" custLinFactNeighborX="100000" custLinFactNeighborY="-12229"/>
      <dgm:spPr/>
      <dgm:t>
        <a:bodyPr/>
        <a:lstStyle/>
        <a:p>
          <a:endParaRPr lang="en-US"/>
        </a:p>
      </dgm:t>
    </dgm:pt>
  </dgm:ptLst>
  <dgm:cxnLst>
    <dgm:cxn modelId="{A1804474-B2E1-452D-B7CF-06CAE10A9CF4}" type="presOf" srcId="{209512E5-683C-4F24-99BD-192D75BCBB55}" destId="{63C2C0B5-136F-4295-B088-365AF54293A5}" srcOrd="0" destOrd="0" presId="urn:microsoft.com/office/officeart/2008/layout/AscendingPictureAccentProcess"/>
    <dgm:cxn modelId="{11FA04FC-903A-477F-9A67-02D508E92177}" type="presOf" srcId="{2F1454BA-4DFC-4629-9850-A81823AF4679}" destId="{C69FB73D-9BE6-498C-B52B-9DBF85C9CF8D}" srcOrd="0" destOrd="0" presId="urn:microsoft.com/office/officeart/2008/layout/AscendingPictureAccentProcess"/>
    <dgm:cxn modelId="{9AD4C945-014B-44B9-B996-F5B826B27260}" srcId="{209512E5-683C-4F24-99BD-192D75BCBB55}" destId="{5E810D99-3201-4065-842A-CA99636F77EE}" srcOrd="0" destOrd="0" parTransId="{D4A044F0-44CD-42FD-9CB9-616A30577BBE}" sibTransId="{2F1454BA-4DFC-4629-9850-A81823AF4679}"/>
    <dgm:cxn modelId="{11897FE5-EC45-44D7-B725-4FD01937292E}" type="presOf" srcId="{5E810D99-3201-4065-842A-CA99636F77EE}" destId="{038CFA92-8250-4E5F-8EA4-A4C31CA195DC}" srcOrd="0" destOrd="0" presId="urn:microsoft.com/office/officeart/2008/layout/AscendingPictureAccentProcess"/>
    <dgm:cxn modelId="{4F81B08D-FCC9-44CC-95F1-E389EB873456}" type="presParOf" srcId="{63C2C0B5-136F-4295-B088-365AF54293A5}" destId="{038CFA92-8250-4E5F-8EA4-A4C31CA195DC}" srcOrd="0" destOrd="0" presId="urn:microsoft.com/office/officeart/2008/layout/AscendingPictureAccentProcess"/>
    <dgm:cxn modelId="{4E39D6C0-25FE-4E00-902C-8926ED9F13C0}" type="presParOf" srcId="{63C2C0B5-136F-4295-B088-365AF54293A5}" destId="{1DE53E23-A7D9-49B3-BC4C-8ED58BA3AA29}" srcOrd="1" destOrd="0" presId="urn:microsoft.com/office/officeart/2008/layout/AscendingPictureAccentProcess"/>
    <dgm:cxn modelId="{A51C2ECA-5D23-467E-BBC1-86EAEE74CC38}" type="presParOf" srcId="{1DE53E23-A7D9-49B3-BC4C-8ED58BA3AA29}" destId="{C69FB73D-9BE6-498C-B52B-9DBF85C9CF8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9512E5-683C-4F24-99BD-192D75BCBB55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810D99-3201-4065-842A-CA99636F77EE}">
      <dgm:prSet phldrT="[Text]" custT="1"/>
      <dgm:spPr>
        <a:solidFill>
          <a:schemeClr val="accent1">
            <a:lumMod val="60000"/>
            <a:lumOff val="40000"/>
          </a:schemeClr>
        </a:solidFill>
        <a:ln w="6350"/>
        <a:effectLst>
          <a:innerShdw blurRad="114300">
            <a:prstClr val="black"/>
          </a:innerShdw>
        </a:effectLst>
      </dgm:spPr>
      <dgm:t>
        <a:bodyPr/>
        <a:lstStyle/>
        <a:p>
          <a:pPr algn="l" rtl="1"/>
          <a:r>
            <a:rPr lang="fa-IR" sz="1600" dirty="0" smtClean="0">
              <a:solidFill>
                <a:schemeClr val="tx1"/>
              </a:solidFill>
              <a:cs typeface="B Davat" panose="00000400000000000000" pitchFamily="2" charset="-78"/>
            </a:rPr>
            <a:t>              بررسی وضعیت نهایی شارژ و صدور فرمها (کارشناس کارگزار)</a:t>
          </a:r>
          <a:endParaRPr lang="en-US" sz="1600" dirty="0">
            <a:solidFill>
              <a:schemeClr val="tx1"/>
            </a:solidFill>
          </a:endParaRPr>
        </a:p>
      </dgm:t>
    </dgm:pt>
    <dgm:pt modelId="{D4A044F0-44CD-42FD-9CB9-616A30577BBE}" type="parTrans" cxnId="{9AD4C945-014B-44B9-B996-F5B826B27260}">
      <dgm:prSet/>
      <dgm:spPr/>
      <dgm:t>
        <a:bodyPr/>
        <a:lstStyle/>
        <a:p>
          <a:endParaRPr lang="en-US"/>
        </a:p>
      </dgm:t>
    </dgm:pt>
    <dgm:pt modelId="{2F1454BA-4DFC-4629-9850-A81823AF4679}" type="sibTrans" cxnId="{9AD4C945-014B-44B9-B996-F5B826B2726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/>
      </dgm:spPr>
      <dgm:t>
        <a:bodyPr/>
        <a:lstStyle/>
        <a:p>
          <a:endParaRPr lang="en-US"/>
        </a:p>
      </dgm:t>
    </dgm:pt>
    <dgm:pt modelId="{63C2C0B5-136F-4295-B088-365AF54293A5}" type="pres">
      <dgm:prSet presAssocID="{209512E5-683C-4F24-99BD-192D75BCBB5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38CFA92-8250-4E5F-8EA4-A4C31CA195DC}" type="pres">
      <dgm:prSet presAssocID="{5E810D99-3201-4065-842A-CA99636F77EE}" presName="parTx1" presStyleLbl="node1" presStyleIdx="0" presStyleCnt="1" custScaleX="102860" custScaleY="61830" custLinFactNeighborX="-13271" custLinFactNeighborY="-44879"/>
      <dgm:spPr/>
      <dgm:t>
        <a:bodyPr/>
        <a:lstStyle/>
        <a:p>
          <a:endParaRPr lang="en-US"/>
        </a:p>
      </dgm:t>
    </dgm:pt>
    <dgm:pt modelId="{1DE53E23-A7D9-49B3-BC4C-8ED58BA3AA29}" type="pres">
      <dgm:prSet presAssocID="{2F1454BA-4DFC-4629-9850-A81823AF4679}" presName="picture1" presStyleCnt="0"/>
      <dgm:spPr/>
    </dgm:pt>
    <dgm:pt modelId="{C69FB73D-9BE6-498C-B52B-9DBF85C9CF8D}" type="pres">
      <dgm:prSet presAssocID="{2F1454BA-4DFC-4629-9850-A81823AF4679}" presName="imageRepeatNode" presStyleLbl="fgImgPlace1" presStyleIdx="0" presStyleCnt="1" custScaleX="72733" custScaleY="75628" custLinFactX="100000" custLinFactNeighborX="103064" custLinFactNeighborY="-12395"/>
      <dgm:spPr/>
      <dgm:t>
        <a:bodyPr/>
        <a:lstStyle/>
        <a:p>
          <a:endParaRPr lang="en-US"/>
        </a:p>
      </dgm:t>
    </dgm:pt>
  </dgm:ptLst>
  <dgm:cxnLst>
    <dgm:cxn modelId="{A1804474-B2E1-452D-B7CF-06CAE10A9CF4}" type="presOf" srcId="{209512E5-683C-4F24-99BD-192D75BCBB55}" destId="{63C2C0B5-136F-4295-B088-365AF54293A5}" srcOrd="0" destOrd="0" presId="urn:microsoft.com/office/officeart/2008/layout/AscendingPictureAccentProcess"/>
    <dgm:cxn modelId="{11FA04FC-903A-477F-9A67-02D508E92177}" type="presOf" srcId="{2F1454BA-4DFC-4629-9850-A81823AF4679}" destId="{C69FB73D-9BE6-498C-B52B-9DBF85C9CF8D}" srcOrd="0" destOrd="0" presId="urn:microsoft.com/office/officeart/2008/layout/AscendingPictureAccentProcess"/>
    <dgm:cxn modelId="{9AD4C945-014B-44B9-B996-F5B826B27260}" srcId="{209512E5-683C-4F24-99BD-192D75BCBB55}" destId="{5E810D99-3201-4065-842A-CA99636F77EE}" srcOrd="0" destOrd="0" parTransId="{D4A044F0-44CD-42FD-9CB9-616A30577BBE}" sibTransId="{2F1454BA-4DFC-4629-9850-A81823AF4679}"/>
    <dgm:cxn modelId="{11897FE5-EC45-44D7-B725-4FD01937292E}" type="presOf" srcId="{5E810D99-3201-4065-842A-CA99636F77EE}" destId="{038CFA92-8250-4E5F-8EA4-A4C31CA195DC}" srcOrd="0" destOrd="0" presId="urn:microsoft.com/office/officeart/2008/layout/AscendingPictureAccentProcess"/>
    <dgm:cxn modelId="{4F81B08D-FCC9-44CC-95F1-E389EB873456}" type="presParOf" srcId="{63C2C0B5-136F-4295-B088-365AF54293A5}" destId="{038CFA92-8250-4E5F-8EA4-A4C31CA195DC}" srcOrd="0" destOrd="0" presId="urn:microsoft.com/office/officeart/2008/layout/AscendingPictureAccentProcess"/>
    <dgm:cxn modelId="{4E39D6C0-25FE-4E00-902C-8926ED9F13C0}" type="presParOf" srcId="{63C2C0B5-136F-4295-B088-365AF54293A5}" destId="{1DE53E23-A7D9-49B3-BC4C-8ED58BA3AA29}" srcOrd="1" destOrd="0" presId="urn:microsoft.com/office/officeart/2008/layout/AscendingPictureAccentProcess"/>
    <dgm:cxn modelId="{A51C2ECA-5D23-467E-BBC1-86EAEE74CC38}" type="presParOf" srcId="{1DE53E23-A7D9-49B3-BC4C-8ED58BA3AA29}" destId="{C69FB73D-9BE6-498C-B52B-9DBF85C9CF8D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E176F-5A8B-4008-8879-1545F45F139F}">
      <dsp:nvSpPr>
        <dsp:cNvPr id="0" name=""/>
        <dsp:cNvSpPr/>
      </dsp:nvSpPr>
      <dsp:spPr>
        <a:xfrm>
          <a:off x="330244" y="2508307"/>
          <a:ext cx="2448936" cy="15550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E6DCF-9A2C-4CBF-94DE-563F62779241}">
      <dsp:nvSpPr>
        <dsp:cNvPr id="0" name=""/>
        <dsp:cNvSpPr/>
      </dsp:nvSpPr>
      <dsp:spPr>
        <a:xfrm>
          <a:off x="473739" y="1558146"/>
          <a:ext cx="2256918" cy="83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cs typeface="B Mitra" panose="00000400000000000000" pitchFamily="2" charset="-78"/>
            </a:rPr>
            <a:t>افزایش درآمد و بهبود معیشت بهره‌وران به ویژه کشاورزان</a:t>
          </a:r>
          <a:r>
            <a:rPr lang="fa-IR" sz="1500" kern="1200" dirty="0" smtClean="0"/>
            <a:t> </a:t>
          </a:r>
          <a:endParaRPr lang="en-US" sz="1500" kern="1200" dirty="0"/>
        </a:p>
      </dsp:txBody>
      <dsp:txXfrm>
        <a:off x="473739" y="1558146"/>
        <a:ext cx="2256918" cy="837316"/>
      </dsp:txXfrm>
    </dsp:sp>
    <dsp:sp modelId="{F07637A0-19C4-4ACD-9B49-10741EC4861A}">
      <dsp:nvSpPr>
        <dsp:cNvPr id="0" name=""/>
        <dsp:cNvSpPr/>
      </dsp:nvSpPr>
      <dsp:spPr>
        <a:xfrm>
          <a:off x="5525335" y="118465"/>
          <a:ext cx="2256918" cy="1555016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A2289-BFC3-4154-8219-7158E6D0E0B3}">
      <dsp:nvSpPr>
        <dsp:cNvPr id="0" name=""/>
        <dsp:cNvSpPr/>
      </dsp:nvSpPr>
      <dsp:spPr>
        <a:xfrm>
          <a:off x="3052453" y="1558146"/>
          <a:ext cx="2256918" cy="83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cs typeface="B Mitra" panose="00000400000000000000" pitchFamily="2" charset="-78"/>
            </a:rPr>
            <a:t>افزایش مسئولیت‌پذیری اجتماعی کشاورزان و مشارکت فعال آنها در خوداظهاری</a:t>
          </a:r>
          <a:endParaRPr lang="en-US" sz="1500" kern="1200" dirty="0">
            <a:cs typeface="B Mitra" panose="00000400000000000000" pitchFamily="2" charset="-78"/>
          </a:endParaRPr>
        </a:p>
      </dsp:txBody>
      <dsp:txXfrm>
        <a:off x="3052453" y="1558146"/>
        <a:ext cx="2256918" cy="837316"/>
      </dsp:txXfrm>
    </dsp:sp>
    <dsp:sp modelId="{40C96EA3-CEE7-4F33-B783-99A17E19EA70}">
      <dsp:nvSpPr>
        <dsp:cNvPr id="0" name=""/>
        <dsp:cNvSpPr/>
      </dsp:nvSpPr>
      <dsp:spPr>
        <a:xfrm>
          <a:off x="3082452" y="2485215"/>
          <a:ext cx="2256918" cy="1555016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7BDBE-B333-459F-B093-9FFF253A3C89}">
      <dsp:nvSpPr>
        <dsp:cNvPr id="0" name=""/>
        <dsp:cNvSpPr/>
      </dsp:nvSpPr>
      <dsp:spPr>
        <a:xfrm>
          <a:off x="5535157" y="1558146"/>
          <a:ext cx="2256918" cy="83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cs typeface="B Mitra" panose="00000400000000000000" pitchFamily="2" charset="-78"/>
            </a:rPr>
            <a:t>کنترل و مدیریت مصرف آب و انرژی</a:t>
          </a:r>
          <a:endParaRPr lang="en-US" sz="1500" kern="1200" dirty="0">
            <a:cs typeface="B Mitra" panose="00000400000000000000" pitchFamily="2" charset="-78"/>
          </a:endParaRPr>
        </a:p>
      </dsp:txBody>
      <dsp:txXfrm>
        <a:off x="5535157" y="1558146"/>
        <a:ext cx="2256918" cy="837316"/>
      </dsp:txXfrm>
    </dsp:sp>
    <dsp:sp modelId="{94E7A73B-29DE-4D71-9BCC-0854F2DBF5AA}">
      <dsp:nvSpPr>
        <dsp:cNvPr id="0" name=""/>
        <dsp:cNvSpPr/>
      </dsp:nvSpPr>
      <dsp:spPr>
        <a:xfrm>
          <a:off x="2923307" y="65251"/>
          <a:ext cx="2256918" cy="1555016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F2098-3638-42B2-9135-C78220DEAC8B}">
      <dsp:nvSpPr>
        <dsp:cNvPr id="0" name=""/>
        <dsp:cNvSpPr/>
      </dsp:nvSpPr>
      <dsp:spPr>
        <a:xfrm>
          <a:off x="473739" y="4176170"/>
          <a:ext cx="2256918" cy="83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cs typeface="B Mitra" panose="00000400000000000000" pitchFamily="2" charset="-78"/>
            </a:rPr>
            <a:t>حفاظت زیست‌محیطی و تثبیت وضعیت سفره‌های آب زیرزمینی</a:t>
          </a:r>
          <a:endParaRPr lang="en-US" sz="1500" kern="1200" dirty="0">
            <a:cs typeface="B Mitra" panose="00000400000000000000" pitchFamily="2" charset="-78"/>
          </a:endParaRPr>
        </a:p>
      </dsp:txBody>
      <dsp:txXfrm>
        <a:off x="473739" y="4176170"/>
        <a:ext cx="2256918" cy="837316"/>
      </dsp:txXfrm>
    </dsp:sp>
    <dsp:sp modelId="{41709655-896F-4DE3-AB94-D89F0C655AC1}">
      <dsp:nvSpPr>
        <dsp:cNvPr id="0" name=""/>
        <dsp:cNvSpPr/>
      </dsp:nvSpPr>
      <dsp:spPr>
        <a:xfrm>
          <a:off x="333228" y="0"/>
          <a:ext cx="2256918" cy="1555016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A2304-18B6-4588-A0F0-6BC8CA52513C}">
      <dsp:nvSpPr>
        <dsp:cNvPr id="0" name=""/>
        <dsp:cNvSpPr/>
      </dsp:nvSpPr>
      <dsp:spPr>
        <a:xfrm>
          <a:off x="2956443" y="4176170"/>
          <a:ext cx="2256918" cy="83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cs typeface="B Mitra" panose="00000400000000000000" pitchFamily="2" charset="-78"/>
            </a:rPr>
            <a:t>افزایش ارزش آب و جذابیت سرمایه گذاری برای بخش خصوصی</a:t>
          </a:r>
          <a:endParaRPr lang="en-US" sz="1500" kern="1200" dirty="0">
            <a:cs typeface="B Mitra" panose="00000400000000000000" pitchFamily="2" charset="-78"/>
          </a:endParaRPr>
        </a:p>
      </dsp:txBody>
      <dsp:txXfrm>
        <a:off x="2956443" y="4176170"/>
        <a:ext cx="2256918" cy="837316"/>
      </dsp:txXfrm>
    </dsp:sp>
    <dsp:sp modelId="{23F80710-91C0-48D3-8899-1399D8A43DE0}">
      <dsp:nvSpPr>
        <dsp:cNvPr id="0" name=""/>
        <dsp:cNvSpPr/>
      </dsp:nvSpPr>
      <dsp:spPr>
        <a:xfrm>
          <a:off x="5562556" y="2528319"/>
          <a:ext cx="2256918" cy="15550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B9A5A-8449-4DE0-B7EF-CC2357936EF8}">
      <dsp:nvSpPr>
        <dsp:cNvPr id="0" name=""/>
        <dsp:cNvSpPr/>
      </dsp:nvSpPr>
      <dsp:spPr>
        <a:xfrm>
          <a:off x="5439148" y="4176170"/>
          <a:ext cx="2256918" cy="837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cs typeface="B Mitra" panose="00000400000000000000" pitchFamily="2" charset="-78"/>
            </a:rPr>
            <a:t>تامین نیاز متقاضیان جدید</a:t>
          </a:r>
          <a:endParaRPr lang="en-US" sz="1500" kern="1200" dirty="0">
            <a:cs typeface="B Mitra" panose="00000400000000000000" pitchFamily="2" charset="-78"/>
          </a:endParaRPr>
        </a:p>
      </dsp:txBody>
      <dsp:txXfrm>
        <a:off x="5439148" y="4176170"/>
        <a:ext cx="2256918" cy="837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FA92-8250-4E5F-8EA4-A4C31CA195DC}">
      <dsp:nvSpPr>
        <dsp:cNvPr id="0" name=""/>
        <dsp:cNvSpPr/>
      </dsp:nvSpPr>
      <dsp:spPr>
        <a:xfrm>
          <a:off x="1086760" y="1198638"/>
          <a:ext cx="4511961" cy="72737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77" tIns="60960" rIns="60960" bIns="60960" numCol="1" spcCol="1270" anchor="ctr" anchorCtr="0">
          <a:noAutofit/>
        </a:bodyPr>
        <a:lstStyle/>
        <a:p>
          <a:pPr lvl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>
              <a:solidFill>
                <a:schemeClr val="tx1"/>
              </a:solidFill>
              <a:cs typeface="B Davat" panose="00000400000000000000" pitchFamily="2" charset="-78"/>
            </a:rPr>
            <a:t>              ثبت درخواست بهره‌بردار ( کارشناس کارگزار)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22267" y="1234145"/>
        <a:ext cx="4440947" cy="656358"/>
      </dsp:txXfrm>
    </dsp:sp>
    <dsp:sp modelId="{C69FB73D-9BE6-498C-B52B-9DBF85C9CF8D}">
      <dsp:nvSpPr>
        <dsp:cNvPr id="0" name=""/>
        <dsp:cNvSpPr/>
      </dsp:nvSpPr>
      <dsp:spPr>
        <a:xfrm>
          <a:off x="4997724" y="411863"/>
          <a:ext cx="1479167" cy="15382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FA92-8250-4E5F-8EA4-A4C31CA195DC}">
      <dsp:nvSpPr>
        <dsp:cNvPr id="0" name=""/>
        <dsp:cNvSpPr/>
      </dsp:nvSpPr>
      <dsp:spPr>
        <a:xfrm>
          <a:off x="851863" y="1248965"/>
          <a:ext cx="4511961" cy="72737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77" tIns="49530" rIns="49530" bIns="49530" numCol="1" spcCol="1270" anchor="ctr" anchorCtr="0">
          <a:noAutofit/>
        </a:bodyPr>
        <a:lstStyle/>
        <a:p>
          <a:pPr lvl="0" algn="l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300" kern="1200" dirty="0" smtClean="0">
              <a:solidFill>
                <a:schemeClr val="tx1"/>
              </a:solidFill>
              <a:cs typeface="B Davat" panose="00000400000000000000" pitchFamily="2" charset="-78"/>
            </a:rPr>
            <a:t>              بررسی وضعیت شارژ و اعتبار بهره‌بردار(کارشناس آب منطقه‌‌ای)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887370" y="1284472"/>
        <a:ext cx="4440947" cy="656358"/>
      </dsp:txXfrm>
    </dsp:sp>
    <dsp:sp modelId="{C69FB73D-9BE6-498C-B52B-9DBF85C9CF8D}">
      <dsp:nvSpPr>
        <dsp:cNvPr id="0" name=""/>
        <dsp:cNvSpPr/>
      </dsp:nvSpPr>
      <dsp:spPr>
        <a:xfrm>
          <a:off x="4771232" y="462205"/>
          <a:ext cx="1479167" cy="15382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FA92-8250-4E5F-8EA4-A4C31CA195DC}">
      <dsp:nvSpPr>
        <dsp:cNvPr id="0" name=""/>
        <dsp:cNvSpPr/>
      </dsp:nvSpPr>
      <dsp:spPr>
        <a:xfrm>
          <a:off x="623018" y="1249600"/>
          <a:ext cx="4511961" cy="727372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477" tIns="60960" rIns="60960" bIns="60960" numCol="1" spcCol="1270" anchor="ctr" anchorCtr="0">
          <a:noAutofit/>
        </a:bodyPr>
        <a:lstStyle/>
        <a:p>
          <a:pPr lvl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>
              <a:solidFill>
                <a:schemeClr val="tx1"/>
              </a:solidFill>
              <a:cs typeface="B Davat" panose="00000400000000000000" pitchFamily="2" charset="-78"/>
            </a:rPr>
            <a:t>    بررسی وضیعیت فنی پرونده چاه ( اداره آب منطقه‌ای- تشکل آب‌بران)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58525" y="1285107"/>
        <a:ext cx="4440947" cy="656358"/>
      </dsp:txXfrm>
    </dsp:sp>
    <dsp:sp modelId="{C69FB73D-9BE6-498C-B52B-9DBF85C9CF8D}">
      <dsp:nvSpPr>
        <dsp:cNvPr id="0" name=""/>
        <dsp:cNvSpPr/>
      </dsp:nvSpPr>
      <dsp:spPr>
        <a:xfrm>
          <a:off x="4758847" y="403483"/>
          <a:ext cx="1479167" cy="15382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FA92-8250-4E5F-8EA4-A4C31CA195DC}">
      <dsp:nvSpPr>
        <dsp:cNvPr id="0" name=""/>
        <dsp:cNvSpPr/>
      </dsp:nvSpPr>
      <dsp:spPr>
        <a:xfrm>
          <a:off x="1129486" y="1040717"/>
          <a:ext cx="3917509" cy="63154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6150" tIns="60960" rIns="60960" bIns="60960" numCol="1" spcCol="1270" anchor="ctr" anchorCtr="0">
          <a:noAutofit/>
        </a:bodyPr>
        <a:lstStyle/>
        <a:p>
          <a:pPr lvl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>
              <a:solidFill>
                <a:schemeClr val="tx1"/>
              </a:solidFill>
              <a:cs typeface="B Davat" panose="00000400000000000000" pitchFamily="2" charset="-78"/>
            </a:rPr>
            <a:t>              اصلاح نام پرونده (کارشناس آب‌منطقه‌ای)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60315" y="1071546"/>
        <a:ext cx="3855851" cy="569882"/>
      </dsp:txXfrm>
    </dsp:sp>
    <dsp:sp modelId="{C69FB73D-9BE6-498C-B52B-9DBF85C9CF8D}">
      <dsp:nvSpPr>
        <dsp:cNvPr id="0" name=""/>
        <dsp:cNvSpPr/>
      </dsp:nvSpPr>
      <dsp:spPr>
        <a:xfrm>
          <a:off x="4525179" y="357600"/>
          <a:ext cx="1284286" cy="13356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FA92-8250-4E5F-8EA4-A4C31CA195DC}">
      <dsp:nvSpPr>
        <dsp:cNvPr id="0" name=""/>
        <dsp:cNvSpPr/>
      </dsp:nvSpPr>
      <dsp:spPr>
        <a:xfrm>
          <a:off x="971960" y="1033771"/>
          <a:ext cx="3926276" cy="63295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954" tIns="57150" rIns="57150" bIns="57150" numCol="1" spcCol="1270" anchor="ctr" anchorCtr="0">
          <a:noAutofit/>
        </a:bodyPr>
        <a:lstStyle/>
        <a:p>
          <a:pPr lvl="0" algn="l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500" kern="1200" dirty="0" smtClean="0">
              <a:solidFill>
                <a:schemeClr val="tx1"/>
              </a:solidFill>
            </a:rPr>
            <a:t> </a:t>
          </a:r>
          <a:r>
            <a:rPr lang="fa-IR" sz="1500" kern="1200" dirty="0" smtClean="0">
              <a:solidFill>
                <a:schemeClr val="tx1"/>
              </a:solidFill>
              <a:cs typeface="B Davat" panose="00000400000000000000" pitchFamily="2" charset="-78"/>
            </a:rPr>
            <a:t> </a:t>
          </a:r>
          <a:r>
            <a:rPr lang="fa-IR" sz="1600" kern="1200" dirty="0" smtClean="0">
              <a:solidFill>
                <a:schemeClr val="tx1"/>
              </a:solidFill>
              <a:cs typeface="B Davat" panose="00000400000000000000" pitchFamily="2" charset="-78"/>
            </a:rPr>
            <a:t>تعهدنامه نمایندگی در فروش (کارشناس کارگزار)</a:t>
          </a:r>
          <a:endParaRPr lang="en-US" sz="1600" kern="1200" dirty="0">
            <a:solidFill>
              <a:schemeClr val="tx1"/>
            </a:solidFill>
            <a:cs typeface="B Davat" panose="00000400000000000000" pitchFamily="2" charset="-78"/>
          </a:endParaRPr>
        </a:p>
      </dsp:txBody>
      <dsp:txXfrm>
        <a:off x="1002858" y="1064669"/>
        <a:ext cx="3864480" cy="571158"/>
      </dsp:txXfrm>
    </dsp:sp>
    <dsp:sp modelId="{C69FB73D-9BE6-498C-B52B-9DBF85C9CF8D}">
      <dsp:nvSpPr>
        <dsp:cNvPr id="0" name=""/>
        <dsp:cNvSpPr/>
      </dsp:nvSpPr>
      <dsp:spPr>
        <a:xfrm>
          <a:off x="4581848" y="302947"/>
          <a:ext cx="1287160" cy="13385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FA92-8250-4E5F-8EA4-A4C31CA195DC}">
      <dsp:nvSpPr>
        <dsp:cNvPr id="0" name=""/>
        <dsp:cNvSpPr/>
      </dsp:nvSpPr>
      <dsp:spPr>
        <a:xfrm>
          <a:off x="1090536" y="1155108"/>
          <a:ext cx="4348103" cy="700956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4758" tIns="60960" rIns="60960" bIns="60960" numCol="1" spcCol="1270" anchor="ctr" anchorCtr="0">
          <a:noAutofit/>
        </a:bodyPr>
        <a:lstStyle/>
        <a:p>
          <a:pPr lvl="0" algn="l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600" kern="1200" dirty="0" smtClean="0">
              <a:solidFill>
                <a:schemeClr val="tx1"/>
              </a:solidFill>
              <a:cs typeface="B Davat" panose="00000400000000000000" pitchFamily="2" charset="-78"/>
            </a:rPr>
            <a:t>              بررسی وضعیت نهایی شارژ و صدور فرمها (کارشناس کارگزار)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1124754" y="1189326"/>
        <a:ext cx="4279667" cy="632520"/>
      </dsp:txXfrm>
    </dsp:sp>
    <dsp:sp modelId="{C69FB73D-9BE6-498C-B52B-9DBF85C9CF8D}">
      <dsp:nvSpPr>
        <dsp:cNvPr id="0" name=""/>
        <dsp:cNvSpPr/>
      </dsp:nvSpPr>
      <dsp:spPr>
        <a:xfrm>
          <a:off x="4786699" y="332241"/>
          <a:ext cx="1425448" cy="14824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8988C-F870-4A20-8459-0714E71A474A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1EA8-B4F3-4ED4-9BF4-1D4CE10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4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فرم 1: ظرفیت قابل فروش           ظرفیت</a:t>
            </a:r>
            <a:r>
              <a:rPr lang="fa-IR" baseline="0" dirty="0" smtClean="0"/>
              <a:t> چاه</a:t>
            </a:r>
            <a:r>
              <a:rPr lang="fa-IR" dirty="0" smtClean="0"/>
              <a:t>                                                                                                           </a:t>
            </a:r>
          </a:p>
          <a:p>
            <a:pPr algn="r" rtl="1"/>
            <a:r>
              <a:rPr lang="fa-IR" dirty="0" smtClean="0"/>
              <a:t>فرم 2: ظرفیت قابل خرید           حساب آبوندی ( کاربردهای مالی آتی)                                                                                                           </a:t>
            </a:r>
          </a:p>
          <a:p>
            <a:pPr algn="r" rtl="1"/>
            <a:r>
              <a:rPr lang="fa-IR" dirty="0" smtClean="0"/>
              <a:t>فرم 3: تائید جا‌به‌جایی                کیفیت آب و بازگشت به آبخوان                                                                                                           </a:t>
            </a:r>
          </a:p>
          <a:p>
            <a:r>
              <a:rPr lang="fa-IR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E604B-E368-4832-BA0F-1DF3BC8BB3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92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7" y="508000"/>
            <a:ext cx="12056533" cy="1460500"/>
          </a:xfrm>
        </p:spPr>
        <p:txBody>
          <a:bodyPr anchor="b">
            <a:noAutofit/>
          </a:bodyPr>
          <a:lstStyle>
            <a:lvl1pPr algn="ctr">
              <a:defRPr sz="6000" b="1" cap="none" spc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733" y="22939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116A2-E0BF-4857-B960-A85CA35278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8CFCB-89A2-445A-A5A4-DE93A964BD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50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50094-6145-4322-B374-2FE87F8DB1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BD15D-2321-43A2-8195-E9AB8EAF1C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86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D17EE-20AD-44C5-A63C-16ED5001375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92B83-3BBE-4C1A-81BB-5DFB00DCF5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891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DAD8F-F13D-455F-A493-AE32CD5AA4E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694EE-3992-48DC-8134-ACF54E119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33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9EB4F-2E08-44DB-B59F-ED2B202CA0C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C79842-D8D5-4E9D-9690-090D53AAF5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688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C1DA3D-B299-448C-A95E-C2199711D6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14CF6B-64D7-495A-B78A-5587ED64F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1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53A55-8501-4637-8FAE-65DDDA837ED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E93D9A-181F-435F-9C25-D7A94D7D14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71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744CD-9A9E-42B4-90F3-AD166893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DEA06-E8E6-4B1E-8DF8-897742E8C2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83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6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18B680-6BB8-4443-90F1-8C08B9B3A3D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B6664-ABCD-45EB-8794-342528781F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58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EBE43-6DDC-4957-84C8-4B528B57777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914CF7-F251-45E2-B757-0E45BC9A02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832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A500AC-2525-41DA-BB3C-57AE025B9D3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E67AF-0D1E-4231-8ED6-02D301AEBD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943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7" y="508000"/>
            <a:ext cx="12056533" cy="1460500"/>
          </a:xfrm>
        </p:spPr>
        <p:txBody>
          <a:bodyPr anchor="b">
            <a:noAutofit/>
          </a:bodyPr>
          <a:lstStyle>
            <a:lvl1pPr algn="ctr">
              <a:defRPr sz="6000" b="1" cap="none" spc="0">
                <a:ln w="1016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733" y="22939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116A2-E0BF-4857-B960-A85CA352783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8CFCB-89A2-445A-A5A4-DE93A964BD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721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50094-6145-4322-B374-2FE87F8DB1B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ABD15D-2321-43A2-8195-E9AB8EAF1C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74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7D17EE-20AD-44C5-A63C-16ED5001375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92B83-3BBE-4C1A-81BB-5DFB00DCF5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768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8DAD8F-F13D-455F-A493-AE32CD5AA4E1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694EE-3992-48DC-8134-ACF54E119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868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9EB4F-2E08-44DB-B59F-ED2B202CA0C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C79842-D8D5-4E9D-9690-090D53AAF5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423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C1DA3D-B299-448C-A95E-C2199711D66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14CF6B-64D7-495A-B78A-5587ED64FA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739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53A55-8501-4637-8FAE-65DDDA837EDD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E93D9A-181F-435F-9C25-D7A94D7D14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50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744CD-9A9E-42B4-90F3-AD1668935C0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1DEA06-E8E6-4B1E-8DF8-897742E8C2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725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18B680-6BB8-4443-90F1-8C08B9B3A3D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AB6664-ABCD-45EB-8794-342528781F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4934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EBE43-6DDC-4957-84C8-4B528B577775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914CF7-F251-45E2-B757-0E45BC9A02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469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A500AC-2525-41DA-BB3C-57AE025B9D3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E67AF-0D1E-4231-8ED6-02D301AEBD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5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3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9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EA37-0740-4996-8FD6-FAAF77124CD2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F592-AC04-47BE-89FB-1B1C8BF83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908073-1028-404A-BDF8-CCEBFF7C80A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4D9C0-82EF-4865-A92D-7EA2698898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8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ln>
            <a:solidFill>
              <a:schemeClr val="tx2">
                <a:lumMod val="50000"/>
              </a:schemeClr>
            </a:solidFill>
          </a:ln>
          <a:solidFill>
            <a:srgbClr val="1F4E79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908073-1028-404A-BDF8-CCEBFF7C80A9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4D9C0-82EF-4865-A92D-7EA2698898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rgia" panose="020405020504050203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8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ln>
            <a:solidFill>
              <a:schemeClr val="tx2">
                <a:lumMod val="50000"/>
              </a:schemeClr>
            </a:solidFill>
          </a:ln>
          <a:solidFill>
            <a:srgbClr val="1F4E79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1F4E79"/>
          </a:solidFill>
          <a:latin typeface="Georgia" panose="02040502050405020303" pitchFamily="18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image" Target="../media/image26.png"/><Relationship Id="rId4" Type="http://schemas.openxmlformats.org/officeDocument/2006/relationships/diagramData" Target="../diagrams/data6.xml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28.jpeg"/><Relationship Id="rId4" Type="http://schemas.openxmlformats.org/officeDocument/2006/relationships/diagramData" Target="../diagrams/data7.xml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7.jp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8.jpg"/><Relationship Id="rId4" Type="http://schemas.openxmlformats.org/officeDocument/2006/relationships/diagramData" Target="../diagrams/data2.xml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20.png"/><Relationship Id="rId4" Type="http://schemas.openxmlformats.org/officeDocument/2006/relationships/diagramData" Target="../diagrams/data3.xml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22.jpeg"/><Relationship Id="rId4" Type="http://schemas.openxmlformats.org/officeDocument/2006/relationships/diagramData" Target="../diagrams/data4.xml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24.png"/><Relationship Id="rId4" Type="http://schemas.openxmlformats.org/officeDocument/2006/relationships/diagramData" Target="../diagrams/data5.xm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261" y="749901"/>
            <a:ext cx="9042400" cy="86276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a-IR" sz="5400" dirty="0">
                <a:cs typeface="B Davat" panose="00000400000000000000" pitchFamily="2" charset="-78"/>
              </a:rPr>
              <a:t>آب برای غذا – آب برای زندگی</a:t>
            </a:r>
            <a:endParaRPr lang="en-US" sz="5400" dirty="0">
              <a:cs typeface="B Davat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5" y="5705858"/>
            <a:ext cx="969264" cy="981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149" y="5705858"/>
            <a:ext cx="1127186" cy="11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3" y="1719585"/>
            <a:ext cx="9159977" cy="496317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99760794"/>
              </p:ext>
            </p:extLst>
          </p:nvPr>
        </p:nvGraphicFramePr>
        <p:xfrm>
          <a:off x="5570290" y="-83890"/>
          <a:ext cx="6915664" cy="2654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3" y="114919"/>
            <a:ext cx="965200" cy="983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01" y="2322526"/>
            <a:ext cx="2461676" cy="13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484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1798412"/>
            <a:ext cx="9026554" cy="487824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4077556"/>
              </p:ext>
            </p:extLst>
          </p:nvPr>
        </p:nvGraphicFramePr>
        <p:xfrm>
          <a:off x="5385392" y="-232289"/>
          <a:ext cx="6806607" cy="2940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" y="46554"/>
            <a:ext cx="965200" cy="983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61" y="2504096"/>
            <a:ext cx="1836925" cy="18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3865032" y="508000"/>
            <a:ext cx="2050853" cy="6120353"/>
            <a:chOff x="3335413" y="492844"/>
            <a:chExt cx="2050853" cy="6120353"/>
          </a:xfrm>
        </p:grpSpPr>
        <p:sp>
          <p:nvSpPr>
            <p:cNvPr id="10" name="Rounded Rectangle 9"/>
            <p:cNvSpPr/>
            <p:nvPr/>
          </p:nvSpPr>
          <p:spPr>
            <a:xfrm>
              <a:off x="3790592" y="1994432"/>
              <a:ext cx="1151803" cy="4618765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34876" y="2014059"/>
              <a:ext cx="1031092" cy="45243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SABA</a:t>
              </a:r>
              <a:endParaRPr kumimoji="0" lang="en-US" sz="7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35413" y="492844"/>
              <a:ext cx="2050853" cy="73227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normalizeH="0" baseline="0" noProof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B Titr" panose="00000700000000000000" pitchFamily="2" charset="-78"/>
                </a:rPr>
                <a:t>SAMAB</a:t>
              </a:r>
              <a:endParaRPr kumimoji="0" 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B Titr" panose="00000700000000000000" pitchFamily="2" charset="-78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7461" y="1758134"/>
            <a:ext cx="2867307" cy="4601723"/>
            <a:chOff x="845351" y="1994433"/>
            <a:chExt cx="2867307" cy="46017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360">
              <a:off x="2406285" y="2267991"/>
              <a:ext cx="690387" cy="5672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360">
              <a:off x="2406284" y="3937943"/>
              <a:ext cx="690387" cy="56726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360">
              <a:off x="2395571" y="5576044"/>
              <a:ext cx="690387" cy="567268"/>
            </a:xfrm>
            <a:prstGeom prst="rect">
              <a:avLst/>
            </a:prstGeom>
          </p:spPr>
        </p:pic>
        <p:sp>
          <p:nvSpPr>
            <p:cNvPr id="11" name="Left-Right Arrow 10"/>
            <p:cNvSpPr/>
            <p:nvPr/>
          </p:nvSpPr>
          <p:spPr>
            <a:xfrm flipV="1">
              <a:off x="3112216" y="2443863"/>
              <a:ext cx="600442" cy="157833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eft-Right Arrow 11"/>
            <p:cNvSpPr/>
            <p:nvPr/>
          </p:nvSpPr>
          <p:spPr>
            <a:xfrm flipV="1">
              <a:off x="3107014" y="4118384"/>
              <a:ext cx="600442" cy="157833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Left-Right Arrow 12"/>
            <p:cNvSpPr/>
            <p:nvPr/>
          </p:nvSpPr>
          <p:spPr>
            <a:xfrm flipV="1">
              <a:off x="3107014" y="5780761"/>
              <a:ext cx="600442" cy="157833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Content Placeholder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1" y="1994433"/>
              <a:ext cx="854827" cy="1234863"/>
            </a:xfrm>
            <a:prstGeom prst="rect">
              <a:avLst/>
            </a:prstGeom>
          </p:spPr>
        </p:pic>
        <p:pic>
          <p:nvPicPr>
            <p:cNvPr id="15" name="Content Placeholder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823" y="3589084"/>
              <a:ext cx="854827" cy="1234863"/>
            </a:xfrm>
            <a:prstGeom prst="rect">
              <a:avLst/>
            </a:prstGeom>
          </p:spPr>
        </p:pic>
        <p:pic>
          <p:nvPicPr>
            <p:cNvPr id="16" name="Content Placeholder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51" y="5361293"/>
              <a:ext cx="854827" cy="1234863"/>
            </a:xfrm>
            <a:prstGeom prst="rect">
              <a:avLst/>
            </a:prstGeom>
          </p:spPr>
        </p:pic>
        <p:sp>
          <p:nvSpPr>
            <p:cNvPr id="18" name="Left-Right Arrow 17"/>
            <p:cNvSpPr/>
            <p:nvPr/>
          </p:nvSpPr>
          <p:spPr>
            <a:xfrm flipV="1">
              <a:off x="1795500" y="2443863"/>
              <a:ext cx="600442" cy="157833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Left-Right Arrow 18"/>
            <p:cNvSpPr/>
            <p:nvPr/>
          </p:nvSpPr>
          <p:spPr>
            <a:xfrm flipV="1">
              <a:off x="1790298" y="4118384"/>
              <a:ext cx="600442" cy="157833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Left-Right Arrow 19"/>
            <p:cNvSpPr/>
            <p:nvPr/>
          </p:nvSpPr>
          <p:spPr>
            <a:xfrm flipV="1">
              <a:off x="1790298" y="5780761"/>
              <a:ext cx="600442" cy="157833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86863" y="508000"/>
            <a:ext cx="3235210" cy="6106525"/>
            <a:chOff x="5917677" y="508000"/>
            <a:chExt cx="3235210" cy="610652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249" y="2269839"/>
              <a:ext cx="458673" cy="570532"/>
            </a:xfrm>
            <a:prstGeom prst="ellipse">
              <a:avLst/>
            </a:prstGeom>
            <a:ln>
              <a:solidFill>
                <a:srgbClr val="002060"/>
              </a:solidFill>
            </a:ln>
            <a:effectLst>
              <a:softEdge rad="112500"/>
            </a:effectLst>
          </p:spPr>
        </p:pic>
        <p:sp>
          <p:nvSpPr>
            <p:cNvPr id="26" name="Rectangle 25"/>
            <p:cNvSpPr/>
            <p:nvPr/>
          </p:nvSpPr>
          <p:spPr>
            <a:xfrm>
              <a:off x="6571922" y="3981955"/>
              <a:ext cx="1988866" cy="46166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marL="10972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ct val="68000"/>
                <a:buFontTx/>
                <a:buNone/>
                <a:tabLst/>
                <a:defRPr/>
              </a:pPr>
              <a:r>
                <a:rPr kumimoji="0" lang="fa-IR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40.000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 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m3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cs typeface="B Mitra" panose="00000400000000000000" pitchFamily="2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571922" y="2377005"/>
              <a:ext cx="1988866" cy="46166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marL="10972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ct val="68000"/>
                <a:buFontTx/>
                <a:buNone/>
                <a:tabLst/>
                <a:defRPr/>
              </a:pPr>
              <a:r>
                <a:rPr kumimoji="0" lang="fa-IR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100.000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 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m3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cs typeface="B Mitra" panose="00000400000000000000" pitchFamily="2" charset="-78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02" y="5644332"/>
              <a:ext cx="1988866" cy="461665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 marL="10972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FFCC00"/>
                </a:buClr>
                <a:buSzPct val="68000"/>
                <a:buFontTx/>
                <a:buNone/>
                <a:tabLst/>
                <a:defRPr/>
              </a:pPr>
              <a:r>
                <a:rPr kumimoji="0" lang="fa-IR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70.000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 </a:t>
              </a: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Bookman Old Style" panose="02050604050505020204" pitchFamily="18" charset="0"/>
                  <a:cs typeface="B Mitra" panose="00000400000000000000" pitchFamily="2" charset="-78"/>
                </a:rPr>
                <a:t>m3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cs typeface="B Mitra" panose="00000400000000000000" pitchFamily="2" charset="-78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250" y="3921249"/>
              <a:ext cx="458673" cy="570532"/>
            </a:xfrm>
            <a:prstGeom prst="ellipse">
              <a:avLst/>
            </a:prstGeom>
            <a:ln>
              <a:solidFill>
                <a:srgbClr val="002060"/>
              </a:solidFill>
            </a:ln>
            <a:effectLst>
              <a:softEdge rad="112500"/>
            </a:effec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3250" y="5574411"/>
              <a:ext cx="458673" cy="570532"/>
            </a:xfrm>
            <a:prstGeom prst="ellipse">
              <a:avLst/>
            </a:prstGeom>
            <a:ln>
              <a:solidFill>
                <a:srgbClr val="002060"/>
              </a:solidFill>
            </a:ln>
            <a:effectLst>
              <a:softEdge rad="112500"/>
            </a:effectLst>
          </p:spPr>
        </p:pic>
        <p:sp>
          <p:nvSpPr>
            <p:cNvPr id="31" name="Rounded Rectangle 30"/>
            <p:cNvSpPr/>
            <p:nvPr/>
          </p:nvSpPr>
          <p:spPr>
            <a:xfrm>
              <a:off x="5917677" y="1995760"/>
              <a:ext cx="3235210" cy="4618765"/>
            </a:xfrm>
            <a:prstGeom prst="round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315144" y="508000"/>
              <a:ext cx="2050853" cy="73227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a-IR" sz="1800" i="0" u="none" strike="noStrike" kern="1200" normalizeH="0" baseline="0" noProof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Bookman Old Style" panose="02050604050505020204" pitchFamily="18" charset="0"/>
                  <a:cs typeface="B Davat" panose="00000400000000000000" pitchFamily="2" charset="-78"/>
                </a:rPr>
                <a:t>بانک و بازار حقوق آب</a:t>
              </a:r>
              <a:endParaRPr kumimoji="0" 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Bookman Old Style" panose="02050604050505020204" pitchFamily="18" charset="0"/>
                <a:cs typeface="B Davat" panose="00000400000000000000" pitchFamily="2" charset="-78"/>
              </a:endParaRPr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5530953" y="4058996"/>
            <a:ext cx="533513" cy="325162"/>
          </a:xfrm>
          <a:prstGeom prst="left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4605251" y="1401062"/>
            <a:ext cx="329636" cy="489462"/>
          </a:xfrm>
          <a:prstGeom prst="down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" panose="02040502050405020303"/>
              <a:ea typeface="+mn-ea"/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0" y="46554"/>
            <a:ext cx="965200" cy="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9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3345"/>
            <a:ext cx="12191999" cy="6858000"/>
          </a:xfrm>
          <a:prstGeom prst="rect">
            <a:avLst/>
          </a:prstGeom>
        </p:spPr>
      </p:pic>
      <p:pic>
        <p:nvPicPr>
          <p:cNvPr id="4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68" y="1991650"/>
            <a:ext cx="854827" cy="1234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360">
            <a:off x="2542360" y="2326835"/>
            <a:ext cx="690387" cy="567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04" y="2197626"/>
            <a:ext cx="458673" cy="61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ounded Rectangle 7"/>
          <p:cNvSpPr/>
          <p:nvPr/>
        </p:nvSpPr>
        <p:spPr>
          <a:xfrm>
            <a:off x="4514499" y="1376685"/>
            <a:ext cx="5970235" cy="5393544"/>
          </a:xfrm>
          <a:prstGeom prst="round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360">
            <a:off x="2486829" y="3937722"/>
            <a:ext cx="690387" cy="5672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360">
            <a:off x="2581736" y="5522548"/>
            <a:ext cx="690387" cy="5672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04" y="3923396"/>
            <a:ext cx="458673" cy="61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96" y="5323156"/>
            <a:ext cx="458673" cy="61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5300177" y="129630"/>
            <a:ext cx="2050853" cy="7322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cs typeface="B Davat" panose="00000400000000000000" pitchFamily="2" charset="-78"/>
              </a:rPr>
              <a:t>بانک حقوق آب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B Davat" panose="00000400000000000000" pitchFamily="2" charset="-78"/>
              </a:rPr>
              <a:t>بازار آب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cs typeface="B Davat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64705" y="1585410"/>
            <a:ext cx="950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B Titr" panose="00000700000000000000" pitchFamily="2" charset="-78"/>
              </a:rPr>
              <a:t>حساب چاه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B Titr" panose="00000700000000000000" pitchFamily="2" charset="-78"/>
            </a:endParaRPr>
          </a:p>
        </p:txBody>
      </p:sp>
      <p:pic>
        <p:nvPicPr>
          <p:cNvPr id="27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1" y="3578324"/>
            <a:ext cx="854827" cy="1234863"/>
          </a:xfrm>
          <a:prstGeom prst="rect">
            <a:avLst/>
          </a:prstGeom>
        </p:spPr>
      </p:pic>
      <p:pic>
        <p:nvPicPr>
          <p:cNvPr id="28" name="Content Placeholder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0" y="5164998"/>
            <a:ext cx="854827" cy="1234863"/>
          </a:xfrm>
          <a:prstGeom prst="rect">
            <a:avLst/>
          </a:prstGeom>
        </p:spPr>
      </p:pic>
      <p:cxnSp>
        <p:nvCxnSpPr>
          <p:cNvPr id="78" name="Straight Arrow Connector 77"/>
          <p:cNvCxnSpPr/>
          <p:nvPr/>
        </p:nvCxnSpPr>
        <p:spPr>
          <a:xfrm>
            <a:off x="1927301" y="2595045"/>
            <a:ext cx="471520" cy="3307"/>
          </a:xfrm>
          <a:prstGeom prst="straightConnector1">
            <a:avLst/>
          </a:prstGeom>
          <a:ln w="5715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472945" y="2550947"/>
            <a:ext cx="471520" cy="3307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872305" y="4212440"/>
            <a:ext cx="471520" cy="3307"/>
          </a:xfrm>
          <a:prstGeom prst="straightConnector1">
            <a:avLst/>
          </a:prstGeom>
          <a:ln w="5715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14240" y="4214094"/>
            <a:ext cx="471520" cy="3307"/>
          </a:xfrm>
          <a:prstGeom prst="straightConnector1">
            <a:avLst/>
          </a:prstGeom>
          <a:ln w="5715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3881" y="5819215"/>
            <a:ext cx="471520" cy="3307"/>
          </a:xfrm>
          <a:prstGeom prst="straightConnector1">
            <a:avLst/>
          </a:prstGeom>
          <a:ln w="5715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93832" y="5779122"/>
            <a:ext cx="471520" cy="3307"/>
          </a:xfrm>
          <a:prstGeom prst="straightConnector1">
            <a:avLst/>
          </a:prstGeom>
          <a:ln w="5715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815775" y="1554920"/>
            <a:ext cx="13676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B Titr" panose="00000700000000000000" pitchFamily="2" charset="-78"/>
              </a:rPr>
              <a:t>حساب چاه‌وندی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B Titr" panose="00000700000000000000" pitchFamily="2" charset="-78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6366417" y="2359375"/>
            <a:ext cx="559569" cy="32486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8" name="Left-Right Arrow 47"/>
          <p:cNvSpPr/>
          <p:nvPr/>
        </p:nvSpPr>
        <p:spPr>
          <a:xfrm>
            <a:off x="6314179" y="3991795"/>
            <a:ext cx="559569" cy="324865"/>
          </a:xfrm>
          <a:prstGeom prst="leftRightArrow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/>
          <p:cNvSpPr/>
          <p:nvPr/>
        </p:nvSpPr>
        <p:spPr>
          <a:xfrm>
            <a:off x="6325604" y="5375813"/>
            <a:ext cx="559569" cy="324865"/>
          </a:xfrm>
          <a:prstGeom prst="leftRightArrow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949085" y="2272576"/>
            <a:ext cx="1399389" cy="46166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FFCC00"/>
              </a:buClr>
              <a:buSzPct val="68000"/>
              <a:defRPr/>
            </a:pPr>
            <a:r>
              <a:rPr lang="fa-IR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5000</a:t>
            </a:r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m3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963216" y="3923396"/>
            <a:ext cx="1399388" cy="46166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FFCC00"/>
              </a:buClr>
              <a:buSzPct val="68000"/>
              <a:defRPr/>
            </a:pPr>
            <a:r>
              <a:rPr lang="fa-IR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2000</a:t>
            </a:r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m3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90905" y="5285051"/>
            <a:ext cx="1399388" cy="46166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FFCC00"/>
              </a:buClr>
              <a:buSzPct val="68000"/>
              <a:defRPr/>
            </a:pPr>
            <a:r>
              <a:rPr lang="fa-IR" sz="24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3500</a:t>
            </a:r>
            <a:r>
              <a:rPr lang="en-US" sz="20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m3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38298" y="2364909"/>
            <a:ext cx="1375525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FFCC00"/>
              </a:buClr>
              <a:buSzPct val="68000"/>
              <a:defRPr/>
            </a:pPr>
            <a:r>
              <a:rPr lang="fa-IR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95000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m3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  <a:cs typeface="B Mitra" panose="00000400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42237" y="3991795"/>
            <a:ext cx="1321573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FFCC00"/>
              </a:buClr>
              <a:buSzPct val="68000"/>
              <a:defRPr/>
            </a:pPr>
            <a:r>
              <a:rPr lang="fa-IR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38000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m3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  <a:cs typeface="B Mitra" panose="00000400000000000000" pitchFamily="2" charset="-78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36454" y="5413097"/>
            <a:ext cx="1326425" cy="36933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109728">
              <a:spcBef>
                <a:spcPts val="400"/>
              </a:spcBef>
              <a:buClr>
                <a:srgbClr val="FFCC00"/>
              </a:buClr>
              <a:buSzPct val="68000"/>
              <a:defRPr/>
            </a:pPr>
            <a:r>
              <a:rPr lang="fa-IR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66500 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cs typeface="B Mitra" panose="00000400000000000000" pitchFamily="2" charset="-78"/>
              </a:rPr>
              <a:t>m3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  <a:cs typeface="B Mitra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77745" y="694787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62604" y="2948521"/>
            <a:ext cx="27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734595" y="1923964"/>
            <a:ext cx="117445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a-IR" dirty="0" smtClean="0">
                <a:cs typeface="B Mitra" panose="00000400000000000000" pitchFamily="2" charset="-78"/>
              </a:rPr>
              <a:t>قیمت فروش: 6500 تومان</a:t>
            </a:r>
            <a:endParaRPr lang="en-US" dirty="0">
              <a:cs typeface="B Mitra" panose="00000400000000000000" pitchFamily="2" charset="-7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731849" y="2570295"/>
            <a:ext cx="1174459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a-IR" dirty="0" smtClean="0">
                <a:cs typeface="B Mitra" panose="00000400000000000000" pitchFamily="2" charset="-78"/>
              </a:rPr>
              <a:t>قیمت خرید: 8500 تومان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5" y="80821"/>
            <a:ext cx="965200" cy="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0313" y="897622"/>
            <a:ext cx="5025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6000" b="1" dirty="0">
                <a:latin typeface="Bookman Old Style" panose="02050604050505020204" pitchFamily="18" charset="0"/>
                <a:cs typeface="B Davat" panose="00000400000000000000" pitchFamily="2" charset="-78"/>
              </a:rPr>
              <a:t>با تشکر از شما</a:t>
            </a:r>
            <a:endParaRPr lang="en-US" sz="6000" b="1" dirty="0">
              <a:latin typeface="Bookman Old Style" panose="02050604050505020204" pitchFamily="18" charset="0"/>
              <a:cs typeface="B Davat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37" y="3014988"/>
            <a:ext cx="1969707" cy="2013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4110" y="5236400"/>
            <a:ext cx="5025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200" b="1" dirty="0" smtClean="0">
                <a:latin typeface="Bookman Old Style" panose="02050604050505020204" pitchFamily="18" charset="0"/>
                <a:cs typeface="B Davat" panose="00000400000000000000" pitchFamily="2" charset="-78"/>
              </a:rPr>
              <a:t>رهروان سپهر اندیشه</a:t>
            </a:r>
            <a:endParaRPr lang="en-US" sz="3200" b="1" dirty="0">
              <a:latin typeface="Bookman Old Style" panose="02050604050505020204" pitchFamily="18" charset="0"/>
              <a:cs typeface="B Davat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" y="105277"/>
            <a:ext cx="965200" cy="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41651" y="130193"/>
            <a:ext cx="4672668" cy="70788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a-IR" sz="4000" dirty="0" smtClean="0">
                <a:cs typeface="B Davat" panose="00000400000000000000" pitchFamily="2" charset="-78"/>
              </a:rPr>
              <a:t>بانک و بازار حقوق آب</a:t>
            </a:r>
            <a:r>
              <a:rPr lang="fa-IR" sz="4000" dirty="0" smtClean="0"/>
              <a:t>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941651" y="1424237"/>
            <a:ext cx="740920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 rtl="1"/>
            <a:endParaRPr lang="fa-IR" dirty="0" smtClean="0"/>
          </a:p>
          <a:p>
            <a:pPr algn="r" rtl="1"/>
            <a:r>
              <a:rPr lang="fa-IR" dirty="0" smtClean="0">
                <a:cs typeface="B Mitra" panose="00000400000000000000" pitchFamily="2" charset="-78"/>
              </a:rPr>
              <a:t>بانک و بازار حقوق آب، بستری است که امکان جابه‌جایی موقت حجم‌آب قابل برداشت سالانه (که در ادبیات "بانک و بازار حقوق آب" به آن "سهم‌آب" نامیده می‌شود) بین بهره‌برداران را امکان‌پذیر می‌کند.</a:t>
            </a:r>
          </a:p>
          <a:p>
            <a:pPr algn="r" rt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68" y="3487723"/>
            <a:ext cx="6415196" cy="2531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8" y="130193"/>
            <a:ext cx="965200" cy="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1930" y="112271"/>
            <a:ext cx="4672668" cy="1323439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a-IR" sz="4000" dirty="0" smtClean="0">
                <a:cs typeface="B Davat" panose="00000400000000000000" pitchFamily="2" charset="-78"/>
              </a:rPr>
              <a:t>مزایای بانک</a:t>
            </a:r>
            <a:r>
              <a:rPr lang="fa-IR" sz="4000" dirty="0">
                <a:cs typeface="B Davat" panose="00000400000000000000" pitchFamily="2" charset="-78"/>
              </a:rPr>
              <a:t> </a:t>
            </a:r>
            <a:r>
              <a:rPr lang="fa-IR" sz="4000" dirty="0" smtClean="0">
                <a:cs typeface="B Davat" panose="00000400000000000000" pitchFamily="2" charset="-78"/>
              </a:rPr>
              <a:t>و بازار حقوق آب</a:t>
            </a:r>
            <a:r>
              <a:rPr lang="fa-IR" sz="4000" dirty="0" smtClean="0"/>
              <a:t>  </a:t>
            </a:r>
            <a:endParaRPr lang="en-US" sz="40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20968283"/>
              </p:ext>
            </p:extLst>
          </p:nvPr>
        </p:nvGraphicFramePr>
        <p:xfrm>
          <a:off x="1853967" y="1744910"/>
          <a:ext cx="8169806" cy="5016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57" y="4326715"/>
            <a:ext cx="1467459" cy="1467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37" y="4307178"/>
            <a:ext cx="1810837" cy="14869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" y="112271"/>
            <a:ext cx="965200" cy="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067479" y="239606"/>
            <a:ext cx="4672668" cy="70788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a-IR" sz="4000" dirty="0" smtClean="0">
                <a:cs typeface="B Davat" panose="00000400000000000000" pitchFamily="2" charset="-78"/>
              </a:rPr>
              <a:t>نرم  افزار میراب </a:t>
            </a:r>
            <a:endParaRPr lang="en-US" sz="4000" dirty="0">
              <a:cs typeface="B Davat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51" y="2818701"/>
            <a:ext cx="8343329" cy="3518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14300">
              <a:prstClr val="black"/>
            </a:innerShdw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819970" y="1324600"/>
            <a:ext cx="5623133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Mitra" panose="00000400000000000000" pitchFamily="2" charset="-78"/>
              </a:rPr>
              <a:t>نرم‌افزار بانک و بازار حقوق </a:t>
            </a:r>
            <a:r>
              <a:rPr lang="fa-IR" dirty="0" smtClean="0">
                <a:cs typeface="B Mitra" panose="00000400000000000000" pitchFamily="2" charset="-78"/>
              </a:rPr>
              <a:t>آب با </a:t>
            </a:r>
            <a:r>
              <a:rPr lang="fa-IR" dirty="0">
                <a:cs typeface="B Mitra" panose="00000400000000000000" pitchFamily="2" charset="-78"/>
              </a:rPr>
              <a:t>عنوان سامانه‌ی میرآب نامگذاری </a:t>
            </a:r>
            <a:r>
              <a:rPr lang="fa-IR" smtClean="0">
                <a:cs typeface="B Mitra" panose="00000400000000000000" pitchFamily="2" charset="-78"/>
              </a:rPr>
              <a:t>شده‌است. </a:t>
            </a:r>
            <a:r>
              <a:rPr lang="fa-IR" dirty="0" smtClean="0">
                <a:cs typeface="B Mitra" panose="00000400000000000000" pitchFamily="2" charset="-78"/>
              </a:rPr>
              <a:t>در </a:t>
            </a:r>
            <a:r>
              <a:rPr lang="fa-IR" dirty="0">
                <a:cs typeface="B Mitra" panose="00000400000000000000" pitchFamily="2" charset="-78"/>
              </a:rPr>
              <a:t>این نرم‌افزار تمامی اطلاعات متقاضیان خرید و فروش </a:t>
            </a:r>
            <a:r>
              <a:rPr lang="fa-IR" dirty="0" smtClean="0">
                <a:cs typeface="B Mitra" panose="00000400000000000000" pitchFamily="2" charset="-78"/>
              </a:rPr>
              <a:t>بارگذاری </a:t>
            </a:r>
            <a:r>
              <a:rPr lang="fa-IR" dirty="0">
                <a:cs typeface="B Mitra" panose="00000400000000000000" pitchFamily="2" charset="-78"/>
              </a:rPr>
              <a:t>شده و ذی‌نفعان می‌توانند بسته به سطح دسترسی که برایشان تعیین می‌شود به این اطلاعات دسترسی داشته باشند</a:t>
            </a:r>
            <a:endParaRPr lang="en-US" dirty="0">
              <a:cs typeface="B Mitra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3" y="101900"/>
            <a:ext cx="965200" cy="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0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036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91" y="1338533"/>
            <a:ext cx="9122946" cy="504695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2374086" y="243880"/>
            <a:ext cx="6887362" cy="646331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rtl="1"/>
            <a:r>
              <a:rPr lang="fa-IR" sz="3600" dirty="0" smtClean="0">
                <a:cs typeface="B Davat" panose="00000400000000000000" pitchFamily="2" charset="-78"/>
              </a:rPr>
              <a:t>احراز صلاحیت حقوقی کابران توسط آب منطقه ای</a:t>
            </a:r>
            <a:endParaRPr lang="en-US" sz="3600" dirty="0">
              <a:cs typeface="B Davat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" y="142508"/>
            <a:ext cx="965200" cy="98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0" y="2032971"/>
            <a:ext cx="8520950" cy="459396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35902695"/>
              </p:ext>
            </p:extLst>
          </p:nvPr>
        </p:nvGraphicFramePr>
        <p:xfrm>
          <a:off x="5218632" y="-231067"/>
          <a:ext cx="6973368" cy="305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5" y="80110"/>
            <a:ext cx="965200" cy="983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37" y="2391445"/>
            <a:ext cx="2287905" cy="18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6" y="1836091"/>
            <a:ext cx="8876627" cy="477808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47997563"/>
              </p:ext>
            </p:extLst>
          </p:nvPr>
        </p:nvGraphicFramePr>
        <p:xfrm>
          <a:off x="5487079" y="-251670"/>
          <a:ext cx="6973368" cy="305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" y="88499"/>
            <a:ext cx="965200" cy="983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118" y="2357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57" y="1786959"/>
            <a:ext cx="9066067" cy="493003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85413378"/>
              </p:ext>
            </p:extLst>
          </p:nvPr>
        </p:nvGraphicFramePr>
        <p:xfrm>
          <a:off x="5791540" y="-272352"/>
          <a:ext cx="6973368" cy="305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1" y="97829"/>
            <a:ext cx="965200" cy="9832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30" y="2392545"/>
            <a:ext cx="2115563" cy="20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6" y="1726250"/>
            <a:ext cx="9125136" cy="493309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6326319"/>
              </p:ext>
            </p:extLst>
          </p:nvPr>
        </p:nvGraphicFramePr>
        <p:xfrm>
          <a:off x="5477854" y="-119641"/>
          <a:ext cx="6426438" cy="264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" y="106374"/>
            <a:ext cx="965200" cy="983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377" y="2397004"/>
            <a:ext cx="2358710" cy="21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304</Words>
  <Application>Microsoft Office PowerPoint</Application>
  <PresentationFormat>Custom</PresentationFormat>
  <Paragraphs>45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1_Office Theme</vt:lpstr>
      <vt:lpstr>2_Office Theme</vt:lpstr>
      <vt:lpstr>آب برای غذا – آب برای زندگی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آب برای غذا – آب برای زندگی</dc:title>
  <dc:creator>Elahe Feizollahi</dc:creator>
  <cp:lastModifiedBy>kahrizi-sh دفتر بررسی های اقتصادی</cp:lastModifiedBy>
  <cp:revision>159</cp:revision>
  <dcterms:created xsi:type="dcterms:W3CDTF">2022-02-27T05:50:16Z</dcterms:created>
  <dcterms:modified xsi:type="dcterms:W3CDTF">2022-03-14T06:46:31Z</dcterms:modified>
</cp:coreProperties>
</file>