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C0DA3D-F7F7-4D46-A692-C068CF938FEF}">
  <a:tblStyle styleId="{00C0DA3D-F7F7-4D46-A692-C068CF938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d915112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d915112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915112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915112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915112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d915112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915112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915112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d915112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d915112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dfad58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dfad58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dfad58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dfad58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667aad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667aad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667aa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667aa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667aad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d667aad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667aad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667aad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91511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d91511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915112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915112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1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Green Sign Segmentation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</a:t>
            </a:r>
            <a:endParaRPr sz="162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 </a:t>
            </a:r>
            <a:r>
              <a:rPr b="1" lang="en"/>
              <a:t>with extra layer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Dice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(UNET + Dice + Adam)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0.3564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0.4043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0.4206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21755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 </a:t>
            </a:r>
            <a:r>
              <a:rPr lang="en"/>
              <a:t>(UNET + IOU + Adam)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6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 </a:t>
            </a:r>
            <a:r>
              <a:rPr b="1" lang="en"/>
              <a:t>with extra layer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IOU Loss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</a:t>
            </a:r>
            <a:r>
              <a:rPr lang="en"/>
              <a:t>(UNET + IOU + Adam)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0.3586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0.3985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0.4150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1297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Data Augmentation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Data Augmentation, the size of the new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311*5 + 311 =1,866 images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311*5 + 311 =1,866 masks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</a:t>
            </a:r>
            <a:endParaRPr sz="16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Dice Loss + BCE Loss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(UNET + Dice BCE + Adam)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0.3290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0.3649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0.3899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550" y="2173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</a:t>
            </a:r>
            <a:endParaRPr sz="16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Dice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</a:t>
            </a:r>
            <a:r>
              <a:rPr lang="en"/>
              <a:t>(UNET + Dice + Adam)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0.3766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0.3923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0.4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900" y="21287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 </a:t>
            </a:r>
            <a:r>
              <a:rPr lang="en"/>
              <a:t>(UNET + IOU + Adam)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6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IOU Loss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</a:t>
            </a:r>
            <a:r>
              <a:rPr lang="en"/>
              <a:t>(UNET + IOU + Adam)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0.3570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0.4005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0.4152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625" y="21494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60"/>
              <a:t>Model Description</a:t>
            </a:r>
            <a:endParaRPr sz="16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</a:t>
            </a:r>
            <a:r>
              <a:rPr b="1" lang="en"/>
              <a:t>UNET with extra layer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Function: Dice Loss + BCE Loss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Optimizer: Bayesian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789200" y="30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{00C0DA3D-F7F7-4D46-A692-C068CF938FEF}</a:tableStyleId>
              </a:tblPr>
              <a:tblGrid>
                <a:gridCol w="1093200"/>
                <a:gridCol w="1093200"/>
                <a:gridCol w="1244225"/>
                <a:gridCol w="1114775"/>
                <a:gridCol w="920575"/>
                <a:gridCol w="1093200"/>
                <a:gridCol w="1093200"/>
              </a:tblGrid>
              <a:tr h="10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Weight Decay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Momentum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Number Of 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Learning Rate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Early Stop Patience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Batch Size for Training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Graphs and Results (UNET + Dice BCE + Adam)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Score on Validation set 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0.3374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set: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0.3898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Jaccard Score on Validation set ( with original resolution ) : </a:t>
            </a:r>
            <a:r>
              <a:rPr b="1" lang="en">
                <a:solidFill>
                  <a:srgbClr val="FF0000"/>
                </a:solidFill>
              </a:rPr>
              <a:t>0.4008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75" y="21788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