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5" r:id="rId5"/>
    <p:sldId id="277" r:id="rId6"/>
    <p:sldId id="278" r:id="rId7"/>
    <p:sldId id="279" r:id="rId8"/>
    <p:sldId id="272" r:id="rId9"/>
    <p:sldId id="273" r:id="rId10"/>
    <p:sldId id="274" r:id="rId11"/>
    <p:sldId id="280" r:id="rId12"/>
    <p:sldId id="281" r:id="rId13"/>
    <p:sldId id="282" r:id="rId14"/>
    <p:sldId id="283" r:id="rId15"/>
    <p:sldId id="300" r:id="rId16"/>
    <p:sldId id="299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61E-1767-4094-820D-0D687660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80D01-560F-43C4-B1A4-BCFF7E455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B3FC-633C-4D05-8A18-A9BE413D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811E-0499-47ED-A16A-EC85221E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90C1-7158-4664-B037-4118ACDF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957C-7BF2-4DE3-984F-DE076351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2D6F-F6FA-4864-A0FF-6A8D4A06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C4DF-7CC7-43A0-A227-0476367A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42D4-A68D-4C35-953F-6A39A5B3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1CB38-9B6B-4CD6-A834-5872A328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0629D-DF9F-4A17-A416-DCF5D440E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4CC0E-7051-4BAC-9A5F-A8E652CA9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4914-A89E-4AD0-91AC-89926DCC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9CF3-E174-4515-B97B-A2EDEAF7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2588-4F10-43C8-A79C-6DB9BBAF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EFC3-033B-40A6-A5AF-163B4DFEB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FFC78-88CD-469A-9AC5-ED1B0DAE5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9F5F-92DC-4BAF-BCEE-93D1260D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0603-9CD4-47A7-8C30-901D3AB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C320-B8B4-4B22-B7A1-FC53AE1B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733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C8CC-14C0-4CB3-81BA-32AB97A7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1AD4-CB60-44DD-BCED-30E18EA4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CD38-A412-4F0E-83AF-C0897528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EE91-DB79-4B0C-B568-93D9492C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E03C-8F7A-4C10-B139-3236A13E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17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0742-2682-4CC5-A153-DCBE323D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0532-FAF2-4022-8E0F-B218F43B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151F-A849-4A99-A281-CE263E59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61F-AD48-4C48-B780-6DD81258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620E-F3A6-4D3C-9B09-5FCA9FF9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5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FD28-161B-4782-B154-2E643461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CA8B-2E10-4A6C-81AF-CACA0D9B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6B25-15F7-4E84-9786-5D191417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55F6-1414-4620-8C2E-DAF01904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7F9F3-0E39-4737-90EF-3BF7858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F4A4-CCE6-4888-9E23-5A1B5C2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34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F1DB-676F-4D0B-9050-34D22D45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E2E99-3523-4BB5-A74D-F7239582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B075-4F45-4676-A55A-9C26DDE16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97588-B79F-40D0-B7B4-EECBA15E8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8077-ED79-4D5F-AF50-684774C3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3EBF9-215C-4155-869C-598FB8E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A81-4024-4E92-A6CB-7EACC068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39D7-DAF2-4E88-9952-95785012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99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2EBA-C9A2-4519-9594-DF44A335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AE7D5-E98C-42B4-9BE2-65BD7F44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5F045-E6CC-4A77-920D-8A86895C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4E5E-92EA-4038-B019-2DD95A2D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673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33329-7A66-45E0-937E-53C650E3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F324-1FA3-4EE2-929E-67144E56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E4D3-FF72-4FF9-BDA4-D52015D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828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C485-759F-43BA-855D-7F25D4DC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43CC-FA6A-481D-A434-E7428EA6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D5F3D-72CE-4A80-AEBF-C1A1A779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2966D-C0D6-4086-BC88-BFD542C9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C96B-9358-4D1F-90F6-AA480B7A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C7CB0-A686-4A2B-BE80-C51D43BE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9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1251-0A46-4793-BE62-711006DD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CBFC-CD6D-4B95-A7AD-9BD0E3C5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E39D-F9BA-4B61-835E-CE5CF87D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B1E0-65F5-402D-A07B-79311541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FDE7-C126-4791-9215-A3F53EE7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8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D929-276B-4499-99A1-1C1BF06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8CD09-2B0F-459B-B18C-5644353F2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8523A-0D7F-4F23-A8F8-96FEAAF0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6C35-B8BF-4ED6-BFC3-F96C7C81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F15C-FE0F-44F2-B489-964E1D86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1F74-EDD2-436A-8B2F-5AFCC3AD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335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124-0686-43C3-9809-7E6D6362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58549-E4DB-4276-B06D-7F1A9929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456D-2F4C-48E3-83F2-3C89C30A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C939-8544-4670-9558-90F95E47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5AEB-DEFC-4C1B-8C55-9AB155F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6914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A4A9-7EF8-4949-B845-4297C9A0F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AC95-5742-44D7-ADAF-EB6F18E5D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E371-A948-4F79-B182-BA2A4C54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5A59-F286-46EA-8101-BD784D4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E2B-3E37-4C29-A4B8-75923B0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51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D6E4-2C84-4443-82F6-54105F6C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C704-7351-4D4B-ADCB-2989F4E5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CCE7-0057-491A-9CAE-A122C76D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DB71-776B-40F8-9060-ECBB6E98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4145-023C-490F-84E1-D502254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28AE-B2CD-4B85-BE5D-69F8529F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FCFF-A58C-463E-9C26-E927141E2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50BB-037C-49B3-9EED-C12DE1FD9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FBBE-7431-4B1F-B497-37EE55AD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424CB-36AC-4EA4-A406-FE9A11CC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FA52-F528-4D0E-8763-B4D7A7DA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585-B535-40FE-B042-027F951A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3462-0AF0-4F3E-A5E0-2472ED42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632D-B670-4084-9FD5-481D17B39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71AF2-02DD-4C9D-9CA5-E3B28DCE9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D0981-0A2A-4EEC-8C37-3C9662484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BF939-BED9-4FB6-BD27-465D41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EFEC-9B23-4AC6-8653-F8E0E358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0C5C3-C220-4473-8738-93E588F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8669-B685-4DF8-97EB-49A1AC09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B6859-4AD4-422A-99A2-BD9352A2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5400-EAB2-4240-B064-CAC93FE6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1BB55-7036-4A4C-9DDE-C8A814AE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51910-5A66-4D71-A699-9C3B395E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6F6FF-A75D-4802-A89F-C9B70C98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BA854-B1AE-4566-A19D-EE5B7E0B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92BA-FC64-4188-A021-F89B615D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209E-F818-46F6-A907-99B1E40F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680D5-37C5-4EAE-A01B-3D899E85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3821-ACD1-4B03-A26E-4B78E1B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C956F-80F7-41D9-AB25-8984A6B9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DD910-8312-4897-9901-8A2146B2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843A-186E-4548-9182-C1901F4F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1C385-C285-4D19-A1B1-998659562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5986A-2860-4683-A656-75632ED5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C31A9-694A-4704-A9AF-3C7E5C74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DE03E-DF09-4292-9310-32143430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994D-3B65-4E8A-AE61-E9C80616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700DE-2AE9-4C90-B661-D4B36ECE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177B-C99A-40E7-BC9A-4D5B54BC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63B2-A6DC-414D-9B91-447AF3642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D668-90DF-4EAD-89ED-F0E2C26C4D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DDD5-7356-49F9-BE86-931873C33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EF5D-385A-4056-B179-70BC4927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F5AA-BE9B-4DFD-943B-7E8D3272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0761E-1D9E-4569-8508-8BCFC658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0AF9-6C66-40C4-A5EE-54830412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FC5E-AC93-480E-A9F8-153DD122D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FBB2-5CCE-4E3E-8D07-034A588A839F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F78E-5E53-48FA-8E92-615A7B81F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661E-4253-492F-81DB-8678545AF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1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elastix.readthedocs.io/GettingStarted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yder-ide.org/current/installation.html" TargetMode="External"/><Relationship Id="rId2" Type="http://schemas.openxmlformats.org/officeDocument/2006/relationships/hyperlink" Target="https://problemsolvingwithpython.com/01-Orientation/01.03-Installing-Anaconda-on-Window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elastix.readthedocs.io/GettingStarte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vmtk.org/download/" TargetMode="External"/><Relationship Id="rId4" Type="http://schemas.openxmlformats.org/officeDocument/2006/relationships/hyperlink" Target="https://blog.csdn.net/jinghongluexia/article/details/8156043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DA81-92F6-48BD-9312-9A2F12452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and running of motion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CCFC4-18EA-49FE-8EB4-CD57DF1C2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E89D-25A0-4D19-A7F3-A130AC72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Simple </a:t>
            </a:r>
            <a:r>
              <a:rPr lang="en-US" dirty="0" err="1"/>
              <a:t>Elastix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E772-9026-41E0-A0F5-009B6107A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68201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4E00-65EE-435F-B944-69C66E05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Simple </a:t>
            </a:r>
            <a:r>
              <a:rPr lang="en-US" dirty="0" err="1"/>
              <a:t>Elastix</a:t>
            </a:r>
            <a:r>
              <a:rPr lang="en-US" dirty="0"/>
              <a:t>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0524-198C-4A9C-A7CE-4FF476C5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Follow: </a:t>
            </a:r>
            <a:r>
              <a:rPr lang="en-US" dirty="0">
                <a:hlinkClick r:id="rId2"/>
              </a:rPr>
              <a:t>https://simpleelastix.readthedocs.io/GettingStarted.html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DD60-6B18-4D7F-BBAA-F4A5BB64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“</a:t>
            </a:r>
            <a:r>
              <a:rPr lang="en-US" dirty="0" err="1"/>
              <a:t>motionSegmentation”module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4676-DC4E-46EE-B84D-4DB5E6A3F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8A09-CCE5-49B7-854F-D1C112EB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“</a:t>
            </a:r>
            <a:r>
              <a:rPr lang="en-US" dirty="0" err="1"/>
              <a:t>motionSegmentation”module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4841-814C-4989-B5BD-B569CAD9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pip (or pip3 if you default python is v2.X)</a:t>
            </a:r>
          </a:p>
          <a:p>
            <a:r>
              <a:rPr lang="en-US" dirty="0"/>
              <a:t>Run in terminal or anaconda command prompt (using admin access):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pip install </a:t>
            </a:r>
            <a:r>
              <a:rPr lang="en-US" dirty="0" err="1">
                <a:solidFill>
                  <a:srgbClr val="FF0000"/>
                </a:solidFill>
              </a:rPr>
              <a:t>medImgProc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if you need administrative access (</a:t>
            </a:r>
            <a:r>
              <a:rPr lang="en-US" dirty="0" err="1"/>
              <a:t>linux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pip install </a:t>
            </a:r>
            <a:r>
              <a:rPr lang="en-US" dirty="0" err="1">
                <a:solidFill>
                  <a:srgbClr val="FF0000"/>
                </a:solidFill>
              </a:rPr>
              <a:t>medImgProc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if you using pip3: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pip3 install </a:t>
            </a:r>
            <a:r>
              <a:rPr lang="en-US" dirty="0" err="1">
                <a:solidFill>
                  <a:srgbClr val="FF0000"/>
                </a:solidFill>
              </a:rPr>
              <a:t>medImgProc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6257-FC69-4AE2-82C1-2DA49B4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353C-C957-47B7-ABFF-BD36C174E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E82B-5CAF-405C-B794-C4AB9BBB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FA47-6400-4444-A2C1-D47B42FB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in RGB</a:t>
            </a:r>
          </a:p>
          <a:p>
            <a:pPr lvl="1"/>
            <a:r>
              <a:rPr lang="en-US" dirty="0"/>
              <a:t>Use:</a:t>
            </a:r>
            <a:br>
              <a:rPr lang="en-US" dirty="0"/>
            </a:br>
            <a:r>
              <a:rPr lang="en-US" dirty="0" err="1"/>
              <a:t>img.changeGreyscaleFormat</a:t>
            </a:r>
            <a:r>
              <a:rPr lang="en-US" dirty="0"/>
              <a:t>()</a:t>
            </a:r>
          </a:p>
          <a:p>
            <a:r>
              <a:rPr lang="en-US" dirty="0"/>
              <a:t>Image problem</a:t>
            </a:r>
          </a:p>
          <a:p>
            <a:pPr lvl="1"/>
            <a:r>
              <a:rPr lang="en-US" dirty="0"/>
              <a:t>Check Image anywhere within the code with</a:t>
            </a:r>
            <a:br>
              <a:rPr lang="en-US" dirty="0"/>
            </a:br>
            <a:r>
              <a:rPr lang="en-US" dirty="0" err="1"/>
              <a:t>img.show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Check image data shape and dimension to see if they match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img.data.shape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img.dim</a:t>
            </a:r>
            <a:r>
              <a:rPr lang="en-US" dirty="0"/>
              <a:t>)</a:t>
            </a:r>
          </a:p>
          <a:p>
            <a:r>
              <a:rPr lang="en-US" dirty="0"/>
              <a:t>Image registration output files all 0s</a:t>
            </a:r>
          </a:p>
          <a:p>
            <a:pPr lvl="1"/>
            <a:r>
              <a:rPr lang="en-US" dirty="0"/>
              <a:t>Check and adjust </a:t>
            </a:r>
            <a:r>
              <a:rPr lang="en-US" dirty="0" err="1"/>
              <a:t>fileScale</a:t>
            </a:r>
            <a:endParaRPr lang="en-US" dirty="0"/>
          </a:p>
          <a:p>
            <a:r>
              <a:rPr lang="en-US" dirty="0"/>
              <a:t>Batch correction taking too long</a:t>
            </a:r>
          </a:p>
          <a:p>
            <a:pPr lvl="1"/>
            <a:r>
              <a:rPr lang="en-US" dirty="0"/>
              <a:t>Adjust </a:t>
            </a:r>
            <a:r>
              <a:rPr lang="en-US" dirty="0" err="1"/>
              <a:t>bgrid</a:t>
            </a:r>
            <a:r>
              <a:rPr lang="en-US" dirty="0"/>
              <a:t> to higher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821B-52FA-4061-A3B9-F59ABA1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(advance) - if the tracking does not match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F239-4781-465D-987A-46406653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all units ( </a:t>
            </a:r>
            <a:r>
              <a:rPr lang="en-US" dirty="0" err="1"/>
              <a:t>img.dimlen</a:t>
            </a:r>
            <a:r>
              <a:rPr lang="en-US" dirty="0"/>
              <a:t> , </a:t>
            </a:r>
            <a:r>
              <a:rPr lang="en-US" dirty="0" err="1"/>
              <a:t>fileScale</a:t>
            </a:r>
            <a:r>
              <a:rPr lang="en-US" dirty="0"/>
              <a:t> , </a:t>
            </a:r>
            <a:r>
              <a:rPr lang="en-US" dirty="0" err="1"/>
              <a:t>stl</a:t>
            </a:r>
            <a:r>
              <a:rPr lang="en-US" dirty="0"/>
              <a:t> dimension)</a:t>
            </a:r>
          </a:p>
          <a:p>
            <a:r>
              <a:rPr lang="en-US" dirty="0"/>
              <a:t>Check manual points</a:t>
            </a:r>
          </a:p>
          <a:p>
            <a:pPr lvl="1"/>
            <a:r>
              <a:rPr lang="en-US" dirty="0"/>
              <a:t>Adjust </a:t>
            </a:r>
            <a:r>
              <a:rPr lang="en-US" dirty="0" err="1"/>
              <a:t>stlFile</a:t>
            </a:r>
            <a:r>
              <a:rPr lang="en-US" dirty="0"/>
              <a:t> to list of points with column = x y z</a:t>
            </a:r>
          </a:p>
          <a:p>
            <a:r>
              <a:rPr lang="en-US" dirty="0"/>
              <a:t>Register other time point (and add it to the solver to act as anchor)</a:t>
            </a:r>
          </a:p>
          <a:p>
            <a:pPr marL="457200" lvl="1" indent="0">
              <a:buNone/>
            </a:pPr>
            <a:r>
              <a:rPr lang="en-US" dirty="0"/>
              <a:t>t1=0 </a:t>
            </a:r>
            <a:r>
              <a:rPr lang="en-US" dirty="0">
                <a:solidFill>
                  <a:srgbClr val="FF0000"/>
                </a:solidFill>
              </a:rPr>
              <a:t>#timestep 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t2=10 </a:t>
            </a:r>
            <a:r>
              <a:rPr lang="en-US" dirty="0">
                <a:solidFill>
                  <a:srgbClr val="FF0000"/>
                </a:solidFill>
              </a:rPr>
              <a:t>#timestep 10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image1=</a:t>
            </a:r>
            <a:r>
              <a:rPr lang="en-US" dirty="0" err="1"/>
              <a:t>img.clone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image1.removeDim(‘t’,t1) </a:t>
            </a:r>
          </a:p>
          <a:p>
            <a:pPr marL="457200" lvl="1" indent="0">
              <a:buNone/>
            </a:pPr>
            <a:r>
              <a:rPr lang="en-US" dirty="0"/>
              <a:t>image2=</a:t>
            </a:r>
            <a:r>
              <a:rPr lang="en-US" dirty="0" err="1"/>
              <a:t>img.clone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image2.removeDim(‘t’,t2)</a:t>
            </a:r>
          </a:p>
          <a:p>
            <a:pPr marL="457200" lvl="1" indent="0">
              <a:buNone/>
            </a:pPr>
            <a:r>
              <a:rPr lang="en-US" dirty="0"/>
              <a:t>pf.TmapRegister_img2img(image1,image2,savePath= </a:t>
            </a:r>
            <a:r>
              <a:rPr lang="en-US" dirty="0" err="1"/>
              <a:t>imregPath,fileName</a:t>
            </a:r>
            <a:r>
              <a:rPr lang="en-US" dirty="0"/>
              <a:t>= </a:t>
            </a:r>
            <a:r>
              <a:rPr lang="en-US" dirty="0" err="1"/>
              <a:t>regfile_general</a:t>
            </a:r>
            <a:r>
              <a:rPr lang="en-US" dirty="0"/>
              <a:t>[1:].format(t1,t2)</a:t>
            </a:r>
            <a:r>
              <a:rPr lang="en-US" dirty="0" err="1"/>
              <a:t>scaleImg</a:t>
            </a:r>
            <a:r>
              <a:rPr lang="en-US" dirty="0"/>
              <a:t>=</a:t>
            </a:r>
            <a:r>
              <a:rPr lang="en-US" dirty="0" err="1"/>
              <a:t>fileScale,rms</a:t>
            </a:r>
            <a:r>
              <a:rPr lang="en-US" dirty="0"/>
              <a:t>=</a:t>
            </a:r>
            <a:r>
              <a:rPr lang="en-US" dirty="0" err="1"/>
              <a:t>True,bgrid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NEED_TO_BE_DETERMINED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#register image 1 to 2</a:t>
            </a:r>
          </a:p>
        </p:txBody>
      </p:sp>
    </p:spTree>
    <p:extLst>
      <p:ext uri="{BB962C8B-B14F-4D97-AF65-F5344CB8AC3E}">
        <p14:creationId xmlns:p14="http://schemas.microsoft.com/office/powerpoint/2010/main" val="277120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821B-52FA-4061-A3B9-F59ABA1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(advance) - if the tracking does not match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F239-4781-465D-987A-46406653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</a:t>
            </a:r>
            <a:r>
              <a:rPr lang="en-US" dirty="0" err="1"/>
              <a:t>bspline</a:t>
            </a:r>
            <a:r>
              <a:rPr lang="en-US" dirty="0"/>
              <a:t> file to the solver (to act as anchor)</a:t>
            </a:r>
          </a:p>
          <a:p>
            <a:pPr marL="457200" lvl="1" indent="0">
              <a:buNone/>
            </a:pPr>
            <a:r>
              <a:rPr lang="en-US" dirty="0" err="1"/>
              <a:t>solver.addBsplineFile</a:t>
            </a:r>
            <a:r>
              <a:rPr lang="en-US" dirty="0"/>
              <a:t>(</a:t>
            </a:r>
            <a:r>
              <a:rPr lang="en-US" dirty="0" err="1"/>
              <a:t>imregPath+regfile_general.format</a:t>
            </a:r>
            <a:r>
              <a:rPr lang="en-US" dirty="0"/>
              <a:t>(t1,t2),</a:t>
            </a:r>
            <a:r>
              <a:rPr lang="en-US" dirty="0" err="1"/>
              <a:t>timeMapList</a:t>
            </a:r>
            <a:r>
              <a:rPr lang="en-US" dirty="0"/>
              <a:t>=[</a:t>
            </a:r>
            <a:r>
              <a:rPr lang="en-US" dirty="0" err="1"/>
              <a:t>timeList</a:t>
            </a:r>
            <a:r>
              <a:rPr lang="en-US" dirty="0"/>
              <a:t>[t1],</a:t>
            </a:r>
            <a:r>
              <a:rPr lang="en-US" dirty="0" err="1"/>
              <a:t>timeList</a:t>
            </a:r>
            <a:r>
              <a:rPr lang="en-US" dirty="0"/>
              <a:t>[t2]],</a:t>
            </a:r>
            <a:r>
              <a:rPr lang="en-US" dirty="0" err="1"/>
              <a:t>weightList</a:t>
            </a:r>
            <a:r>
              <a:rPr lang="en-US" dirty="0"/>
              <a:t>=10.,fileScale=</a:t>
            </a:r>
            <a:r>
              <a:rPr lang="en-US" dirty="0" err="1"/>
              <a:t>fileScale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 any </a:t>
            </a:r>
            <a:r>
              <a:rPr lang="en-US" dirty="0" err="1"/>
              <a:t>bspline</a:t>
            </a:r>
            <a:r>
              <a:rPr lang="en-US" dirty="0"/>
              <a:t> file (</a:t>
            </a:r>
            <a:r>
              <a:rPr lang="en-US" dirty="0" err="1"/>
              <a:t>trfFile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pf.transform_img2img(</a:t>
            </a:r>
            <a:r>
              <a:rPr lang="en-US" dirty="0" err="1">
                <a:solidFill>
                  <a:srgbClr val="FF0000"/>
                </a:solidFill>
              </a:rPr>
              <a:t>STL_FILE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BSPLINE_FILE</a:t>
            </a:r>
            <a:r>
              <a:rPr lang="en-US" dirty="0" err="1"/>
              <a:t>,savePath</a:t>
            </a:r>
            <a:r>
              <a:rPr lang="en-US" dirty="0"/>
              <a:t>=</a:t>
            </a:r>
            <a:r>
              <a:rPr lang="en-US" dirty="0" err="1"/>
              <a:t>savePath</a:t>
            </a:r>
            <a:r>
              <a:rPr lang="en-US" dirty="0"/>
              <a:t>, </a:t>
            </a:r>
            <a:r>
              <a:rPr lang="en-US" dirty="0" err="1"/>
              <a:t>fileName</a:t>
            </a:r>
            <a:r>
              <a:rPr lang="en-US" dirty="0"/>
              <a:t>='</a:t>
            </a:r>
            <a:r>
              <a:rPr lang="en-US" dirty="0" err="1"/>
              <a:t>trf</a:t>
            </a:r>
            <a:r>
              <a:rPr lang="en-US" dirty="0"/>
              <a:t>',scale=1./</a:t>
            </a:r>
            <a:r>
              <a:rPr lang="en-US" dirty="0" err="1"/>
              <a:t>fileScale,delimiter</a:t>
            </a:r>
            <a:r>
              <a:rPr lang="en-US" dirty="0"/>
              <a:t>=' ')</a:t>
            </a:r>
          </a:p>
        </p:txBody>
      </p:sp>
    </p:spTree>
    <p:extLst>
      <p:ext uri="{BB962C8B-B14F-4D97-AF65-F5344CB8AC3E}">
        <p14:creationId xmlns:p14="http://schemas.microsoft.com/office/powerpoint/2010/main" val="418131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DEF9-2E5A-4AA2-8670-68A4CAF1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E878-2B4F-4314-B556-1F2776EC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endParaRPr lang="en-US" dirty="0"/>
          </a:p>
          <a:p>
            <a:r>
              <a:rPr lang="en-US" dirty="0"/>
              <a:t>Getting Image ready</a:t>
            </a:r>
          </a:p>
          <a:p>
            <a:endParaRPr lang="en-US" dirty="0"/>
          </a:p>
          <a:p>
            <a:r>
              <a:rPr lang="en-US" dirty="0"/>
              <a:t>Workflow (Running script)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E8A-61E0-4EC5-8344-13A4BEDB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F605-7EDF-450F-8846-13F4BA31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  <a:p>
            <a:pPr lvl="1"/>
            <a:r>
              <a:rPr lang="en-US" dirty="0"/>
              <a:t>Install python3</a:t>
            </a:r>
          </a:p>
          <a:p>
            <a:pPr lvl="1"/>
            <a:r>
              <a:rPr lang="en-US" dirty="0"/>
              <a:t>Install “Simple </a:t>
            </a:r>
            <a:r>
              <a:rPr lang="en-US" dirty="0" err="1"/>
              <a:t>Elastix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Install module “</a:t>
            </a:r>
            <a:r>
              <a:rPr lang="en-US" dirty="0" err="1"/>
              <a:t>motionSegmentation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A9FA-1E1D-4335-BCE0-DF043361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19DCE-BDB2-469C-8784-520DAA9A7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B5BE-7A07-4023-B9A3-CBF3F3B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3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CFD3-DC68-43B8-8493-13216D4AE7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marL="0" indent="0">
              <a:buNone/>
            </a:pPr>
            <a:r>
              <a:rPr lang="en-US" dirty="0"/>
              <a:t>Install anaconda</a:t>
            </a:r>
            <a:br>
              <a:rPr lang="en-US" dirty="0"/>
            </a:br>
            <a:r>
              <a:rPr lang="en-US" dirty="0"/>
              <a:t> 	 </a:t>
            </a:r>
            <a:r>
              <a:rPr lang="en-US" sz="700" dirty="0">
                <a:hlinkClick r:id="rId2"/>
              </a:rPr>
              <a:t>https://problemsolvingwithpython.com/01-Orientation/01.03-Installing-Anaconda-on-Windows/</a:t>
            </a:r>
            <a:endParaRPr lang="en-US" sz="700" dirty="0"/>
          </a:p>
          <a:p>
            <a:pPr marL="0" indent="0">
              <a:buNone/>
            </a:pPr>
            <a:r>
              <a:rPr lang="en-US" dirty="0"/>
              <a:t>Install Spyder on anaconda</a:t>
            </a:r>
            <a:br>
              <a:rPr lang="en-US" dirty="0"/>
            </a:br>
            <a:r>
              <a:rPr lang="en-US" dirty="0"/>
              <a:t>	 </a:t>
            </a:r>
            <a:r>
              <a:rPr lang="en-US" sz="1000" dirty="0">
                <a:hlinkClick r:id="rId3"/>
              </a:rPr>
              <a:t>http://docs.spyder-ide.org/current/installation.html</a:t>
            </a:r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1DBD8-28DD-4D6B-A00A-E36458CFE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idle3 </a:t>
            </a:r>
          </a:p>
        </p:txBody>
      </p:sp>
    </p:spTree>
    <p:extLst>
      <p:ext uri="{BB962C8B-B14F-4D97-AF65-F5344CB8AC3E}">
        <p14:creationId xmlns:p14="http://schemas.microsoft.com/office/powerpoint/2010/main" val="24027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E89D-25A0-4D19-A7F3-A130AC72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Simple </a:t>
            </a:r>
            <a:r>
              <a:rPr lang="en-US" dirty="0" err="1"/>
              <a:t>Elastix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E772-9026-41E0-A0F5-009B6107A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2020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0EB16F-94BF-4A18-AB24-D0EEE1EA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SG" dirty="0" err="1">
                <a:solidFill>
                  <a:srgbClr val="FFFFFF"/>
                </a:solidFill>
              </a:rPr>
              <a:t>Softwares</a:t>
            </a:r>
            <a:br>
              <a:rPr lang="en-SG" dirty="0">
                <a:solidFill>
                  <a:srgbClr val="FFFFFF"/>
                </a:solidFill>
              </a:rPr>
            </a:br>
            <a:r>
              <a:rPr lang="en-SG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FF315-D27A-4A77-AB6D-C3A67844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0000" lnSpcReduction="20000"/>
          </a:bodyPr>
          <a:lstStyle/>
          <a:p>
            <a:r>
              <a:rPr lang="en-SG" sz="2400" dirty="0">
                <a:solidFill>
                  <a:srgbClr val="000000"/>
                </a:solidFill>
              </a:rPr>
              <a:t>Python</a:t>
            </a:r>
          </a:p>
          <a:p>
            <a:r>
              <a:rPr lang="en-SG" sz="2400" dirty="0">
                <a:solidFill>
                  <a:srgbClr val="000000"/>
                </a:solidFill>
              </a:rPr>
              <a:t>Anaconda</a:t>
            </a:r>
          </a:p>
          <a:p>
            <a:pPr lvl="1"/>
            <a:r>
              <a:rPr lang="en-SG" sz="2000" dirty="0">
                <a:solidFill>
                  <a:srgbClr val="000000"/>
                </a:solidFill>
              </a:rPr>
              <a:t>Spyder and all related packages </a:t>
            </a:r>
            <a:endParaRPr lang="en-SG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*Visual </a:t>
            </a:r>
            <a:r>
              <a:rPr lang="en-SG" altLang="zh-CN" sz="2400" dirty="0">
                <a:solidFill>
                  <a:srgbClr val="000000"/>
                </a:solidFill>
              </a:rPr>
              <a:t>Studio </a:t>
            </a:r>
            <a:r>
              <a:rPr lang="en-US" altLang="zh-CN" sz="2400" dirty="0">
                <a:solidFill>
                  <a:srgbClr val="000000"/>
                </a:solidFill>
              </a:rPr>
              <a:t>2019</a:t>
            </a:r>
            <a:endParaRPr lang="en-SG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</a:rPr>
              <a:t>Cmake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*Git</a:t>
            </a:r>
          </a:p>
          <a:p>
            <a:r>
              <a:rPr lang="en-US" altLang="zh-CN" sz="2400" dirty="0" err="1">
                <a:solidFill>
                  <a:srgbClr val="000000"/>
                </a:solidFill>
              </a:rPr>
              <a:t>Github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</a:rPr>
              <a:t>SimpleElastix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SG" sz="2400" dirty="0">
                <a:hlinkClick r:id="rId3"/>
              </a:rPr>
              <a:t>https://simpleelastix.readthedocs.io/GettingStarted.html</a:t>
            </a:r>
            <a:endParaRPr lang="en-SG" sz="2400" dirty="0"/>
          </a:p>
          <a:p>
            <a:r>
              <a:rPr lang="en-US" altLang="zh-CN" sz="2400" dirty="0">
                <a:solidFill>
                  <a:srgbClr val="000000"/>
                </a:solidFill>
              </a:rPr>
              <a:t>!VMTK</a:t>
            </a:r>
            <a:r>
              <a:rPr lang="en-SG" altLang="zh-CN" sz="2400" dirty="0">
                <a:solidFill>
                  <a:srgbClr val="000000"/>
                </a:solidFill>
              </a:rPr>
              <a:t> </a:t>
            </a:r>
            <a:r>
              <a:rPr lang="en-SG" sz="2400" dirty="0">
                <a:hlinkClick r:id="rId4"/>
              </a:rPr>
              <a:t>https://blog.csdn.net/jinghongluexia/article/details/81560436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    </a:t>
            </a:r>
            <a:r>
              <a:rPr lang="en-US" sz="2400" dirty="0">
                <a:hlinkClick r:id="rId5"/>
              </a:rPr>
              <a:t>http://www.vmtk.org/download/</a:t>
            </a:r>
            <a:endParaRPr lang="en-SG" sz="2400" dirty="0"/>
          </a:p>
          <a:p>
            <a:r>
              <a:rPr lang="en-US" altLang="zh-CN" sz="2400" dirty="0">
                <a:solidFill>
                  <a:srgbClr val="000000"/>
                </a:solidFill>
              </a:rPr>
              <a:t>4D view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!</a:t>
            </a:r>
            <a:r>
              <a:rPr lang="en-US" altLang="zh-CN" sz="2400" dirty="0" err="1">
                <a:solidFill>
                  <a:srgbClr val="000000"/>
                </a:solidFill>
              </a:rPr>
              <a:t>Geomajic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!Lazy snap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*to install </a:t>
            </a:r>
            <a:r>
              <a:rPr lang="en-US" altLang="zh-CN" sz="2400">
                <a:solidFill>
                  <a:srgbClr val="000000"/>
                </a:solidFill>
              </a:rPr>
              <a:t>simpleitk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2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1E693-E4CB-4FB2-ABF4-3E5638C9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0FDB6-0648-4130-A58E-EBE8A324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2019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6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4274C-0B8D-49F7-A59E-6CAADF7F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simpleITK</a:t>
            </a:r>
            <a:endParaRPr lang="en-SG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D34E0D-3A93-413B-B203-0DC1E2D73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450" y="1825625"/>
            <a:ext cx="4573100" cy="4351338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FE59F66-B879-4F42-963D-7E25BC3106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555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1_Office Theme</vt:lpstr>
      <vt:lpstr>Installing and running of motion tracking</vt:lpstr>
      <vt:lpstr>Content</vt:lpstr>
      <vt:lpstr>Installation</vt:lpstr>
      <vt:lpstr>Installing python 3</vt:lpstr>
      <vt:lpstr>Python 3 installation</vt:lpstr>
      <vt:lpstr>Install Simple Elastix</vt:lpstr>
      <vt:lpstr>Softwares Requirements</vt:lpstr>
      <vt:lpstr>Visual studio 2019</vt:lpstr>
      <vt:lpstr>simpleITK</vt:lpstr>
      <vt:lpstr>Install Simple Elastix</vt:lpstr>
      <vt:lpstr>Installing Simple Elastix on Linux</vt:lpstr>
      <vt:lpstr>Installing “motionSegmentation”module</vt:lpstr>
      <vt:lpstr>Installing “motionSegmentation”module</vt:lpstr>
      <vt:lpstr>Debug</vt:lpstr>
      <vt:lpstr>Debug</vt:lpstr>
      <vt:lpstr>Debug (advance) - if the tracking does not match image</vt:lpstr>
      <vt:lpstr>Debug (advance) - if the tracking does not match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 Meifeng</dc:creator>
  <cp:lastModifiedBy>Green, Laura</cp:lastModifiedBy>
  <cp:revision>25</cp:revision>
  <dcterms:created xsi:type="dcterms:W3CDTF">2019-10-14T14:31:30Z</dcterms:created>
  <dcterms:modified xsi:type="dcterms:W3CDTF">2023-03-31T09:23:11Z</dcterms:modified>
</cp:coreProperties>
</file>