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0" r:id="rId3"/>
    <p:sldId id="263" r:id="rId4"/>
    <p:sldId id="276" r:id="rId5"/>
    <p:sldId id="262" r:id="rId6"/>
    <p:sldId id="273" r:id="rId7"/>
    <p:sldId id="275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14BC"/>
    <a:srgbClr val="8456A8"/>
    <a:srgbClr val="9539DC"/>
    <a:srgbClr val="C6B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7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3E85-9BB5-4810-A836-DFEB3D5F556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3C35-678B-4535-BD18-8DD06AF0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507002" y="1591547"/>
            <a:ext cx="3440624" cy="3440624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0755" y="2573195"/>
            <a:ext cx="853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b="1" dirty="0"/>
              <a:t>1</a:t>
            </a:r>
            <a:endParaRPr lang="ko-KR" altLang="en-US" sz="9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00755" y="2573195"/>
            <a:ext cx="853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b="1" dirty="0"/>
              <a:t>2</a:t>
            </a:r>
            <a:endParaRPr lang="ko-KR" altLang="en-US" sz="9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00755" y="2573195"/>
            <a:ext cx="853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98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6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24744" y="4001026"/>
            <a:ext cx="4414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START~~!</a:t>
            </a:r>
            <a:endParaRPr lang="ko-KR" altLang="en-US" sz="8000" dirty="0">
              <a:latin typeface="Impact" panose="020B0806030902050204" pitchFamily="34" charset="0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3695" y="2825457"/>
            <a:ext cx="59570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TEAM </a:t>
            </a:r>
            <a:r>
              <a:rPr lang="en-US" altLang="ko-KR" sz="8000" dirty="0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768" y="6130702"/>
            <a:ext cx="5382935" cy="369332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홍민식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유현혜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황새미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안재용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김보성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651401"/>
            <a:ext cx="7181850" cy="17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897" y="4213487"/>
            <a:ext cx="2263533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No. </a:t>
            </a:r>
            <a:r>
              <a:rPr lang="ko-KR" altLang="en-US" sz="3200" b="1" dirty="0" err="1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유현혜</a:t>
            </a:r>
            <a:endParaRPr lang="en-US" altLang="ko-KR" sz="3200" b="1" dirty="0">
              <a:solidFill>
                <a:srgbClr val="9539DC"/>
              </a:solidFill>
              <a:latin typeface="Impact" panose="020B0806030902050204" pitchFamily="34" charset="0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96311" y="411182"/>
            <a:ext cx="4699714" cy="923330"/>
            <a:chOff x="5899692" y="949198"/>
            <a:chExt cx="4699714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6474044" y="1148083"/>
              <a:ext cx="4125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 소개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99692" y="949198"/>
              <a:ext cx="57740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dirty="0">
                  <a:latin typeface="Impact" panose="020B0806030902050204" pitchFamily="34" charset="0"/>
                  <a:ea typeface="배달의민족 도현" panose="020B0600000101010101" pitchFamily="50" charset="-127"/>
                </a:rPr>
                <a:t>1.</a:t>
              </a:r>
              <a:endParaRPr lang="ko-KR" altLang="en-US" sz="5400" dirty="0">
                <a:latin typeface="Impact" panose="020B0806030902050204" pitchFamily="34" charset="0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14801" y="1733219"/>
            <a:ext cx="4642761" cy="461665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맡았던 부분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972" y="2708995"/>
            <a:ext cx="1457528" cy="15337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" y="2637547"/>
            <a:ext cx="1524213" cy="16766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62" y="2737574"/>
            <a:ext cx="1343212" cy="14765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234" y="2780442"/>
            <a:ext cx="1286054" cy="139084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365" y="2770916"/>
            <a:ext cx="1343212" cy="1409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44377" y="4213487"/>
            <a:ext cx="2344646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No. </a:t>
            </a:r>
            <a:r>
              <a:rPr lang="ko-KR" altLang="en-US" sz="3200" b="1" dirty="0" err="1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홍민식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고객센터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30970" y="4213487"/>
            <a:ext cx="226353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No. </a:t>
            </a:r>
            <a:r>
              <a:rPr lang="ko-KR" altLang="en-US" sz="3200" b="1" dirty="0" err="1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황새미</a:t>
            </a:r>
            <a:endParaRPr lang="en-US" altLang="ko-KR" sz="3200" b="1" dirty="0">
              <a:solidFill>
                <a:srgbClr val="9539DC"/>
              </a:solidFill>
              <a:latin typeface="Impact" panose="020B0806030902050204" pitchFamily="34" charset="0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멤버십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제휴카드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이용권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6450" y="4213487"/>
            <a:ext cx="2263533" cy="174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No. </a:t>
            </a:r>
            <a:r>
              <a:rPr lang="ko-KR" altLang="en-US" sz="3200" b="1" dirty="0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안재용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■ 상세페이지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Supporter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41929" y="4213487"/>
            <a:ext cx="226353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No. </a:t>
            </a:r>
            <a:r>
              <a:rPr lang="ko-KR" altLang="en-US" sz="3200" b="1" dirty="0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김보성</a:t>
            </a:r>
            <a:endParaRPr lang="en-US" altLang="ko-KR" sz="3200" b="1" dirty="0">
              <a:solidFill>
                <a:srgbClr val="9539DC"/>
              </a:solidFill>
              <a:latin typeface="Impact" panose="020B0806030902050204" pitchFamily="34" charset="0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■ 로그인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■ 회원가입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■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3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7501" y="1603415"/>
            <a:ext cx="7356439" cy="461665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◈ 참고 사이트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MEGABOX, CGV, WATCH, NAVER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3747" y="411182"/>
            <a:ext cx="6764328" cy="923330"/>
            <a:chOff x="5961673" y="949198"/>
            <a:chExt cx="4641970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6478281" y="1252927"/>
              <a:ext cx="4125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 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 Project 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준비과정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_1</a:t>
              </a:r>
              <a:endPara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61673" y="949198"/>
              <a:ext cx="45344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dirty="0">
                  <a:latin typeface="Impact" panose="020B0806030902050204" pitchFamily="34" charset="0"/>
                  <a:ea typeface="배달의민족 도현" panose="020B0600000101010101" pitchFamily="50" charset="-127"/>
                </a:rPr>
                <a:t>2.</a:t>
              </a:r>
              <a:endParaRPr lang="ko-KR" altLang="en-US" sz="5400" dirty="0">
                <a:latin typeface="Impact" panose="020B0806030902050204" pitchFamily="34" charset="0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238" y="2806081"/>
            <a:ext cx="170076" cy="3801014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39288" y="2174014"/>
            <a:ext cx="4936630" cy="41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사이트를 병합하여 홈페이지 설계 및 제작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174204" y="2571561"/>
            <a:ext cx="49017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3" y="2806081"/>
            <a:ext cx="3058513" cy="38010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48" y="2839930"/>
            <a:ext cx="2994697" cy="3780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24" y="3292078"/>
            <a:ext cx="4724822" cy="33833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45322" y="2806081"/>
            <a:ext cx="160373" cy="3801014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2651" y="3571875"/>
            <a:ext cx="153274" cy="3048719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7684" y="2401077"/>
            <a:ext cx="9715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chemeClr val="bg1"/>
                </a:solidFill>
              </a:rPr>
              <a:t>① </a:t>
            </a:r>
            <a:r>
              <a:rPr lang="en-US" altLang="ko-KR" b="1" i="1" dirty="0">
                <a:solidFill>
                  <a:schemeClr val="bg1"/>
                </a:solidFill>
              </a:rPr>
              <a:t>CGV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6208" y="2401077"/>
            <a:ext cx="163877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chemeClr val="bg1"/>
                </a:solidFill>
              </a:rPr>
              <a:t>② </a:t>
            </a:r>
            <a:r>
              <a:rPr lang="en-US" altLang="ko-KR" b="1" i="1" dirty="0">
                <a:solidFill>
                  <a:schemeClr val="bg1"/>
                </a:solidFill>
              </a:rPr>
              <a:t>MEGABOX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9288" y="3131163"/>
            <a:ext cx="142325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chemeClr val="bg1"/>
                </a:solidFill>
              </a:rPr>
              <a:t>③ </a:t>
            </a:r>
            <a:r>
              <a:rPr lang="en-US" altLang="ko-KR" b="1" i="1" dirty="0">
                <a:solidFill>
                  <a:schemeClr val="bg1"/>
                </a:solidFill>
              </a:rPr>
              <a:t>WATCH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7501" y="1603415"/>
            <a:ext cx="4642761" cy="461665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EZ Movie BOX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메인 설계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01204" y="411182"/>
            <a:ext cx="6842597" cy="923330"/>
            <a:chOff x="5957535" y="949198"/>
            <a:chExt cx="464610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6478281" y="1252927"/>
              <a:ext cx="4125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 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 Project 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준비과정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_2</a:t>
              </a:r>
              <a:endPara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57535" y="949198"/>
              <a:ext cx="46171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dirty="0">
                  <a:latin typeface="Impact" panose="020B0806030902050204" pitchFamily="34" charset="0"/>
                  <a:ea typeface="배달의민족 도현" panose="020B0600000101010101" pitchFamily="50" charset="-127"/>
                </a:rPr>
                <a:t>3.</a:t>
              </a:r>
              <a:endParaRPr lang="ko-KR" altLang="en-US" sz="5400" dirty="0">
                <a:latin typeface="Impact" panose="020B0806030902050204" pitchFamily="34" charset="0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96" t="12024" r="8005" b="5584"/>
          <a:stretch/>
        </p:blipFill>
        <p:spPr>
          <a:xfrm>
            <a:off x="4517457" y="2511578"/>
            <a:ext cx="3273769" cy="42123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0443">
            <a:off x="6291143" y="1501264"/>
            <a:ext cx="1505806" cy="116106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873198" y="608112"/>
            <a:ext cx="4162423" cy="1523750"/>
          </a:xfrm>
          <a:prstGeom prst="rect">
            <a:avLst/>
          </a:prstGeom>
          <a:ln w="28575">
            <a:solidFill>
              <a:srgbClr val="4414BC"/>
            </a:solidFill>
            <a:prstDash val="lgDashDot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Project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중심인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메인페이지를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스케치하여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전체적인 배치 구도 구상을 회의하였습니다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담당 파트는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＂</a:t>
            </a:r>
            <a:r>
              <a:rPr lang="ko-KR" altLang="en-US" sz="1600" b="1" u="sng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사다리타기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＂ </a:t>
            </a:r>
            <a:r>
              <a:rPr lang="ko-KR" altLang="en-US" sz="1600" b="1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게임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통해서 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평등하게 작업을 분담 하였습니다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</a:t>
            </a:r>
            <a:endParaRPr lang="en-US" altLang="ko-KR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3810" y="2700603"/>
            <a:ext cx="4339179" cy="1714142"/>
            <a:chOff x="596058" y="3124558"/>
            <a:chExt cx="4744752" cy="1714142"/>
          </a:xfrm>
        </p:grpSpPr>
        <p:sp>
          <p:nvSpPr>
            <p:cNvPr id="29" name="직사각형 28"/>
            <p:cNvSpPr/>
            <p:nvPr/>
          </p:nvSpPr>
          <p:spPr>
            <a:xfrm>
              <a:off x="697835" y="3196799"/>
              <a:ext cx="464297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저희 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6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조는</a:t>
              </a:r>
              <a:b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</a:b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▶ 폰트 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: Noto Sans Korea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▶ 포인트 컬러 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:</a:t>
              </a:r>
              <a:endParaRPr lang="en-US" altLang="ko-KR" b="1" dirty="0"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가지만 통일하기로 했어요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!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  </a:t>
              </a:r>
              <a:endParaRPr lang="en-US" altLang="ko-KR" sz="16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" name="모서리가 둥근 사각형 설명선 2"/>
            <p:cNvSpPr/>
            <p:nvPr/>
          </p:nvSpPr>
          <p:spPr>
            <a:xfrm>
              <a:off x="596058" y="3124558"/>
              <a:ext cx="4465042" cy="1714142"/>
            </a:xfrm>
            <a:prstGeom prst="wedgeRoundRectCallout">
              <a:avLst>
                <a:gd name="adj1" fmla="val -18273"/>
                <a:gd name="adj2" fmla="val 48053"/>
                <a:gd name="adj3" fmla="val 16667"/>
              </a:avLst>
            </a:prstGeom>
            <a:noFill/>
            <a:ln w="28575">
              <a:solidFill>
                <a:srgbClr val="4414BC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308" y="3955432"/>
              <a:ext cx="1209844" cy="304843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4868" flipV="1">
            <a:off x="2123013" y="3848890"/>
            <a:ext cx="2568440" cy="199720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976138" y="3428998"/>
            <a:ext cx="4071317" cy="1273168"/>
            <a:chOff x="8071750" y="3657600"/>
            <a:chExt cx="3947425" cy="989814"/>
          </a:xfrm>
        </p:grpSpPr>
        <p:sp>
          <p:nvSpPr>
            <p:cNvPr id="4" name="직사각형 3"/>
            <p:cNvSpPr/>
            <p:nvPr/>
          </p:nvSpPr>
          <p:spPr>
            <a:xfrm>
              <a:off x="8071750" y="3683898"/>
              <a:ext cx="3947425" cy="933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최종 자료들을 </a:t>
              </a:r>
              <a:r>
                <a:rPr lang="ko-KR" altLang="en-US" b="1" dirty="0" err="1"/>
                <a:t>통합시</a:t>
              </a:r>
              <a:r>
                <a:rPr lang="ko-KR" altLang="en-US" b="1" dirty="0"/>
                <a:t> 경로 설정을 </a:t>
              </a:r>
              <a:endParaRPr lang="en-US" altLang="ko-KR" b="1" dirty="0"/>
            </a:p>
            <a:p>
              <a:r>
                <a:rPr lang="ko-KR" altLang="en-US" b="1" dirty="0"/>
                <a:t>용이하기 위해 </a:t>
              </a:r>
              <a:r>
                <a:rPr lang="en-US" altLang="ko-KR" b="1" dirty="0"/>
                <a:t>HTML</a:t>
              </a:r>
              <a:r>
                <a:rPr lang="ko-KR" altLang="en-US" b="1" dirty="0"/>
                <a:t>, </a:t>
              </a:r>
              <a:r>
                <a:rPr lang="en-US" altLang="ko-KR" b="1" dirty="0"/>
                <a:t>CSS</a:t>
              </a:r>
              <a:r>
                <a:rPr lang="ko-KR" altLang="en-US" b="1" dirty="0"/>
                <a:t>, JS 등을</a:t>
              </a:r>
              <a:endParaRPr lang="en-US" altLang="ko-KR" b="1" dirty="0"/>
            </a:p>
            <a:p>
              <a:r>
                <a:rPr lang="ko-KR" altLang="en-US" b="1" dirty="0"/>
                <a:t>미리 만들어 배포하여 에러 사항</a:t>
              </a:r>
              <a:endParaRPr lang="en-US" altLang="ko-KR" b="1" dirty="0"/>
            </a:p>
            <a:p>
              <a:r>
                <a:rPr lang="ko-KR" altLang="en-US" b="1" dirty="0"/>
                <a:t>발생을 최소화 하고자 했습니다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71750" y="3657600"/>
              <a:ext cx="3947425" cy="989814"/>
            </a:xfrm>
            <a:prstGeom prst="rect">
              <a:avLst/>
            </a:prstGeom>
            <a:noFill/>
            <a:ln w="28575">
              <a:solidFill>
                <a:srgbClr val="4414BC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EACA885-A5A4-0793-9C9E-630FF38E2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369" y="5005209"/>
            <a:ext cx="1952898" cy="140989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3426" flipV="1">
            <a:off x="7843132" y="4792887"/>
            <a:ext cx="796106" cy="4337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7DC53A-1C9C-9A9A-6B7A-69409F252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796" y="5005209"/>
            <a:ext cx="1895740" cy="1409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3E5B8A-2EA0-3908-0A8C-D81DBD15F4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4868" flipV="1">
            <a:off x="9580339" y="5436998"/>
            <a:ext cx="509915" cy="3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7501" y="1603415"/>
            <a:ext cx="4642761" cy="461665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EZ Movie BOX 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구조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94547" y="411182"/>
            <a:ext cx="6763528" cy="923330"/>
            <a:chOff x="5962222" y="949198"/>
            <a:chExt cx="4641421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6478281" y="1252927"/>
              <a:ext cx="4125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 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 Project 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준비과정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_3</a:t>
              </a:r>
              <a:endPara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62222" y="949198"/>
              <a:ext cx="45234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dirty="0">
                  <a:latin typeface="Impact" panose="020B0806030902050204" pitchFamily="34" charset="0"/>
                  <a:ea typeface="배달의민족 도현" panose="020B0600000101010101" pitchFamily="50" charset="-127"/>
                </a:rPr>
                <a:t>4.</a:t>
              </a:r>
              <a:endParaRPr lang="ko-KR" altLang="en-US" sz="5400" dirty="0">
                <a:latin typeface="Impact" panose="020B0806030902050204" pitchFamily="34" charset="0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7501" y="2333983"/>
            <a:ext cx="347338" cy="4150941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8102619" y="354496"/>
            <a:ext cx="2288789" cy="360415"/>
          </a:xfrm>
          <a:prstGeom prst="homePlate">
            <a:avLst>
              <a:gd name="adj" fmla="val 67647"/>
            </a:avLst>
          </a:prstGeom>
          <a:solidFill>
            <a:srgbClr val="953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45470" y="271639"/>
            <a:ext cx="3032104" cy="45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로고 </a:t>
            </a:r>
            <a:r>
              <a:rPr lang="en-US" altLang="ko-KR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 </a:t>
            </a:r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♥ 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52" y="3601966"/>
            <a:ext cx="2605769" cy="1728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511" t="5996"/>
          <a:stretch/>
        </p:blipFill>
        <p:spPr>
          <a:xfrm>
            <a:off x="6331792" y="2514084"/>
            <a:ext cx="1576746" cy="11584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26" y="3672541"/>
            <a:ext cx="2924524" cy="1631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70" y="797768"/>
            <a:ext cx="3689330" cy="98685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387886" y="5968844"/>
            <a:ext cx="3222610" cy="765591"/>
          </a:xfrm>
          <a:prstGeom prst="roundRect">
            <a:avLst/>
          </a:prstGeom>
          <a:noFill/>
          <a:ln w="28575">
            <a:solidFill>
              <a:srgbClr val="84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026135" y="3437630"/>
            <a:ext cx="3046534" cy="2072127"/>
          </a:xfrm>
          <a:prstGeom prst="roundRect">
            <a:avLst/>
          </a:prstGeom>
          <a:noFill/>
          <a:ln w="28575">
            <a:solidFill>
              <a:srgbClr val="84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49933" y="2443834"/>
            <a:ext cx="1740148" cy="1306702"/>
          </a:xfrm>
          <a:prstGeom prst="roundRect">
            <a:avLst/>
          </a:prstGeom>
          <a:noFill/>
          <a:ln w="28575">
            <a:solidFill>
              <a:srgbClr val="84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8212" y="29574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헤더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21678" y="3048736"/>
            <a:ext cx="1150929" cy="37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푸터</a:t>
            </a:r>
            <a:endParaRPr lang="ko-KR" altLang="en-US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391" y="203990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86497" y="2565569"/>
            <a:ext cx="1989741" cy="36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고객센터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7107" y="390618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상세페이지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t="15672"/>
          <a:stretch/>
        </p:blipFill>
        <p:spPr>
          <a:xfrm>
            <a:off x="4262369" y="3075705"/>
            <a:ext cx="1813869" cy="175328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836" y="4386070"/>
            <a:ext cx="2132518" cy="116959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4221404" y="2954422"/>
            <a:ext cx="1835784" cy="2027600"/>
          </a:xfrm>
          <a:prstGeom prst="roundRect">
            <a:avLst/>
          </a:prstGeom>
          <a:noFill/>
          <a:ln w="28575">
            <a:solidFill>
              <a:srgbClr val="84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87108" y="4288805"/>
            <a:ext cx="2480532" cy="1385622"/>
          </a:xfrm>
          <a:prstGeom prst="roundRect">
            <a:avLst/>
          </a:prstGeom>
          <a:noFill/>
          <a:ln w="28575">
            <a:solidFill>
              <a:srgbClr val="84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05256" y="558909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멤버십페이지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/>
          <a:srcRect t="27310" b="15656"/>
          <a:stretch/>
        </p:blipFill>
        <p:spPr>
          <a:xfrm>
            <a:off x="4545864" y="6084939"/>
            <a:ext cx="2965498" cy="533400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1077586" y="3437631"/>
            <a:ext cx="2952750" cy="2038350"/>
          </a:xfrm>
          <a:prstGeom prst="roundRect">
            <a:avLst/>
          </a:prstGeom>
          <a:noFill/>
          <a:ln w="28575">
            <a:solidFill>
              <a:srgbClr val="845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9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28509" y="411182"/>
            <a:ext cx="5905640" cy="923330"/>
            <a:chOff x="5916646" y="949198"/>
            <a:chExt cx="4686997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6478281" y="1252927"/>
              <a:ext cx="4125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 </a:t>
              </a:r>
              <a:r>
                <a:rPr lang="en-US" altLang="ko-KR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 Project </a:t>
              </a:r>
              <a:r>
                <a:rPr lang="ko-KR" altLang="en-US" sz="3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후기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16646" y="949198"/>
              <a:ext cx="54349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dirty="0">
                  <a:latin typeface="Impact" panose="020B0806030902050204" pitchFamily="34" charset="0"/>
                  <a:ea typeface="배달의민족 도현" panose="020B0600000101010101" pitchFamily="50" charset="-127"/>
                </a:rPr>
                <a:t>5.</a:t>
              </a:r>
              <a:endParaRPr lang="ko-KR" altLang="en-US" sz="5400" dirty="0">
                <a:latin typeface="Impact" panose="020B0806030902050204" pitchFamily="34" charset="0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4196" y="2254590"/>
            <a:ext cx="348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Impact" panose="020B0806030902050204" pitchFamily="34" charset="0"/>
                <a:ea typeface="배달의민족 도현" panose="020B0600000101010101" pitchFamily="50" charset="-127"/>
              </a:rPr>
              <a:t>마치며 </a:t>
            </a:r>
            <a:r>
              <a:rPr lang="en-US" altLang="ko-KR" sz="3600" b="1" dirty="0">
                <a:latin typeface="Impact" panose="020B0806030902050204" pitchFamily="34" charset="0"/>
                <a:ea typeface="배달의민족 도현" panose="020B0600000101010101" pitchFamily="50" charset="-127"/>
              </a:rPr>
              <a:t>. . . .</a:t>
            </a:r>
            <a:endParaRPr lang="ko-KR" altLang="en-US" sz="3600" b="1" dirty="0">
              <a:latin typeface="Impact" panose="020B0806030902050204" pitchFamily="34" charset="0"/>
              <a:ea typeface="배달의민족 도현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1245" y="2866095"/>
            <a:ext cx="11094055" cy="3721453"/>
          </a:xfrm>
          <a:prstGeom prst="roundRect">
            <a:avLst>
              <a:gd name="adj" fmla="val 3603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17829" y="2949679"/>
            <a:ext cx="10940796" cy="3554285"/>
          </a:xfrm>
          <a:prstGeom prst="roundRect">
            <a:avLst>
              <a:gd name="adj" fmla="val 1074"/>
            </a:avLst>
          </a:prstGeom>
          <a:noFill/>
          <a:ln w="101600">
            <a:solidFill>
              <a:srgbClr val="953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45408" y="3227147"/>
            <a:ext cx="8177482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다시는 태그명에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설정하지 말고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클래스나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설정합시다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협업에 큰 걸림돌이 될 수 있습니다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해상도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폰트 등 철저한 사전 회의를 거쳐 정해야 순조로운 진행이 가능합니다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활용해 보니 좋은 점도 있지만 단점도 명확하므로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flex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구조를 확실히 잡아야 배치가 가능한 것을 알게 되어 좋은 공부가 되었습니다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프론트 수업시간 때에는 예쁘게 잘 만들 수 있다고 생각을 하였으나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막상 실전에서 써보려고 하니 내 마음처럼 안되어서 답답한 마음이 컸지만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완성하고 나서 보니 뿌듯한 마음이 더 컸습니다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311F0-968F-C43B-C7BD-C85A42A05AB4}"/>
              </a:ext>
            </a:extLst>
          </p:cNvPr>
          <p:cNvSpPr txBox="1"/>
          <p:nvPr/>
        </p:nvSpPr>
        <p:spPr>
          <a:xfrm>
            <a:off x="657501" y="1603415"/>
            <a:ext cx="4642761" cy="461665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통합 의견</a:t>
            </a:r>
          </a:p>
        </p:txBody>
      </p:sp>
    </p:spTree>
    <p:extLst>
      <p:ext uri="{BB962C8B-B14F-4D97-AF65-F5344CB8AC3E}">
        <p14:creationId xmlns:p14="http://schemas.microsoft.com/office/powerpoint/2010/main" val="20792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340768" y="6130702"/>
            <a:ext cx="5382935" cy="369332"/>
          </a:xfrm>
          <a:prstGeom prst="rect">
            <a:avLst/>
          </a:prstGeom>
          <a:solidFill>
            <a:srgbClr val="9539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홍민식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유현혜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황새미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안재용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김보성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651401"/>
            <a:ext cx="7181850" cy="17709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5535" y="2844195"/>
            <a:ext cx="8153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800" dirty="0">
                <a:latin typeface="Impact" panose="020B0806030902050204" pitchFamily="34" charset="0"/>
                <a:ea typeface="배달의민족 도현" panose="020B0600000101010101" pitchFamily="50" charset="-127"/>
              </a:rPr>
              <a:t>THANK </a:t>
            </a:r>
            <a:r>
              <a:rPr lang="en-US" altLang="ko-KR" sz="13800" dirty="0">
                <a:solidFill>
                  <a:srgbClr val="9539DC"/>
                </a:solidFill>
                <a:latin typeface="Impact" panose="020B0806030902050204" pitchFamily="34" charset="0"/>
                <a:ea typeface="배달의민족 도현" panose="020B0600000101010101" pitchFamily="50" charset="-127"/>
              </a:rPr>
              <a:t>YOU</a:t>
            </a:r>
            <a:endParaRPr lang="en-US" altLang="ko-KR" sz="13800" dirty="0">
              <a:latin typeface="Impact" panose="020B0806030902050204" pitchFamily="34" charset="0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82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348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Bold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EZENIC-175</cp:lastModifiedBy>
  <cp:revision>49</cp:revision>
  <dcterms:created xsi:type="dcterms:W3CDTF">2023-11-14T00:14:08Z</dcterms:created>
  <dcterms:modified xsi:type="dcterms:W3CDTF">2023-11-15T05:27:24Z</dcterms:modified>
</cp:coreProperties>
</file>