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0B5A-2A9E-B4A1-2776-6681A4EEA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F6A5-B971-37B0-8088-D2EEFDB53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9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Organisch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saeel sakhalkar</cp:lastModifiedBy>
  <cp:revision>2</cp:revision>
  <dcterms:created xsi:type="dcterms:W3CDTF">2023-03-07T12:04:32Z</dcterms:created>
  <dcterms:modified xsi:type="dcterms:W3CDTF">2025-04-05T16:05:04Z</dcterms:modified>
</cp:coreProperties>
</file>