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F68-EDD8-3E43-857F-C5CE2A6A227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242-83C8-3B4C-8ED1-58FA5584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6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F68-EDD8-3E43-857F-C5CE2A6A227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242-83C8-3B4C-8ED1-58FA5584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9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F68-EDD8-3E43-857F-C5CE2A6A227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242-83C8-3B4C-8ED1-58FA5584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8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F68-EDD8-3E43-857F-C5CE2A6A227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242-83C8-3B4C-8ED1-58FA5584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2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F68-EDD8-3E43-857F-C5CE2A6A227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242-83C8-3B4C-8ED1-58FA5584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0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F68-EDD8-3E43-857F-C5CE2A6A227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242-83C8-3B4C-8ED1-58FA5584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5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F68-EDD8-3E43-857F-C5CE2A6A227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242-83C8-3B4C-8ED1-58FA5584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F68-EDD8-3E43-857F-C5CE2A6A227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242-83C8-3B4C-8ED1-58FA5584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8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F68-EDD8-3E43-857F-C5CE2A6A227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242-83C8-3B4C-8ED1-58FA5584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8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F68-EDD8-3E43-857F-C5CE2A6A227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242-83C8-3B4C-8ED1-58FA5584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3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F68-EDD8-3E43-857F-C5CE2A6A227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242-83C8-3B4C-8ED1-58FA5584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CCF68-EDD8-3E43-857F-C5CE2A6A227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D242-83C8-3B4C-8ED1-58FA5584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5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1638" y="154820"/>
            <a:ext cx="25925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FF6633"/>
                </a:solidFill>
                <a:latin typeface="+mj-lt"/>
              </a:rPr>
              <a:t>TNU</a:t>
            </a:r>
            <a:endParaRPr lang="en-US" sz="5000" dirty="0">
              <a:solidFill>
                <a:srgbClr val="FF6633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048" y="160765"/>
            <a:ext cx="3222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FF6633"/>
                </a:solidFill>
                <a:latin typeface="+mj-lt"/>
              </a:rPr>
              <a:t>Exchange</a:t>
            </a:r>
            <a:endParaRPr lang="en-US" sz="5000" dirty="0">
              <a:solidFill>
                <a:srgbClr val="FF6633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50667" y="1306286"/>
            <a:ext cx="1487714" cy="1173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50667" y="2631924"/>
            <a:ext cx="1487714" cy="1173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50667" y="4005943"/>
            <a:ext cx="1487714" cy="1173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 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0095" y="1487990"/>
            <a:ext cx="1712285" cy="3858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Summar</a:t>
            </a:r>
            <a:r>
              <a:rPr lang="en-US" dirty="0" smtClean="0"/>
              <a:t>y</a:t>
            </a:r>
          </a:p>
          <a:p>
            <a:pPr algn="ctr"/>
            <a:r>
              <a:rPr lang="en-US" dirty="0" smtClean="0"/>
              <a:t>Holdings</a:t>
            </a:r>
          </a:p>
          <a:p>
            <a:pPr algn="ctr"/>
            <a:r>
              <a:rPr lang="en-US" dirty="0" smtClean="0"/>
              <a:t>Performance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357884" y="4516669"/>
            <a:ext cx="2018455" cy="662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 size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57884" y="5326150"/>
            <a:ext cx="929850" cy="673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40134" y="5326150"/>
            <a:ext cx="929850" cy="673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35094" y="4516669"/>
            <a:ext cx="2335966" cy="1155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35094" y="5797314"/>
            <a:ext cx="2335966" cy="662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57884" y="6092285"/>
            <a:ext cx="2018455" cy="662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63657" y="3643404"/>
            <a:ext cx="1570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Yesterday’s close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6856" y="3643404"/>
            <a:ext cx="107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Today open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72529" y="3643404"/>
            <a:ext cx="107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Today close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61810" y="1862667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stronaut III"/>
                <a:cs typeface="Astronaut III"/>
              </a:rPr>
              <a:t>24.5</a:t>
            </a:r>
            <a:r>
              <a:rPr lang="en-US" dirty="0" smtClean="0">
                <a:latin typeface="Astronaut III"/>
                <a:cs typeface="Astronaut III"/>
              </a:rPr>
              <a:t>              </a:t>
            </a:r>
            <a:r>
              <a:rPr lang="en-US" dirty="0" smtClean="0">
                <a:solidFill>
                  <a:srgbClr val="00FF00"/>
                </a:solidFill>
                <a:latin typeface="Astronaut III"/>
                <a:cs typeface="Astronaut III"/>
              </a:rPr>
              <a:t>+26.3                   +27.4</a:t>
            </a:r>
            <a:endParaRPr lang="en-US" dirty="0">
              <a:solidFill>
                <a:srgbClr val="00FF00"/>
              </a:solidFill>
              <a:latin typeface="Astronaut III"/>
              <a:cs typeface="Astronaut III"/>
            </a:endParaRPr>
          </a:p>
        </p:txBody>
      </p:sp>
    </p:spTree>
    <p:extLst>
      <p:ext uri="{BB962C8B-B14F-4D97-AF65-F5344CB8AC3E}">
        <p14:creationId xmlns:p14="http://schemas.microsoft.com/office/powerpoint/2010/main" val="148286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32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Translational Neuromodeling Unit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 Paliwal</dc:creator>
  <cp:lastModifiedBy>Saee Paliwal</cp:lastModifiedBy>
  <cp:revision>4</cp:revision>
  <dcterms:created xsi:type="dcterms:W3CDTF">2015-11-09T21:02:21Z</dcterms:created>
  <dcterms:modified xsi:type="dcterms:W3CDTF">2015-11-11T20:42:59Z</dcterms:modified>
</cp:coreProperties>
</file>