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  <p:sldId id="271" r:id="rId4"/>
    <p:sldId id="270" r:id="rId5"/>
    <p:sldId id="272" r:id="rId6"/>
    <p:sldId id="27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UAS PBO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 ANGGOTA :</a:t>
            </a:r>
          </a:p>
          <a:p>
            <a:r>
              <a:rPr lang="en-US" dirty="0"/>
              <a:t>- NUGROHO BIMANTORO (2213020224)</a:t>
            </a:r>
          </a:p>
          <a:p>
            <a:r>
              <a:rPr lang="en-US" dirty="0"/>
              <a:t>- REIHAN RAFI RAHMADTULLOH (2213020244)</a:t>
            </a:r>
          </a:p>
          <a:p>
            <a:r>
              <a:rPr lang="en-US" dirty="0"/>
              <a:t>- MOH. SAEFUDIN YUHRI (2213020205)</a:t>
            </a:r>
          </a:p>
        </p:txBody>
      </p:sp>
    </p:spTree>
    <p:extLst>
      <p:ext uri="{BB962C8B-B14F-4D97-AF65-F5344CB8AC3E}">
        <p14:creationId xmlns:p14="http://schemas.microsoft.com/office/powerpoint/2010/main" val="193442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LATAR BELAKANG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bermacam-macam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,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kemacetan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polusi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mengoptimalkan</a:t>
            </a:r>
            <a:r>
              <a:rPr lang="en-US" dirty="0"/>
              <a:t> </a:t>
            </a:r>
            <a:r>
              <a:rPr lang="en-US" dirty="0" err="1"/>
              <a:t>pemanfaatan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.</a:t>
            </a:r>
          </a:p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adaptasi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tuntutan</a:t>
            </a:r>
            <a:r>
              <a:rPr lang="en-US" dirty="0"/>
              <a:t> zaman.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 modern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ketersediaan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sensor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, </a:t>
            </a:r>
            <a:r>
              <a:rPr lang="en-US" dirty="0" err="1"/>
              <a:t>mempercepat</a:t>
            </a:r>
            <a:r>
              <a:rPr lang="en-US" dirty="0"/>
              <a:t> proses </a:t>
            </a:r>
            <a:r>
              <a:rPr lang="en-US" dirty="0" err="1"/>
              <a:t>pembayaran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area </a:t>
            </a:r>
            <a:r>
              <a:rPr lang="en-US" dirty="0" err="1"/>
              <a:t>parkir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 </a:t>
            </a:r>
            <a:r>
              <a:rPr lang="en-US" dirty="0" err="1"/>
              <a:t>perkotaan</a:t>
            </a:r>
            <a:r>
              <a:rPr lang="en-US" dirty="0"/>
              <a:t> yang </a:t>
            </a:r>
            <a:r>
              <a:rPr lang="en-US" dirty="0" err="1"/>
              <a:t>semakin</a:t>
            </a:r>
            <a:r>
              <a:rPr lang="en-US" dirty="0"/>
              <a:t> </a:t>
            </a:r>
            <a:r>
              <a:rPr lang="en-US" dirty="0" err="1"/>
              <a:t>kompleks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25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BE01-C7C3-EDF1-EEAF-13B07196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  <a:endParaRPr lang="en-ID" dirty="0"/>
          </a:p>
        </p:txBody>
      </p:sp>
      <p:pic>
        <p:nvPicPr>
          <p:cNvPr id="5" name="Content Placeholder 4" descr="A black and white diagram&#10;&#10;Description automatically generated">
            <a:extLst>
              <a:ext uri="{FF2B5EF4-FFF2-40B4-BE49-F238E27FC236}">
                <a16:creationId xmlns:a16="http://schemas.microsoft.com/office/drawing/2014/main" id="{C3579521-E7CF-2632-45FB-E971E93A8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2937" y="2238374"/>
            <a:ext cx="3286125" cy="4519613"/>
          </a:xfrm>
        </p:spPr>
      </p:pic>
    </p:spTree>
    <p:extLst>
      <p:ext uri="{BB962C8B-B14F-4D97-AF65-F5344CB8AC3E}">
        <p14:creationId xmlns:p14="http://schemas.microsoft.com/office/powerpoint/2010/main" val="382759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985E-67CF-2719-2CD5-98FB6ABE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n-ID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250B1B8-FADC-8745-130C-451930C23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2181224"/>
            <a:ext cx="6757988" cy="4291013"/>
          </a:xfrm>
        </p:spPr>
      </p:pic>
    </p:spTree>
    <p:extLst>
      <p:ext uri="{BB962C8B-B14F-4D97-AF65-F5344CB8AC3E}">
        <p14:creationId xmlns:p14="http://schemas.microsoft.com/office/powerpoint/2010/main" val="131651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CE3E-40A8-A75F-261C-D3C50019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PROGRAM</a:t>
            </a:r>
            <a:endParaRPr lang="en-ID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24252D-1175-4930-7EEE-7294AB381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220" y="2181225"/>
            <a:ext cx="3759559" cy="3678238"/>
          </a:xfrm>
        </p:spPr>
      </p:pic>
    </p:spTree>
    <p:extLst>
      <p:ext uri="{BB962C8B-B14F-4D97-AF65-F5344CB8AC3E}">
        <p14:creationId xmlns:p14="http://schemas.microsoft.com/office/powerpoint/2010/main" val="404066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65AB-E420-3E43-6D45-BECFED4F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-MASUKKAN DATA PLAT, JENIS, JAM KELUAR DAN MASUK KENDARAAN</a:t>
            </a:r>
            <a:endParaRPr lang="en-ID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7DAFD16-7C2C-97E8-D588-345CCD4F9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3167" y="2181225"/>
            <a:ext cx="3765666" cy="3678238"/>
          </a:xfrm>
        </p:spPr>
      </p:pic>
    </p:spTree>
    <p:extLst>
      <p:ext uri="{BB962C8B-B14F-4D97-AF65-F5344CB8AC3E}">
        <p14:creationId xmlns:p14="http://schemas.microsoft.com/office/powerpoint/2010/main" val="76326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TERIMAKASIH </a:t>
            </a:r>
          </a:p>
        </p:txBody>
      </p:sp>
    </p:spTree>
    <p:extLst>
      <p:ext uri="{BB962C8B-B14F-4D97-AF65-F5344CB8AC3E}">
        <p14:creationId xmlns:p14="http://schemas.microsoft.com/office/powerpoint/2010/main" val="25285392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57</TotalTime>
  <Words>185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</vt:lpstr>
      <vt:lpstr>UAS PBO</vt:lpstr>
      <vt:lpstr>LATAR BELAKANG</vt:lpstr>
      <vt:lpstr>FLOWCHART</vt:lpstr>
      <vt:lpstr>CLASS DIAGRAM</vt:lpstr>
      <vt:lpstr>HASIL PROGRAM</vt:lpstr>
      <vt:lpstr>-MASUKKAN DATA PLAT, JENIS, JAM KELUAR DAN MASUK KENDARAAN</vt:lpstr>
      <vt:lpstr>TERIMAKASIH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ANGGOTA</dc:title>
  <dc:creator>ASUS</dc:creator>
  <cp:lastModifiedBy>FNU LNU</cp:lastModifiedBy>
  <cp:revision>7</cp:revision>
  <dcterms:created xsi:type="dcterms:W3CDTF">2024-01-03T07:18:01Z</dcterms:created>
  <dcterms:modified xsi:type="dcterms:W3CDTF">2024-01-04T08:19:17Z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2024-01-04T08:19:05Z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17e655c3-a771-47c3-ac96-9fc1876ddad0</vt:lpwstr>
  </property>
  <property fmtid="{D5CDD505-2E9C-101B-9397-08002B2CF9AE}" pid="7" name="MSIP_Label_defa4170-0d19-0005-0004-bc88714345d2_ActionId">
    <vt:lpwstr>c1408da5-898a-48e6-8f94-72b8dbe50736</vt:lpwstr>
  </property>
  <property fmtid="{D5CDD505-2E9C-101B-9397-08002B2CF9AE}" pid="8" name="MSIP_Label_defa4170-0d19-0005-0004-bc88714345d2_ContentBits">
    <vt:lpwstr>0</vt:lpwstr>
  </property>
</Properties>
</file>