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5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UAS PBO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 ANGGOTA :</a:t>
            </a:r>
          </a:p>
          <a:p>
            <a:r>
              <a:rPr lang="en-US" dirty="0" smtClean="0"/>
              <a:t>- NUGROHO BIMANTORO (2213020224)</a:t>
            </a:r>
          </a:p>
          <a:p>
            <a:r>
              <a:rPr lang="en-US" dirty="0" smtClean="0"/>
              <a:t>- REIHAN RAFI RAHMADTULLOH (2213020244)</a:t>
            </a:r>
          </a:p>
          <a:p>
            <a:r>
              <a:rPr lang="en-US" dirty="0" smtClean="0"/>
              <a:t>- MOH. SAEFUDIN YUHRI (2213020205)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bermacam-macam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polusi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 smtClean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adaptasi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zaman.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modern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sensor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dirty="0" err="1"/>
              <a:t>pembayaran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area </a:t>
            </a:r>
            <a:r>
              <a:rPr lang="en-US" dirty="0" err="1"/>
              <a:t>parkir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perkotaan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 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2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594917"/>
            <a:ext cx="8878539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6" y="694943"/>
            <a:ext cx="8259328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0" y="671127"/>
            <a:ext cx="8516539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1123628"/>
            <a:ext cx="566816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1095049"/>
            <a:ext cx="567769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TERIMAKASIH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85392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57</TotalTime>
  <Words>166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UAS PBO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ANGGOTA</dc:title>
  <dc:creator>ASUS</dc:creator>
  <cp:lastModifiedBy>ASUS</cp:lastModifiedBy>
  <cp:revision>6</cp:revision>
  <dcterms:created xsi:type="dcterms:W3CDTF">2024-01-03T07:18:01Z</dcterms:created>
  <dcterms:modified xsi:type="dcterms:W3CDTF">2024-01-04T02:45:15Z</dcterms:modified>
</cp:coreProperties>
</file>