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4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EF99-1B7D-41D9-85BF-B45BFFC3F8D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7022-F288-49BC-9BF8-15C279F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ps/pattern/blob/master/pattern/text/en/en-sentiment.x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639" y="163718"/>
            <a:ext cx="9822426" cy="1001405"/>
          </a:xfrm>
        </p:spPr>
        <p:txBody>
          <a:bodyPr>
            <a:noAutofit/>
          </a:bodyPr>
          <a:lstStyle/>
          <a:p>
            <a:r>
              <a:rPr lang="en-US" sz="2400" dirty="0"/>
              <a:t>Improving Prediction of Suicide and Accidental Death After Discharge From General Hospitals With Natural Language Processing </a:t>
            </a:r>
            <a:br>
              <a:rPr lang="en-US" sz="2400" dirty="0"/>
            </a:br>
            <a:r>
              <a:rPr lang="en-US" sz="2400" dirty="0"/>
              <a:t>(JAMA Psychiatry paper)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639" y="1371599"/>
            <a:ext cx="9822426" cy="522092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Goal</a:t>
            </a:r>
            <a:r>
              <a:rPr lang="en-US" dirty="0"/>
              <a:t>: Determine the cause of death (suicide or accidental)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Tools</a:t>
            </a:r>
            <a:r>
              <a:rPr lang="en-US" dirty="0"/>
              <a:t>: Pattern for characterizing positive and negative valence</a:t>
            </a:r>
          </a:p>
          <a:p>
            <a:pPr algn="l"/>
            <a:r>
              <a:rPr lang="en-US" dirty="0"/>
              <a:t>e.g.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Positive valence</a:t>
            </a:r>
            <a:r>
              <a:rPr lang="en-US" dirty="0"/>
              <a:t>: glad, pleasant, lovely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Negative valence</a:t>
            </a:r>
            <a:r>
              <a:rPr lang="en-US" dirty="0"/>
              <a:t>: gloomy, unfortunate, sad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Each word includes:</a:t>
            </a:r>
          </a:p>
          <a:p>
            <a:pPr algn="l"/>
            <a:r>
              <a:rPr lang="en-US" dirty="0"/>
              <a:t>Polarity score (-1 to 1), and subjectivity score (0 to 1)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Pattern Library:</a:t>
            </a:r>
          </a:p>
          <a:p>
            <a:pPr algn="l"/>
            <a:r>
              <a:rPr lang="en-US" dirty="0">
                <a:hlinkClick r:id="rId2"/>
              </a:rPr>
              <a:t>https://github.com/clips/pattern/blob/master/pattern/text/en/en-sentiment.xml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71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844243"/>
          </a:xfrm>
        </p:spPr>
        <p:txBody>
          <a:bodyPr>
            <a:noAutofit/>
          </a:bodyPr>
          <a:lstStyle/>
          <a:p>
            <a:r>
              <a:rPr lang="en-US" sz="6000" dirty="0"/>
              <a:t>Suggestions for Further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129"/>
            <a:ext cx="10515600" cy="5070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Methods:</a:t>
            </a:r>
          </a:p>
          <a:p>
            <a:pPr marL="514350" indent="-514350">
              <a:buAutoNum type="arabicPeriod"/>
            </a:pPr>
            <a:r>
              <a:rPr lang="en-US" dirty="0"/>
              <a:t>Pattern is limited to adjectives and nouns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can do Part of speech tagging (POS) to identify more words and take their advantage.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e.g. autism disorder, sleep apnea, and impact of prison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algorithm simply sum all the identified words scores, we can do more semantic analysis.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e.g. terminology or ontology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might use the sense tag in Pattern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use </a:t>
            </a:r>
            <a:r>
              <a:rPr lang="en-US" dirty="0" err="1"/>
              <a:t>tf-idf</a:t>
            </a:r>
            <a:r>
              <a:rPr lang="en-US" dirty="0"/>
              <a:t> method for scoring.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Term frequency inverse document frequency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use the audio files to extract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853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844243"/>
          </a:xfrm>
        </p:spPr>
        <p:txBody>
          <a:bodyPr>
            <a:noAutofit/>
          </a:bodyPr>
          <a:lstStyle/>
          <a:p>
            <a:r>
              <a:rPr lang="en-US" sz="6000" dirty="0"/>
              <a:t>Suggestions for Further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129"/>
            <a:ext cx="10515600" cy="507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Application:</a:t>
            </a:r>
          </a:p>
          <a:p>
            <a:pPr marL="0" indent="0">
              <a:buNone/>
            </a:pPr>
            <a:r>
              <a:rPr lang="en-US" dirty="0"/>
              <a:t>Data mining with dimensionality reduction, supervised learning, unsupervised learning, association rules.</a:t>
            </a:r>
          </a:p>
          <a:p>
            <a:r>
              <a:rPr lang="en-US" dirty="0"/>
              <a:t>Vector space based model</a:t>
            </a:r>
          </a:p>
          <a:p>
            <a:r>
              <a:rPr lang="en-US" dirty="0"/>
              <a:t>LSA semantic space</a:t>
            </a:r>
          </a:p>
          <a:p>
            <a:r>
              <a:rPr lang="en-US" dirty="0"/>
              <a:t>N-gram analysis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 analysis</a:t>
            </a:r>
          </a:p>
          <a:p>
            <a:r>
              <a:rPr lang="en-US" dirty="0"/>
              <a:t>Similarity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01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Thanks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r>
              <a:rPr lang="en-US" dirty="0"/>
              <a:t>Any question, comment?!</a:t>
            </a:r>
          </a:p>
        </p:txBody>
      </p:sp>
    </p:spTree>
    <p:extLst>
      <p:ext uri="{BB962C8B-B14F-4D97-AF65-F5344CB8AC3E}">
        <p14:creationId xmlns:p14="http://schemas.microsoft.com/office/powerpoint/2010/main" val="208451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Improving Prediction of Suicide and Accidental Death After Discharge From General Hospitals With Natural Language Processing  (JAMA Psychiatry paper)</vt:lpstr>
      <vt:lpstr>Suggestions for Further Analysis</vt:lpstr>
      <vt:lpstr>Suggestions for Further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JAMA Psychiatry paper</dc:title>
  <dc:creator>Saeid Parvandeh</dc:creator>
  <cp:lastModifiedBy>Saeid Parvandeh</cp:lastModifiedBy>
  <cp:revision>14</cp:revision>
  <dcterms:created xsi:type="dcterms:W3CDTF">2017-01-30T21:27:41Z</dcterms:created>
  <dcterms:modified xsi:type="dcterms:W3CDTF">2017-01-31T21:13:18Z</dcterms:modified>
</cp:coreProperties>
</file>