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4" r:id="rId2"/>
    <p:sldId id="281" r:id="rId3"/>
    <p:sldId id="283" r:id="rId4"/>
    <p:sldId id="257" r:id="rId5"/>
    <p:sldId id="261" r:id="rId6"/>
    <p:sldId id="263" r:id="rId7"/>
    <p:sldId id="262" r:id="rId8"/>
    <p:sldId id="256" r:id="rId9"/>
    <p:sldId id="258" r:id="rId10"/>
    <p:sldId id="259" r:id="rId11"/>
    <p:sldId id="260" r:id="rId12"/>
    <p:sldId id="265" r:id="rId13"/>
    <p:sldId id="267" r:id="rId14"/>
    <p:sldId id="266" r:id="rId15"/>
    <p:sldId id="268" r:id="rId16"/>
    <p:sldId id="282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6" r:id="rId28"/>
    <p:sldId id="285" r:id="rId29"/>
    <p:sldId id="284" r:id="rId30"/>
    <p:sldId id="287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9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26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33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9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1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hadoop-tutorial/how-to-process-data-with-apache-hive/" TargetMode="External"/><Relationship Id="rId2" Type="http://schemas.openxmlformats.org/officeDocument/2006/relationships/hyperlink" Target="http://hortonworks.com/hadoop-tutorial/how-to-process-data-with-apache-pi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356" y="1489656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 </a:t>
            </a:r>
          </a:p>
          <a:p>
            <a:pPr marL="0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Hive, Pig </a:t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workshop</a:t>
            </a:r>
          </a:p>
          <a:p>
            <a:pPr marL="3200400" lvl="7" indent="0">
              <a:buNone/>
            </a:pPr>
            <a:r>
              <a:rPr lang="en-US" dirty="0"/>
              <a:t>	</a:t>
            </a:r>
            <a:r>
              <a:rPr lang="en-US" sz="1300" dirty="0" smtClean="0"/>
              <a:t>Dr.</a:t>
            </a:r>
            <a:r>
              <a:rPr lang="en-US" sz="1300" dirty="0"/>
              <a:t> </a:t>
            </a:r>
            <a:r>
              <a:rPr lang="en-US" sz="1300" dirty="0" err="1"/>
              <a:t>Péter</a:t>
            </a:r>
            <a:r>
              <a:rPr lang="en-US" sz="1300" dirty="0"/>
              <a:t> </a:t>
            </a:r>
            <a:r>
              <a:rPr lang="en-US" sz="1300" dirty="0" err="1"/>
              <a:t>Molnár</a:t>
            </a:r>
            <a:endParaRPr lang="en-US" sz="1300" dirty="0"/>
          </a:p>
          <a:p>
            <a:pPr marL="3200400" lvl="7" indent="0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Saeid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Motevali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7" indent="0">
              <a:buNone/>
            </a:pPr>
            <a:r>
              <a:rPr lang="en-US" sz="1300" dirty="0" smtClean="0"/>
              <a:t> </a:t>
            </a:r>
          </a:p>
          <a:p>
            <a:pPr marL="3200400" lvl="7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</a:t>
            </a:r>
            <a:r>
              <a:rPr lang="en-US" sz="1500" dirty="0" smtClean="0"/>
              <a:t>Institute </a:t>
            </a:r>
            <a:r>
              <a:rPr lang="en-US" sz="1500" dirty="0"/>
              <a:t>for Insight</a:t>
            </a:r>
          </a:p>
          <a:p>
            <a:pPr marL="2286000" lvl="5" indent="0">
              <a:buNone/>
            </a:pPr>
            <a:r>
              <a:rPr lang="en-US" sz="1500" dirty="0" smtClean="0"/>
              <a:t>	         J</a:t>
            </a:r>
            <a:r>
              <a:rPr lang="en-US" sz="1500" dirty="0"/>
              <a:t>. Mack Robinson College of </a:t>
            </a:r>
            <a:r>
              <a:rPr lang="en-US" sz="1500" dirty="0" smtClean="0"/>
              <a:t>Business</a:t>
            </a:r>
          </a:p>
          <a:p>
            <a:pPr marL="2286000" lvl="5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           	Georgia </a:t>
            </a:r>
            <a:r>
              <a:rPr lang="en-US" sz="1500" dirty="0"/>
              <a:t>State University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Does Pig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Load &lt;file&gt;</a:t>
            </a:r>
          </a:p>
          <a:p>
            <a:pPr marL="457200" lvl="1" indent="0">
              <a:buNone/>
            </a:pPr>
            <a:r>
              <a:rPr lang="en-US" dirty="0" smtClean="0"/>
              <a:t>Filter, Join, Group By, </a:t>
            </a:r>
            <a:r>
              <a:rPr lang="en-US" dirty="0" err="1" smtClean="0"/>
              <a:t>Foreach</a:t>
            </a:r>
            <a:r>
              <a:rPr lang="en-US" dirty="0" smtClean="0"/>
              <a:t>, Generate &lt;values&gt;</a:t>
            </a:r>
          </a:p>
          <a:p>
            <a:pPr marL="457200" lvl="1" indent="0">
              <a:buNone/>
            </a:pPr>
            <a:r>
              <a:rPr lang="en-US" dirty="0" smtClean="0"/>
              <a:t>Dump &lt;to screen for testing&gt;</a:t>
            </a:r>
          </a:p>
          <a:p>
            <a:pPr marL="457200" lvl="1" indent="0">
              <a:buNone/>
            </a:pPr>
            <a:r>
              <a:rPr lang="en-US" dirty="0" smtClean="0"/>
              <a:t>Store &lt;new file&gt;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8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Pig data: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9"/>
            <a:ext cx="8915400" cy="3777622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Field: 	a piece of data</a:t>
            </a:r>
          </a:p>
          <a:p>
            <a:r>
              <a:rPr lang="en-US" dirty="0" smtClean="0"/>
              <a:t>Tuple:</a:t>
            </a:r>
            <a:r>
              <a:rPr lang="en-US" dirty="0"/>
              <a:t>	</a:t>
            </a:r>
            <a:r>
              <a:rPr lang="en-US" dirty="0" smtClean="0"/>
              <a:t>a set of field</a:t>
            </a:r>
          </a:p>
          <a:p>
            <a:r>
              <a:rPr lang="en-US" dirty="0" smtClean="0"/>
              <a:t>Bag:	 	a collection of tuples</a:t>
            </a:r>
            <a:endParaRPr lang="en-US" dirty="0"/>
          </a:p>
          <a:p>
            <a:r>
              <a:rPr lang="en-US" dirty="0" smtClean="0"/>
              <a:t>Pig is complete relation database.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0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Pig Concepts: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1319"/>
            <a:ext cx="8915400" cy="377762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Filter &lt;set&gt; By &lt;value&gt; = &lt;number&gt;</a:t>
            </a:r>
          </a:p>
          <a:p>
            <a:pPr marL="457200" lvl="1" indent="0">
              <a:buNone/>
            </a:pPr>
            <a:r>
              <a:rPr lang="en-US" dirty="0" smtClean="0"/>
              <a:t>Filter A by quantity &gt; 2000;</a:t>
            </a:r>
          </a:p>
          <a:p>
            <a:pPr marL="457200" lvl="1" indent="0">
              <a:buNone/>
            </a:pPr>
            <a:r>
              <a:rPr lang="en-US" dirty="0" smtClean="0"/>
              <a:t>Similar to where in relational database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 smtClean="0"/>
              <a:t>Supported operations :</a:t>
            </a:r>
            <a:endParaRPr lang="en-US" dirty="0"/>
          </a:p>
          <a:p>
            <a:pPr lvl="1"/>
            <a:r>
              <a:rPr lang="en-US" dirty="0" smtClean="0"/>
              <a:t>Logical: NOT, AND, OR</a:t>
            </a:r>
          </a:p>
          <a:p>
            <a:pPr lvl="1"/>
            <a:r>
              <a:rPr lang="en-US" dirty="0" smtClean="0"/>
              <a:t>Relational: &lt; , &gt; , == , != , &gt;= , &lt;=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696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Pig Function: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dirty="0" smtClean="0"/>
          </a:p>
          <a:p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quite powerful and rich, it is worth digging into it. </a:t>
            </a:r>
          </a:p>
          <a:p>
            <a:pPr lvl="2"/>
            <a:r>
              <a:rPr lang="en-US" sz="2400" dirty="0" smtClean="0"/>
              <a:t>General: AVG, MAX, TOKENIZE</a:t>
            </a:r>
            <a:endParaRPr lang="en-US" sz="2400" dirty="0"/>
          </a:p>
          <a:p>
            <a:pPr lvl="2"/>
            <a:r>
              <a:rPr lang="en-US" sz="2400" dirty="0" smtClean="0"/>
              <a:t>Relational: FILTER, MAPREDUCE. can call </a:t>
            </a:r>
            <a:r>
              <a:rPr lang="en-US" sz="2400" dirty="0"/>
              <a:t>MAPREDUCE </a:t>
            </a:r>
            <a:r>
              <a:rPr lang="en-US" sz="2400" dirty="0" smtClean="0"/>
              <a:t>inside a pig script.</a:t>
            </a:r>
          </a:p>
          <a:p>
            <a:pPr lvl="2"/>
            <a:r>
              <a:rPr lang="en-US" sz="2400" dirty="0" smtClean="0"/>
              <a:t>String: UPERCASE, LOWERCASE</a:t>
            </a:r>
          </a:p>
          <a:p>
            <a:pPr lvl="2"/>
            <a:r>
              <a:rPr lang="en-US" sz="2400" dirty="0" smtClean="0"/>
              <a:t>Math: ABS, LOG, ROUND</a:t>
            </a:r>
          </a:p>
          <a:p>
            <a:pPr lvl="1"/>
            <a:r>
              <a:rPr lang="en-US" sz="2800" dirty="0" smtClean="0"/>
              <a:t>Write your own function (Write, Register, Test the function in JAVA or PYTHON) </a:t>
            </a:r>
          </a:p>
          <a:p>
            <a:pPr lvl="2"/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02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Run Pig: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 from Hadoop or pig shell</a:t>
            </a:r>
          </a:p>
          <a:p>
            <a:r>
              <a:rPr lang="en-US" dirty="0" smtClean="0"/>
              <a:t>Use as embedded within the java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should think about mapper and reducer in our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8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Hive?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SQL-like query language that generates MapReduce Code.</a:t>
            </a:r>
          </a:p>
          <a:p>
            <a:r>
              <a:rPr lang="en-US" dirty="0" smtClean="0"/>
              <a:t>Hive use H-SQL (Hibernate Query Language)</a:t>
            </a:r>
          </a:p>
          <a:p>
            <a:r>
              <a:rPr lang="en-US" dirty="0" smtClean="0"/>
              <a:t>Developed at Facebook</a:t>
            </a:r>
          </a:p>
          <a:p>
            <a:r>
              <a:rPr lang="en-US" dirty="0" smtClean="0"/>
              <a:t>Batch, not interactive. means takes time to come up with result.</a:t>
            </a:r>
          </a:p>
          <a:p>
            <a:r>
              <a:rPr lang="en-US" dirty="0" smtClean="0"/>
              <a:t>It is open source.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5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04416"/>
            <a:ext cx="8911687" cy="128089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NoSql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45728"/>
            <a:ext cx="8915400" cy="3777622"/>
          </a:xfrm>
        </p:spPr>
        <p:txBody>
          <a:bodyPr/>
          <a:lstStyle/>
          <a:p>
            <a:r>
              <a:rPr lang="en-US" dirty="0" smtClean="0"/>
              <a:t>Object oriented </a:t>
            </a:r>
          </a:p>
          <a:p>
            <a:r>
              <a:rPr lang="en-US" dirty="0" smtClean="0"/>
              <a:t>Beyond the relational database</a:t>
            </a:r>
          </a:p>
          <a:p>
            <a:r>
              <a:rPr lang="en-US" dirty="0"/>
              <a:t>Horizontal </a:t>
            </a:r>
            <a:r>
              <a:rPr lang="en-US" dirty="0" smtClean="0"/>
              <a:t>Scaling, </a:t>
            </a:r>
            <a:r>
              <a:rPr lang="en-US" dirty="0"/>
              <a:t>building out instead of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7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 err="1" smtClean="0"/>
              <a:t>HBase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400" dirty="0" smtClean="0"/>
              <a:t>Wide-column NoSQL database.</a:t>
            </a:r>
          </a:p>
          <a:p>
            <a:r>
              <a:rPr lang="en-US" sz="2400" dirty="0" smtClean="0"/>
              <a:t>Use CREATE TABLE over HDFS data</a:t>
            </a:r>
            <a:r>
              <a:rPr lang="en-US" dirty="0" smtClean="0"/>
              <a:t>.</a:t>
            </a:r>
          </a:p>
          <a:p>
            <a:r>
              <a:rPr lang="en-US" sz="2400" dirty="0"/>
              <a:t>It is very different from relational database</a:t>
            </a:r>
          </a:p>
          <a:p>
            <a:r>
              <a:rPr lang="en-US" sz="2400" dirty="0"/>
              <a:t>It is </a:t>
            </a:r>
            <a:r>
              <a:rPr lang="en-US" sz="2400" dirty="0" smtClean="0"/>
              <a:t>distributed, multidimensional </a:t>
            </a:r>
            <a:r>
              <a:rPr lang="en-US" sz="2400" dirty="0"/>
              <a:t>sorted map.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 smtClean="0"/>
              <a:t>Using Hive With Hadoop:</a:t>
            </a:r>
          </a:p>
          <a:p>
            <a:r>
              <a:rPr lang="en-US" sz="2400" dirty="0" smtClean="0"/>
              <a:t>Hive library are integrated with </a:t>
            </a:r>
            <a:r>
              <a:rPr lang="en-US" sz="2400" dirty="0" err="1" smtClean="0"/>
              <a:t>Hbase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Hive libraries include the HQL language.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Use Hive?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4963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are an analyst and you know SQL.</a:t>
            </a:r>
          </a:p>
          <a:p>
            <a:r>
              <a:rPr lang="en-US" dirty="0" smtClean="0"/>
              <a:t>You want to ask analytical question.</a:t>
            </a:r>
          </a:p>
          <a:p>
            <a:r>
              <a:rPr lang="en-US" dirty="0" smtClean="0"/>
              <a:t>You work with excel.</a:t>
            </a:r>
          </a:p>
          <a:p>
            <a:r>
              <a:rPr lang="en-US" dirty="0" smtClean="0"/>
              <a:t>Hive is batch, not interactive. It does produce MapReduce. So, takes time.</a:t>
            </a:r>
          </a:p>
          <a:p>
            <a:r>
              <a:rPr lang="en-US" dirty="0" smtClean="0"/>
              <a:t>You don’t want to do word count by Hive. Pig works better in that manner.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9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Hive Query Optimization: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Partitioning or sampling using subset.</a:t>
            </a:r>
          </a:p>
          <a:p>
            <a:r>
              <a:rPr lang="en-US" dirty="0" smtClean="0"/>
              <a:t>Cost-based optimization (CBO) by looking at execution method and locating bottleneck.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4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we get into big data</a:t>
            </a:r>
          </a:p>
          <a:p>
            <a:r>
              <a:rPr lang="en-US" dirty="0" smtClean="0"/>
              <a:t>Distributed memory</a:t>
            </a:r>
          </a:p>
          <a:p>
            <a:r>
              <a:rPr lang="en-US" dirty="0" smtClean="0"/>
              <a:t>Shared memory </a:t>
            </a:r>
          </a:p>
          <a:p>
            <a:r>
              <a:rPr lang="en-US" dirty="0" smtClean="0"/>
              <a:t>Package size (coin example)          </a:t>
            </a:r>
          </a:p>
          <a:p>
            <a:r>
              <a:rPr lang="en-US" dirty="0" err="1" smtClean="0"/>
              <a:t>SuperCube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HQL Query Plan: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22" y="2125061"/>
            <a:ext cx="6227673" cy="3534333"/>
          </a:xfrm>
        </p:spPr>
      </p:pic>
    </p:spTree>
    <p:extLst>
      <p:ext uri="{BB962C8B-B14F-4D97-AF65-F5344CB8AC3E}">
        <p14:creationId xmlns:p14="http://schemas.microsoft.com/office/powerpoint/2010/main" val="146934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43" y="1557270"/>
            <a:ext cx="2165312" cy="3778250"/>
          </a:xfrm>
        </p:spPr>
      </p:pic>
    </p:spTree>
    <p:extLst>
      <p:ext uri="{BB962C8B-B14F-4D97-AF65-F5344CB8AC3E}">
        <p14:creationId xmlns:p14="http://schemas.microsoft.com/office/powerpoint/2010/main" val="273130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To Do: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up your </a:t>
            </a:r>
            <a:r>
              <a:rPr lang="en-US" dirty="0" err="1" smtClean="0"/>
              <a:t>vmware</a:t>
            </a:r>
            <a:r>
              <a:rPr lang="en-US" dirty="0" smtClean="0"/>
              <a:t> or your </a:t>
            </a:r>
            <a:r>
              <a:rPr lang="en-US" dirty="0" err="1" smtClean="0"/>
              <a:t>virtualbox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have no memory open </a:t>
            </a:r>
            <a:r>
              <a:rPr lang="en-US" dirty="0" err="1" smtClean="0"/>
              <a:t>cloudera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the browser and type the address.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maria_dev</a:t>
            </a:r>
            <a:r>
              <a:rPr lang="en-US" dirty="0" smtClean="0"/>
              <a:t> as your username and password</a:t>
            </a:r>
          </a:p>
          <a:p>
            <a:r>
              <a:rPr lang="en-US" dirty="0" smtClean="0"/>
              <a:t>Go to this link and go through the steps for Pig: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http://hortonworks.com/hadoop-tutorial/how-to-process-data-with-apache-pig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Go to this link and go through the steps for </a:t>
            </a:r>
            <a:r>
              <a:rPr lang="en-US" dirty="0" smtClean="0"/>
              <a:t>Hive: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http://hortonworks.com/hadoop-tutorial/how-to-process-data-with-apache-hive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4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90382"/>
          </a:xfrm>
        </p:spPr>
      </p:pic>
    </p:spTree>
    <p:extLst>
      <p:ext uri="{BB962C8B-B14F-4D97-AF65-F5344CB8AC3E}">
        <p14:creationId xmlns:p14="http://schemas.microsoft.com/office/powerpoint/2010/main" val="1105435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8314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4196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21127"/>
          </a:xfrm>
        </p:spPr>
      </p:pic>
    </p:spTree>
    <p:extLst>
      <p:ext uri="{BB962C8B-B14F-4D97-AF65-F5344CB8AC3E}">
        <p14:creationId xmlns:p14="http://schemas.microsoft.com/office/powerpoint/2010/main" val="3277000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62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382"/>
          </a:xfrm>
        </p:spPr>
      </p:pic>
    </p:spTree>
    <p:extLst>
      <p:ext uri="{BB962C8B-B14F-4D97-AF65-F5344CB8AC3E}">
        <p14:creationId xmlns:p14="http://schemas.microsoft.com/office/powerpoint/2010/main" val="93437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0313"/>
          </a:xfrm>
        </p:spPr>
      </p:pic>
    </p:spTree>
    <p:extLst>
      <p:ext uri="{BB962C8B-B14F-4D97-AF65-F5344CB8AC3E}">
        <p14:creationId xmlns:p14="http://schemas.microsoft.com/office/powerpoint/2010/main" val="171885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Area effected by parallel processing: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62390"/>
            <a:ext cx="8915400" cy="3777622"/>
          </a:xfrm>
        </p:spPr>
        <p:txBody>
          <a:bodyPr/>
          <a:lstStyle/>
          <a:p>
            <a:r>
              <a:rPr lang="en-US" dirty="0" smtClean="0"/>
              <a:t>Since having big data need to process in parallel</a:t>
            </a:r>
          </a:p>
          <a:p>
            <a:r>
              <a:rPr lang="en-US" dirty="0" smtClean="0"/>
              <a:t>Datamining such as tweets analysists</a:t>
            </a:r>
          </a:p>
          <a:p>
            <a:r>
              <a:rPr lang="en-US" dirty="0" smtClean="0"/>
              <a:t>Image processing training set </a:t>
            </a:r>
          </a:p>
          <a:p>
            <a:r>
              <a:rPr lang="en-US" dirty="0" smtClean="0"/>
              <a:t>Algorithm </a:t>
            </a:r>
          </a:p>
          <a:p>
            <a:r>
              <a:rPr lang="en-US" dirty="0" smtClean="0"/>
              <a:t>Networking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4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937680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80" y="1905000"/>
            <a:ext cx="4581508" cy="2786130"/>
          </a:xfrm>
        </p:spPr>
      </p:pic>
    </p:spTree>
    <p:extLst>
      <p:ext uri="{BB962C8B-B14F-4D97-AF65-F5344CB8AC3E}">
        <p14:creationId xmlns:p14="http://schemas.microsoft.com/office/powerpoint/2010/main" val="170633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 Reduce Optimization: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		for example just English word.</a:t>
            </a:r>
          </a:p>
          <a:p>
            <a:r>
              <a:rPr lang="en-US" dirty="0" smtClean="0"/>
              <a:t>On load  	change the compression ratio, how big the size.</a:t>
            </a:r>
          </a:p>
          <a:p>
            <a:r>
              <a:rPr lang="en-US" dirty="0" smtClean="0"/>
              <a:t>Map			Done by code, Don’t want to use high complex.</a:t>
            </a:r>
          </a:p>
          <a:p>
            <a:r>
              <a:rPr lang="en-US" dirty="0" smtClean="0"/>
              <a:t>Shuffle 		highly complex, if you are good try it. </a:t>
            </a:r>
          </a:p>
          <a:p>
            <a:r>
              <a:rPr lang="en-US" dirty="0" smtClean="0"/>
              <a:t>Reduce		reducing process.</a:t>
            </a:r>
          </a:p>
          <a:p>
            <a:r>
              <a:rPr lang="en-US" dirty="0" smtClean="0"/>
              <a:t>After 		just give the first result fast, and use the data again 							for further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Optimization Before Running a job: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File size.             </a:t>
            </a:r>
            <a:r>
              <a:rPr lang="en-US" sz="2000" dirty="0"/>
              <a:t>Use the right size. </a:t>
            </a:r>
          </a:p>
          <a:p>
            <a:r>
              <a:rPr lang="en-US" dirty="0" smtClean="0"/>
              <a:t>Compression.   </a:t>
            </a:r>
            <a:r>
              <a:rPr lang="en-US" sz="2000" dirty="0" smtClean="0"/>
              <a:t>How much can compress and how it does effect the 					   processing. </a:t>
            </a:r>
          </a:p>
          <a:p>
            <a:r>
              <a:rPr lang="en-US" dirty="0" smtClean="0"/>
              <a:t>Encryption.       </a:t>
            </a:r>
            <a:r>
              <a:rPr lang="en-US" sz="2000" dirty="0"/>
              <a:t>Encrypting and decrypting takes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Physical Map Reduce: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Verify your cluster configuration, and document the reason if not using </a:t>
            </a:r>
            <a:r>
              <a:rPr lang="en-US" b="1" dirty="0" smtClean="0"/>
              <a:t>default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Unused resources</a:t>
            </a:r>
          </a:p>
          <a:p>
            <a:r>
              <a:rPr lang="en-US" dirty="0" smtClean="0"/>
              <a:t>Overstress resources ( can’t fit in memory and goes to desk)</a:t>
            </a:r>
          </a:p>
          <a:p>
            <a:r>
              <a:rPr lang="en-US" dirty="0" smtClean="0"/>
              <a:t>Collaboration of local and web data storage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27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Reducer Optimization: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Subdividing tasks		prevent over flow of memory</a:t>
            </a:r>
          </a:p>
          <a:p>
            <a:r>
              <a:rPr lang="en-US" dirty="0" smtClean="0"/>
              <a:t>Debugging 			provided on the nodes that has been used 									unlike mapper</a:t>
            </a:r>
          </a:p>
          <a:p>
            <a:r>
              <a:rPr lang="en-US" dirty="0" smtClean="0"/>
              <a:t>Spill ration 			define how much it goes to disk</a:t>
            </a:r>
          </a:p>
        </p:txBody>
      </p:sp>
    </p:spTree>
    <p:extLst>
      <p:ext uri="{BB962C8B-B14F-4D97-AF65-F5344CB8AC3E}">
        <p14:creationId xmlns:p14="http://schemas.microsoft.com/office/powerpoint/2010/main" val="53224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Pig?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ETL library for Hadoop.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Transform Load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MapReduce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at Yahoo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Transform the data: By dividing sentence and collecting word. Classic word count for blog. </a:t>
            </a:r>
            <a:endParaRPr lang="en-US" dirty="0"/>
          </a:p>
          <a:p>
            <a:pPr lvl="1"/>
            <a:r>
              <a:rPr lang="en-US" dirty="0" smtClean="0"/>
              <a:t>Clean and filtering the data: Such as data for sensor that needs to be clean.</a:t>
            </a:r>
          </a:p>
          <a:p>
            <a:pPr lvl="1"/>
            <a:r>
              <a:rPr lang="en-US" dirty="0" smtClean="0"/>
              <a:t>Process the data: For example data for specific location that you may need.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066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699</TotalTime>
  <Words>562</Words>
  <Application>Microsoft Office PowerPoint</Application>
  <PresentationFormat>Widescreen</PresentationFormat>
  <Paragraphs>142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Times New Roman</vt:lpstr>
      <vt:lpstr>Wingdings 3</vt:lpstr>
      <vt:lpstr>Wisp</vt:lpstr>
      <vt:lpstr>PowerPoint Presentation</vt:lpstr>
      <vt:lpstr>  Background:</vt:lpstr>
      <vt:lpstr>  Area effected by parallel processing:</vt:lpstr>
      <vt:lpstr> Map Reduce Optimization: </vt:lpstr>
      <vt:lpstr> Optimization Before Running a job:</vt:lpstr>
      <vt:lpstr> Physical Map Reduce:</vt:lpstr>
      <vt:lpstr> Reducer Optimization:</vt:lpstr>
      <vt:lpstr>What is Pig?  ETL library for Hadoop. Extract Transform Load  Generate MapReduce  Developed at Yahoo </vt:lpstr>
      <vt:lpstr>  Example:</vt:lpstr>
      <vt:lpstr>  How Does Pig Works:</vt:lpstr>
      <vt:lpstr>  Pig data: </vt:lpstr>
      <vt:lpstr>  Pig Concepts: </vt:lpstr>
      <vt:lpstr>  Pig Function: </vt:lpstr>
      <vt:lpstr>  Run Pig:</vt:lpstr>
      <vt:lpstr>  What is Hive?</vt:lpstr>
      <vt:lpstr> NoSql:</vt:lpstr>
      <vt:lpstr>  What is HBase?</vt:lpstr>
      <vt:lpstr>  Why Use Hive? </vt:lpstr>
      <vt:lpstr>  For Hive Query Optimization:</vt:lpstr>
      <vt:lpstr>     HQL Query Plan:</vt:lpstr>
      <vt:lpstr>PowerPoint Presentation</vt:lpstr>
      <vt:lpstr>Works To Do: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Pig?  ETL library for Hadoop. Extract Transform Load  Generate Mapreduce  Developed at Yahoo</dc:title>
  <dc:creator>saeid motevali</dc:creator>
  <cp:lastModifiedBy>saeid motevali</cp:lastModifiedBy>
  <cp:revision>68</cp:revision>
  <dcterms:created xsi:type="dcterms:W3CDTF">2016-04-07T03:50:17Z</dcterms:created>
  <dcterms:modified xsi:type="dcterms:W3CDTF">2016-04-08T07:38:20Z</dcterms:modified>
</cp:coreProperties>
</file>