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61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7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5C08-4EA9-4160-BA0D-40810668617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2651-5B88-4130-B6E1-113EF1A9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8493" y="3169412"/>
            <a:ext cx="1304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368" y="2204378"/>
            <a:ext cx="1304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8493" y="1218881"/>
            <a:ext cx="1304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5712" y="2065879"/>
            <a:ext cx="16214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Discritization Scheme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15712" y="4028062"/>
            <a:ext cx="18166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Convection</a:t>
            </a:r>
          </a:p>
          <a:p>
            <a:pPr algn="ctr"/>
            <a:r>
              <a:rPr lang="en-US" dirty="0" smtClean="0"/>
              <a:t>Advection</a:t>
            </a:r>
          </a:p>
          <a:p>
            <a:pPr algn="ctr"/>
            <a:r>
              <a:rPr lang="en-US" dirty="0" smtClean="0"/>
              <a:t>Poisson Pressure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7366" y="3169412"/>
            <a:ext cx="7665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B.C.s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6995" y="4305061"/>
            <a:ext cx="1304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2942" y="3169412"/>
            <a:ext cx="1304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3968" y="2712210"/>
            <a:ext cx="1864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Visualization</a:t>
            </a:r>
          </a:p>
        </p:txBody>
      </p:sp>
      <p:cxnSp>
        <p:nvCxnSpPr>
          <p:cNvPr id="17" name="Straight Arrow Connector 16"/>
          <p:cNvCxnSpPr>
            <a:stCxn id="7" idx="2"/>
            <a:endCxn id="4" idx="0"/>
          </p:cNvCxnSpPr>
          <p:nvPr/>
        </p:nvCxnSpPr>
        <p:spPr>
          <a:xfrm>
            <a:off x="4710765" y="1588213"/>
            <a:ext cx="0" cy="1581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>
            <a:off x="3596640" y="2573710"/>
            <a:ext cx="461853" cy="595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13938" y="3354078"/>
            <a:ext cx="7576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</p:cNvCxnSpPr>
          <p:nvPr/>
        </p:nvCxnSpPr>
        <p:spPr>
          <a:xfrm flipH="1">
            <a:off x="5360672" y="2712210"/>
            <a:ext cx="765768" cy="489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0"/>
          </p:cNvCxnSpPr>
          <p:nvPr/>
        </p:nvCxnSpPr>
        <p:spPr>
          <a:xfrm flipH="1">
            <a:off x="3596640" y="1588213"/>
            <a:ext cx="474899" cy="61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" idx="3"/>
          </p:cNvCxnSpPr>
          <p:nvPr/>
        </p:nvCxnSpPr>
        <p:spPr>
          <a:xfrm flipH="1">
            <a:off x="5363037" y="3354078"/>
            <a:ext cx="649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</p:cNvCxnSpPr>
          <p:nvPr/>
        </p:nvCxnSpPr>
        <p:spPr>
          <a:xfrm flipH="1">
            <a:off x="4058493" y="3538744"/>
            <a:ext cx="652272" cy="766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</p:cNvCxnSpPr>
          <p:nvPr/>
        </p:nvCxnSpPr>
        <p:spPr>
          <a:xfrm>
            <a:off x="4710765" y="3538744"/>
            <a:ext cx="604947" cy="489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3"/>
            <a:endCxn id="9" idx="1"/>
          </p:cNvCxnSpPr>
          <p:nvPr/>
        </p:nvCxnSpPr>
        <p:spPr>
          <a:xfrm>
            <a:off x="4071539" y="4489727"/>
            <a:ext cx="12441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964469" y="2883196"/>
            <a:ext cx="3039497" cy="291177"/>
            <a:chOff x="4964469" y="2883196"/>
            <a:chExt cx="3039497" cy="291177"/>
          </a:xfrm>
        </p:grpSpPr>
        <p:cxnSp>
          <p:nvCxnSpPr>
            <p:cNvPr id="47" name="Elbow Connector 46"/>
            <p:cNvCxnSpPr/>
            <p:nvPr/>
          </p:nvCxnSpPr>
          <p:spPr>
            <a:xfrm rot="10800000" flipH="1">
              <a:off x="4964469" y="2883196"/>
              <a:ext cx="3039497" cy="14393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964469" y="3019425"/>
              <a:ext cx="0" cy="1549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04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created xsi:type="dcterms:W3CDTF">2023-02-01T13:52:43Z</dcterms:created>
  <dcterms:modified xsi:type="dcterms:W3CDTF">2023-02-01T14:38:49Z</dcterms:modified>
</cp:coreProperties>
</file>