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66" r:id="rId5"/>
    <p:sldId id="267" r:id="rId6"/>
    <p:sldId id="263" r:id="rId7"/>
    <p:sldId id="264" r:id="rId8"/>
    <p:sldId id="262" r:id="rId9"/>
    <p:sldId id="260" r:id="rId10"/>
    <p:sldId id="261" r:id="rId11"/>
    <p:sldId id="259" r:id="rId12"/>
    <p:sldId id="268" r:id="rId13"/>
    <p:sldId id="269" r:id="rId14"/>
    <p:sldId id="279" r:id="rId15"/>
    <p:sldId id="270" r:id="rId16"/>
    <p:sldId id="275" r:id="rId17"/>
    <p:sldId id="274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83BD-B63C-48CA-ABFB-2391AE1BE169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81ED-B00D-4F6D-8F8D-B71A2304D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148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83BD-B63C-48CA-ABFB-2391AE1BE169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81ED-B00D-4F6D-8F8D-B71A2304D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94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83BD-B63C-48CA-ABFB-2391AE1BE169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81ED-B00D-4F6D-8F8D-B71A2304D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95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83BD-B63C-48CA-ABFB-2391AE1BE169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81ED-B00D-4F6D-8F8D-B71A2304D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7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83BD-B63C-48CA-ABFB-2391AE1BE169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81ED-B00D-4F6D-8F8D-B71A2304D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8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83BD-B63C-48CA-ABFB-2391AE1BE169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81ED-B00D-4F6D-8F8D-B71A2304D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68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83BD-B63C-48CA-ABFB-2391AE1BE169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81ED-B00D-4F6D-8F8D-B71A2304D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03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83BD-B63C-48CA-ABFB-2391AE1BE169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81ED-B00D-4F6D-8F8D-B71A2304D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19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83BD-B63C-48CA-ABFB-2391AE1BE169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81ED-B00D-4F6D-8F8D-B71A2304D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81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83BD-B63C-48CA-ABFB-2391AE1BE169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81ED-B00D-4F6D-8F8D-B71A2304D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51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83BD-B63C-48CA-ABFB-2391AE1BE169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81ED-B00D-4F6D-8F8D-B71A2304D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E83BD-B63C-48CA-ABFB-2391AE1BE169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F81ED-B00D-4F6D-8F8D-B71A2304D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10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5">
            <a:extLst>
              <a:ext uri="{FF2B5EF4-FFF2-40B4-BE49-F238E27FC236}">
                <a16:creationId xmlns:a16="http://schemas.microsoft.com/office/drawing/2014/main" id="{83996347-DF71-CFD6-C339-576BE1873B96}"/>
              </a:ext>
            </a:extLst>
          </p:cNvPr>
          <p:cNvSpPr/>
          <p:nvPr/>
        </p:nvSpPr>
        <p:spPr>
          <a:xfrm>
            <a:off x="315821" y="1691786"/>
            <a:ext cx="11560358" cy="4913272"/>
          </a:xfrm>
          <a:custGeom>
            <a:avLst/>
            <a:gdLst>
              <a:gd name="connsiteX0" fmla="*/ 0 w 11560358"/>
              <a:gd name="connsiteY0" fmla="*/ 0 h 4985385"/>
              <a:gd name="connsiteX1" fmla="*/ 11560358 w 11560358"/>
              <a:gd name="connsiteY1" fmla="*/ 0 h 4985385"/>
              <a:gd name="connsiteX2" fmla="*/ 11560358 w 11560358"/>
              <a:gd name="connsiteY2" fmla="*/ 4852526 h 4985385"/>
              <a:gd name="connsiteX3" fmla="*/ 11427499 w 11560358"/>
              <a:gd name="connsiteY3" fmla="*/ 4985385 h 4985385"/>
              <a:gd name="connsiteX4" fmla="*/ 132859 w 11560358"/>
              <a:gd name="connsiteY4" fmla="*/ 4985385 h 4985385"/>
              <a:gd name="connsiteX5" fmla="*/ 0 w 11560358"/>
              <a:gd name="connsiteY5" fmla="*/ 4852526 h 498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60358" h="4985385">
                <a:moveTo>
                  <a:pt x="0" y="0"/>
                </a:moveTo>
                <a:lnTo>
                  <a:pt x="11560358" y="0"/>
                </a:lnTo>
                <a:lnTo>
                  <a:pt x="11560358" y="4852526"/>
                </a:lnTo>
                <a:cubicBezTo>
                  <a:pt x="11560358" y="4925902"/>
                  <a:pt x="11500875" y="4985385"/>
                  <a:pt x="11427499" y="4985385"/>
                </a:cubicBezTo>
                <a:lnTo>
                  <a:pt x="132859" y="4985385"/>
                </a:lnTo>
                <a:cubicBezTo>
                  <a:pt x="59483" y="4985385"/>
                  <a:pt x="0" y="4925902"/>
                  <a:pt x="0" y="4852526"/>
                </a:cubicBezTo>
                <a:close/>
              </a:path>
            </a:pathLst>
          </a:custGeom>
          <a:solidFill>
            <a:srgbClr val="4F41E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5" name="사각형: 둥근 모서리 43">
            <a:extLst>
              <a:ext uri="{FF2B5EF4-FFF2-40B4-BE49-F238E27FC236}">
                <a16:creationId xmlns:a16="http://schemas.microsoft.com/office/drawing/2014/main" id="{E7063C5F-6934-AFB6-2D89-A26BCA6699AA}"/>
              </a:ext>
            </a:extLst>
          </p:cNvPr>
          <p:cNvSpPr/>
          <p:nvPr/>
        </p:nvSpPr>
        <p:spPr>
          <a:xfrm>
            <a:off x="5276850" y="3313257"/>
            <a:ext cx="1638300" cy="1614166"/>
          </a:xfrm>
          <a:prstGeom prst="roundRect">
            <a:avLst>
              <a:gd name="adj" fmla="val 12576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D4DE5F-9E3D-159C-00D9-0F2A20BB4CF0}"/>
              </a:ext>
            </a:extLst>
          </p:cNvPr>
          <p:cNvSpPr txBox="1"/>
          <p:nvPr/>
        </p:nvSpPr>
        <p:spPr>
          <a:xfrm>
            <a:off x="3177540" y="5469204"/>
            <a:ext cx="5836920" cy="3231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 -&gt;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98D2DD-AEF6-5282-FF2E-B3E25C258A76}"/>
              </a:ext>
            </a:extLst>
          </p:cNvPr>
          <p:cNvSpPr txBox="1"/>
          <p:nvPr/>
        </p:nvSpPr>
        <p:spPr>
          <a:xfrm>
            <a:off x="2064325" y="1162804"/>
            <a:ext cx="1394202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워크 스페이스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777BEC-6591-2EFB-08AF-75C513EBCC90}"/>
              </a:ext>
            </a:extLst>
          </p:cNvPr>
          <p:cNvSpPr txBox="1"/>
          <p:nvPr/>
        </p:nvSpPr>
        <p:spPr>
          <a:xfrm>
            <a:off x="817337" y="1178507"/>
            <a:ext cx="1131728" cy="312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4F41E2"/>
                </a:solidFill>
                <a:latin typeface="ADLaM Display" panose="02010000000000000000" pitchFamily="2" charset="0"/>
                <a:ea typeface="나눔고딕 ExtraBold" panose="020D0904000000000000" pitchFamily="50" charset="-127"/>
                <a:cs typeface="ADLaM Display" panose="02010000000000000000" pitchFamily="2" charset="0"/>
              </a:rPr>
              <a:t>gathering</a:t>
            </a:r>
            <a:endParaRPr lang="ko-KR" altLang="en-US" sz="140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4F41E2"/>
              </a:solidFill>
              <a:latin typeface="ADLaM Display" panose="02010000000000000000" pitchFamily="2" charset="0"/>
              <a:ea typeface="나눔고딕 ExtraBold" panose="020D0904000000000000" pitchFamily="50" charset="-127"/>
              <a:cs typeface="ADLaM Display" panose="02010000000000000000" pitchFamily="2" charset="0"/>
            </a:endParaRPr>
          </a:p>
        </p:txBody>
      </p:sp>
      <p:sp>
        <p:nvSpPr>
          <p:cNvPr id="21" name="사각형: 둥근 모서리 13">
            <a:extLst>
              <a:ext uri="{FF2B5EF4-FFF2-40B4-BE49-F238E27FC236}">
                <a16:creationId xmlns:a16="http://schemas.microsoft.com/office/drawing/2014/main" id="{DC8E1433-E9AC-1744-7204-3C11792221EF}"/>
              </a:ext>
            </a:extLst>
          </p:cNvPr>
          <p:cNvSpPr/>
          <p:nvPr/>
        </p:nvSpPr>
        <p:spPr>
          <a:xfrm>
            <a:off x="2275426" y="1511117"/>
            <a:ext cx="972000" cy="45719"/>
          </a:xfrm>
          <a:prstGeom prst="roundRect">
            <a:avLst>
              <a:gd name="adj" fmla="val 39073"/>
            </a:avLst>
          </a:prstGeom>
          <a:solidFill>
            <a:srgbClr val="4F41E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777BEC-6591-2EFB-08AF-75C513EBCC90}"/>
              </a:ext>
            </a:extLst>
          </p:cNvPr>
          <p:cNvSpPr txBox="1"/>
          <p:nvPr/>
        </p:nvSpPr>
        <p:spPr>
          <a:xfrm>
            <a:off x="5530136" y="3963854"/>
            <a:ext cx="1131728" cy="312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4F41E2"/>
                </a:solidFill>
                <a:latin typeface="ADLaM Display" panose="02010000000000000000" pitchFamily="2" charset="0"/>
                <a:ea typeface="나눔고딕 ExtraBold" panose="020D0904000000000000" pitchFamily="50" charset="-127"/>
                <a:cs typeface="ADLaM Display" panose="02010000000000000000" pitchFamily="2" charset="0"/>
              </a:rPr>
              <a:t>gathering</a:t>
            </a:r>
            <a:endParaRPr lang="ko-KR" altLang="en-US" sz="140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4F41E2"/>
              </a:solidFill>
              <a:latin typeface="ADLaM Display" panose="02010000000000000000" pitchFamily="2" charset="0"/>
              <a:ea typeface="나눔고딕 ExtraBold" panose="020D0904000000000000" pitchFamily="50" charset="-127"/>
              <a:cs typeface="ADLaM Display" panose="0201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4998FB-6CD8-1374-C6DB-0C264215F1E5}"/>
              </a:ext>
            </a:extLst>
          </p:cNvPr>
          <p:cNvSpPr txBox="1"/>
          <p:nvPr/>
        </p:nvSpPr>
        <p:spPr>
          <a:xfrm>
            <a:off x="10429614" y="684632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208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69491-E36A-3463-24D1-666FFE211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A42EC81-37AB-C2F1-762B-9280E540CCE5}"/>
              </a:ext>
            </a:extLst>
          </p:cNvPr>
          <p:cNvSpPr/>
          <p:nvPr/>
        </p:nvSpPr>
        <p:spPr>
          <a:xfrm>
            <a:off x="315821" y="702822"/>
            <a:ext cx="11560358" cy="5902235"/>
          </a:xfrm>
          <a:prstGeom prst="roundRect">
            <a:avLst>
              <a:gd name="adj" fmla="val 2251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95446D3C-2129-413E-E1B3-3B60648294A9}"/>
              </a:ext>
            </a:extLst>
          </p:cNvPr>
          <p:cNvSpPr/>
          <p:nvPr/>
        </p:nvSpPr>
        <p:spPr>
          <a:xfrm>
            <a:off x="315821" y="1556836"/>
            <a:ext cx="11560358" cy="5048222"/>
          </a:xfrm>
          <a:custGeom>
            <a:avLst/>
            <a:gdLst>
              <a:gd name="connsiteX0" fmla="*/ 0 w 11560358"/>
              <a:gd name="connsiteY0" fmla="*/ 0 h 4985385"/>
              <a:gd name="connsiteX1" fmla="*/ 11560358 w 11560358"/>
              <a:gd name="connsiteY1" fmla="*/ 0 h 4985385"/>
              <a:gd name="connsiteX2" fmla="*/ 11560358 w 11560358"/>
              <a:gd name="connsiteY2" fmla="*/ 4852526 h 4985385"/>
              <a:gd name="connsiteX3" fmla="*/ 11427499 w 11560358"/>
              <a:gd name="connsiteY3" fmla="*/ 4985385 h 4985385"/>
              <a:gd name="connsiteX4" fmla="*/ 132859 w 11560358"/>
              <a:gd name="connsiteY4" fmla="*/ 4985385 h 4985385"/>
              <a:gd name="connsiteX5" fmla="*/ 0 w 11560358"/>
              <a:gd name="connsiteY5" fmla="*/ 4852526 h 498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60358" h="4985385">
                <a:moveTo>
                  <a:pt x="0" y="0"/>
                </a:moveTo>
                <a:lnTo>
                  <a:pt x="11560358" y="0"/>
                </a:lnTo>
                <a:lnTo>
                  <a:pt x="11560358" y="4852526"/>
                </a:lnTo>
                <a:cubicBezTo>
                  <a:pt x="11560358" y="4925902"/>
                  <a:pt x="11500875" y="4985385"/>
                  <a:pt x="11427499" y="4985385"/>
                </a:cubicBezTo>
                <a:lnTo>
                  <a:pt x="132859" y="4985385"/>
                </a:lnTo>
                <a:cubicBezTo>
                  <a:pt x="59483" y="4985385"/>
                  <a:pt x="0" y="4925902"/>
                  <a:pt x="0" y="4852526"/>
                </a:cubicBezTo>
                <a:close/>
              </a:path>
            </a:pathLst>
          </a:custGeom>
          <a:solidFill>
            <a:srgbClr val="F8F8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7F61F0-D771-0B70-1333-7055C057CA33}"/>
              </a:ext>
            </a:extLst>
          </p:cNvPr>
          <p:cNvSpPr txBox="1"/>
          <p:nvPr/>
        </p:nvSpPr>
        <p:spPr>
          <a:xfrm>
            <a:off x="315821" y="252943"/>
            <a:ext cx="1093569" cy="319768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ko-KR" sz="14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4F41E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 Service</a:t>
            </a:r>
            <a:endParaRPr lang="ko-KR" altLang="en-US" sz="140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4F41E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28D6277F-7558-CE4E-1248-6C01A96E15EA}"/>
              </a:ext>
            </a:extLst>
          </p:cNvPr>
          <p:cNvSpPr/>
          <p:nvPr/>
        </p:nvSpPr>
        <p:spPr>
          <a:xfrm>
            <a:off x="315821" y="702822"/>
            <a:ext cx="11560358" cy="376859"/>
          </a:xfrm>
          <a:custGeom>
            <a:avLst/>
            <a:gdLst>
              <a:gd name="connsiteX0" fmla="*/ 132859 w 11560358"/>
              <a:gd name="connsiteY0" fmla="*/ 0 h 376859"/>
              <a:gd name="connsiteX1" fmla="*/ 11427499 w 11560358"/>
              <a:gd name="connsiteY1" fmla="*/ 0 h 376859"/>
              <a:gd name="connsiteX2" fmla="*/ 11560358 w 11560358"/>
              <a:gd name="connsiteY2" fmla="*/ 132859 h 376859"/>
              <a:gd name="connsiteX3" fmla="*/ 11560358 w 11560358"/>
              <a:gd name="connsiteY3" fmla="*/ 376859 h 376859"/>
              <a:gd name="connsiteX4" fmla="*/ 0 w 11560358"/>
              <a:gd name="connsiteY4" fmla="*/ 376859 h 376859"/>
              <a:gd name="connsiteX5" fmla="*/ 0 w 11560358"/>
              <a:gd name="connsiteY5" fmla="*/ 132859 h 376859"/>
              <a:gd name="connsiteX6" fmla="*/ 132859 w 11560358"/>
              <a:gd name="connsiteY6" fmla="*/ 0 h 37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60358" h="376859">
                <a:moveTo>
                  <a:pt x="132859" y="0"/>
                </a:moveTo>
                <a:lnTo>
                  <a:pt x="11427499" y="0"/>
                </a:lnTo>
                <a:cubicBezTo>
                  <a:pt x="11500875" y="0"/>
                  <a:pt x="11560358" y="59483"/>
                  <a:pt x="11560358" y="132859"/>
                </a:cubicBezTo>
                <a:lnTo>
                  <a:pt x="11560358" y="376859"/>
                </a:lnTo>
                <a:lnTo>
                  <a:pt x="0" y="376859"/>
                </a:lnTo>
                <a:lnTo>
                  <a:pt x="0" y="132859"/>
                </a:lnTo>
                <a:cubicBezTo>
                  <a:pt x="0" y="59483"/>
                  <a:pt x="59483" y="0"/>
                  <a:pt x="132859" y="0"/>
                </a:cubicBezTo>
                <a:close/>
              </a:path>
            </a:pathLst>
          </a:custGeom>
          <a:solidFill>
            <a:srgbClr val="F8F8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044184-9891-8FA0-6DB9-B54AA3804455}"/>
              </a:ext>
            </a:extLst>
          </p:cNvPr>
          <p:cNvSpPr txBox="1"/>
          <p:nvPr/>
        </p:nvSpPr>
        <p:spPr>
          <a:xfrm>
            <a:off x="576536" y="1162804"/>
            <a:ext cx="1394202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홈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CCFE3B6-3816-CE9A-62A1-0903C73785E1}"/>
              </a:ext>
            </a:extLst>
          </p:cNvPr>
          <p:cNvSpPr txBox="1"/>
          <p:nvPr/>
        </p:nvSpPr>
        <p:spPr>
          <a:xfrm>
            <a:off x="1409390" y="269165"/>
            <a:ext cx="2961656" cy="287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2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 웹 스타일 </a:t>
            </a:r>
            <a:r>
              <a:rPr lang="en-US" altLang="ko-KR" sz="12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워크 스페이스만 좀 다르게</a:t>
            </a:r>
            <a:r>
              <a:rPr lang="en-US" altLang="ko-KR" sz="12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20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FDDF3B-56DA-8325-FFCC-5BEE5104D49A}"/>
              </a:ext>
            </a:extLst>
          </p:cNvPr>
          <p:cNvSpPr txBox="1"/>
          <p:nvPr/>
        </p:nvSpPr>
        <p:spPr>
          <a:xfrm>
            <a:off x="1866691" y="1169876"/>
            <a:ext cx="1565873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게시판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843BDB0-88F4-CD72-5326-609C554356CE}"/>
              </a:ext>
            </a:extLst>
          </p:cNvPr>
          <p:cNvSpPr/>
          <p:nvPr/>
        </p:nvSpPr>
        <p:spPr>
          <a:xfrm>
            <a:off x="608524" y="1800672"/>
            <a:ext cx="10996573" cy="4559569"/>
          </a:xfrm>
          <a:prstGeom prst="roundRect">
            <a:avLst>
              <a:gd name="adj" fmla="val 2251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71" name="사각형: 둥근 모서리 13">
            <a:extLst>
              <a:ext uri="{FF2B5EF4-FFF2-40B4-BE49-F238E27FC236}">
                <a16:creationId xmlns:a16="http://schemas.microsoft.com/office/drawing/2014/main" id="{8AEDD3F8-A9CA-12E4-E7F5-876E8157B8CA}"/>
              </a:ext>
            </a:extLst>
          </p:cNvPr>
          <p:cNvSpPr/>
          <p:nvPr/>
        </p:nvSpPr>
        <p:spPr>
          <a:xfrm>
            <a:off x="2136942" y="1511117"/>
            <a:ext cx="972000" cy="45719"/>
          </a:xfrm>
          <a:prstGeom prst="roundRect">
            <a:avLst>
              <a:gd name="adj" fmla="val 39073"/>
            </a:avLst>
          </a:prstGeom>
          <a:solidFill>
            <a:srgbClr val="4F41E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733673"/>
              </p:ext>
            </p:extLst>
          </p:nvPr>
        </p:nvGraphicFramePr>
        <p:xfrm>
          <a:off x="1866691" y="2221296"/>
          <a:ext cx="8128000" cy="3751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308785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223674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546876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247296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85445019"/>
                    </a:ext>
                  </a:extLst>
                </a:gridCol>
              </a:tblGrid>
              <a:tr h="937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글번호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날짜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조회수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728842"/>
                  </a:ext>
                </a:extLst>
              </a:tr>
              <a:tr h="9379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안녕하세요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김평화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월 </a:t>
                      </a:r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214155"/>
                  </a:ext>
                </a:extLst>
              </a:tr>
              <a:tr h="9379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319848"/>
                  </a:ext>
                </a:extLst>
              </a:tr>
              <a:tr h="9379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072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198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4635BB7-DA24-9A2F-5C77-8B8800A99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079" y="1543387"/>
            <a:ext cx="5777301" cy="398116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67051" y="4983061"/>
            <a:ext cx="6283355" cy="813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969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22">
            <a:extLst>
              <a:ext uri="{FF2B5EF4-FFF2-40B4-BE49-F238E27FC236}">
                <a16:creationId xmlns:a16="http://schemas.microsoft.com/office/drawing/2014/main" id="{2BED9940-3CDD-B92B-B6FB-B0EC3EEA1374}"/>
              </a:ext>
            </a:extLst>
          </p:cNvPr>
          <p:cNvSpPr/>
          <p:nvPr/>
        </p:nvSpPr>
        <p:spPr>
          <a:xfrm>
            <a:off x="315821" y="702822"/>
            <a:ext cx="11560358" cy="5902235"/>
          </a:xfrm>
          <a:prstGeom prst="roundRect">
            <a:avLst>
              <a:gd name="adj" fmla="val 2251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7" name="자유형: 도형 5">
            <a:extLst>
              <a:ext uri="{FF2B5EF4-FFF2-40B4-BE49-F238E27FC236}">
                <a16:creationId xmlns:a16="http://schemas.microsoft.com/office/drawing/2014/main" id="{B04FDDF4-403B-C680-12AB-F7D027E1EDEA}"/>
              </a:ext>
            </a:extLst>
          </p:cNvPr>
          <p:cNvSpPr/>
          <p:nvPr/>
        </p:nvSpPr>
        <p:spPr>
          <a:xfrm>
            <a:off x="315821" y="1556836"/>
            <a:ext cx="11560358" cy="5048222"/>
          </a:xfrm>
          <a:custGeom>
            <a:avLst/>
            <a:gdLst>
              <a:gd name="connsiteX0" fmla="*/ 0 w 11560358"/>
              <a:gd name="connsiteY0" fmla="*/ 0 h 4985385"/>
              <a:gd name="connsiteX1" fmla="*/ 11560358 w 11560358"/>
              <a:gd name="connsiteY1" fmla="*/ 0 h 4985385"/>
              <a:gd name="connsiteX2" fmla="*/ 11560358 w 11560358"/>
              <a:gd name="connsiteY2" fmla="*/ 4852526 h 4985385"/>
              <a:gd name="connsiteX3" fmla="*/ 11427499 w 11560358"/>
              <a:gd name="connsiteY3" fmla="*/ 4985385 h 4985385"/>
              <a:gd name="connsiteX4" fmla="*/ 132859 w 11560358"/>
              <a:gd name="connsiteY4" fmla="*/ 4985385 h 4985385"/>
              <a:gd name="connsiteX5" fmla="*/ 0 w 11560358"/>
              <a:gd name="connsiteY5" fmla="*/ 4852526 h 498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60358" h="4985385">
                <a:moveTo>
                  <a:pt x="0" y="0"/>
                </a:moveTo>
                <a:lnTo>
                  <a:pt x="11560358" y="0"/>
                </a:lnTo>
                <a:lnTo>
                  <a:pt x="11560358" y="4852526"/>
                </a:lnTo>
                <a:cubicBezTo>
                  <a:pt x="11560358" y="4925902"/>
                  <a:pt x="11500875" y="4985385"/>
                  <a:pt x="11427499" y="4985385"/>
                </a:cubicBezTo>
                <a:lnTo>
                  <a:pt x="132859" y="4985385"/>
                </a:lnTo>
                <a:cubicBezTo>
                  <a:pt x="59483" y="4985385"/>
                  <a:pt x="0" y="4925902"/>
                  <a:pt x="0" y="4852526"/>
                </a:cubicBezTo>
                <a:close/>
              </a:path>
            </a:pathLst>
          </a:custGeom>
          <a:solidFill>
            <a:srgbClr val="F8F8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8D2DD-AEF6-5282-FF2E-B3E25C258A76}"/>
              </a:ext>
            </a:extLst>
          </p:cNvPr>
          <p:cNvSpPr txBox="1"/>
          <p:nvPr/>
        </p:nvSpPr>
        <p:spPr>
          <a:xfrm>
            <a:off x="2064325" y="1162804"/>
            <a:ext cx="1394202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워크 스페이스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B07425-E345-A9E3-37C2-F14E70A4CD30}"/>
              </a:ext>
            </a:extLst>
          </p:cNvPr>
          <p:cNvSpPr txBox="1"/>
          <p:nvPr/>
        </p:nvSpPr>
        <p:spPr>
          <a:xfrm>
            <a:off x="3458527" y="1162804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일정 관리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777BEC-6591-2EFB-08AF-75C513EBCC90}"/>
              </a:ext>
            </a:extLst>
          </p:cNvPr>
          <p:cNvSpPr txBox="1"/>
          <p:nvPr/>
        </p:nvSpPr>
        <p:spPr>
          <a:xfrm>
            <a:off x="817337" y="1178507"/>
            <a:ext cx="1131728" cy="312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4F41E2"/>
                </a:solidFill>
                <a:latin typeface="ADLaM Display" panose="02010000000000000000" pitchFamily="2" charset="0"/>
                <a:ea typeface="나눔고딕 ExtraBold" panose="020D0904000000000000" pitchFamily="50" charset="-127"/>
                <a:cs typeface="ADLaM Display" panose="02010000000000000000" pitchFamily="2" charset="0"/>
              </a:rPr>
              <a:t>gathering</a:t>
            </a:r>
            <a:endParaRPr lang="ko-KR" altLang="en-US" sz="140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4F41E2"/>
              </a:solidFill>
              <a:latin typeface="ADLaM Display" panose="02010000000000000000" pitchFamily="2" charset="0"/>
              <a:ea typeface="나눔고딕 ExtraBold" panose="020D0904000000000000" pitchFamily="50" charset="-127"/>
              <a:cs typeface="ADLaM Display" panose="02010000000000000000" pitchFamily="2" charset="0"/>
            </a:endParaRPr>
          </a:p>
        </p:txBody>
      </p:sp>
      <p:sp>
        <p:nvSpPr>
          <p:cNvPr id="11" name="사각형: 둥근 모서리 13">
            <a:extLst>
              <a:ext uri="{FF2B5EF4-FFF2-40B4-BE49-F238E27FC236}">
                <a16:creationId xmlns:a16="http://schemas.microsoft.com/office/drawing/2014/main" id="{DC8E1433-E9AC-1744-7204-3C11792221EF}"/>
              </a:ext>
            </a:extLst>
          </p:cNvPr>
          <p:cNvSpPr/>
          <p:nvPr/>
        </p:nvSpPr>
        <p:spPr>
          <a:xfrm>
            <a:off x="2275426" y="1511117"/>
            <a:ext cx="972000" cy="45719"/>
          </a:xfrm>
          <a:prstGeom prst="roundRect">
            <a:avLst>
              <a:gd name="adj" fmla="val 39073"/>
            </a:avLst>
          </a:prstGeom>
          <a:solidFill>
            <a:srgbClr val="4F41E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63AB6-1A83-E50B-9DD6-4EFC7E72636F}"/>
              </a:ext>
            </a:extLst>
          </p:cNvPr>
          <p:cNvSpPr txBox="1"/>
          <p:nvPr/>
        </p:nvSpPr>
        <p:spPr>
          <a:xfrm>
            <a:off x="4565792" y="1162804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커뮤니티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사각형: 둥근 모서리 30">
            <a:extLst>
              <a:ext uri="{FF2B5EF4-FFF2-40B4-BE49-F238E27FC236}">
                <a16:creationId xmlns:a16="http://schemas.microsoft.com/office/drawing/2014/main" id="{9A0763F9-251B-08E8-9CF7-DDB3C8933BCE}"/>
              </a:ext>
            </a:extLst>
          </p:cNvPr>
          <p:cNvSpPr/>
          <p:nvPr/>
        </p:nvSpPr>
        <p:spPr>
          <a:xfrm>
            <a:off x="608525" y="1709235"/>
            <a:ext cx="3581400" cy="4788162"/>
          </a:xfrm>
          <a:prstGeom prst="roundRect">
            <a:avLst>
              <a:gd name="adj" fmla="val 2251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5" name="사각형: 둥근 모서리 9">
            <a:extLst>
              <a:ext uri="{FF2B5EF4-FFF2-40B4-BE49-F238E27FC236}">
                <a16:creationId xmlns:a16="http://schemas.microsoft.com/office/drawing/2014/main" id="{D3C6CC89-B262-675F-1D42-EEECA833DF36}"/>
              </a:ext>
            </a:extLst>
          </p:cNvPr>
          <p:cNvSpPr/>
          <p:nvPr/>
        </p:nvSpPr>
        <p:spPr>
          <a:xfrm>
            <a:off x="858774" y="2202979"/>
            <a:ext cx="3138646" cy="1313546"/>
          </a:xfrm>
          <a:prstGeom prst="roundRect">
            <a:avLst>
              <a:gd name="adj" fmla="val 5385"/>
            </a:avLst>
          </a:prstGeom>
          <a:solidFill>
            <a:srgbClr val="4F41E2">
              <a:alpha val="78000"/>
            </a:srgbClr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6" name="사각형: 둥근 모서리 19">
            <a:extLst>
              <a:ext uri="{FF2B5EF4-FFF2-40B4-BE49-F238E27FC236}">
                <a16:creationId xmlns:a16="http://schemas.microsoft.com/office/drawing/2014/main" id="{1845F401-FAA4-A231-DB47-372261D570B2}"/>
              </a:ext>
            </a:extLst>
          </p:cNvPr>
          <p:cNvSpPr/>
          <p:nvPr/>
        </p:nvSpPr>
        <p:spPr>
          <a:xfrm>
            <a:off x="858774" y="3608797"/>
            <a:ext cx="3138646" cy="1313546"/>
          </a:xfrm>
          <a:prstGeom prst="roundRect">
            <a:avLst>
              <a:gd name="adj" fmla="val 5385"/>
            </a:avLst>
          </a:prstGeom>
          <a:solidFill>
            <a:srgbClr val="7030A0">
              <a:alpha val="64000"/>
            </a:srgbClr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7" name="사각형: 둥근 모서리 20">
            <a:extLst>
              <a:ext uri="{FF2B5EF4-FFF2-40B4-BE49-F238E27FC236}">
                <a16:creationId xmlns:a16="http://schemas.microsoft.com/office/drawing/2014/main" id="{9D4FDE8D-80E2-2CC1-47EF-E28083243A6A}"/>
              </a:ext>
            </a:extLst>
          </p:cNvPr>
          <p:cNvSpPr/>
          <p:nvPr/>
        </p:nvSpPr>
        <p:spPr>
          <a:xfrm>
            <a:off x="858774" y="5014615"/>
            <a:ext cx="3138646" cy="1313546"/>
          </a:xfrm>
          <a:prstGeom prst="roundRect">
            <a:avLst>
              <a:gd name="adj" fmla="val 5385"/>
            </a:avLst>
          </a:prstGeom>
          <a:solidFill>
            <a:srgbClr val="7C71E9">
              <a:alpha val="88000"/>
            </a:srgbClr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741E8D-3F06-FE36-251C-1D00746040DA}"/>
              </a:ext>
            </a:extLst>
          </p:cNvPr>
          <p:cNvSpPr txBox="1"/>
          <p:nvPr/>
        </p:nvSpPr>
        <p:spPr>
          <a:xfrm>
            <a:off x="845166" y="1811058"/>
            <a:ext cx="1021525" cy="31515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나의 프로젝트</a:t>
            </a:r>
          </a:p>
        </p:txBody>
      </p:sp>
      <p:sp>
        <p:nvSpPr>
          <p:cNvPr id="19" name="사각형: 둥근 모서리 25">
            <a:extLst>
              <a:ext uri="{FF2B5EF4-FFF2-40B4-BE49-F238E27FC236}">
                <a16:creationId xmlns:a16="http://schemas.microsoft.com/office/drawing/2014/main" id="{F2D086F4-3F87-9990-BA0A-1721092C418A}"/>
              </a:ext>
            </a:extLst>
          </p:cNvPr>
          <p:cNvSpPr/>
          <p:nvPr/>
        </p:nvSpPr>
        <p:spPr>
          <a:xfrm>
            <a:off x="3704440" y="1864567"/>
            <a:ext cx="256867" cy="254396"/>
          </a:xfrm>
          <a:prstGeom prst="roundRect">
            <a:avLst>
              <a:gd name="adj" fmla="val 11086"/>
            </a:avLst>
          </a:prstGeom>
          <a:solidFill>
            <a:srgbClr val="4F41E2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A8F49A-68E3-CB69-11BF-FF43D4430B7D}"/>
              </a:ext>
            </a:extLst>
          </p:cNvPr>
          <p:cNvSpPr txBox="1"/>
          <p:nvPr/>
        </p:nvSpPr>
        <p:spPr>
          <a:xfrm>
            <a:off x="3725854" y="1817609"/>
            <a:ext cx="214040" cy="3009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05053A-45F2-755E-4D39-45086EB00BD1}"/>
              </a:ext>
            </a:extLst>
          </p:cNvPr>
          <p:cNvSpPr txBox="1"/>
          <p:nvPr/>
        </p:nvSpPr>
        <p:spPr>
          <a:xfrm>
            <a:off x="1005229" y="2445629"/>
            <a:ext cx="1722924" cy="56483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Marketing</a:t>
            </a:r>
          </a:p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Communication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DF0123-E6A2-10FC-220F-6F1DD98A0549}"/>
              </a:ext>
            </a:extLst>
          </p:cNvPr>
          <p:cNvSpPr txBox="1"/>
          <p:nvPr/>
        </p:nvSpPr>
        <p:spPr>
          <a:xfrm>
            <a:off x="3308155" y="3036626"/>
            <a:ext cx="579960" cy="2955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Enroll →</a:t>
            </a:r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3" name="사각형: 둥근 모서리 32">
            <a:extLst>
              <a:ext uri="{FF2B5EF4-FFF2-40B4-BE49-F238E27FC236}">
                <a16:creationId xmlns:a16="http://schemas.microsoft.com/office/drawing/2014/main" id="{7B01B4B7-9051-49F2-4ADF-02CCA09768A7}"/>
              </a:ext>
            </a:extLst>
          </p:cNvPr>
          <p:cNvSpPr/>
          <p:nvPr/>
        </p:nvSpPr>
        <p:spPr>
          <a:xfrm rot="16200000">
            <a:off x="3949704" y="1982369"/>
            <a:ext cx="411534" cy="68912"/>
          </a:xfrm>
          <a:prstGeom prst="roundRect">
            <a:avLst>
              <a:gd name="adj" fmla="val 39073"/>
            </a:avLst>
          </a:prstGeom>
          <a:solidFill>
            <a:srgbClr val="4F41E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24" name="사각형: 둥근 모서리 33">
            <a:extLst>
              <a:ext uri="{FF2B5EF4-FFF2-40B4-BE49-F238E27FC236}">
                <a16:creationId xmlns:a16="http://schemas.microsoft.com/office/drawing/2014/main" id="{44040D09-0E62-F312-47BA-49DB4C7A2843}"/>
              </a:ext>
            </a:extLst>
          </p:cNvPr>
          <p:cNvSpPr/>
          <p:nvPr/>
        </p:nvSpPr>
        <p:spPr>
          <a:xfrm>
            <a:off x="1093011" y="3196363"/>
            <a:ext cx="1658040" cy="68912"/>
          </a:xfrm>
          <a:prstGeom prst="roundRect">
            <a:avLst>
              <a:gd name="adj" fmla="val 39073"/>
            </a:avLst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25" name="사각형: 둥근 모서리 35">
            <a:extLst>
              <a:ext uri="{FF2B5EF4-FFF2-40B4-BE49-F238E27FC236}">
                <a16:creationId xmlns:a16="http://schemas.microsoft.com/office/drawing/2014/main" id="{89034FC6-8123-44D5-B2BB-E6B1ACE3AC5B}"/>
              </a:ext>
            </a:extLst>
          </p:cNvPr>
          <p:cNvSpPr/>
          <p:nvPr/>
        </p:nvSpPr>
        <p:spPr>
          <a:xfrm>
            <a:off x="1093009" y="3196363"/>
            <a:ext cx="1296692" cy="68912"/>
          </a:xfrm>
          <a:prstGeom prst="roundRect">
            <a:avLst>
              <a:gd name="adj" fmla="val 3907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E606F2-768D-AFF3-A1A1-77FB280C9CE1}"/>
              </a:ext>
            </a:extLst>
          </p:cNvPr>
          <p:cNvSpPr txBox="1"/>
          <p:nvPr/>
        </p:nvSpPr>
        <p:spPr>
          <a:xfrm>
            <a:off x="1005229" y="3863826"/>
            <a:ext cx="1722924" cy="56483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Spring</a:t>
            </a:r>
          </a:p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1D4502-0620-A103-5C22-C27759DA6F16}"/>
              </a:ext>
            </a:extLst>
          </p:cNvPr>
          <p:cNvSpPr txBox="1"/>
          <p:nvPr/>
        </p:nvSpPr>
        <p:spPr>
          <a:xfrm>
            <a:off x="3308155" y="4454823"/>
            <a:ext cx="579960" cy="2955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Enroll →</a:t>
            </a:r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8" name="사각형: 둥근 모서리 39">
            <a:extLst>
              <a:ext uri="{FF2B5EF4-FFF2-40B4-BE49-F238E27FC236}">
                <a16:creationId xmlns:a16="http://schemas.microsoft.com/office/drawing/2014/main" id="{8E8C0215-28FC-2D2E-47A8-318BA9B59538}"/>
              </a:ext>
            </a:extLst>
          </p:cNvPr>
          <p:cNvSpPr/>
          <p:nvPr/>
        </p:nvSpPr>
        <p:spPr>
          <a:xfrm>
            <a:off x="1093011" y="4614560"/>
            <a:ext cx="1658040" cy="68912"/>
          </a:xfrm>
          <a:prstGeom prst="roundRect">
            <a:avLst>
              <a:gd name="adj" fmla="val 39073"/>
            </a:avLst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29" name="사각형: 둥근 모서리 40">
            <a:extLst>
              <a:ext uri="{FF2B5EF4-FFF2-40B4-BE49-F238E27FC236}">
                <a16:creationId xmlns:a16="http://schemas.microsoft.com/office/drawing/2014/main" id="{1E1AEB3D-7CB6-B2B2-1674-31D2384C6F1E}"/>
              </a:ext>
            </a:extLst>
          </p:cNvPr>
          <p:cNvSpPr/>
          <p:nvPr/>
        </p:nvSpPr>
        <p:spPr>
          <a:xfrm>
            <a:off x="1093009" y="4614560"/>
            <a:ext cx="752460" cy="68912"/>
          </a:xfrm>
          <a:prstGeom prst="roundRect">
            <a:avLst>
              <a:gd name="adj" fmla="val 3907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87C5D6-A513-1217-966B-3415BBDD5434}"/>
              </a:ext>
            </a:extLst>
          </p:cNvPr>
          <p:cNvSpPr txBox="1"/>
          <p:nvPr/>
        </p:nvSpPr>
        <p:spPr>
          <a:xfrm>
            <a:off x="1005229" y="5238485"/>
            <a:ext cx="1722924" cy="56483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Jsp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23CB05-C78D-9F8B-4A5A-D80B7ADE7F88}"/>
              </a:ext>
            </a:extLst>
          </p:cNvPr>
          <p:cNvSpPr txBox="1"/>
          <p:nvPr/>
        </p:nvSpPr>
        <p:spPr>
          <a:xfrm>
            <a:off x="3308155" y="5829482"/>
            <a:ext cx="579960" cy="2955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Enroll →</a:t>
            </a:r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2" name="사각형: 둥근 모서리 43">
            <a:extLst>
              <a:ext uri="{FF2B5EF4-FFF2-40B4-BE49-F238E27FC236}">
                <a16:creationId xmlns:a16="http://schemas.microsoft.com/office/drawing/2014/main" id="{10B3BF5F-6D98-A2AA-1B71-22353A5095A5}"/>
              </a:ext>
            </a:extLst>
          </p:cNvPr>
          <p:cNvSpPr/>
          <p:nvPr/>
        </p:nvSpPr>
        <p:spPr>
          <a:xfrm>
            <a:off x="1093011" y="5989219"/>
            <a:ext cx="1658040" cy="68912"/>
          </a:xfrm>
          <a:prstGeom prst="roundRect">
            <a:avLst>
              <a:gd name="adj" fmla="val 39073"/>
            </a:avLst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3" name="사각형: 둥근 모서리 44">
            <a:extLst>
              <a:ext uri="{FF2B5EF4-FFF2-40B4-BE49-F238E27FC236}">
                <a16:creationId xmlns:a16="http://schemas.microsoft.com/office/drawing/2014/main" id="{DC2CF153-8184-E2C7-9DDB-AA0A55C4CDF0}"/>
              </a:ext>
            </a:extLst>
          </p:cNvPr>
          <p:cNvSpPr/>
          <p:nvPr/>
        </p:nvSpPr>
        <p:spPr>
          <a:xfrm>
            <a:off x="1093009" y="5989219"/>
            <a:ext cx="1583516" cy="68912"/>
          </a:xfrm>
          <a:prstGeom prst="roundRect">
            <a:avLst>
              <a:gd name="adj" fmla="val 3907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4" name="사각형: 둥근 모서리 45">
            <a:extLst>
              <a:ext uri="{FF2B5EF4-FFF2-40B4-BE49-F238E27FC236}">
                <a16:creationId xmlns:a16="http://schemas.microsoft.com/office/drawing/2014/main" id="{218A642A-169D-0402-2A74-B7CFDD9427D3}"/>
              </a:ext>
            </a:extLst>
          </p:cNvPr>
          <p:cNvSpPr/>
          <p:nvPr/>
        </p:nvSpPr>
        <p:spPr>
          <a:xfrm>
            <a:off x="4371046" y="1709235"/>
            <a:ext cx="7212430" cy="4788162"/>
          </a:xfrm>
          <a:prstGeom prst="roundRect">
            <a:avLst>
              <a:gd name="adj" fmla="val 2251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E00AF5-287B-608A-2C0B-ACE1A025EF51}"/>
              </a:ext>
            </a:extLst>
          </p:cNvPr>
          <p:cNvSpPr txBox="1"/>
          <p:nvPr/>
        </p:nvSpPr>
        <p:spPr>
          <a:xfrm>
            <a:off x="4640596" y="1816380"/>
            <a:ext cx="1293479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리포트</a:t>
            </a:r>
          </a:p>
        </p:txBody>
      </p:sp>
      <p:sp>
        <p:nvSpPr>
          <p:cNvPr id="36" name="사각형: 둥근 모서리 73">
            <a:extLst>
              <a:ext uri="{FF2B5EF4-FFF2-40B4-BE49-F238E27FC236}">
                <a16:creationId xmlns:a16="http://schemas.microsoft.com/office/drawing/2014/main" id="{543A3717-34AF-62C6-A69D-960595AE296C}"/>
              </a:ext>
            </a:extLst>
          </p:cNvPr>
          <p:cNvSpPr/>
          <p:nvPr/>
        </p:nvSpPr>
        <p:spPr>
          <a:xfrm>
            <a:off x="4701814" y="2200349"/>
            <a:ext cx="2099035" cy="810115"/>
          </a:xfrm>
          <a:prstGeom prst="roundRect">
            <a:avLst>
              <a:gd name="adj" fmla="val 8456"/>
            </a:avLst>
          </a:prstGeom>
          <a:solidFill>
            <a:srgbClr val="4F41E2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DD8B7C-50CC-C582-656B-EDBE3B9F9D71}"/>
              </a:ext>
            </a:extLst>
          </p:cNvPr>
          <p:cNvSpPr txBox="1"/>
          <p:nvPr/>
        </p:nvSpPr>
        <p:spPr>
          <a:xfrm>
            <a:off x="4753433" y="2325887"/>
            <a:ext cx="1006017" cy="32316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과업</a:t>
            </a:r>
          </a:p>
        </p:txBody>
      </p:sp>
      <p:sp>
        <p:nvSpPr>
          <p:cNvPr id="38" name="사각형: 둥근 모서리 86">
            <a:extLst>
              <a:ext uri="{FF2B5EF4-FFF2-40B4-BE49-F238E27FC236}">
                <a16:creationId xmlns:a16="http://schemas.microsoft.com/office/drawing/2014/main" id="{6D9738AC-43D3-B3BA-1D4C-EDFABBA39B54}"/>
              </a:ext>
            </a:extLst>
          </p:cNvPr>
          <p:cNvSpPr/>
          <p:nvPr/>
        </p:nvSpPr>
        <p:spPr>
          <a:xfrm>
            <a:off x="6981968" y="2200349"/>
            <a:ext cx="2099035" cy="810115"/>
          </a:xfrm>
          <a:prstGeom prst="roundRect">
            <a:avLst>
              <a:gd name="adj" fmla="val 8456"/>
            </a:avLst>
          </a:prstGeom>
          <a:solidFill>
            <a:srgbClr val="4F41E2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9" name="사각형: 둥근 모서리 88">
            <a:extLst>
              <a:ext uri="{FF2B5EF4-FFF2-40B4-BE49-F238E27FC236}">
                <a16:creationId xmlns:a16="http://schemas.microsoft.com/office/drawing/2014/main" id="{6EA32B63-C982-2070-023B-41FFB64F06F3}"/>
              </a:ext>
            </a:extLst>
          </p:cNvPr>
          <p:cNvSpPr/>
          <p:nvPr/>
        </p:nvSpPr>
        <p:spPr>
          <a:xfrm>
            <a:off x="9262122" y="2200349"/>
            <a:ext cx="2099035" cy="810115"/>
          </a:xfrm>
          <a:prstGeom prst="roundRect">
            <a:avLst>
              <a:gd name="adj" fmla="val 8456"/>
            </a:avLst>
          </a:prstGeom>
          <a:solidFill>
            <a:srgbClr val="4F41E2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47266C-A653-BD0A-E3B7-B6FC951EA9AF}"/>
              </a:ext>
            </a:extLst>
          </p:cNvPr>
          <p:cNvSpPr txBox="1"/>
          <p:nvPr/>
        </p:nvSpPr>
        <p:spPr>
          <a:xfrm>
            <a:off x="4753433" y="2573900"/>
            <a:ext cx="919623" cy="32316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1400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56</a:t>
            </a:r>
            <a:endParaRPr lang="ko-KR" altLang="en-US" sz="1400" u="sng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사각형: 둥근 모서리 92">
            <a:extLst>
              <a:ext uri="{FF2B5EF4-FFF2-40B4-BE49-F238E27FC236}">
                <a16:creationId xmlns:a16="http://schemas.microsoft.com/office/drawing/2014/main" id="{74A40B43-967C-3A8A-3DAE-DBD9C5C7CCC5}"/>
              </a:ext>
            </a:extLst>
          </p:cNvPr>
          <p:cNvSpPr/>
          <p:nvPr/>
        </p:nvSpPr>
        <p:spPr>
          <a:xfrm>
            <a:off x="6090218" y="2325887"/>
            <a:ext cx="608502" cy="571178"/>
          </a:xfrm>
          <a:prstGeom prst="roundRect">
            <a:avLst>
              <a:gd name="adj" fmla="val 17861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A94A33-8E97-6E60-EC82-C0E4E66557DD}"/>
              </a:ext>
            </a:extLst>
          </p:cNvPr>
          <p:cNvSpPr txBox="1"/>
          <p:nvPr/>
        </p:nvSpPr>
        <p:spPr>
          <a:xfrm>
            <a:off x="6115059" y="2446164"/>
            <a:ext cx="593265" cy="32316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1E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80%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F41E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876A85-EA98-0570-5655-9DDD91AAEAD6}"/>
              </a:ext>
            </a:extLst>
          </p:cNvPr>
          <p:cNvSpPr txBox="1"/>
          <p:nvPr/>
        </p:nvSpPr>
        <p:spPr>
          <a:xfrm>
            <a:off x="7029488" y="2325887"/>
            <a:ext cx="1006017" cy="32316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완료 과업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9D2A15-57FB-3C36-3EB8-7769DD7C752F}"/>
              </a:ext>
            </a:extLst>
          </p:cNvPr>
          <p:cNvSpPr txBox="1"/>
          <p:nvPr/>
        </p:nvSpPr>
        <p:spPr>
          <a:xfrm>
            <a:off x="7029488" y="2573900"/>
            <a:ext cx="919623" cy="32316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1400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45</a:t>
            </a:r>
            <a:endParaRPr lang="ko-KR" altLang="en-US" sz="1400" u="sng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7E6047-F7D7-BD8D-96D9-F9181D727483}"/>
              </a:ext>
            </a:extLst>
          </p:cNvPr>
          <p:cNvSpPr txBox="1"/>
          <p:nvPr/>
        </p:nvSpPr>
        <p:spPr>
          <a:xfrm>
            <a:off x="9305543" y="2329894"/>
            <a:ext cx="1103053" cy="315151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미완료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과업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255C43-95C3-231B-A90E-79D934199A3F}"/>
              </a:ext>
            </a:extLst>
          </p:cNvPr>
          <p:cNvSpPr txBox="1"/>
          <p:nvPr/>
        </p:nvSpPr>
        <p:spPr>
          <a:xfrm>
            <a:off x="9305543" y="2573900"/>
            <a:ext cx="919623" cy="32316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1400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400" u="sng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4998FB-6CD8-1374-C6DB-0C264215F1E5}"/>
              </a:ext>
            </a:extLst>
          </p:cNvPr>
          <p:cNvSpPr txBox="1"/>
          <p:nvPr/>
        </p:nvSpPr>
        <p:spPr>
          <a:xfrm>
            <a:off x="10408596" y="825322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로그아웃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사각형: 둥근 모서리 92">
            <a:extLst>
              <a:ext uri="{FF2B5EF4-FFF2-40B4-BE49-F238E27FC236}">
                <a16:creationId xmlns:a16="http://schemas.microsoft.com/office/drawing/2014/main" id="{74A40B43-967C-3A8A-3DAE-DBD9C5C7CCC5}"/>
              </a:ext>
            </a:extLst>
          </p:cNvPr>
          <p:cNvSpPr/>
          <p:nvPr/>
        </p:nvSpPr>
        <p:spPr>
          <a:xfrm>
            <a:off x="10067798" y="771311"/>
            <a:ext cx="487681" cy="45776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D63AB6-1A83-E50B-9DD6-4EFC7E72636F}"/>
              </a:ext>
            </a:extLst>
          </p:cNvPr>
          <p:cNvSpPr txBox="1"/>
          <p:nvPr/>
        </p:nvSpPr>
        <p:spPr>
          <a:xfrm>
            <a:off x="5560818" y="1162804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주소록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사각형: 둥근 모서리 73">
            <a:extLst>
              <a:ext uri="{FF2B5EF4-FFF2-40B4-BE49-F238E27FC236}">
                <a16:creationId xmlns:a16="http://schemas.microsoft.com/office/drawing/2014/main" id="{543A3717-34AF-62C6-A69D-960595AE296C}"/>
              </a:ext>
            </a:extLst>
          </p:cNvPr>
          <p:cNvSpPr/>
          <p:nvPr/>
        </p:nvSpPr>
        <p:spPr>
          <a:xfrm>
            <a:off x="2917907" y="2328532"/>
            <a:ext cx="1021988" cy="325093"/>
          </a:xfrm>
          <a:prstGeom prst="roundRect">
            <a:avLst>
              <a:gd name="adj" fmla="val 8456"/>
            </a:avLst>
          </a:prstGeom>
          <a:solidFill>
            <a:srgbClr val="4F41E2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B07425-E345-A9E3-37C2-F14E70A4CD30}"/>
              </a:ext>
            </a:extLst>
          </p:cNvPr>
          <p:cNvSpPr txBox="1"/>
          <p:nvPr/>
        </p:nvSpPr>
        <p:spPr>
          <a:xfrm>
            <a:off x="2977679" y="2329496"/>
            <a:ext cx="902445" cy="3231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평가하기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!@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D63AB6-1A83-E50B-9DD6-4EFC7E72636F}"/>
              </a:ext>
            </a:extLst>
          </p:cNvPr>
          <p:cNvSpPr txBox="1"/>
          <p:nvPr/>
        </p:nvSpPr>
        <p:spPr>
          <a:xfrm>
            <a:off x="552718" y="550542"/>
            <a:ext cx="3270074" cy="3231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끝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!!!!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8" name="그래픽 107" descr="커서 단색으로 채워진">
            <a:extLst>
              <a:ext uri="{FF2B5EF4-FFF2-40B4-BE49-F238E27FC236}">
                <a16:creationId xmlns:a16="http://schemas.microsoft.com/office/drawing/2014/main" id="{33FCE827-9EC4-E923-5081-C56957CC82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633798" y="2358079"/>
            <a:ext cx="629980" cy="629980"/>
          </a:xfrm>
          <a:prstGeom prst="rect">
            <a:avLst/>
          </a:prstGeom>
        </p:spPr>
      </p:pic>
      <p:cxnSp>
        <p:nvCxnSpPr>
          <p:cNvPr id="3" name="직선 화살표 연결선 2"/>
          <p:cNvCxnSpPr/>
          <p:nvPr/>
        </p:nvCxnSpPr>
        <p:spPr>
          <a:xfrm>
            <a:off x="2389701" y="975360"/>
            <a:ext cx="857725" cy="12472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CB07425-E345-A9E3-37C2-F14E70A4CD30}"/>
              </a:ext>
            </a:extLst>
          </p:cNvPr>
          <p:cNvSpPr txBox="1"/>
          <p:nvPr/>
        </p:nvSpPr>
        <p:spPr>
          <a:xfrm>
            <a:off x="2087973" y="1673397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이게뜬다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0384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98D2DD-AEF6-5282-FF2E-B3E25C258A76}"/>
              </a:ext>
            </a:extLst>
          </p:cNvPr>
          <p:cNvSpPr txBox="1"/>
          <p:nvPr/>
        </p:nvSpPr>
        <p:spPr>
          <a:xfrm>
            <a:off x="2064325" y="1162804"/>
            <a:ext cx="1394202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워크 스페이스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B07425-E345-A9E3-37C2-F14E70A4CD30}"/>
              </a:ext>
            </a:extLst>
          </p:cNvPr>
          <p:cNvSpPr txBox="1"/>
          <p:nvPr/>
        </p:nvSpPr>
        <p:spPr>
          <a:xfrm>
            <a:off x="3458527" y="1162804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일정 관리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777BEC-6591-2EFB-08AF-75C513EBCC90}"/>
              </a:ext>
            </a:extLst>
          </p:cNvPr>
          <p:cNvSpPr txBox="1"/>
          <p:nvPr/>
        </p:nvSpPr>
        <p:spPr>
          <a:xfrm>
            <a:off x="817337" y="1178507"/>
            <a:ext cx="1131728" cy="312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4F41E2"/>
                </a:solidFill>
                <a:latin typeface="ADLaM Display" panose="02010000000000000000" pitchFamily="2" charset="0"/>
                <a:ea typeface="나눔고딕 ExtraBold" panose="020D0904000000000000" pitchFamily="50" charset="-127"/>
                <a:cs typeface="ADLaM Display" panose="02010000000000000000" pitchFamily="2" charset="0"/>
              </a:rPr>
              <a:t>gathering</a:t>
            </a:r>
            <a:endParaRPr lang="ko-KR" altLang="en-US" sz="140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4F41E2"/>
              </a:solidFill>
              <a:latin typeface="ADLaM Display" panose="02010000000000000000" pitchFamily="2" charset="0"/>
              <a:ea typeface="나눔고딕 ExtraBold" panose="020D0904000000000000" pitchFamily="50" charset="-127"/>
              <a:cs typeface="ADLaM Display" panose="0201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63AB6-1A83-E50B-9DD6-4EFC7E72636F}"/>
              </a:ext>
            </a:extLst>
          </p:cNvPr>
          <p:cNvSpPr txBox="1"/>
          <p:nvPr/>
        </p:nvSpPr>
        <p:spPr>
          <a:xfrm>
            <a:off x="4565792" y="1162804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커뮤니티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4998FB-6CD8-1374-C6DB-0C264215F1E5}"/>
              </a:ext>
            </a:extLst>
          </p:cNvPr>
          <p:cNvSpPr txBox="1"/>
          <p:nvPr/>
        </p:nvSpPr>
        <p:spPr>
          <a:xfrm>
            <a:off x="10408596" y="825322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로그아웃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사각형: 둥근 모서리 92">
            <a:extLst>
              <a:ext uri="{FF2B5EF4-FFF2-40B4-BE49-F238E27FC236}">
                <a16:creationId xmlns:a16="http://schemas.microsoft.com/office/drawing/2014/main" id="{74A40B43-967C-3A8A-3DAE-DBD9C5C7CCC5}"/>
              </a:ext>
            </a:extLst>
          </p:cNvPr>
          <p:cNvSpPr/>
          <p:nvPr/>
        </p:nvSpPr>
        <p:spPr>
          <a:xfrm>
            <a:off x="10067798" y="771311"/>
            <a:ext cx="487681" cy="45776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D63AB6-1A83-E50B-9DD6-4EFC7E72636F}"/>
              </a:ext>
            </a:extLst>
          </p:cNvPr>
          <p:cNvSpPr txBox="1"/>
          <p:nvPr/>
        </p:nvSpPr>
        <p:spPr>
          <a:xfrm>
            <a:off x="5560818" y="1162804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주소록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D63AB6-1A83-E50B-9DD6-4EFC7E72636F}"/>
              </a:ext>
            </a:extLst>
          </p:cNvPr>
          <p:cNvSpPr txBox="1"/>
          <p:nvPr/>
        </p:nvSpPr>
        <p:spPr>
          <a:xfrm>
            <a:off x="552718" y="550542"/>
            <a:ext cx="3270074" cy="3231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끝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!!!!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사각형: 둥근 모서리 30">
            <a:extLst>
              <a:ext uri="{FF2B5EF4-FFF2-40B4-BE49-F238E27FC236}">
                <a16:creationId xmlns:a16="http://schemas.microsoft.com/office/drawing/2014/main" id="{2843BDB0-88F4-CD72-5326-609C554356CE}"/>
              </a:ext>
            </a:extLst>
          </p:cNvPr>
          <p:cNvSpPr/>
          <p:nvPr/>
        </p:nvSpPr>
        <p:spPr>
          <a:xfrm>
            <a:off x="608524" y="1800672"/>
            <a:ext cx="10996573" cy="4559569"/>
          </a:xfrm>
          <a:prstGeom prst="roundRect">
            <a:avLst>
              <a:gd name="adj" fmla="val 2251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5" name="사각형: 둥근 모서리 13">
            <a:extLst>
              <a:ext uri="{FF2B5EF4-FFF2-40B4-BE49-F238E27FC236}">
                <a16:creationId xmlns:a16="http://schemas.microsoft.com/office/drawing/2014/main" id="{DC8E1433-E9AC-1744-7204-3C11792221EF}"/>
              </a:ext>
            </a:extLst>
          </p:cNvPr>
          <p:cNvSpPr/>
          <p:nvPr/>
        </p:nvSpPr>
        <p:spPr>
          <a:xfrm>
            <a:off x="2275426" y="1511117"/>
            <a:ext cx="972000" cy="45719"/>
          </a:xfrm>
          <a:prstGeom prst="roundRect">
            <a:avLst>
              <a:gd name="adj" fmla="val 39073"/>
            </a:avLst>
          </a:prstGeom>
          <a:solidFill>
            <a:srgbClr val="4F41E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72" name="사각형: 둥근 모서리 45">
            <a:extLst>
              <a:ext uri="{FF2B5EF4-FFF2-40B4-BE49-F238E27FC236}">
                <a16:creationId xmlns:a16="http://schemas.microsoft.com/office/drawing/2014/main" id="{218A642A-169D-0402-2A74-B7CFDD9427D3}"/>
              </a:ext>
            </a:extLst>
          </p:cNvPr>
          <p:cNvSpPr/>
          <p:nvPr/>
        </p:nvSpPr>
        <p:spPr>
          <a:xfrm>
            <a:off x="1713376" y="2272386"/>
            <a:ext cx="7212430" cy="753674"/>
          </a:xfrm>
          <a:prstGeom prst="roundRect">
            <a:avLst>
              <a:gd name="adj" fmla="val 29038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890575" y="2361911"/>
            <a:ext cx="594360" cy="594360"/>
            <a:chOff x="1593395" y="2267981"/>
            <a:chExt cx="594360" cy="594360"/>
          </a:xfrm>
        </p:grpSpPr>
        <p:sp>
          <p:nvSpPr>
            <p:cNvPr id="2" name="타원 1"/>
            <p:cNvSpPr/>
            <p:nvPr/>
          </p:nvSpPr>
          <p:spPr>
            <a:xfrm>
              <a:off x="1593395" y="2267981"/>
              <a:ext cx="594360" cy="5943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/>
            <p:cNvSpPr/>
            <p:nvPr/>
          </p:nvSpPr>
          <p:spPr>
            <a:xfrm>
              <a:off x="1802347" y="2418443"/>
              <a:ext cx="146718" cy="146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661160" y="2549298"/>
              <a:ext cx="464820" cy="148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사각형: 둥근 모서리 45">
            <a:extLst>
              <a:ext uri="{FF2B5EF4-FFF2-40B4-BE49-F238E27FC236}">
                <a16:creationId xmlns:a16="http://schemas.microsoft.com/office/drawing/2014/main" id="{218A642A-169D-0402-2A74-B7CFDD9427D3}"/>
              </a:ext>
            </a:extLst>
          </p:cNvPr>
          <p:cNvSpPr/>
          <p:nvPr/>
        </p:nvSpPr>
        <p:spPr>
          <a:xfrm>
            <a:off x="1713376" y="3220816"/>
            <a:ext cx="7212430" cy="753674"/>
          </a:xfrm>
          <a:prstGeom prst="roundRect">
            <a:avLst>
              <a:gd name="adj" fmla="val 29038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1890575" y="3310341"/>
            <a:ext cx="594360" cy="594360"/>
            <a:chOff x="1593395" y="2267981"/>
            <a:chExt cx="594360" cy="594360"/>
          </a:xfrm>
        </p:grpSpPr>
        <p:sp>
          <p:nvSpPr>
            <p:cNvPr id="75" name="타원 74"/>
            <p:cNvSpPr/>
            <p:nvPr/>
          </p:nvSpPr>
          <p:spPr>
            <a:xfrm>
              <a:off x="1593395" y="2267981"/>
              <a:ext cx="594360" cy="5943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1802347" y="2418443"/>
              <a:ext cx="146718" cy="146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661160" y="2549298"/>
              <a:ext cx="464820" cy="148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사각형: 둥근 모서리 45">
            <a:extLst>
              <a:ext uri="{FF2B5EF4-FFF2-40B4-BE49-F238E27FC236}">
                <a16:creationId xmlns:a16="http://schemas.microsoft.com/office/drawing/2014/main" id="{218A642A-169D-0402-2A74-B7CFDD9427D3}"/>
              </a:ext>
            </a:extLst>
          </p:cNvPr>
          <p:cNvSpPr/>
          <p:nvPr/>
        </p:nvSpPr>
        <p:spPr>
          <a:xfrm>
            <a:off x="1713376" y="4268496"/>
            <a:ext cx="7212430" cy="753674"/>
          </a:xfrm>
          <a:prstGeom prst="roundRect">
            <a:avLst>
              <a:gd name="adj" fmla="val 29038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1890575" y="4358021"/>
            <a:ext cx="594360" cy="594360"/>
            <a:chOff x="1593395" y="2267981"/>
            <a:chExt cx="594360" cy="594360"/>
          </a:xfrm>
        </p:grpSpPr>
        <p:sp>
          <p:nvSpPr>
            <p:cNvPr id="80" name="타원 79"/>
            <p:cNvSpPr/>
            <p:nvPr/>
          </p:nvSpPr>
          <p:spPr>
            <a:xfrm>
              <a:off x="1593395" y="2267981"/>
              <a:ext cx="594360" cy="5943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>
              <a:off x="1802347" y="2418443"/>
              <a:ext cx="146718" cy="146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661160" y="2549298"/>
              <a:ext cx="464820" cy="148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사각형: 둥근 모서리 45">
            <a:extLst>
              <a:ext uri="{FF2B5EF4-FFF2-40B4-BE49-F238E27FC236}">
                <a16:creationId xmlns:a16="http://schemas.microsoft.com/office/drawing/2014/main" id="{218A642A-169D-0402-2A74-B7CFDD9427D3}"/>
              </a:ext>
            </a:extLst>
          </p:cNvPr>
          <p:cNvSpPr/>
          <p:nvPr/>
        </p:nvSpPr>
        <p:spPr>
          <a:xfrm>
            <a:off x="1713376" y="5355531"/>
            <a:ext cx="7212430" cy="753674"/>
          </a:xfrm>
          <a:prstGeom prst="roundRect">
            <a:avLst>
              <a:gd name="adj" fmla="val 29038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1890575" y="5445056"/>
            <a:ext cx="594360" cy="594360"/>
            <a:chOff x="1593395" y="2267981"/>
            <a:chExt cx="594360" cy="594360"/>
          </a:xfrm>
        </p:grpSpPr>
        <p:sp>
          <p:nvSpPr>
            <p:cNvPr id="85" name="타원 84"/>
            <p:cNvSpPr/>
            <p:nvPr/>
          </p:nvSpPr>
          <p:spPr>
            <a:xfrm>
              <a:off x="1593395" y="2267981"/>
              <a:ext cx="594360" cy="5943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1802347" y="2418443"/>
              <a:ext cx="146718" cy="146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1661160" y="2549298"/>
              <a:ext cx="464820" cy="148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FCD63AB6-1A83-E50B-9DD6-4EFC7E72636F}"/>
              </a:ext>
            </a:extLst>
          </p:cNvPr>
          <p:cNvSpPr txBox="1"/>
          <p:nvPr/>
        </p:nvSpPr>
        <p:spPr>
          <a:xfrm>
            <a:off x="2484935" y="2494665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이새잎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CD63AB6-1A83-E50B-9DD6-4EFC7E72636F}"/>
              </a:ext>
            </a:extLst>
          </p:cNvPr>
          <p:cNvSpPr txBox="1"/>
          <p:nvPr/>
        </p:nvSpPr>
        <p:spPr>
          <a:xfrm>
            <a:off x="1713376" y="1890197"/>
            <a:ext cx="2060676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 인원에 대한 투표가 가능하다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4" name="포인트가 5개인 별 103"/>
          <p:cNvSpPr/>
          <p:nvPr/>
        </p:nvSpPr>
        <p:spPr>
          <a:xfrm>
            <a:off x="7490149" y="2528130"/>
            <a:ext cx="239931" cy="239931"/>
          </a:xfrm>
          <a:prstGeom prst="star5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포인트가 5개인 별 104"/>
          <p:cNvSpPr/>
          <p:nvPr/>
        </p:nvSpPr>
        <p:spPr>
          <a:xfrm>
            <a:off x="7802569" y="2528130"/>
            <a:ext cx="239931" cy="239931"/>
          </a:xfrm>
          <a:prstGeom prst="star5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포인트가 5개인 별 105"/>
          <p:cNvSpPr/>
          <p:nvPr/>
        </p:nvSpPr>
        <p:spPr>
          <a:xfrm>
            <a:off x="8114989" y="2528130"/>
            <a:ext cx="239931" cy="239931"/>
          </a:xfrm>
          <a:prstGeom prst="star5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포인트가 5개인 별 106"/>
          <p:cNvSpPr/>
          <p:nvPr/>
        </p:nvSpPr>
        <p:spPr>
          <a:xfrm>
            <a:off x="8427409" y="2528130"/>
            <a:ext cx="239931" cy="239931"/>
          </a:xfrm>
          <a:prstGeom prst="star5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포인트가 5개인 별 107"/>
          <p:cNvSpPr/>
          <p:nvPr/>
        </p:nvSpPr>
        <p:spPr>
          <a:xfrm>
            <a:off x="7177729" y="2528130"/>
            <a:ext cx="239931" cy="239931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포인트가 5개인 별 108"/>
          <p:cNvSpPr/>
          <p:nvPr/>
        </p:nvSpPr>
        <p:spPr>
          <a:xfrm>
            <a:off x="7490149" y="3460803"/>
            <a:ext cx="239931" cy="239931"/>
          </a:xfrm>
          <a:prstGeom prst="star5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포인트가 5개인 별 109"/>
          <p:cNvSpPr/>
          <p:nvPr/>
        </p:nvSpPr>
        <p:spPr>
          <a:xfrm>
            <a:off x="7802569" y="3460803"/>
            <a:ext cx="239931" cy="239931"/>
          </a:xfrm>
          <a:prstGeom prst="star5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포인트가 5개인 별 110"/>
          <p:cNvSpPr/>
          <p:nvPr/>
        </p:nvSpPr>
        <p:spPr>
          <a:xfrm>
            <a:off x="8114989" y="3460803"/>
            <a:ext cx="239931" cy="239931"/>
          </a:xfrm>
          <a:prstGeom prst="star5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포인트가 5개인 별 111"/>
          <p:cNvSpPr/>
          <p:nvPr/>
        </p:nvSpPr>
        <p:spPr>
          <a:xfrm>
            <a:off x="8427409" y="3460803"/>
            <a:ext cx="239931" cy="239931"/>
          </a:xfrm>
          <a:prstGeom prst="star5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포인트가 5개인 별 112"/>
          <p:cNvSpPr/>
          <p:nvPr/>
        </p:nvSpPr>
        <p:spPr>
          <a:xfrm>
            <a:off x="7177729" y="3460803"/>
            <a:ext cx="239931" cy="239931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포인트가 5개인 별 113"/>
          <p:cNvSpPr/>
          <p:nvPr/>
        </p:nvSpPr>
        <p:spPr>
          <a:xfrm>
            <a:off x="7490149" y="4519372"/>
            <a:ext cx="239931" cy="239931"/>
          </a:xfrm>
          <a:prstGeom prst="star5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포인트가 5개인 별 114"/>
          <p:cNvSpPr/>
          <p:nvPr/>
        </p:nvSpPr>
        <p:spPr>
          <a:xfrm>
            <a:off x="7802569" y="4519372"/>
            <a:ext cx="239931" cy="239931"/>
          </a:xfrm>
          <a:prstGeom prst="star5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포인트가 5개인 별 115"/>
          <p:cNvSpPr/>
          <p:nvPr/>
        </p:nvSpPr>
        <p:spPr>
          <a:xfrm>
            <a:off x="8114989" y="4519372"/>
            <a:ext cx="239931" cy="239931"/>
          </a:xfrm>
          <a:prstGeom prst="star5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포인트가 5개인 별 116"/>
          <p:cNvSpPr/>
          <p:nvPr/>
        </p:nvSpPr>
        <p:spPr>
          <a:xfrm>
            <a:off x="8427409" y="4519372"/>
            <a:ext cx="239931" cy="239931"/>
          </a:xfrm>
          <a:prstGeom prst="star5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포인트가 5개인 별 117"/>
          <p:cNvSpPr/>
          <p:nvPr/>
        </p:nvSpPr>
        <p:spPr>
          <a:xfrm>
            <a:off x="7177729" y="4519372"/>
            <a:ext cx="239931" cy="239931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포인트가 5개인 별 118"/>
          <p:cNvSpPr/>
          <p:nvPr/>
        </p:nvSpPr>
        <p:spPr>
          <a:xfrm>
            <a:off x="7490149" y="5606407"/>
            <a:ext cx="239931" cy="239931"/>
          </a:xfrm>
          <a:prstGeom prst="star5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포인트가 5개인 별 119"/>
          <p:cNvSpPr/>
          <p:nvPr/>
        </p:nvSpPr>
        <p:spPr>
          <a:xfrm>
            <a:off x="7802569" y="5606407"/>
            <a:ext cx="239931" cy="239931"/>
          </a:xfrm>
          <a:prstGeom prst="star5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포인트가 5개인 별 120"/>
          <p:cNvSpPr/>
          <p:nvPr/>
        </p:nvSpPr>
        <p:spPr>
          <a:xfrm>
            <a:off x="8114989" y="5606407"/>
            <a:ext cx="239931" cy="239931"/>
          </a:xfrm>
          <a:prstGeom prst="star5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포인트가 5개인 별 121"/>
          <p:cNvSpPr/>
          <p:nvPr/>
        </p:nvSpPr>
        <p:spPr>
          <a:xfrm>
            <a:off x="8427409" y="5606407"/>
            <a:ext cx="239931" cy="239931"/>
          </a:xfrm>
          <a:prstGeom prst="star5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포인트가 5개인 별 122"/>
          <p:cNvSpPr/>
          <p:nvPr/>
        </p:nvSpPr>
        <p:spPr>
          <a:xfrm>
            <a:off x="7177729" y="5606407"/>
            <a:ext cx="239931" cy="239931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CD63AB6-1A83-E50B-9DD6-4EFC7E72636F}"/>
              </a:ext>
            </a:extLst>
          </p:cNvPr>
          <p:cNvSpPr txBox="1"/>
          <p:nvPr/>
        </p:nvSpPr>
        <p:spPr>
          <a:xfrm>
            <a:off x="2484935" y="3478946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이새잎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D63AB6-1A83-E50B-9DD6-4EFC7E72636F}"/>
              </a:ext>
            </a:extLst>
          </p:cNvPr>
          <p:cNvSpPr txBox="1"/>
          <p:nvPr/>
        </p:nvSpPr>
        <p:spPr>
          <a:xfrm>
            <a:off x="2484935" y="4427726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이새잎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CD63AB6-1A83-E50B-9DD6-4EFC7E72636F}"/>
              </a:ext>
            </a:extLst>
          </p:cNvPr>
          <p:cNvSpPr txBox="1"/>
          <p:nvPr/>
        </p:nvSpPr>
        <p:spPr>
          <a:xfrm>
            <a:off x="2484935" y="5606407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이새잎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7" name="사각형: 둥근 모서리 88">
            <a:extLst>
              <a:ext uri="{FF2B5EF4-FFF2-40B4-BE49-F238E27FC236}">
                <a16:creationId xmlns:a16="http://schemas.microsoft.com/office/drawing/2014/main" id="{6EA32B63-C982-2070-023B-41FFB64F06F3}"/>
              </a:ext>
            </a:extLst>
          </p:cNvPr>
          <p:cNvSpPr/>
          <p:nvPr/>
        </p:nvSpPr>
        <p:spPr>
          <a:xfrm>
            <a:off x="9974916" y="5710052"/>
            <a:ext cx="1039830" cy="387532"/>
          </a:xfrm>
          <a:prstGeom prst="roundRect">
            <a:avLst>
              <a:gd name="adj" fmla="val 8456"/>
            </a:avLst>
          </a:prstGeom>
          <a:solidFill>
            <a:srgbClr val="4F41E2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F7E6047-F7D7-BD8D-96D9-F9181D727483}"/>
              </a:ext>
            </a:extLst>
          </p:cNvPr>
          <p:cNvSpPr txBox="1"/>
          <p:nvPr/>
        </p:nvSpPr>
        <p:spPr>
          <a:xfrm>
            <a:off x="10030658" y="5742236"/>
            <a:ext cx="928346" cy="32316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제출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592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22">
            <a:extLst>
              <a:ext uri="{FF2B5EF4-FFF2-40B4-BE49-F238E27FC236}">
                <a16:creationId xmlns:a16="http://schemas.microsoft.com/office/drawing/2014/main" id="{2BED9940-3CDD-B92B-B6FB-B0EC3EEA1374}"/>
              </a:ext>
            </a:extLst>
          </p:cNvPr>
          <p:cNvSpPr/>
          <p:nvPr/>
        </p:nvSpPr>
        <p:spPr>
          <a:xfrm>
            <a:off x="315821" y="702822"/>
            <a:ext cx="11560358" cy="5902235"/>
          </a:xfrm>
          <a:prstGeom prst="roundRect">
            <a:avLst>
              <a:gd name="adj" fmla="val 2251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7" name="자유형: 도형 5">
            <a:extLst>
              <a:ext uri="{FF2B5EF4-FFF2-40B4-BE49-F238E27FC236}">
                <a16:creationId xmlns:a16="http://schemas.microsoft.com/office/drawing/2014/main" id="{B04FDDF4-403B-C680-12AB-F7D027E1EDEA}"/>
              </a:ext>
            </a:extLst>
          </p:cNvPr>
          <p:cNvSpPr/>
          <p:nvPr/>
        </p:nvSpPr>
        <p:spPr>
          <a:xfrm>
            <a:off x="315821" y="1556836"/>
            <a:ext cx="11560358" cy="5048222"/>
          </a:xfrm>
          <a:custGeom>
            <a:avLst/>
            <a:gdLst>
              <a:gd name="connsiteX0" fmla="*/ 0 w 11560358"/>
              <a:gd name="connsiteY0" fmla="*/ 0 h 4985385"/>
              <a:gd name="connsiteX1" fmla="*/ 11560358 w 11560358"/>
              <a:gd name="connsiteY1" fmla="*/ 0 h 4985385"/>
              <a:gd name="connsiteX2" fmla="*/ 11560358 w 11560358"/>
              <a:gd name="connsiteY2" fmla="*/ 4852526 h 4985385"/>
              <a:gd name="connsiteX3" fmla="*/ 11427499 w 11560358"/>
              <a:gd name="connsiteY3" fmla="*/ 4985385 h 4985385"/>
              <a:gd name="connsiteX4" fmla="*/ 132859 w 11560358"/>
              <a:gd name="connsiteY4" fmla="*/ 4985385 h 4985385"/>
              <a:gd name="connsiteX5" fmla="*/ 0 w 11560358"/>
              <a:gd name="connsiteY5" fmla="*/ 4852526 h 498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60358" h="4985385">
                <a:moveTo>
                  <a:pt x="0" y="0"/>
                </a:moveTo>
                <a:lnTo>
                  <a:pt x="11560358" y="0"/>
                </a:lnTo>
                <a:lnTo>
                  <a:pt x="11560358" y="4852526"/>
                </a:lnTo>
                <a:cubicBezTo>
                  <a:pt x="11560358" y="4925902"/>
                  <a:pt x="11500875" y="4985385"/>
                  <a:pt x="11427499" y="4985385"/>
                </a:cubicBezTo>
                <a:lnTo>
                  <a:pt x="132859" y="4985385"/>
                </a:lnTo>
                <a:cubicBezTo>
                  <a:pt x="59483" y="4985385"/>
                  <a:pt x="0" y="4925902"/>
                  <a:pt x="0" y="4852526"/>
                </a:cubicBezTo>
                <a:close/>
              </a:path>
            </a:pathLst>
          </a:custGeom>
          <a:solidFill>
            <a:srgbClr val="F8F8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8D2DD-AEF6-5282-FF2E-B3E25C258A76}"/>
              </a:ext>
            </a:extLst>
          </p:cNvPr>
          <p:cNvSpPr txBox="1"/>
          <p:nvPr/>
        </p:nvSpPr>
        <p:spPr>
          <a:xfrm>
            <a:off x="2064325" y="1162804"/>
            <a:ext cx="1394202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워크 스페이스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B07425-E345-A9E3-37C2-F14E70A4CD30}"/>
              </a:ext>
            </a:extLst>
          </p:cNvPr>
          <p:cNvSpPr txBox="1"/>
          <p:nvPr/>
        </p:nvSpPr>
        <p:spPr>
          <a:xfrm>
            <a:off x="3458527" y="1162804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일정 관리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777BEC-6591-2EFB-08AF-75C513EBCC90}"/>
              </a:ext>
            </a:extLst>
          </p:cNvPr>
          <p:cNvSpPr txBox="1"/>
          <p:nvPr/>
        </p:nvSpPr>
        <p:spPr>
          <a:xfrm>
            <a:off x="817337" y="1178507"/>
            <a:ext cx="1131728" cy="312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4F41E2"/>
                </a:solidFill>
                <a:latin typeface="ADLaM Display" panose="02010000000000000000" pitchFamily="2" charset="0"/>
                <a:ea typeface="나눔고딕 ExtraBold" panose="020D0904000000000000" pitchFamily="50" charset="-127"/>
                <a:cs typeface="ADLaM Display" panose="02010000000000000000" pitchFamily="2" charset="0"/>
              </a:rPr>
              <a:t>gathering</a:t>
            </a:r>
            <a:endParaRPr lang="ko-KR" altLang="en-US" sz="140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4F41E2"/>
              </a:solidFill>
              <a:latin typeface="ADLaM Display" panose="02010000000000000000" pitchFamily="2" charset="0"/>
              <a:ea typeface="나눔고딕 ExtraBold" panose="020D0904000000000000" pitchFamily="50" charset="-127"/>
              <a:cs typeface="ADLaM Display" panose="0201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63AB6-1A83-E50B-9DD6-4EFC7E72636F}"/>
              </a:ext>
            </a:extLst>
          </p:cNvPr>
          <p:cNvSpPr txBox="1"/>
          <p:nvPr/>
        </p:nvSpPr>
        <p:spPr>
          <a:xfrm>
            <a:off x="4565792" y="1162804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커뮤니티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사각형: 둥근 모서리 30">
            <a:extLst>
              <a:ext uri="{FF2B5EF4-FFF2-40B4-BE49-F238E27FC236}">
                <a16:creationId xmlns:a16="http://schemas.microsoft.com/office/drawing/2014/main" id="{9A0763F9-251B-08E8-9CF7-DDB3C8933BCE}"/>
              </a:ext>
            </a:extLst>
          </p:cNvPr>
          <p:cNvSpPr/>
          <p:nvPr/>
        </p:nvSpPr>
        <p:spPr>
          <a:xfrm>
            <a:off x="608525" y="1709235"/>
            <a:ext cx="3581400" cy="4788162"/>
          </a:xfrm>
          <a:prstGeom prst="roundRect">
            <a:avLst>
              <a:gd name="adj" fmla="val 2251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4" name="사각형: 둥근 모서리 45">
            <a:extLst>
              <a:ext uri="{FF2B5EF4-FFF2-40B4-BE49-F238E27FC236}">
                <a16:creationId xmlns:a16="http://schemas.microsoft.com/office/drawing/2014/main" id="{218A642A-169D-0402-2A74-B7CFDD9427D3}"/>
              </a:ext>
            </a:extLst>
          </p:cNvPr>
          <p:cNvSpPr/>
          <p:nvPr/>
        </p:nvSpPr>
        <p:spPr>
          <a:xfrm>
            <a:off x="4371046" y="1709235"/>
            <a:ext cx="7212430" cy="4788162"/>
          </a:xfrm>
          <a:prstGeom prst="roundRect">
            <a:avLst>
              <a:gd name="adj" fmla="val 2251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4998FB-6CD8-1374-C6DB-0C264215F1E5}"/>
              </a:ext>
            </a:extLst>
          </p:cNvPr>
          <p:cNvSpPr txBox="1"/>
          <p:nvPr/>
        </p:nvSpPr>
        <p:spPr>
          <a:xfrm>
            <a:off x="10408596" y="825322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로그아웃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사각형: 둥근 모서리 92">
            <a:extLst>
              <a:ext uri="{FF2B5EF4-FFF2-40B4-BE49-F238E27FC236}">
                <a16:creationId xmlns:a16="http://schemas.microsoft.com/office/drawing/2014/main" id="{74A40B43-967C-3A8A-3DAE-DBD9C5C7CCC5}"/>
              </a:ext>
            </a:extLst>
          </p:cNvPr>
          <p:cNvSpPr/>
          <p:nvPr/>
        </p:nvSpPr>
        <p:spPr>
          <a:xfrm>
            <a:off x="10067798" y="771311"/>
            <a:ext cx="487681" cy="45776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D63AB6-1A83-E50B-9DD6-4EFC7E72636F}"/>
              </a:ext>
            </a:extLst>
          </p:cNvPr>
          <p:cNvSpPr txBox="1"/>
          <p:nvPr/>
        </p:nvSpPr>
        <p:spPr>
          <a:xfrm>
            <a:off x="5560818" y="1162804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주소록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사각형: 둥근 모서리 13">
            <a:extLst>
              <a:ext uri="{FF2B5EF4-FFF2-40B4-BE49-F238E27FC236}">
                <a16:creationId xmlns:a16="http://schemas.microsoft.com/office/drawing/2014/main" id="{DC8E1433-E9AC-1744-7204-3C11792221EF}"/>
              </a:ext>
            </a:extLst>
          </p:cNvPr>
          <p:cNvSpPr/>
          <p:nvPr/>
        </p:nvSpPr>
        <p:spPr>
          <a:xfrm>
            <a:off x="5592452" y="1511117"/>
            <a:ext cx="972000" cy="45719"/>
          </a:xfrm>
          <a:prstGeom prst="roundRect">
            <a:avLst>
              <a:gd name="adj" fmla="val 39073"/>
            </a:avLst>
          </a:prstGeom>
          <a:solidFill>
            <a:srgbClr val="4F41E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0" name="사각형: 둥근 모서리 30">
            <a:extLst>
              <a:ext uri="{FF2B5EF4-FFF2-40B4-BE49-F238E27FC236}">
                <a16:creationId xmlns:a16="http://schemas.microsoft.com/office/drawing/2014/main" id="{2843BDB0-88F4-CD72-5326-609C554356CE}"/>
              </a:ext>
            </a:extLst>
          </p:cNvPr>
          <p:cNvSpPr/>
          <p:nvPr/>
        </p:nvSpPr>
        <p:spPr>
          <a:xfrm>
            <a:off x="608524" y="1800672"/>
            <a:ext cx="10996573" cy="4559569"/>
          </a:xfrm>
          <a:prstGeom prst="roundRect">
            <a:avLst>
              <a:gd name="adj" fmla="val 2251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129094" y="2156434"/>
            <a:ext cx="6090407" cy="1006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3309899" y="2276198"/>
            <a:ext cx="792318" cy="7923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3129094" y="3490870"/>
            <a:ext cx="6090407" cy="1006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3309899" y="3610634"/>
            <a:ext cx="792318" cy="7923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129094" y="4816917"/>
            <a:ext cx="6090407" cy="1006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3309899" y="4936681"/>
            <a:ext cx="792318" cy="7923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A4998FB-6CD8-1374-C6DB-0C264215F1E5}"/>
              </a:ext>
            </a:extLst>
          </p:cNvPr>
          <p:cNvSpPr txBox="1"/>
          <p:nvPr/>
        </p:nvSpPr>
        <p:spPr>
          <a:xfrm>
            <a:off x="8531257" y="2252645"/>
            <a:ext cx="634738" cy="3231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삭제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4998FB-6CD8-1374-C6DB-0C264215F1E5}"/>
              </a:ext>
            </a:extLst>
          </p:cNvPr>
          <p:cNvSpPr txBox="1"/>
          <p:nvPr/>
        </p:nvSpPr>
        <p:spPr>
          <a:xfrm>
            <a:off x="8531257" y="3658298"/>
            <a:ext cx="634738" cy="3231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삭제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4998FB-6CD8-1374-C6DB-0C264215F1E5}"/>
              </a:ext>
            </a:extLst>
          </p:cNvPr>
          <p:cNvSpPr txBox="1"/>
          <p:nvPr/>
        </p:nvSpPr>
        <p:spPr>
          <a:xfrm>
            <a:off x="8531257" y="4895728"/>
            <a:ext cx="634738" cy="3231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삭제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사각형: 둥근 모서리 30">
            <a:extLst>
              <a:ext uri="{FF2B5EF4-FFF2-40B4-BE49-F238E27FC236}">
                <a16:creationId xmlns:a16="http://schemas.microsoft.com/office/drawing/2014/main" id="{2843BDB0-88F4-CD72-5326-609C554356CE}"/>
              </a:ext>
            </a:extLst>
          </p:cNvPr>
          <p:cNvSpPr/>
          <p:nvPr/>
        </p:nvSpPr>
        <p:spPr>
          <a:xfrm>
            <a:off x="10588347" y="2055715"/>
            <a:ext cx="663268" cy="502585"/>
          </a:xfrm>
          <a:prstGeom prst="roundRect">
            <a:avLst>
              <a:gd name="adj" fmla="val 19955"/>
            </a:avLst>
          </a:prstGeom>
          <a:solidFill>
            <a:srgbClr val="4F41E2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4998FB-6CD8-1374-C6DB-0C264215F1E5}"/>
              </a:ext>
            </a:extLst>
          </p:cNvPr>
          <p:cNvSpPr txBox="1"/>
          <p:nvPr/>
        </p:nvSpPr>
        <p:spPr>
          <a:xfrm>
            <a:off x="10587891" y="2195961"/>
            <a:ext cx="659222" cy="3231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CD63AB6-1A83-E50B-9DD6-4EFC7E72636F}"/>
              </a:ext>
            </a:extLst>
          </p:cNvPr>
          <p:cNvSpPr txBox="1"/>
          <p:nvPr/>
        </p:nvSpPr>
        <p:spPr>
          <a:xfrm>
            <a:off x="4069954" y="2316928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김평화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CD63AB6-1A83-E50B-9DD6-4EFC7E72636F}"/>
              </a:ext>
            </a:extLst>
          </p:cNvPr>
          <p:cNvSpPr txBox="1"/>
          <p:nvPr/>
        </p:nvSpPr>
        <p:spPr>
          <a:xfrm>
            <a:off x="4300677" y="2688246"/>
            <a:ext cx="3227575" cy="3231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010-3614-3422 / no341251@naver.com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사각형: 둥근 모서리 30">
            <a:extLst>
              <a:ext uri="{FF2B5EF4-FFF2-40B4-BE49-F238E27FC236}">
                <a16:creationId xmlns:a16="http://schemas.microsoft.com/office/drawing/2014/main" id="{2843BDB0-88F4-CD72-5326-609C554356CE}"/>
              </a:ext>
            </a:extLst>
          </p:cNvPr>
          <p:cNvSpPr/>
          <p:nvPr/>
        </p:nvSpPr>
        <p:spPr>
          <a:xfrm>
            <a:off x="7881041" y="2626869"/>
            <a:ext cx="663268" cy="502585"/>
          </a:xfrm>
          <a:prstGeom prst="roundRect">
            <a:avLst>
              <a:gd name="adj" fmla="val 19955"/>
            </a:avLst>
          </a:prstGeom>
          <a:solidFill>
            <a:srgbClr val="4F41E2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4998FB-6CD8-1374-C6DB-0C264215F1E5}"/>
              </a:ext>
            </a:extLst>
          </p:cNvPr>
          <p:cNvSpPr txBox="1"/>
          <p:nvPr/>
        </p:nvSpPr>
        <p:spPr>
          <a:xfrm>
            <a:off x="7737786" y="2767115"/>
            <a:ext cx="944820" cy="3231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쪽지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사각형: 둥근 모서리 30">
            <a:extLst>
              <a:ext uri="{FF2B5EF4-FFF2-40B4-BE49-F238E27FC236}">
                <a16:creationId xmlns:a16="http://schemas.microsoft.com/office/drawing/2014/main" id="{2843BDB0-88F4-CD72-5326-609C554356CE}"/>
              </a:ext>
            </a:extLst>
          </p:cNvPr>
          <p:cNvSpPr/>
          <p:nvPr/>
        </p:nvSpPr>
        <p:spPr>
          <a:xfrm>
            <a:off x="7881041" y="3827614"/>
            <a:ext cx="663268" cy="502585"/>
          </a:xfrm>
          <a:prstGeom prst="roundRect">
            <a:avLst>
              <a:gd name="adj" fmla="val 19955"/>
            </a:avLst>
          </a:prstGeom>
          <a:solidFill>
            <a:srgbClr val="4F41E2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4998FB-6CD8-1374-C6DB-0C264215F1E5}"/>
              </a:ext>
            </a:extLst>
          </p:cNvPr>
          <p:cNvSpPr txBox="1"/>
          <p:nvPr/>
        </p:nvSpPr>
        <p:spPr>
          <a:xfrm>
            <a:off x="7737786" y="3967860"/>
            <a:ext cx="944820" cy="3231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쪽지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사각형: 둥근 모서리 30">
            <a:extLst>
              <a:ext uri="{FF2B5EF4-FFF2-40B4-BE49-F238E27FC236}">
                <a16:creationId xmlns:a16="http://schemas.microsoft.com/office/drawing/2014/main" id="{2843BDB0-88F4-CD72-5326-609C554356CE}"/>
              </a:ext>
            </a:extLst>
          </p:cNvPr>
          <p:cNvSpPr/>
          <p:nvPr/>
        </p:nvSpPr>
        <p:spPr>
          <a:xfrm>
            <a:off x="7881041" y="5203543"/>
            <a:ext cx="663268" cy="502585"/>
          </a:xfrm>
          <a:prstGeom prst="roundRect">
            <a:avLst>
              <a:gd name="adj" fmla="val 19955"/>
            </a:avLst>
          </a:prstGeom>
          <a:solidFill>
            <a:srgbClr val="4F41E2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4998FB-6CD8-1374-C6DB-0C264215F1E5}"/>
              </a:ext>
            </a:extLst>
          </p:cNvPr>
          <p:cNvSpPr txBox="1"/>
          <p:nvPr/>
        </p:nvSpPr>
        <p:spPr>
          <a:xfrm>
            <a:off x="7737786" y="5343789"/>
            <a:ext cx="944820" cy="3231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28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쪽지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2844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98D2DD-AEF6-5282-FF2E-B3E25C258A76}"/>
              </a:ext>
            </a:extLst>
          </p:cNvPr>
          <p:cNvSpPr txBox="1"/>
          <p:nvPr/>
        </p:nvSpPr>
        <p:spPr>
          <a:xfrm>
            <a:off x="2064325" y="901547"/>
            <a:ext cx="1394202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워크 스페이스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B07425-E345-A9E3-37C2-F14E70A4CD30}"/>
              </a:ext>
            </a:extLst>
          </p:cNvPr>
          <p:cNvSpPr txBox="1"/>
          <p:nvPr/>
        </p:nvSpPr>
        <p:spPr>
          <a:xfrm>
            <a:off x="3458527" y="901547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일정 관리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777BEC-6591-2EFB-08AF-75C513EBCC90}"/>
              </a:ext>
            </a:extLst>
          </p:cNvPr>
          <p:cNvSpPr txBox="1"/>
          <p:nvPr/>
        </p:nvSpPr>
        <p:spPr>
          <a:xfrm>
            <a:off x="817337" y="917250"/>
            <a:ext cx="1131728" cy="312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4F41E2"/>
                </a:solidFill>
                <a:latin typeface="ADLaM Display" panose="02010000000000000000" pitchFamily="2" charset="0"/>
                <a:ea typeface="나눔고딕 ExtraBold" panose="020D0904000000000000" pitchFamily="50" charset="-127"/>
                <a:cs typeface="ADLaM Display" panose="02010000000000000000" pitchFamily="2" charset="0"/>
              </a:rPr>
              <a:t>gathering</a:t>
            </a:r>
            <a:endParaRPr lang="ko-KR" altLang="en-US" sz="140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4F41E2"/>
              </a:solidFill>
              <a:latin typeface="ADLaM Display" panose="02010000000000000000" pitchFamily="2" charset="0"/>
              <a:ea typeface="나눔고딕 ExtraBold" panose="020D0904000000000000" pitchFamily="50" charset="-127"/>
              <a:cs typeface="ADLaM Display" panose="0201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63AB6-1A83-E50B-9DD6-4EFC7E72636F}"/>
              </a:ext>
            </a:extLst>
          </p:cNvPr>
          <p:cNvSpPr txBox="1"/>
          <p:nvPr/>
        </p:nvSpPr>
        <p:spPr>
          <a:xfrm>
            <a:off x="4565792" y="901547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커뮤니티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4998FB-6CD8-1374-C6DB-0C264215F1E5}"/>
              </a:ext>
            </a:extLst>
          </p:cNvPr>
          <p:cNvSpPr txBox="1"/>
          <p:nvPr/>
        </p:nvSpPr>
        <p:spPr>
          <a:xfrm>
            <a:off x="10408596" y="564065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로그아웃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사각형: 둥근 모서리 92">
            <a:extLst>
              <a:ext uri="{FF2B5EF4-FFF2-40B4-BE49-F238E27FC236}">
                <a16:creationId xmlns:a16="http://schemas.microsoft.com/office/drawing/2014/main" id="{74A40B43-967C-3A8A-3DAE-DBD9C5C7CCC5}"/>
              </a:ext>
            </a:extLst>
          </p:cNvPr>
          <p:cNvSpPr/>
          <p:nvPr/>
        </p:nvSpPr>
        <p:spPr>
          <a:xfrm>
            <a:off x="10067798" y="510054"/>
            <a:ext cx="487681" cy="45776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D63AB6-1A83-E50B-9DD6-4EFC7E72636F}"/>
              </a:ext>
            </a:extLst>
          </p:cNvPr>
          <p:cNvSpPr txBox="1"/>
          <p:nvPr/>
        </p:nvSpPr>
        <p:spPr>
          <a:xfrm>
            <a:off x="5560818" y="901547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주소록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사각형: 둥근 모서리 30">
            <a:extLst>
              <a:ext uri="{FF2B5EF4-FFF2-40B4-BE49-F238E27FC236}">
                <a16:creationId xmlns:a16="http://schemas.microsoft.com/office/drawing/2014/main" id="{2843BDB0-88F4-CD72-5326-609C554356CE}"/>
              </a:ext>
            </a:extLst>
          </p:cNvPr>
          <p:cNvSpPr/>
          <p:nvPr/>
        </p:nvSpPr>
        <p:spPr>
          <a:xfrm>
            <a:off x="608524" y="1539415"/>
            <a:ext cx="10996573" cy="4559569"/>
          </a:xfrm>
          <a:prstGeom prst="roundRect">
            <a:avLst>
              <a:gd name="adj" fmla="val 2251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5" name="사각형: 둥근 모서리 13">
            <a:extLst>
              <a:ext uri="{FF2B5EF4-FFF2-40B4-BE49-F238E27FC236}">
                <a16:creationId xmlns:a16="http://schemas.microsoft.com/office/drawing/2014/main" id="{DC8E1433-E9AC-1744-7204-3C11792221EF}"/>
              </a:ext>
            </a:extLst>
          </p:cNvPr>
          <p:cNvSpPr/>
          <p:nvPr/>
        </p:nvSpPr>
        <p:spPr>
          <a:xfrm>
            <a:off x="2275426" y="1249860"/>
            <a:ext cx="972000" cy="45719"/>
          </a:xfrm>
          <a:prstGeom prst="roundRect">
            <a:avLst>
              <a:gd name="adj" fmla="val 39073"/>
            </a:avLst>
          </a:prstGeom>
          <a:solidFill>
            <a:srgbClr val="4F41E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527" y="2118547"/>
            <a:ext cx="4957900" cy="340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01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98D2DD-AEF6-5282-FF2E-B3E25C258A76}"/>
              </a:ext>
            </a:extLst>
          </p:cNvPr>
          <p:cNvSpPr txBox="1"/>
          <p:nvPr/>
        </p:nvSpPr>
        <p:spPr>
          <a:xfrm>
            <a:off x="2064325" y="901547"/>
            <a:ext cx="1394202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워크 스페이스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B07425-E345-A9E3-37C2-F14E70A4CD30}"/>
              </a:ext>
            </a:extLst>
          </p:cNvPr>
          <p:cNvSpPr txBox="1"/>
          <p:nvPr/>
        </p:nvSpPr>
        <p:spPr>
          <a:xfrm>
            <a:off x="3458527" y="901547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일정 관리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777BEC-6591-2EFB-08AF-75C513EBCC90}"/>
              </a:ext>
            </a:extLst>
          </p:cNvPr>
          <p:cNvSpPr txBox="1"/>
          <p:nvPr/>
        </p:nvSpPr>
        <p:spPr>
          <a:xfrm>
            <a:off x="817337" y="917250"/>
            <a:ext cx="1131728" cy="312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4F41E2"/>
                </a:solidFill>
                <a:latin typeface="ADLaM Display" panose="02010000000000000000" pitchFamily="2" charset="0"/>
                <a:ea typeface="나눔고딕 ExtraBold" panose="020D0904000000000000" pitchFamily="50" charset="-127"/>
                <a:cs typeface="ADLaM Display" panose="02010000000000000000" pitchFamily="2" charset="0"/>
              </a:rPr>
              <a:t>gathering</a:t>
            </a:r>
            <a:endParaRPr lang="ko-KR" altLang="en-US" sz="140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4F41E2"/>
              </a:solidFill>
              <a:latin typeface="ADLaM Display" panose="02010000000000000000" pitchFamily="2" charset="0"/>
              <a:ea typeface="나눔고딕 ExtraBold" panose="020D0904000000000000" pitchFamily="50" charset="-127"/>
              <a:cs typeface="ADLaM Display" panose="0201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63AB6-1A83-E50B-9DD6-4EFC7E72636F}"/>
              </a:ext>
            </a:extLst>
          </p:cNvPr>
          <p:cNvSpPr txBox="1"/>
          <p:nvPr/>
        </p:nvSpPr>
        <p:spPr>
          <a:xfrm>
            <a:off x="4565792" y="901547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커뮤니티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4998FB-6CD8-1374-C6DB-0C264215F1E5}"/>
              </a:ext>
            </a:extLst>
          </p:cNvPr>
          <p:cNvSpPr txBox="1"/>
          <p:nvPr/>
        </p:nvSpPr>
        <p:spPr>
          <a:xfrm>
            <a:off x="10408596" y="564065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로그아웃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사각형: 둥근 모서리 92">
            <a:extLst>
              <a:ext uri="{FF2B5EF4-FFF2-40B4-BE49-F238E27FC236}">
                <a16:creationId xmlns:a16="http://schemas.microsoft.com/office/drawing/2014/main" id="{74A40B43-967C-3A8A-3DAE-DBD9C5C7CCC5}"/>
              </a:ext>
            </a:extLst>
          </p:cNvPr>
          <p:cNvSpPr/>
          <p:nvPr/>
        </p:nvSpPr>
        <p:spPr>
          <a:xfrm>
            <a:off x="10067798" y="510054"/>
            <a:ext cx="487681" cy="45776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D63AB6-1A83-E50B-9DD6-4EFC7E72636F}"/>
              </a:ext>
            </a:extLst>
          </p:cNvPr>
          <p:cNvSpPr txBox="1"/>
          <p:nvPr/>
        </p:nvSpPr>
        <p:spPr>
          <a:xfrm>
            <a:off x="5560818" y="901547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주소록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사각형: 둥근 모서리 30">
            <a:extLst>
              <a:ext uri="{FF2B5EF4-FFF2-40B4-BE49-F238E27FC236}">
                <a16:creationId xmlns:a16="http://schemas.microsoft.com/office/drawing/2014/main" id="{2843BDB0-88F4-CD72-5326-609C554356CE}"/>
              </a:ext>
            </a:extLst>
          </p:cNvPr>
          <p:cNvSpPr/>
          <p:nvPr/>
        </p:nvSpPr>
        <p:spPr>
          <a:xfrm>
            <a:off x="608524" y="1539415"/>
            <a:ext cx="10996573" cy="4559569"/>
          </a:xfrm>
          <a:prstGeom prst="roundRect">
            <a:avLst>
              <a:gd name="adj" fmla="val 2251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5" name="사각형: 둥근 모서리 13">
            <a:extLst>
              <a:ext uri="{FF2B5EF4-FFF2-40B4-BE49-F238E27FC236}">
                <a16:creationId xmlns:a16="http://schemas.microsoft.com/office/drawing/2014/main" id="{DC8E1433-E9AC-1744-7204-3C11792221EF}"/>
              </a:ext>
            </a:extLst>
          </p:cNvPr>
          <p:cNvSpPr/>
          <p:nvPr/>
        </p:nvSpPr>
        <p:spPr>
          <a:xfrm>
            <a:off x="2275426" y="1249860"/>
            <a:ext cx="972000" cy="45719"/>
          </a:xfrm>
          <a:prstGeom prst="roundRect">
            <a:avLst>
              <a:gd name="adj" fmla="val 39073"/>
            </a:avLst>
          </a:prstGeom>
          <a:solidFill>
            <a:srgbClr val="4F41E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795" y="2267560"/>
            <a:ext cx="3141627" cy="310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58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98D2DD-AEF6-5282-FF2E-B3E25C258A76}"/>
              </a:ext>
            </a:extLst>
          </p:cNvPr>
          <p:cNvSpPr txBox="1"/>
          <p:nvPr/>
        </p:nvSpPr>
        <p:spPr>
          <a:xfrm>
            <a:off x="2064325" y="901547"/>
            <a:ext cx="1394202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워크 스페이스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B07425-E345-A9E3-37C2-F14E70A4CD30}"/>
              </a:ext>
            </a:extLst>
          </p:cNvPr>
          <p:cNvSpPr txBox="1"/>
          <p:nvPr/>
        </p:nvSpPr>
        <p:spPr>
          <a:xfrm>
            <a:off x="3458527" y="901547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일정 관리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777BEC-6591-2EFB-08AF-75C513EBCC90}"/>
              </a:ext>
            </a:extLst>
          </p:cNvPr>
          <p:cNvSpPr txBox="1"/>
          <p:nvPr/>
        </p:nvSpPr>
        <p:spPr>
          <a:xfrm>
            <a:off x="817337" y="917250"/>
            <a:ext cx="1131728" cy="312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4F41E2"/>
                </a:solidFill>
                <a:latin typeface="ADLaM Display" panose="02010000000000000000" pitchFamily="2" charset="0"/>
                <a:ea typeface="나눔고딕 ExtraBold" panose="020D0904000000000000" pitchFamily="50" charset="-127"/>
                <a:cs typeface="ADLaM Display" panose="02010000000000000000" pitchFamily="2" charset="0"/>
              </a:rPr>
              <a:t>gathering</a:t>
            </a:r>
            <a:endParaRPr lang="ko-KR" altLang="en-US" sz="140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4F41E2"/>
              </a:solidFill>
              <a:latin typeface="ADLaM Display" panose="02010000000000000000" pitchFamily="2" charset="0"/>
              <a:ea typeface="나눔고딕 ExtraBold" panose="020D0904000000000000" pitchFamily="50" charset="-127"/>
              <a:cs typeface="ADLaM Display" panose="0201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63AB6-1A83-E50B-9DD6-4EFC7E72636F}"/>
              </a:ext>
            </a:extLst>
          </p:cNvPr>
          <p:cNvSpPr txBox="1"/>
          <p:nvPr/>
        </p:nvSpPr>
        <p:spPr>
          <a:xfrm>
            <a:off x="4565792" y="901547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커뮤니티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4998FB-6CD8-1374-C6DB-0C264215F1E5}"/>
              </a:ext>
            </a:extLst>
          </p:cNvPr>
          <p:cNvSpPr txBox="1"/>
          <p:nvPr/>
        </p:nvSpPr>
        <p:spPr>
          <a:xfrm>
            <a:off x="10408596" y="564065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로그아웃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사각형: 둥근 모서리 92">
            <a:extLst>
              <a:ext uri="{FF2B5EF4-FFF2-40B4-BE49-F238E27FC236}">
                <a16:creationId xmlns:a16="http://schemas.microsoft.com/office/drawing/2014/main" id="{74A40B43-967C-3A8A-3DAE-DBD9C5C7CCC5}"/>
              </a:ext>
            </a:extLst>
          </p:cNvPr>
          <p:cNvSpPr/>
          <p:nvPr/>
        </p:nvSpPr>
        <p:spPr>
          <a:xfrm>
            <a:off x="10067798" y="510054"/>
            <a:ext cx="487681" cy="45776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D63AB6-1A83-E50B-9DD6-4EFC7E72636F}"/>
              </a:ext>
            </a:extLst>
          </p:cNvPr>
          <p:cNvSpPr txBox="1"/>
          <p:nvPr/>
        </p:nvSpPr>
        <p:spPr>
          <a:xfrm>
            <a:off x="5560818" y="901547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주소록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사각형: 둥근 모서리 30">
            <a:extLst>
              <a:ext uri="{FF2B5EF4-FFF2-40B4-BE49-F238E27FC236}">
                <a16:creationId xmlns:a16="http://schemas.microsoft.com/office/drawing/2014/main" id="{2843BDB0-88F4-CD72-5326-609C554356CE}"/>
              </a:ext>
            </a:extLst>
          </p:cNvPr>
          <p:cNvSpPr/>
          <p:nvPr/>
        </p:nvSpPr>
        <p:spPr>
          <a:xfrm>
            <a:off x="608524" y="1539415"/>
            <a:ext cx="10996573" cy="4559569"/>
          </a:xfrm>
          <a:prstGeom prst="roundRect">
            <a:avLst>
              <a:gd name="adj" fmla="val 2251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5" name="사각형: 둥근 모서리 13">
            <a:extLst>
              <a:ext uri="{FF2B5EF4-FFF2-40B4-BE49-F238E27FC236}">
                <a16:creationId xmlns:a16="http://schemas.microsoft.com/office/drawing/2014/main" id="{DC8E1433-E9AC-1744-7204-3C11792221EF}"/>
              </a:ext>
            </a:extLst>
          </p:cNvPr>
          <p:cNvSpPr/>
          <p:nvPr/>
        </p:nvSpPr>
        <p:spPr>
          <a:xfrm>
            <a:off x="2275426" y="1249860"/>
            <a:ext cx="972000" cy="45719"/>
          </a:xfrm>
          <a:prstGeom prst="roundRect">
            <a:avLst>
              <a:gd name="adj" fmla="val 39073"/>
            </a:avLst>
          </a:prstGeom>
          <a:solidFill>
            <a:srgbClr val="4F41E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426" y="1966422"/>
            <a:ext cx="4859228" cy="381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28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06AE45B8-9891-5ADD-1270-E5D261912D3B}"/>
              </a:ext>
            </a:extLst>
          </p:cNvPr>
          <p:cNvSpPr txBox="1"/>
          <p:nvPr/>
        </p:nvSpPr>
        <p:spPr>
          <a:xfrm>
            <a:off x="525531" y="133856"/>
            <a:ext cx="293204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b="1" dirty="0"/>
              <a:t>보낸 쪽지 </a:t>
            </a:r>
            <a:r>
              <a:rPr lang="ko-KR" altLang="en-US" sz="2400" b="1" dirty="0" smtClean="0"/>
              <a:t>상세</a:t>
            </a:r>
            <a:endParaRPr lang="en-US" altLang="ko-KR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974762-3F1F-9F8C-BA9C-1127B33DC261}"/>
              </a:ext>
            </a:extLst>
          </p:cNvPr>
          <p:cNvSpPr txBox="1"/>
          <p:nvPr/>
        </p:nvSpPr>
        <p:spPr>
          <a:xfrm>
            <a:off x="602553" y="629066"/>
            <a:ext cx="627531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800" b="1" dirty="0"/>
              <a:t>제 목</a:t>
            </a:r>
            <a:endParaRPr lang="en-US" altLang="ko-KR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A6A94E-6015-0D6C-72DA-A300C6665792}"/>
              </a:ext>
            </a:extLst>
          </p:cNvPr>
          <p:cNvSpPr txBox="1"/>
          <p:nvPr/>
        </p:nvSpPr>
        <p:spPr>
          <a:xfrm>
            <a:off x="602552" y="2496892"/>
            <a:ext cx="62753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/>
              <a:t>첨부파일</a:t>
            </a:r>
            <a:endParaRPr lang="en-US" altLang="ko-KR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39385D-7283-322E-CD73-31B1C4285FF2}"/>
              </a:ext>
            </a:extLst>
          </p:cNvPr>
          <p:cNvSpPr txBox="1"/>
          <p:nvPr/>
        </p:nvSpPr>
        <p:spPr>
          <a:xfrm>
            <a:off x="602552" y="3113062"/>
            <a:ext cx="627531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/>
                </a:solidFill>
              </a:rPr>
              <a:t>내 용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82ACD3-51AC-EBBB-B779-3A5BF2C75F8D}"/>
              </a:ext>
            </a:extLst>
          </p:cNvPr>
          <p:cNvSpPr txBox="1"/>
          <p:nvPr/>
        </p:nvSpPr>
        <p:spPr>
          <a:xfrm>
            <a:off x="602552" y="2154338"/>
            <a:ext cx="627531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b="1" dirty="0"/>
              <a:t>일 시</a:t>
            </a:r>
            <a:endParaRPr lang="en-US" altLang="ko-KR" sz="11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A246DA-D050-79D1-2E7F-31D06DF77896}"/>
              </a:ext>
            </a:extLst>
          </p:cNvPr>
          <p:cNvSpPr txBox="1"/>
          <p:nvPr/>
        </p:nvSpPr>
        <p:spPr>
          <a:xfrm>
            <a:off x="602551" y="1700571"/>
            <a:ext cx="62753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/>
              <a:t>받는사람</a:t>
            </a: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5F447B-1254-7909-358B-2A541CFD91A0}"/>
              </a:ext>
            </a:extLst>
          </p:cNvPr>
          <p:cNvSpPr txBox="1"/>
          <p:nvPr/>
        </p:nvSpPr>
        <p:spPr>
          <a:xfrm>
            <a:off x="602551" y="1246804"/>
            <a:ext cx="62753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err="1"/>
              <a:t>보낸사람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674788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A3CC87E8-DCBA-37FE-9421-DBB011329D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27174" y="1305566"/>
          <a:ext cx="9553307" cy="42393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0732">
                  <a:extLst>
                    <a:ext uri="{9D8B030D-6E8A-4147-A177-3AD203B41FA5}">
                      <a16:colId xmlns:a16="http://schemas.microsoft.com/office/drawing/2014/main" val="2287075270"/>
                    </a:ext>
                  </a:extLst>
                </a:gridCol>
                <a:gridCol w="806971">
                  <a:extLst>
                    <a:ext uri="{9D8B030D-6E8A-4147-A177-3AD203B41FA5}">
                      <a16:colId xmlns:a16="http://schemas.microsoft.com/office/drawing/2014/main" val="219405142"/>
                    </a:ext>
                  </a:extLst>
                </a:gridCol>
                <a:gridCol w="4649641">
                  <a:extLst>
                    <a:ext uri="{9D8B030D-6E8A-4147-A177-3AD203B41FA5}">
                      <a16:colId xmlns:a16="http://schemas.microsoft.com/office/drawing/2014/main" val="4085064868"/>
                    </a:ext>
                  </a:extLst>
                </a:gridCol>
                <a:gridCol w="1521976">
                  <a:extLst>
                    <a:ext uri="{9D8B030D-6E8A-4147-A177-3AD203B41FA5}">
                      <a16:colId xmlns:a16="http://schemas.microsoft.com/office/drawing/2014/main" val="3747203082"/>
                    </a:ext>
                  </a:extLst>
                </a:gridCol>
                <a:gridCol w="1863987">
                  <a:extLst>
                    <a:ext uri="{9D8B030D-6E8A-4147-A177-3AD203B41FA5}">
                      <a16:colId xmlns:a16="http://schemas.microsoft.com/office/drawing/2014/main" val="248792656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선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택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 형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 목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받는사람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 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873624"/>
                  </a:ext>
                </a:extLst>
              </a:tr>
              <a:tr h="42304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수신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가나다라마바사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asdf12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2024.02.06 19:17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451719"/>
                  </a:ext>
                </a:extLst>
              </a:tr>
              <a:tr h="42304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발신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가나다라마바사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김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**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2024.01.06 10:27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360694"/>
                  </a:ext>
                </a:extLst>
              </a:tr>
              <a:tr h="42304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수신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가나다라마바사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zxc@naver.com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2024.01.01 09:11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748115"/>
                  </a:ext>
                </a:extLst>
              </a:tr>
              <a:tr h="42304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491105"/>
                  </a:ext>
                </a:extLst>
              </a:tr>
              <a:tr h="42304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529572"/>
                  </a:ext>
                </a:extLst>
              </a:tr>
              <a:tr h="42304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4028"/>
                  </a:ext>
                </a:extLst>
              </a:tr>
              <a:tr h="42304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464076"/>
                  </a:ext>
                </a:extLst>
              </a:tr>
              <a:tr h="42304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614192"/>
                  </a:ext>
                </a:extLst>
              </a:tr>
              <a:tr h="42304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608430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8F4564B9-8026-9508-5974-E6005A00DCE0}"/>
              </a:ext>
            </a:extLst>
          </p:cNvPr>
          <p:cNvSpPr txBox="1"/>
          <p:nvPr/>
        </p:nvSpPr>
        <p:spPr>
          <a:xfrm>
            <a:off x="398044" y="6101584"/>
            <a:ext cx="1117733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선택체크</a:t>
            </a:r>
            <a:r>
              <a:rPr lang="en-US" altLang="ko-KR" sz="1100" dirty="0"/>
              <a:t>, </a:t>
            </a:r>
            <a:r>
              <a:rPr lang="ko-KR" altLang="en-US" sz="1100" dirty="0"/>
              <a:t>유형</a:t>
            </a:r>
            <a:r>
              <a:rPr lang="en-US" altLang="ko-KR" sz="1100" dirty="0"/>
              <a:t>, </a:t>
            </a:r>
            <a:r>
              <a:rPr lang="ko-KR" altLang="en-US" sz="1100" dirty="0"/>
              <a:t>제목</a:t>
            </a:r>
            <a:r>
              <a:rPr lang="en-US" altLang="ko-KR" sz="1100" dirty="0"/>
              <a:t>, </a:t>
            </a:r>
            <a:r>
              <a:rPr lang="ko-KR" altLang="en-US" sz="1100" dirty="0"/>
              <a:t>보낸</a:t>
            </a:r>
            <a:r>
              <a:rPr lang="en-US" altLang="ko-KR" sz="1100" dirty="0"/>
              <a:t>/</a:t>
            </a:r>
            <a:r>
              <a:rPr lang="ko-KR" altLang="en-US" sz="1100" dirty="0" err="1"/>
              <a:t>받는사람</a:t>
            </a:r>
            <a:r>
              <a:rPr lang="ko-KR" altLang="en-US" sz="1100" dirty="0"/>
              <a:t> </a:t>
            </a:r>
            <a:r>
              <a:rPr lang="en-US" altLang="ko-KR" sz="1100" dirty="0"/>
              <a:t>, </a:t>
            </a:r>
            <a:r>
              <a:rPr lang="ko-KR" altLang="en-US" sz="1100" dirty="0"/>
              <a:t>일시</a:t>
            </a:r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[ </a:t>
            </a:r>
            <a:r>
              <a:rPr lang="ko-KR" altLang="en-US" sz="1100" dirty="0"/>
              <a:t>공통 </a:t>
            </a:r>
            <a:r>
              <a:rPr lang="en-US" altLang="ko-KR" sz="1100" dirty="0"/>
              <a:t>] </a:t>
            </a:r>
            <a:r>
              <a:rPr lang="ko-KR" altLang="en-US" sz="1100" dirty="0" err="1"/>
              <a:t>톱니바퀴아이콘버튼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새로고침아이콘버튼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쪽지쓰기버튼</a:t>
            </a:r>
            <a:endParaRPr lang="en-US" altLang="ko-KR" sz="1100" dirty="0"/>
          </a:p>
          <a:p>
            <a:r>
              <a:rPr lang="ko-KR" altLang="en-US" sz="1100" dirty="0"/>
              <a:t>받은 </a:t>
            </a:r>
            <a:r>
              <a:rPr lang="ko-KR" altLang="en-US" sz="1100" dirty="0" err="1"/>
              <a:t>쪽지함</a:t>
            </a:r>
            <a:r>
              <a:rPr lang="en-US" altLang="ko-KR" sz="1100" dirty="0"/>
              <a:t>(</a:t>
            </a:r>
            <a:r>
              <a:rPr lang="ko-KR" altLang="en-US" sz="1100" dirty="0" err="1"/>
              <a:t>새로온</a:t>
            </a:r>
            <a:r>
              <a:rPr lang="ko-KR" altLang="en-US" sz="1100" dirty="0"/>
              <a:t> 쪽지여부</a:t>
            </a:r>
            <a:r>
              <a:rPr lang="en-US" altLang="ko-KR" sz="1100" dirty="0"/>
              <a:t>), </a:t>
            </a:r>
            <a:r>
              <a:rPr lang="ko-KR" altLang="en-US" sz="1100" dirty="0"/>
              <a:t>보낸 </a:t>
            </a:r>
            <a:r>
              <a:rPr lang="ko-KR" altLang="en-US" sz="1100" dirty="0" err="1"/>
              <a:t>쪽지함</a:t>
            </a:r>
            <a:r>
              <a:rPr lang="en-US" altLang="ko-KR" sz="1100" dirty="0"/>
              <a:t>, </a:t>
            </a:r>
            <a:r>
              <a:rPr lang="ko-KR" altLang="en-US" sz="1100" dirty="0"/>
              <a:t>쪽지 보관함</a:t>
            </a:r>
            <a:r>
              <a:rPr lang="en-US" altLang="ko-KR" sz="1100" dirty="0"/>
              <a:t>(</a:t>
            </a:r>
            <a:r>
              <a:rPr lang="ko-KR" altLang="en-US" sz="1100" dirty="0"/>
              <a:t>보관기간</a:t>
            </a:r>
            <a:r>
              <a:rPr lang="en-US" altLang="ko-KR" sz="1100" dirty="0"/>
              <a:t>), </a:t>
            </a:r>
            <a:r>
              <a:rPr lang="ko-KR" altLang="en-US" sz="1100" dirty="0"/>
              <a:t>휴지통</a:t>
            </a:r>
            <a:r>
              <a:rPr lang="en-US" altLang="ko-KR" sz="1100" dirty="0"/>
              <a:t>(</a:t>
            </a:r>
            <a:r>
              <a:rPr lang="ko-KR" altLang="en-US" sz="1100" dirty="0"/>
              <a:t>보관기간</a:t>
            </a:r>
            <a:r>
              <a:rPr lang="en-US" altLang="ko-KR" sz="1100" dirty="0"/>
              <a:t>), </a:t>
            </a:r>
            <a:r>
              <a:rPr lang="ko-KR" altLang="en-US" sz="1100" dirty="0"/>
              <a:t>환경설정</a:t>
            </a:r>
            <a:r>
              <a:rPr lang="en-US" altLang="ko-KR" sz="1100" dirty="0"/>
              <a:t>, </a:t>
            </a:r>
            <a:r>
              <a:rPr lang="ko-KR" altLang="en-US" sz="1100" dirty="0"/>
              <a:t>페이지 개수</a:t>
            </a:r>
            <a:r>
              <a:rPr lang="en-US" altLang="ko-KR" sz="1100" dirty="0"/>
              <a:t>, </a:t>
            </a:r>
            <a:r>
              <a:rPr lang="ko-KR" altLang="en-US" sz="1100" dirty="0"/>
              <a:t>게시글 개수</a:t>
            </a:r>
            <a:endParaRPr lang="en-US" altLang="ko-KR" sz="1100" dirty="0"/>
          </a:p>
          <a:p>
            <a:r>
              <a:rPr lang="ko-KR" altLang="en-US" sz="1100" dirty="0"/>
              <a:t>선택 후 보관 버튼</a:t>
            </a:r>
            <a:r>
              <a:rPr lang="en-US" altLang="ko-KR" sz="1100" dirty="0"/>
              <a:t>(</a:t>
            </a:r>
            <a:r>
              <a:rPr lang="ko-KR" altLang="en-US" sz="1100" dirty="0"/>
              <a:t>보관함</a:t>
            </a:r>
            <a:r>
              <a:rPr lang="en-US" altLang="ko-KR" sz="1100" dirty="0"/>
              <a:t>), </a:t>
            </a:r>
            <a:r>
              <a:rPr lang="ko-KR" altLang="en-US" sz="1100" dirty="0"/>
              <a:t>선택 후 삭제 버튼</a:t>
            </a:r>
            <a:r>
              <a:rPr lang="en-US" altLang="ko-KR" sz="1100" dirty="0"/>
              <a:t>(</a:t>
            </a:r>
            <a:r>
              <a:rPr lang="ko-KR" altLang="en-US" sz="1100" dirty="0"/>
              <a:t>휴지통</a:t>
            </a:r>
            <a:r>
              <a:rPr lang="en-US" altLang="ko-KR" sz="1100" dirty="0"/>
              <a:t>), </a:t>
            </a:r>
            <a:r>
              <a:rPr lang="ko-KR" altLang="en-US" sz="1100" dirty="0" err="1"/>
              <a:t>콤보박스</a:t>
            </a:r>
            <a:r>
              <a:rPr lang="en-US" altLang="ko-KR" sz="1100" dirty="0"/>
              <a:t>[</a:t>
            </a:r>
            <a:r>
              <a:rPr lang="ko-KR" altLang="en-US" sz="1100" dirty="0"/>
              <a:t>전체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받은쪽지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보낸쪽지</a:t>
            </a:r>
            <a:r>
              <a:rPr lang="en-US" altLang="ko-KR" sz="1100" dirty="0"/>
              <a:t>, </a:t>
            </a:r>
            <a:r>
              <a:rPr lang="ko-KR" altLang="en-US" sz="1100" dirty="0"/>
              <a:t>보관함</a:t>
            </a:r>
            <a:r>
              <a:rPr lang="en-US" altLang="ko-KR" sz="1100" dirty="0"/>
              <a:t>, </a:t>
            </a:r>
            <a:r>
              <a:rPr lang="ko-KR" altLang="en-US" sz="1100" dirty="0"/>
              <a:t>휴지통</a:t>
            </a:r>
            <a:r>
              <a:rPr lang="en-US" altLang="ko-KR" sz="1100" dirty="0"/>
              <a:t>] [</a:t>
            </a:r>
            <a:r>
              <a:rPr lang="ko-KR" altLang="en-US" sz="1100" dirty="0"/>
              <a:t>아이디</a:t>
            </a:r>
            <a:r>
              <a:rPr lang="en-US" altLang="ko-KR" sz="1100" dirty="0"/>
              <a:t>,</a:t>
            </a:r>
            <a:r>
              <a:rPr lang="ko-KR" altLang="en-US" sz="1100" dirty="0"/>
              <a:t> 내용</a:t>
            </a:r>
            <a:r>
              <a:rPr lang="en-US" altLang="ko-KR" sz="1100" dirty="0"/>
              <a:t>]</a:t>
            </a:r>
            <a:r>
              <a:rPr lang="ko-KR" altLang="en-US" sz="1100" dirty="0"/>
              <a:t>선택 후 검색</a:t>
            </a:r>
          </a:p>
          <a:p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28E8635-7B5A-50FE-CF7C-4BB881DAFB24}"/>
              </a:ext>
            </a:extLst>
          </p:cNvPr>
          <p:cNvSpPr txBox="1"/>
          <p:nvPr/>
        </p:nvSpPr>
        <p:spPr>
          <a:xfrm>
            <a:off x="1860107" y="912342"/>
            <a:ext cx="151285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/>
              <a:t>쪽지 보관함</a:t>
            </a:r>
            <a:endParaRPr lang="en-US" altLang="ko-KR" b="1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0B64A1C-86EF-DEFA-99C3-C26561620231}"/>
              </a:ext>
            </a:extLst>
          </p:cNvPr>
          <p:cNvSpPr/>
          <p:nvPr/>
        </p:nvSpPr>
        <p:spPr>
          <a:xfrm>
            <a:off x="2160984" y="1879961"/>
            <a:ext cx="182616" cy="1658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425917-EB43-D7E1-BE69-3000352BBD84}"/>
              </a:ext>
            </a:extLst>
          </p:cNvPr>
          <p:cNvSpPr txBox="1"/>
          <p:nvPr/>
        </p:nvSpPr>
        <p:spPr>
          <a:xfrm>
            <a:off x="7460673" y="955256"/>
            <a:ext cx="831366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전체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6CA53A-D31E-7F5B-F20D-19AC85CC554F}"/>
              </a:ext>
            </a:extLst>
          </p:cNvPr>
          <p:cNvSpPr txBox="1"/>
          <p:nvPr/>
        </p:nvSpPr>
        <p:spPr>
          <a:xfrm>
            <a:off x="8340483" y="954464"/>
            <a:ext cx="1072160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아이디</a:t>
            </a: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A5523FB7-5D60-2EFD-EDAF-5830F78587B9}"/>
              </a:ext>
            </a:extLst>
          </p:cNvPr>
          <p:cNvSpPr/>
          <p:nvPr/>
        </p:nvSpPr>
        <p:spPr>
          <a:xfrm rot="10800000">
            <a:off x="9245635" y="1054610"/>
            <a:ext cx="98286" cy="74796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D179B2-5B24-3AFF-480D-60219EDB0764}"/>
              </a:ext>
            </a:extLst>
          </p:cNvPr>
          <p:cNvSpPr txBox="1"/>
          <p:nvPr/>
        </p:nvSpPr>
        <p:spPr>
          <a:xfrm>
            <a:off x="9467322" y="954185"/>
            <a:ext cx="2013160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검색어</a:t>
            </a:r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668C666E-E8A8-D5A7-B464-518A1C79FC39}"/>
              </a:ext>
            </a:extLst>
          </p:cNvPr>
          <p:cNvSpPr/>
          <p:nvPr/>
        </p:nvSpPr>
        <p:spPr>
          <a:xfrm rot="10800000">
            <a:off x="8106100" y="1050888"/>
            <a:ext cx="98286" cy="74796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170322E-67F7-02EF-4616-10DA13848A06}"/>
              </a:ext>
            </a:extLst>
          </p:cNvPr>
          <p:cNvSpPr/>
          <p:nvPr/>
        </p:nvSpPr>
        <p:spPr>
          <a:xfrm>
            <a:off x="11157485" y="954185"/>
            <a:ext cx="327635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EE9EFD-0B3E-6030-6F35-473F7FB48AB5}"/>
              </a:ext>
            </a:extLst>
          </p:cNvPr>
          <p:cNvSpPr txBox="1"/>
          <p:nvPr/>
        </p:nvSpPr>
        <p:spPr>
          <a:xfrm>
            <a:off x="570250" y="1795403"/>
            <a:ext cx="117179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받은 </a:t>
            </a:r>
            <a:r>
              <a:rPr lang="ko-KR" altLang="en-US" sz="1400" dirty="0" err="1"/>
              <a:t>쪽지함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F582D9-118F-B279-37AE-B742C7BD2BEE}"/>
              </a:ext>
            </a:extLst>
          </p:cNvPr>
          <p:cNvSpPr txBox="1"/>
          <p:nvPr/>
        </p:nvSpPr>
        <p:spPr>
          <a:xfrm>
            <a:off x="570250" y="2209226"/>
            <a:ext cx="117179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보낸 </a:t>
            </a:r>
            <a:r>
              <a:rPr lang="ko-KR" altLang="en-US" sz="1400" dirty="0" err="1"/>
              <a:t>쪽지함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6C9814-D548-36D6-5133-069685C4FEB4}"/>
              </a:ext>
            </a:extLst>
          </p:cNvPr>
          <p:cNvSpPr txBox="1"/>
          <p:nvPr/>
        </p:nvSpPr>
        <p:spPr>
          <a:xfrm>
            <a:off x="588804" y="2626223"/>
            <a:ext cx="117179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쪽지 보관함</a:t>
            </a:r>
            <a:endParaRPr lang="en-US" altLang="ko-KR" sz="1400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8A7BADDC-93C4-EB8B-C041-9705EFD7B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929" y="994583"/>
            <a:ext cx="237628" cy="22054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A5221E3-BE10-FC52-00D6-0EC0C6FCAB30}"/>
              </a:ext>
            </a:extLst>
          </p:cNvPr>
          <p:cNvSpPr txBox="1"/>
          <p:nvPr/>
        </p:nvSpPr>
        <p:spPr>
          <a:xfrm>
            <a:off x="611281" y="1366492"/>
            <a:ext cx="1058306" cy="28564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쪽지 쓰기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13D215-2EA2-6A05-5E0D-7D4F10FF2ED5}"/>
              </a:ext>
            </a:extLst>
          </p:cNvPr>
          <p:cNvSpPr txBox="1"/>
          <p:nvPr/>
        </p:nvSpPr>
        <p:spPr>
          <a:xfrm>
            <a:off x="9931098" y="5597185"/>
            <a:ext cx="745552" cy="3077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보관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43629A-CB08-67D2-2B33-6DCF5307F216}"/>
              </a:ext>
            </a:extLst>
          </p:cNvPr>
          <p:cNvSpPr txBox="1"/>
          <p:nvPr/>
        </p:nvSpPr>
        <p:spPr>
          <a:xfrm>
            <a:off x="10719463" y="5597185"/>
            <a:ext cx="745552" cy="3077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삭제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B56DE4-26DA-B920-3EC0-8CB584FB6A2C}"/>
              </a:ext>
            </a:extLst>
          </p:cNvPr>
          <p:cNvSpPr txBox="1"/>
          <p:nvPr/>
        </p:nvSpPr>
        <p:spPr>
          <a:xfrm>
            <a:off x="4450689" y="5587321"/>
            <a:ext cx="4591790" cy="285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&lt;&lt;   &lt;   1   2   3   4   5   6   7   8   9   10   &gt;   &gt;&gt;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9ED63BF-91E6-67C3-6591-8FDC4B85DC90}"/>
              </a:ext>
            </a:extLst>
          </p:cNvPr>
          <p:cNvSpPr txBox="1"/>
          <p:nvPr/>
        </p:nvSpPr>
        <p:spPr>
          <a:xfrm>
            <a:off x="3727729" y="965982"/>
            <a:ext cx="132472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전체 </a:t>
            </a:r>
            <a:r>
              <a:rPr lang="en-US" altLang="ko-KR" sz="1400" dirty="0"/>
              <a:t>[ </a:t>
            </a:r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r>
              <a:rPr lang="en-US" altLang="ko-KR" sz="1400" dirty="0"/>
              <a:t> ] </a:t>
            </a:r>
            <a:r>
              <a:rPr lang="ko-KR" altLang="en-US" sz="1400" dirty="0"/>
              <a:t>통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5DBD83-C5CC-918C-07B4-CE9BA5C944CF}"/>
              </a:ext>
            </a:extLst>
          </p:cNvPr>
          <p:cNvSpPr txBox="1"/>
          <p:nvPr/>
        </p:nvSpPr>
        <p:spPr>
          <a:xfrm>
            <a:off x="685169" y="3056893"/>
            <a:ext cx="94675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휴지통</a:t>
            </a:r>
            <a:endParaRPr lang="en-US" altLang="ko-KR" sz="1400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ACA5AB69-97BB-7365-A0E6-850F620496A9}"/>
              </a:ext>
            </a:extLst>
          </p:cNvPr>
          <p:cNvSpPr/>
          <p:nvPr/>
        </p:nvSpPr>
        <p:spPr>
          <a:xfrm>
            <a:off x="398044" y="676274"/>
            <a:ext cx="11391900" cy="5419726"/>
          </a:xfrm>
          <a:prstGeom prst="roundRect">
            <a:avLst>
              <a:gd name="adj" fmla="val 192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52E1612-8270-B2C7-AC21-FA1387AC6C90}"/>
              </a:ext>
            </a:extLst>
          </p:cNvPr>
          <p:cNvSpPr txBox="1"/>
          <p:nvPr/>
        </p:nvSpPr>
        <p:spPr>
          <a:xfrm>
            <a:off x="610542" y="868907"/>
            <a:ext cx="1058306" cy="428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쪽지</a:t>
            </a:r>
            <a:endParaRPr lang="en-US" altLang="ko-KR" sz="2400" b="1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77A067E-E360-2756-3BB1-B7371FE3ECAF}"/>
              </a:ext>
            </a:extLst>
          </p:cNvPr>
          <p:cNvSpPr/>
          <p:nvPr/>
        </p:nvSpPr>
        <p:spPr>
          <a:xfrm>
            <a:off x="2160984" y="2298770"/>
            <a:ext cx="182616" cy="1658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D955D19A-FAD6-BEC1-403A-2EB2DE054375}"/>
              </a:ext>
            </a:extLst>
          </p:cNvPr>
          <p:cNvSpPr/>
          <p:nvPr/>
        </p:nvSpPr>
        <p:spPr>
          <a:xfrm>
            <a:off x="2160984" y="2724545"/>
            <a:ext cx="182616" cy="1658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23F654E9-AD1F-3A2E-A5CF-386260F0F732}"/>
              </a:ext>
            </a:extLst>
          </p:cNvPr>
          <p:cNvSpPr/>
          <p:nvPr/>
        </p:nvSpPr>
        <p:spPr>
          <a:xfrm>
            <a:off x="2160984" y="3146866"/>
            <a:ext cx="182616" cy="1658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62286444-990B-68E7-CCA5-E0FB2F173D65}"/>
              </a:ext>
            </a:extLst>
          </p:cNvPr>
          <p:cNvSpPr/>
          <p:nvPr/>
        </p:nvSpPr>
        <p:spPr>
          <a:xfrm>
            <a:off x="2160984" y="3559325"/>
            <a:ext cx="182616" cy="1658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5F6D4BC-EE91-657F-A0CF-E3E561D521D9}"/>
              </a:ext>
            </a:extLst>
          </p:cNvPr>
          <p:cNvSpPr/>
          <p:nvPr/>
        </p:nvSpPr>
        <p:spPr>
          <a:xfrm>
            <a:off x="2160984" y="3991450"/>
            <a:ext cx="182616" cy="1658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3347D5A8-2311-90DE-5724-06F50A900503}"/>
              </a:ext>
            </a:extLst>
          </p:cNvPr>
          <p:cNvSpPr/>
          <p:nvPr/>
        </p:nvSpPr>
        <p:spPr>
          <a:xfrm>
            <a:off x="2160984" y="4414167"/>
            <a:ext cx="182616" cy="1658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A6C3EE86-108A-BB2E-4C75-CE9E0B072A21}"/>
              </a:ext>
            </a:extLst>
          </p:cNvPr>
          <p:cNvSpPr/>
          <p:nvPr/>
        </p:nvSpPr>
        <p:spPr>
          <a:xfrm>
            <a:off x="2160984" y="4832976"/>
            <a:ext cx="182616" cy="1658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F7DA03EF-0CCA-063C-01AF-2DD15A9D8AF7}"/>
              </a:ext>
            </a:extLst>
          </p:cNvPr>
          <p:cNvSpPr/>
          <p:nvPr/>
        </p:nvSpPr>
        <p:spPr>
          <a:xfrm>
            <a:off x="2160984" y="5265101"/>
            <a:ext cx="182616" cy="1658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6AE45B8-9891-5ADD-1270-E5D261912D3B}"/>
              </a:ext>
            </a:extLst>
          </p:cNvPr>
          <p:cNvSpPr txBox="1"/>
          <p:nvPr/>
        </p:nvSpPr>
        <p:spPr>
          <a:xfrm>
            <a:off x="382656" y="130508"/>
            <a:ext cx="293204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b="1" dirty="0"/>
              <a:t>쪽지 보관함</a:t>
            </a:r>
            <a:endParaRPr lang="en-US" altLang="ko-KR" sz="2400" b="1" dirty="0"/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14F31391-5C4B-AD54-83CD-4107AEC2C4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15051" y="998680"/>
            <a:ext cx="180598" cy="180598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ACD8152-D468-1055-37C9-F44376C124D3}"/>
              </a:ext>
            </a:extLst>
          </p:cNvPr>
          <p:cNvGrpSpPr/>
          <p:nvPr/>
        </p:nvGrpSpPr>
        <p:grpSpPr>
          <a:xfrm>
            <a:off x="1462774" y="982335"/>
            <a:ext cx="247538" cy="224780"/>
            <a:chOff x="1361360" y="981143"/>
            <a:chExt cx="247538" cy="224780"/>
          </a:xfrm>
        </p:grpSpPr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E307974A-705B-AC0F-34E3-0986F7617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7999" y="997533"/>
              <a:ext cx="181506" cy="181506"/>
            </a:xfrm>
            <a:prstGeom prst="rect">
              <a:avLst/>
            </a:prstGeom>
          </p:spPr>
        </p:pic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390FA3BA-BC39-8CAB-26B1-792A78D2E554}"/>
                </a:ext>
              </a:extLst>
            </p:cNvPr>
            <p:cNvSpPr/>
            <p:nvPr/>
          </p:nvSpPr>
          <p:spPr>
            <a:xfrm>
              <a:off x="1361360" y="981143"/>
              <a:ext cx="247538" cy="224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129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BC4A7DB-7A7B-D326-20B4-BB761063997C}"/>
              </a:ext>
            </a:extLst>
          </p:cNvPr>
          <p:cNvGrpSpPr/>
          <p:nvPr/>
        </p:nvGrpSpPr>
        <p:grpSpPr>
          <a:xfrm>
            <a:off x="4199945" y="1238692"/>
            <a:ext cx="3238438" cy="4210419"/>
            <a:chOff x="4476781" y="2060114"/>
            <a:chExt cx="3238438" cy="421041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44FA73B-EC8E-712A-749D-754129017DA1}"/>
                </a:ext>
              </a:extLst>
            </p:cNvPr>
            <p:cNvGrpSpPr/>
            <p:nvPr/>
          </p:nvGrpSpPr>
          <p:grpSpPr>
            <a:xfrm>
              <a:off x="4476781" y="3055065"/>
              <a:ext cx="3238438" cy="602279"/>
              <a:chOff x="4476781" y="2990628"/>
              <a:chExt cx="3238438" cy="602279"/>
            </a:xfrm>
          </p:grpSpPr>
          <p:sp>
            <p:nvSpPr>
              <p:cNvPr id="16" name="사각형: 둥근 모서리 12">
                <a:extLst>
                  <a:ext uri="{FF2B5EF4-FFF2-40B4-BE49-F238E27FC236}">
                    <a16:creationId xmlns:a16="http://schemas.microsoft.com/office/drawing/2014/main" id="{DC849ED6-0D86-F33E-1388-C888EB91BE33}"/>
                  </a:ext>
                </a:extLst>
              </p:cNvPr>
              <p:cNvSpPr/>
              <p:nvPr/>
            </p:nvSpPr>
            <p:spPr>
              <a:xfrm>
                <a:off x="4476781" y="2990628"/>
                <a:ext cx="3238438" cy="602279"/>
              </a:xfrm>
              <a:prstGeom prst="roundRect">
                <a:avLst>
                  <a:gd name="adj" fmla="val 18370"/>
                </a:avLst>
              </a:prstGeom>
              <a:solidFill>
                <a:srgbClr val="4F41E2"/>
              </a:solidFill>
              <a:ln>
                <a:noFill/>
              </a:ln>
              <a:effectLst>
                <a:outerShdw blurRad="76200" algn="ctr" rotWithShape="0">
                  <a:schemeClr val="accent1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F41E2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086920-4E99-62CF-6CCC-067DA57BD91E}"/>
                  </a:ext>
                </a:extLst>
              </p:cNvPr>
              <p:cNvSpPr txBox="1"/>
              <p:nvPr/>
            </p:nvSpPr>
            <p:spPr>
              <a:xfrm>
                <a:off x="4971877" y="3160962"/>
                <a:ext cx="224824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회원가입</a:t>
                </a:r>
                <a:endParaRPr kumimoji="0" lang="en-US" altLang="ko-KR" sz="1100" i="0" u="none" strike="noStrike" kern="1200" cap="none" normalizeH="0" noProof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CB253EA-E894-FDF4-35BB-61217C03F9D2}"/>
                </a:ext>
              </a:extLst>
            </p:cNvPr>
            <p:cNvGrpSpPr/>
            <p:nvPr/>
          </p:nvGrpSpPr>
          <p:grpSpPr>
            <a:xfrm>
              <a:off x="4476781" y="5292551"/>
              <a:ext cx="3238438" cy="602279"/>
              <a:chOff x="4476781" y="5202714"/>
              <a:chExt cx="3238438" cy="602279"/>
            </a:xfrm>
            <a:solidFill>
              <a:schemeClr val="bg1"/>
            </a:solidFill>
          </p:grpSpPr>
          <p:sp>
            <p:nvSpPr>
              <p:cNvPr id="14" name="사각형: 둥근 모서리 29">
                <a:extLst>
                  <a:ext uri="{FF2B5EF4-FFF2-40B4-BE49-F238E27FC236}">
                    <a16:creationId xmlns:a16="http://schemas.microsoft.com/office/drawing/2014/main" id="{E3C613AC-D09C-4D53-62BB-131B8053134F}"/>
                  </a:ext>
                </a:extLst>
              </p:cNvPr>
              <p:cNvSpPr/>
              <p:nvPr/>
            </p:nvSpPr>
            <p:spPr>
              <a:xfrm>
                <a:off x="4476781" y="5202714"/>
                <a:ext cx="3238438" cy="602279"/>
              </a:xfrm>
              <a:prstGeom prst="roundRect">
                <a:avLst>
                  <a:gd name="adj" fmla="val 18370"/>
                </a:avLst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76200" algn="ctr" rotWithShape="0">
                  <a:schemeClr val="accent1">
                    <a:lumMod val="75000"/>
                    <a:alpha val="6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31E1C3-DDD1-74EF-EEE2-5E921C458240}"/>
                  </a:ext>
                </a:extLst>
              </p:cNvPr>
              <p:cNvSpPr txBox="1"/>
              <p:nvPr/>
            </p:nvSpPr>
            <p:spPr>
              <a:xfrm>
                <a:off x="4974211" y="5373048"/>
                <a:ext cx="2248246" cy="26161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로그인</a:t>
                </a:r>
                <a:endParaRPr kumimoji="0" lang="en-US" altLang="ko-KR" sz="1100" i="0" u="none" strike="noStrike" kern="1200" cap="none" normalizeH="0" noProof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B9241C-FBEE-E4F3-8B3B-945E04EAE7B9}"/>
                </a:ext>
              </a:extLst>
            </p:cNvPr>
            <p:cNvSpPr txBox="1"/>
            <p:nvPr/>
          </p:nvSpPr>
          <p:spPr>
            <a:xfrm rot="16200000">
              <a:off x="5746926" y="1903492"/>
              <a:ext cx="698148" cy="1011392"/>
            </a:xfrm>
            <a:custGeom>
              <a:avLst/>
              <a:gdLst/>
              <a:ahLst/>
              <a:cxnLst/>
              <a:rect l="l" t="t" r="r" b="b"/>
              <a:pathLst>
                <a:path w="330829" h="479264">
                  <a:moveTo>
                    <a:pt x="94543" y="47467"/>
                  </a:moveTo>
                  <a:cubicBezTo>
                    <a:pt x="94469" y="40664"/>
                    <a:pt x="92718" y="35007"/>
                    <a:pt x="89291" y="30494"/>
                  </a:cubicBezTo>
                  <a:cubicBezTo>
                    <a:pt x="85863" y="25982"/>
                    <a:pt x="81204" y="22603"/>
                    <a:pt x="75313" y="20358"/>
                  </a:cubicBezTo>
                  <a:cubicBezTo>
                    <a:pt x="69422" y="18114"/>
                    <a:pt x="62745" y="16992"/>
                    <a:pt x="55280" y="16994"/>
                  </a:cubicBezTo>
                  <a:cubicBezTo>
                    <a:pt x="47681" y="16998"/>
                    <a:pt x="40861" y="18141"/>
                    <a:pt x="34820" y="20423"/>
                  </a:cubicBezTo>
                  <a:cubicBezTo>
                    <a:pt x="28780" y="22706"/>
                    <a:pt x="23993" y="26106"/>
                    <a:pt x="20459" y="30624"/>
                  </a:cubicBezTo>
                  <a:cubicBezTo>
                    <a:pt x="16926" y="35142"/>
                    <a:pt x="15120" y="40757"/>
                    <a:pt x="15041" y="47467"/>
                  </a:cubicBezTo>
                  <a:cubicBezTo>
                    <a:pt x="15096" y="53958"/>
                    <a:pt x="16808" y="59446"/>
                    <a:pt x="20177" y="63933"/>
                  </a:cubicBezTo>
                  <a:cubicBezTo>
                    <a:pt x="23546" y="68420"/>
                    <a:pt x="28239" y="71832"/>
                    <a:pt x="34256" y="74170"/>
                  </a:cubicBezTo>
                  <a:cubicBezTo>
                    <a:pt x="40273" y="76508"/>
                    <a:pt x="47281" y="77700"/>
                    <a:pt x="55280" y="77744"/>
                  </a:cubicBezTo>
                  <a:cubicBezTo>
                    <a:pt x="63175" y="77705"/>
                    <a:pt x="70055" y="76535"/>
                    <a:pt x="75921" y="74235"/>
                  </a:cubicBezTo>
                  <a:cubicBezTo>
                    <a:pt x="81786" y="71935"/>
                    <a:pt x="86344" y="68545"/>
                    <a:pt x="89594" y="64063"/>
                  </a:cubicBezTo>
                  <a:cubicBezTo>
                    <a:pt x="92845" y="59582"/>
                    <a:pt x="94494" y="54050"/>
                    <a:pt x="94543" y="47467"/>
                  </a:cubicBezTo>
                  <a:close/>
                  <a:moveTo>
                    <a:pt x="94738" y="162743"/>
                  </a:moveTo>
                  <a:cubicBezTo>
                    <a:pt x="94635" y="155559"/>
                    <a:pt x="92737" y="149634"/>
                    <a:pt x="89045" y="144968"/>
                  </a:cubicBezTo>
                  <a:cubicBezTo>
                    <a:pt x="85352" y="140302"/>
                    <a:pt x="80488" y="136829"/>
                    <a:pt x="74452" y="134550"/>
                  </a:cubicBezTo>
                  <a:cubicBezTo>
                    <a:pt x="68416" y="132271"/>
                    <a:pt x="61830" y="131121"/>
                    <a:pt x="54694" y="131099"/>
                  </a:cubicBezTo>
                  <a:cubicBezTo>
                    <a:pt x="47530" y="131121"/>
                    <a:pt x="40946" y="132271"/>
                    <a:pt x="34943" y="134550"/>
                  </a:cubicBezTo>
                  <a:cubicBezTo>
                    <a:pt x="28940" y="136829"/>
                    <a:pt x="24115" y="140302"/>
                    <a:pt x="20467" y="144968"/>
                  </a:cubicBezTo>
                  <a:cubicBezTo>
                    <a:pt x="16819" y="149634"/>
                    <a:pt x="14945" y="155559"/>
                    <a:pt x="14845" y="162743"/>
                  </a:cubicBezTo>
                  <a:cubicBezTo>
                    <a:pt x="14945" y="169863"/>
                    <a:pt x="16819" y="175733"/>
                    <a:pt x="20467" y="180353"/>
                  </a:cubicBezTo>
                  <a:cubicBezTo>
                    <a:pt x="24115" y="184973"/>
                    <a:pt x="28940" y="188404"/>
                    <a:pt x="34943" y="190648"/>
                  </a:cubicBezTo>
                  <a:cubicBezTo>
                    <a:pt x="40946" y="192891"/>
                    <a:pt x="47530" y="194008"/>
                    <a:pt x="54694" y="193997"/>
                  </a:cubicBezTo>
                  <a:cubicBezTo>
                    <a:pt x="61830" y="194008"/>
                    <a:pt x="68416" y="192891"/>
                    <a:pt x="74452" y="190648"/>
                  </a:cubicBezTo>
                  <a:cubicBezTo>
                    <a:pt x="80488" y="188404"/>
                    <a:pt x="85352" y="184973"/>
                    <a:pt x="89045" y="180353"/>
                  </a:cubicBezTo>
                  <a:cubicBezTo>
                    <a:pt x="92737" y="175733"/>
                    <a:pt x="94635" y="169863"/>
                    <a:pt x="94738" y="162743"/>
                  </a:cubicBezTo>
                  <a:close/>
                  <a:moveTo>
                    <a:pt x="109584" y="162744"/>
                  </a:moveTo>
                  <a:cubicBezTo>
                    <a:pt x="109519" y="172409"/>
                    <a:pt x="107228" y="180837"/>
                    <a:pt x="102711" y="188029"/>
                  </a:cubicBezTo>
                  <a:cubicBezTo>
                    <a:pt x="98193" y="195220"/>
                    <a:pt x="91837" y="200805"/>
                    <a:pt x="83640" y="204784"/>
                  </a:cubicBezTo>
                  <a:cubicBezTo>
                    <a:pt x="75444" y="208763"/>
                    <a:pt x="65795" y="210767"/>
                    <a:pt x="54694" y="210796"/>
                  </a:cubicBezTo>
                  <a:cubicBezTo>
                    <a:pt x="43655" y="210767"/>
                    <a:pt x="34045" y="208763"/>
                    <a:pt x="25864" y="204784"/>
                  </a:cubicBezTo>
                  <a:cubicBezTo>
                    <a:pt x="17683" y="200805"/>
                    <a:pt x="11335" y="195220"/>
                    <a:pt x="6822" y="188029"/>
                  </a:cubicBezTo>
                  <a:cubicBezTo>
                    <a:pt x="2309" y="180837"/>
                    <a:pt x="35" y="172409"/>
                    <a:pt x="0" y="162743"/>
                  </a:cubicBezTo>
                  <a:cubicBezTo>
                    <a:pt x="35" y="153044"/>
                    <a:pt x="2309" y="144575"/>
                    <a:pt x="6822" y="137335"/>
                  </a:cubicBezTo>
                  <a:cubicBezTo>
                    <a:pt x="11335" y="130096"/>
                    <a:pt x="17683" y="124462"/>
                    <a:pt x="25864" y="120435"/>
                  </a:cubicBezTo>
                  <a:cubicBezTo>
                    <a:pt x="34045" y="116408"/>
                    <a:pt x="43655" y="114363"/>
                    <a:pt x="54694" y="114300"/>
                  </a:cubicBezTo>
                  <a:cubicBezTo>
                    <a:pt x="65795" y="114363"/>
                    <a:pt x="75444" y="116408"/>
                    <a:pt x="83640" y="120435"/>
                  </a:cubicBezTo>
                  <a:cubicBezTo>
                    <a:pt x="91837" y="124462"/>
                    <a:pt x="98193" y="130096"/>
                    <a:pt x="102711" y="137335"/>
                  </a:cubicBezTo>
                  <a:cubicBezTo>
                    <a:pt x="107228" y="144575"/>
                    <a:pt x="109519" y="153044"/>
                    <a:pt x="109584" y="162744"/>
                  </a:cubicBezTo>
                  <a:close/>
                  <a:moveTo>
                    <a:pt x="143572" y="77158"/>
                  </a:moveTo>
                  <a:lnTo>
                    <a:pt x="143572" y="94152"/>
                  </a:lnTo>
                  <a:lnTo>
                    <a:pt x="2148" y="94152"/>
                  </a:lnTo>
                  <a:lnTo>
                    <a:pt x="2148" y="77744"/>
                  </a:lnTo>
                  <a:lnTo>
                    <a:pt x="18361" y="77744"/>
                  </a:lnTo>
                  <a:lnTo>
                    <a:pt x="18361" y="75986"/>
                  </a:lnTo>
                  <a:cubicBezTo>
                    <a:pt x="16288" y="74811"/>
                    <a:pt x="13826" y="73092"/>
                    <a:pt x="10975" y="70828"/>
                  </a:cubicBezTo>
                  <a:cubicBezTo>
                    <a:pt x="8124" y="68564"/>
                    <a:pt x="5604" y="65383"/>
                    <a:pt x="3414" y="61285"/>
                  </a:cubicBezTo>
                  <a:cubicBezTo>
                    <a:pt x="1225" y="57187"/>
                    <a:pt x="87" y="51800"/>
                    <a:pt x="0" y="45123"/>
                  </a:cubicBezTo>
                  <a:cubicBezTo>
                    <a:pt x="23" y="36233"/>
                    <a:pt x="2256" y="28412"/>
                    <a:pt x="6699" y="21661"/>
                  </a:cubicBezTo>
                  <a:cubicBezTo>
                    <a:pt x="11142" y="14909"/>
                    <a:pt x="17463" y="9627"/>
                    <a:pt x="25661" y="5817"/>
                  </a:cubicBezTo>
                  <a:cubicBezTo>
                    <a:pt x="33859" y="2006"/>
                    <a:pt x="43602" y="67"/>
                    <a:pt x="54890" y="0"/>
                  </a:cubicBezTo>
                  <a:cubicBezTo>
                    <a:pt x="66142" y="66"/>
                    <a:pt x="75846" y="2007"/>
                    <a:pt x="84002" y="5824"/>
                  </a:cubicBezTo>
                  <a:cubicBezTo>
                    <a:pt x="92158" y="9641"/>
                    <a:pt x="98447" y="14939"/>
                    <a:pt x="102870" y="21718"/>
                  </a:cubicBezTo>
                  <a:cubicBezTo>
                    <a:pt x="107293" y="28498"/>
                    <a:pt x="109531" y="36365"/>
                    <a:pt x="109584" y="45318"/>
                  </a:cubicBezTo>
                  <a:cubicBezTo>
                    <a:pt x="109465" y="52117"/>
                    <a:pt x="108314" y="57553"/>
                    <a:pt x="106133" y="61625"/>
                  </a:cubicBezTo>
                  <a:cubicBezTo>
                    <a:pt x="103952" y="65697"/>
                    <a:pt x="101456" y="68825"/>
                    <a:pt x="98645" y="71009"/>
                  </a:cubicBezTo>
                  <a:cubicBezTo>
                    <a:pt x="95834" y="73192"/>
                    <a:pt x="93425" y="74851"/>
                    <a:pt x="91418" y="75986"/>
                  </a:cubicBezTo>
                  <a:lnTo>
                    <a:pt x="91418" y="77158"/>
                  </a:lnTo>
                  <a:close/>
                  <a:moveTo>
                    <a:pt x="186461" y="169904"/>
                  </a:moveTo>
                  <a:lnTo>
                    <a:pt x="186461" y="174927"/>
                  </a:lnTo>
                  <a:lnTo>
                    <a:pt x="148203" y="194265"/>
                  </a:lnTo>
                  <a:lnTo>
                    <a:pt x="148203" y="186480"/>
                  </a:lnTo>
                  <a:lnTo>
                    <a:pt x="177168" y="172709"/>
                  </a:lnTo>
                  <a:lnTo>
                    <a:pt x="177168" y="172206"/>
                  </a:lnTo>
                  <a:lnTo>
                    <a:pt x="148203" y="158268"/>
                  </a:lnTo>
                  <a:lnTo>
                    <a:pt x="148203" y="150482"/>
                  </a:lnTo>
                  <a:close/>
                  <a:moveTo>
                    <a:pt x="330829" y="268188"/>
                  </a:moveTo>
                  <a:lnTo>
                    <a:pt x="330829" y="478159"/>
                  </a:lnTo>
                  <a:lnTo>
                    <a:pt x="282047" y="478001"/>
                  </a:lnTo>
                  <a:lnTo>
                    <a:pt x="281889" y="326128"/>
                  </a:lnTo>
                  <a:lnTo>
                    <a:pt x="193638" y="326128"/>
                  </a:lnTo>
                  <a:lnTo>
                    <a:pt x="193796" y="467108"/>
                  </a:lnTo>
                  <a:lnTo>
                    <a:pt x="145013" y="467108"/>
                  </a:lnTo>
                  <a:lnTo>
                    <a:pt x="145013" y="326128"/>
                  </a:lnTo>
                  <a:lnTo>
                    <a:pt x="56288" y="326127"/>
                  </a:lnTo>
                  <a:lnTo>
                    <a:pt x="56446" y="479264"/>
                  </a:lnTo>
                  <a:lnTo>
                    <a:pt x="7505" y="479264"/>
                  </a:lnTo>
                  <a:lnTo>
                    <a:pt x="7505" y="268188"/>
                  </a:lnTo>
                  <a:close/>
                </a:path>
              </a:pathLst>
            </a:custGeom>
            <a:solidFill>
              <a:srgbClr val="4F41E2"/>
            </a:solidFill>
            <a:ln>
              <a:solidFill>
                <a:schemeClr val="accent1">
                  <a:alpha val="0"/>
                </a:schemeClr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700" i="0" u="none" strike="noStrike" kern="1200" cap="none" normalizeH="0" noProof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1E2"/>
                </a:solidFill>
                <a:effectLst/>
                <a:uLnTx/>
                <a:uFillTx/>
                <a:latin typeface="Pretendard Variable SemiBold" pitchFamily="2" charset="-127"/>
                <a:ea typeface="Pretendard Variable SemiBold" pitchFamily="2" charset="-127"/>
                <a:cs typeface="Pretendard Variable SemiBold" pitchFamily="2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4648886-5BB9-EC64-40E8-1B27FA587650}"/>
                </a:ext>
              </a:extLst>
            </p:cNvPr>
            <p:cNvCxnSpPr/>
            <p:nvPr/>
          </p:nvCxnSpPr>
          <p:spPr>
            <a:xfrm>
              <a:off x="4476781" y="3872866"/>
              <a:ext cx="106522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162A524-390C-DB01-1030-CE1E9913D075}"/>
                </a:ext>
              </a:extLst>
            </p:cNvPr>
            <p:cNvCxnSpPr/>
            <p:nvPr/>
          </p:nvCxnSpPr>
          <p:spPr>
            <a:xfrm>
              <a:off x="6649990" y="3872866"/>
              <a:ext cx="106522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D0BC7A-681F-6BF4-8A3A-C045260DCAC6}"/>
                </a:ext>
              </a:extLst>
            </p:cNvPr>
            <p:cNvSpPr txBox="1"/>
            <p:nvPr/>
          </p:nvSpPr>
          <p:spPr>
            <a:xfrm>
              <a:off x="5704428" y="3742061"/>
              <a:ext cx="7878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i="0" u="none" strike="noStrike" kern="1200" cap="none" normalizeH="0" noProof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or</a:t>
              </a:r>
            </a:p>
          </p:txBody>
        </p:sp>
        <p:sp>
          <p:nvSpPr>
            <p:cNvPr id="9" name="사각형: 둥근 모서리 59">
              <a:extLst>
                <a:ext uri="{FF2B5EF4-FFF2-40B4-BE49-F238E27FC236}">
                  <a16:creationId xmlns:a16="http://schemas.microsoft.com/office/drawing/2014/main" id="{2B131773-BD78-42A7-6275-DD3F0FBC6806}"/>
                </a:ext>
              </a:extLst>
            </p:cNvPr>
            <p:cNvSpPr/>
            <p:nvPr/>
          </p:nvSpPr>
          <p:spPr>
            <a:xfrm>
              <a:off x="4476781" y="4173501"/>
              <a:ext cx="3238438" cy="432054"/>
            </a:xfrm>
            <a:prstGeom prst="roundRect">
              <a:avLst>
                <a:gd name="adj" fmla="val 1837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76200" algn="ctr" rotWithShape="0">
                <a:schemeClr val="accent1">
                  <a:lumMod val="75000"/>
                  <a:alpha val="6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D8032C-E622-D6AB-5203-94058F798FA3}"/>
                </a:ext>
              </a:extLst>
            </p:cNvPr>
            <p:cNvSpPr txBox="1"/>
            <p:nvPr/>
          </p:nvSpPr>
          <p:spPr>
            <a:xfrm>
              <a:off x="4580305" y="4287055"/>
              <a:ext cx="2248246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아이디를 입력해주세요</a:t>
              </a:r>
              <a:endParaRPr kumimoji="0" lang="en-US" altLang="ko-KR" sz="900" i="0" u="none" strike="noStrike" kern="1200" cap="none" normalizeH="0" noProof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사각형: 둥근 모서리 61">
              <a:extLst>
                <a:ext uri="{FF2B5EF4-FFF2-40B4-BE49-F238E27FC236}">
                  <a16:creationId xmlns:a16="http://schemas.microsoft.com/office/drawing/2014/main" id="{C9B5ABCA-8105-33FD-A207-24F618B83530}"/>
                </a:ext>
              </a:extLst>
            </p:cNvPr>
            <p:cNvSpPr/>
            <p:nvPr/>
          </p:nvSpPr>
          <p:spPr>
            <a:xfrm>
              <a:off x="4476781" y="4688221"/>
              <a:ext cx="3238438" cy="432054"/>
            </a:xfrm>
            <a:prstGeom prst="roundRect">
              <a:avLst>
                <a:gd name="adj" fmla="val 1837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76200" algn="ctr" rotWithShape="0">
                <a:schemeClr val="accent1">
                  <a:lumMod val="75000"/>
                  <a:alpha val="6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62C3F08-8E01-7D41-7B86-26A0851A4E1E}"/>
                </a:ext>
              </a:extLst>
            </p:cNvPr>
            <p:cNvSpPr txBox="1"/>
            <p:nvPr/>
          </p:nvSpPr>
          <p:spPr>
            <a:xfrm>
              <a:off x="4580305" y="4801775"/>
              <a:ext cx="2248246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비밀번호를 입력해주세요</a:t>
              </a:r>
              <a:endParaRPr kumimoji="0" lang="en-US" altLang="ko-KR" sz="900" i="0" u="none" strike="noStrike" kern="1200" cap="none" normalizeH="0" noProof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291257-1261-55D5-DE6D-110A3DBFC44E}"/>
                </a:ext>
              </a:extLst>
            </p:cNvPr>
            <p:cNvSpPr txBox="1"/>
            <p:nvPr/>
          </p:nvSpPr>
          <p:spPr>
            <a:xfrm>
              <a:off x="5041496" y="6008923"/>
              <a:ext cx="210900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아이디</a:t>
              </a:r>
              <a:r>
                <a:rPr lang="en-US" altLang="ko-KR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찾기   ·  비밀번호 찾기</a:t>
              </a:r>
              <a:endParaRPr kumimoji="0" lang="en-US" altLang="ko-KR" sz="1100" i="0" u="none" strike="noStrike" kern="1200" cap="none" normalizeH="0" noProof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3819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A3CC87E8-DCBA-37FE-9421-DBB011329D9C}"/>
              </a:ext>
            </a:extLst>
          </p:cNvPr>
          <p:cNvGraphicFramePr>
            <a:graphicFrameLocks noGrp="1"/>
          </p:cNvGraphicFramePr>
          <p:nvPr/>
        </p:nvGraphicFramePr>
        <p:xfrm>
          <a:off x="1927174" y="1305566"/>
          <a:ext cx="9553307" cy="42393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0732">
                  <a:extLst>
                    <a:ext uri="{9D8B030D-6E8A-4147-A177-3AD203B41FA5}">
                      <a16:colId xmlns:a16="http://schemas.microsoft.com/office/drawing/2014/main" val="2287075270"/>
                    </a:ext>
                  </a:extLst>
                </a:gridCol>
                <a:gridCol w="806971">
                  <a:extLst>
                    <a:ext uri="{9D8B030D-6E8A-4147-A177-3AD203B41FA5}">
                      <a16:colId xmlns:a16="http://schemas.microsoft.com/office/drawing/2014/main" val="219405142"/>
                    </a:ext>
                  </a:extLst>
                </a:gridCol>
                <a:gridCol w="4649641">
                  <a:extLst>
                    <a:ext uri="{9D8B030D-6E8A-4147-A177-3AD203B41FA5}">
                      <a16:colId xmlns:a16="http://schemas.microsoft.com/office/drawing/2014/main" val="4085064868"/>
                    </a:ext>
                  </a:extLst>
                </a:gridCol>
                <a:gridCol w="1521976">
                  <a:extLst>
                    <a:ext uri="{9D8B030D-6E8A-4147-A177-3AD203B41FA5}">
                      <a16:colId xmlns:a16="http://schemas.microsoft.com/office/drawing/2014/main" val="3747203082"/>
                    </a:ext>
                  </a:extLst>
                </a:gridCol>
                <a:gridCol w="1863987">
                  <a:extLst>
                    <a:ext uri="{9D8B030D-6E8A-4147-A177-3AD203B41FA5}">
                      <a16:colId xmlns:a16="http://schemas.microsoft.com/office/drawing/2014/main" val="248792656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선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택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 형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 목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받는사람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 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873624"/>
                  </a:ext>
                </a:extLst>
              </a:tr>
              <a:tr h="42304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수신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가나다라마바사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asdf12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2024.02.06 19:17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451719"/>
                  </a:ext>
                </a:extLst>
              </a:tr>
              <a:tr h="42304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발신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가나다라마바사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김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**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2024.01.06 10:27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360694"/>
                  </a:ext>
                </a:extLst>
              </a:tr>
              <a:tr h="42304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수신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가나다라마바사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zxc@naver.com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2024.01.01 09:11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748115"/>
                  </a:ext>
                </a:extLst>
              </a:tr>
              <a:tr h="42304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491105"/>
                  </a:ext>
                </a:extLst>
              </a:tr>
              <a:tr h="42304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529572"/>
                  </a:ext>
                </a:extLst>
              </a:tr>
              <a:tr h="42304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4028"/>
                  </a:ext>
                </a:extLst>
              </a:tr>
              <a:tr h="42304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464076"/>
                  </a:ext>
                </a:extLst>
              </a:tr>
              <a:tr h="42304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614192"/>
                  </a:ext>
                </a:extLst>
              </a:tr>
              <a:tr h="42304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608430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8F4564B9-8026-9508-5974-E6005A00DCE0}"/>
              </a:ext>
            </a:extLst>
          </p:cNvPr>
          <p:cNvSpPr txBox="1"/>
          <p:nvPr/>
        </p:nvSpPr>
        <p:spPr>
          <a:xfrm>
            <a:off x="404991" y="6096000"/>
            <a:ext cx="1117733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선택체크</a:t>
            </a:r>
            <a:r>
              <a:rPr lang="en-US" altLang="ko-KR" sz="1100" dirty="0"/>
              <a:t>, </a:t>
            </a:r>
            <a:r>
              <a:rPr lang="ko-KR" altLang="en-US" sz="1100" dirty="0"/>
              <a:t>유형</a:t>
            </a:r>
            <a:r>
              <a:rPr lang="en-US" altLang="ko-KR" sz="1100" dirty="0"/>
              <a:t>, </a:t>
            </a:r>
            <a:r>
              <a:rPr lang="ko-KR" altLang="en-US" sz="1100" dirty="0"/>
              <a:t>제목</a:t>
            </a:r>
            <a:r>
              <a:rPr lang="en-US" altLang="ko-KR" sz="1100" dirty="0"/>
              <a:t>, </a:t>
            </a:r>
            <a:r>
              <a:rPr lang="ko-KR" altLang="en-US" sz="1100" dirty="0"/>
              <a:t>보낸</a:t>
            </a:r>
            <a:r>
              <a:rPr lang="en-US" altLang="ko-KR" sz="1100" dirty="0"/>
              <a:t>/</a:t>
            </a:r>
            <a:r>
              <a:rPr lang="ko-KR" altLang="en-US" sz="1100" dirty="0" err="1"/>
              <a:t>받는사람</a:t>
            </a:r>
            <a:r>
              <a:rPr lang="ko-KR" altLang="en-US" sz="1100" dirty="0"/>
              <a:t> </a:t>
            </a:r>
            <a:r>
              <a:rPr lang="en-US" altLang="ko-KR" sz="1100" dirty="0"/>
              <a:t>, </a:t>
            </a:r>
            <a:r>
              <a:rPr lang="ko-KR" altLang="en-US" sz="1100" dirty="0"/>
              <a:t>일시</a:t>
            </a:r>
            <a:r>
              <a:rPr lang="en-US" altLang="ko-KR" sz="1100" dirty="0"/>
              <a:t> , </a:t>
            </a:r>
            <a:r>
              <a:rPr lang="ko-KR" altLang="en-US" sz="1100" dirty="0"/>
              <a:t>전체삭제 버튼 추가</a:t>
            </a:r>
            <a:endParaRPr lang="en-US" altLang="ko-KR" sz="1100" dirty="0"/>
          </a:p>
          <a:p>
            <a:r>
              <a:rPr lang="en-US" altLang="ko-KR" sz="1100" dirty="0"/>
              <a:t>[ </a:t>
            </a:r>
            <a:r>
              <a:rPr lang="ko-KR" altLang="en-US" sz="1100" dirty="0"/>
              <a:t>공통 </a:t>
            </a:r>
            <a:r>
              <a:rPr lang="en-US" altLang="ko-KR" sz="1100" dirty="0"/>
              <a:t>] </a:t>
            </a:r>
            <a:r>
              <a:rPr lang="ko-KR" altLang="en-US" sz="1100" dirty="0" err="1"/>
              <a:t>톱니바퀴아이콘버튼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새로고침아이콘버튼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쪽지쓰기버튼</a:t>
            </a:r>
            <a:endParaRPr lang="en-US" altLang="ko-KR" sz="1100" dirty="0"/>
          </a:p>
          <a:p>
            <a:r>
              <a:rPr lang="ko-KR" altLang="en-US" sz="1100" dirty="0"/>
              <a:t>받은 </a:t>
            </a:r>
            <a:r>
              <a:rPr lang="ko-KR" altLang="en-US" sz="1100" dirty="0" err="1"/>
              <a:t>쪽지함</a:t>
            </a:r>
            <a:r>
              <a:rPr lang="en-US" altLang="ko-KR" sz="1100" dirty="0"/>
              <a:t>(</a:t>
            </a:r>
            <a:r>
              <a:rPr lang="ko-KR" altLang="en-US" sz="1100" dirty="0" err="1"/>
              <a:t>새로온</a:t>
            </a:r>
            <a:r>
              <a:rPr lang="ko-KR" altLang="en-US" sz="1100" dirty="0"/>
              <a:t> 쪽지여부</a:t>
            </a:r>
            <a:r>
              <a:rPr lang="en-US" altLang="ko-KR" sz="1100" dirty="0"/>
              <a:t>), </a:t>
            </a:r>
            <a:r>
              <a:rPr lang="ko-KR" altLang="en-US" sz="1100" dirty="0"/>
              <a:t>보낸 </a:t>
            </a:r>
            <a:r>
              <a:rPr lang="ko-KR" altLang="en-US" sz="1100" dirty="0" err="1"/>
              <a:t>쪽지함</a:t>
            </a:r>
            <a:r>
              <a:rPr lang="en-US" altLang="ko-KR" sz="1100" dirty="0"/>
              <a:t>, </a:t>
            </a:r>
            <a:r>
              <a:rPr lang="ko-KR" altLang="en-US" sz="1100" dirty="0"/>
              <a:t>쪽지 보관함</a:t>
            </a:r>
            <a:r>
              <a:rPr lang="en-US" altLang="ko-KR" sz="1100" dirty="0"/>
              <a:t>(</a:t>
            </a:r>
            <a:r>
              <a:rPr lang="ko-KR" altLang="en-US" sz="1100" dirty="0"/>
              <a:t>보관기간</a:t>
            </a:r>
            <a:r>
              <a:rPr lang="en-US" altLang="ko-KR" sz="1100" dirty="0"/>
              <a:t>), </a:t>
            </a:r>
            <a:r>
              <a:rPr lang="ko-KR" altLang="en-US" sz="1100" dirty="0"/>
              <a:t>휴지통</a:t>
            </a:r>
            <a:r>
              <a:rPr lang="en-US" altLang="ko-KR" sz="1100" dirty="0"/>
              <a:t>(</a:t>
            </a:r>
            <a:r>
              <a:rPr lang="ko-KR" altLang="en-US" sz="1100" dirty="0"/>
              <a:t>보관기간</a:t>
            </a:r>
            <a:r>
              <a:rPr lang="en-US" altLang="ko-KR" sz="1100" dirty="0"/>
              <a:t>), </a:t>
            </a:r>
            <a:r>
              <a:rPr lang="ko-KR" altLang="en-US" sz="1100" dirty="0"/>
              <a:t>환경설정</a:t>
            </a:r>
            <a:r>
              <a:rPr lang="en-US" altLang="ko-KR" sz="1100" dirty="0"/>
              <a:t>, </a:t>
            </a:r>
            <a:r>
              <a:rPr lang="ko-KR" altLang="en-US" sz="1100" dirty="0"/>
              <a:t>페이지 개수</a:t>
            </a:r>
            <a:r>
              <a:rPr lang="en-US" altLang="ko-KR" sz="1100" dirty="0"/>
              <a:t>, </a:t>
            </a:r>
            <a:r>
              <a:rPr lang="ko-KR" altLang="en-US" sz="1100" dirty="0"/>
              <a:t>게시글 개수</a:t>
            </a:r>
            <a:endParaRPr lang="en-US" altLang="ko-KR" sz="1100" dirty="0"/>
          </a:p>
          <a:p>
            <a:r>
              <a:rPr lang="ko-KR" altLang="en-US" sz="1100" dirty="0"/>
              <a:t>선택 후 보관 버튼</a:t>
            </a:r>
            <a:r>
              <a:rPr lang="en-US" altLang="ko-KR" sz="1100" dirty="0"/>
              <a:t>(</a:t>
            </a:r>
            <a:r>
              <a:rPr lang="ko-KR" altLang="en-US" sz="1100" dirty="0"/>
              <a:t>보관함</a:t>
            </a:r>
            <a:r>
              <a:rPr lang="en-US" altLang="ko-KR" sz="1100" dirty="0"/>
              <a:t>), </a:t>
            </a:r>
            <a:r>
              <a:rPr lang="ko-KR" altLang="en-US" sz="1100" dirty="0"/>
              <a:t>선택 후 삭제 버튼</a:t>
            </a:r>
            <a:r>
              <a:rPr lang="en-US" altLang="ko-KR" sz="1100" dirty="0"/>
              <a:t>(</a:t>
            </a:r>
            <a:r>
              <a:rPr lang="ko-KR" altLang="en-US" sz="1100" dirty="0"/>
              <a:t>휴지통</a:t>
            </a:r>
            <a:r>
              <a:rPr lang="en-US" altLang="ko-KR" sz="1100" dirty="0"/>
              <a:t>), </a:t>
            </a:r>
            <a:r>
              <a:rPr lang="ko-KR" altLang="en-US" sz="1100" dirty="0" err="1"/>
              <a:t>콤보박스</a:t>
            </a:r>
            <a:r>
              <a:rPr lang="en-US" altLang="ko-KR" sz="1100" dirty="0"/>
              <a:t>[</a:t>
            </a:r>
            <a:r>
              <a:rPr lang="ko-KR" altLang="en-US" sz="1100" dirty="0"/>
              <a:t>전체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받은쪽지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보낸쪽지</a:t>
            </a:r>
            <a:r>
              <a:rPr lang="en-US" altLang="ko-KR" sz="1100" dirty="0"/>
              <a:t>, </a:t>
            </a:r>
            <a:r>
              <a:rPr lang="ko-KR" altLang="en-US" sz="1100" dirty="0"/>
              <a:t>보관함</a:t>
            </a:r>
            <a:r>
              <a:rPr lang="en-US" altLang="ko-KR" sz="1100" dirty="0"/>
              <a:t>, </a:t>
            </a:r>
            <a:r>
              <a:rPr lang="ko-KR" altLang="en-US" sz="1100" dirty="0"/>
              <a:t>휴지통</a:t>
            </a:r>
            <a:r>
              <a:rPr lang="en-US" altLang="ko-KR" sz="1100" dirty="0"/>
              <a:t>] [</a:t>
            </a:r>
            <a:r>
              <a:rPr lang="ko-KR" altLang="en-US" sz="1100" dirty="0"/>
              <a:t>아이디</a:t>
            </a:r>
            <a:r>
              <a:rPr lang="en-US" altLang="ko-KR" sz="1100" dirty="0"/>
              <a:t>,</a:t>
            </a:r>
            <a:r>
              <a:rPr lang="ko-KR" altLang="en-US" sz="1100" dirty="0"/>
              <a:t> 내용</a:t>
            </a:r>
            <a:r>
              <a:rPr lang="en-US" altLang="ko-KR" sz="1100" dirty="0"/>
              <a:t>]</a:t>
            </a:r>
            <a:r>
              <a:rPr lang="ko-KR" altLang="en-US" sz="1100" dirty="0"/>
              <a:t>선택 후 검색</a:t>
            </a:r>
          </a:p>
          <a:p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28E8635-7B5A-50FE-CF7C-4BB881DAFB24}"/>
              </a:ext>
            </a:extLst>
          </p:cNvPr>
          <p:cNvSpPr txBox="1"/>
          <p:nvPr/>
        </p:nvSpPr>
        <p:spPr>
          <a:xfrm>
            <a:off x="1860107" y="912342"/>
            <a:ext cx="151285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800" b="1" dirty="0"/>
              <a:t>휴지통</a:t>
            </a:r>
            <a:endParaRPr lang="en-US" altLang="ko-KR" sz="1800" b="1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0B64A1C-86EF-DEFA-99C3-C26561620231}"/>
              </a:ext>
            </a:extLst>
          </p:cNvPr>
          <p:cNvSpPr/>
          <p:nvPr/>
        </p:nvSpPr>
        <p:spPr>
          <a:xfrm>
            <a:off x="2160984" y="1879961"/>
            <a:ext cx="182616" cy="1658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425917-EB43-D7E1-BE69-3000352BBD84}"/>
              </a:ext>
            </a:extLst>
          </p:cNvPr>
          <p:cNvSpPr txBox="1"/>
          <p:nvPr/>
        </p:nvSpPr>
        <p:spPr>
          <a:xfrm>
            <a:off x="7460673" y="955256"/>
            <a:ext cx="831366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전체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6CA53A-D31E-7F5B-F20D-19AC85CC554F}"/>
              </a:ext>
            </a:extLst>
          </p:cNvPr>
          <p:cNvSpPr txBox="1"/>
          <p:nvPr/>
        </p:nvSpPr>
        <p:spPr>
          <a:xfrm>
            <a:off x="8340483" y="954464"/>
            <a:ext cx="1072160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아이디</a:t>
            </a: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A5523FB7-5D60-2EFD-EDAF-5830F78587B9}"/>
              </a:ext>
            </a:extLst>
          </p:cNvPr>
          <p:cNvSpPr/>
          <p:nvPr/>
        </p:nvSpPr>
        <p:spPr>
          <a:xfrm rot="10800000">
            <a:off x="9245635" y="1054610"/>
            <a:ext cx="98286" cy="74796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D179B2-5B24-3AFF-480D-60219EDB0764}"/>
              </a:ext>
            </a:extLst>
          </p:cNvPr>
          <p:cNvSpPr txBox="1"/>
          <p:nvPr/>
        </p:nvSpPr>
        <p:spPr>
          <a:xfrm>
            <a:off x="9467322" y="954185"/>
            <a:ext cx="2013160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검색어</a:t>
            </a:r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668C666E-E8A8-D5A7-B464-518A1C79FC39}"/>
              </a:ext>
            </a:extLst>
          </p:cNvPr>
          <p:cNvSpPr/>
          <p:nvPr/>
        </p:nvSpPr>
        <p:spPr>
          <a:xfrm rot="10800000">
            <a:off x="8106100" y="1050888"/>
            <a:ext cx="98286" cy="74796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170322E-67F7-02EF-4616-10DA13848A06}"/>
              </a:ext>
            </a:extLst>
          </p:cNvPr>
          <p:cNvSpPr/>
          <p:nvPr/>
        </p:nvSpPr>
        <p:spPr>
          <a:xfrm>
            <a:off x="11157485" y="954185"/>
            <a:ext cx="327635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EE9EFD-0B3E-6030-6F35-473F7FB48AB5}"/>
              </a:ext>
            </a:extLst>
          </p:cNvPr>
          <p:cNvSpPr txBox="1"/>
          <p:nvPr/>
        </p:nvSpPr>
        <p:spPr>
          <a:xfrm>
            <a:off x="570250" y="1795403"/>
            <a:ext cx="117179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받은 </a:t>
            </a:r>
            <a:r>
              <a:rPr lang="ko-KR" altLang="en-US" sz="1400" dirty="0" err="1"/>
              <a:t>쪽지함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F582D9-118F-B279-37AE-B742C7BD2BEE}"/>
              </a:ext>
            </a:extLst>
          </p:cNvPr>
          <p:cNvSpPr txBox="1"/>
          <p:nvPr/>
        </p:nvSpPr>
        <p:spPr>
          <a:xfrm>
            <a:off x="570250" y="2209226"/>
            <a:ext cx="117179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보낸 </a:t>
            </a:r>
            <a:r>
              <a:rPr lang="ko-KR" altLang="en-US" sz="1400" dirty="0" err="1"/>
              <a:t>쪽지함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6C9814-D548-36D6-5133-069685C4FEB4}"/>
              </a:ext>
            </a:extLst>
          </p:cNvPr>
          <p:cNvSpPr txBox="1"/>
          <p:nvPr/>
        </p:nvSpPr>
        <p:spPr>
          <a:xfrm>
            <a:off x="588804" y="2626223"/>
            <a:ext cx="117179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쪽지 보관함</a:t>
            </a:r>
            <a:endParaRPr lang="en-US" altLang="ko-KR" sz="1400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8A7BADDC-93C4-EB8B-C041-9705EFD7B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929" y="994583"/>
            <a:ext cx="237628" cy="22054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A5221E3-BE10-FC52-00D6-0EC0C6FCAB30}"/>
              </a:ext>
            </a:extLst>
          </p:cNvPr>
          <p:cNvSpPr txBox="1"/>
          <p:nvPr/>
        </p:nvSpPr>
        <p:spPr>
          <a:xfrm>
            <a:off x="611281" y="1366492"/>
            <a:ext cx="1058306" cy="28564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쪽지 쓰기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13D215-2EA2-6A05-5E0D-7D4F10FF2ED5}"/>
              </a:ext>
            </a:extLst>
          </p:cNvPr>
          <p:cNvSpPr txBox="1"/>
          <p:nvPr/>
        </p:nvSpPr>
        <p:spPr>
          <a:xfrm>
            <a:off x="8965006" y="5597185"/>
            <a:ext cx="745552" cy="3077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보관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43629A-CB08-67D2-2B33-6DCF5307F216}"/>
              </a:ext>
            </a:extLst>
          </p:cNvPr>
          <p:cNvSpPr txBox="1"/>
          <p:nvPr/>
        </p:nvSpPr>
        <p:spPr>
          <a:xfrm>
            <a:off x="9753371" y="5597185"/>
            <a:ext cx="745552" cy="3077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삭제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B56DE4-26DA-B920-3EC0-8CB584FB6A2C}"/>
              </a:ext>
            </a:extLst>
          </p:cNvPr>
          <p:cNvSpPr txBox="1"/>
          <p:nvPr/>
        </p:nvSpPr>
        <p:spPr>
          <a:xfrm>
            <a:off x="4450689" y="5587321"/>
            <a:ext cx="4591790" cy="285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&lt;&lt;   &lt;   1   2   3   4   5   6   7   8   9   10   &gt;   &gt;&gt;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9ED63BF-91E6-67C3-6591-8FDC4B85DC90}"/>
              </a:ext>
            </a:extLst>
          </p:cNvPr>
          <p:cNvSpPr txBox="1"/>
          <p:nvPr/>
        </p:nvSpPr>
        <p:spPr>
          <a:xfrm>
            <a:off x="3727729" y="965982"/>
            <a:ext cx="132472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전체 </a:t>
            </a:r>
            <a:r>
              <a:rPr lang="en-US" altLang="ko-KR" sz="1400" dirty="0"/>
              <a:t>[ </a:t>
            </a:r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r>
              <a:rPr lang="en-US" altLang="ko-KR" sz="1400" dirty="0"/>
              <a:t> ] </a:t>
            </a:r>
            <a:r>
              <a:rPr lang="ko-KR" altLang="en-US" sz="1400" dirty="0"/>
              <a:t>통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5DBD83-C5CC-918C-07B4-CE9BA5C944CF}"/>
              </a:ext>
            </a:extLst>
          </p:cNvPr>
          <p:cNvSpPr txBox="1"/>
          <p:nvPr/>
        </p:nvSpPr>
        <p:spPr>
          <a:xfrm>
            <a:off x="685169" y="3056893"/>
            <a:ext cx="94675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휴지통 </a:t>
            </a:r>
            <a:endParaRPr lang="en-US" altLang="ko-KR" sz="1400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ACA5AB69-97BB-7365-A0E6-850F620496A9}"/>
              </a:ext>
            </a:extLst>
          </p:cNvPr>
          <p:cNvSpPr/>
          <p:nvPr/>
        </p:nvSpPr>
        <p:spPr>
          <a:xfrm>
            <a:off x="398044" y="676274"/>
            <a:ext cx="11391900" cy="5419726"/>
          </a:xfrm>
          <a:prstGeom prst="roundRect">
            <a:avLst>
              <a:gd name="adj" fmla="val 192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52E1612-8270-B2C7-AC21-FA1387AC6C90}"/>
              </a:ext>
            </a:extLst>
          </p:cNvPr>
          <p:cNvSpPr txBox="1"/>
          <p:nvPr/>
        </p:nvSpPr>
        <p:spPr>
          <a:xfrm>
            <a:off x="610542" y="868907"/>
            <a:ext cx="1058306" cy="428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쪽지</a:t>
            </a:r>
            <a:endParaRPr lang="en-US" altLang="ko-KR" sz="2400" b="1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77A067E-E360-2756-3BB1-B7371FE3ECAF}"/>
              </a:ext>
            </a:extLst>
          </p:cNvPr>
          <p:cNvSpPr/>
          <p:nvPr/>
        </p:nvSpPr>
        <p:spPr>
          <a:xfrm>
            <a:off x="2160984" y="2298770"/>
            <a:ext cx="182616" cy="1658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D955D19A-FAD6-BEC1-403A-2EB2DE054375}"/>
              </a:ext>
            </a:extLst>
          </p:cNvPr>
          <p:cNvSpPr/>
          <p:nvPr/>
        </p:nvSpPr>
        <p:spPr>
          <a:xfrm>
            <a:off x="2160984" y="2724545"/>
            <a:ext cx="182616" cy="1658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23F654E9-AD1F-3A2E-A5CF-386260F0F732}"/>
              </a:ext>
            </a:extLst>
          </p:cNvPr>
          <p:cNvSpPr/>
          <p:nvPr/>
        </p:nvSpPr>
        <p:spPr>
          <a:xfrm>
            <a:off x="2160984" y="3146866"/>
            <a:ext cx="182616" cy="1658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62286444-990B-68E7-CCA5-E0FB2F173D65}"/>
              </a:ext>
            </a:extLst>
          </p:cNvPr>
          <p:cNvSpPr/>
          <p:nvPr/>
        </p:nvSpPr>
        <p:spPr>
          <a:xfrm>
            <a:off x="2160984" y="3559325"/>
            <a:ext cx="182616" cy="1658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5F6D4BC-EE91-657F-A0CF-E3E561D521D9}"/>
              </a:ext>
            </a:extLst>
          </p:cNvPr>
          <p:cNvSpPr/>
          <p:nvPr/>
        </p:nvSpPr>
        <p:spPr>
          <a:xfrm>
            <a:off x="2160984" y="3991450"/>
            <a:ext cx="182616" cy="1658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3347D5A8-2311-90DE-5724-06F50A900503}"/>
              </a:ext>
            </a:extLst>
          </p:cNvPr>
          <p:cNvSpPr/>
          <p:nvPr/>
        </p:nvSpPr>
        <p:spPr>
          <a:xfrm>
            <a:off x="2160984" y="4414167"/>
            <a:ext cx="182616" cy="1658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A6C3EE86-108A-BB2E-4C75-CE9E0B072A21}"/>
              </a:ext>
            </a:extLst>
          </p:cNvPr>
          <p:cNvSpPr/>
          <p:nvPr/>
        </p:nvSpPr>
        <p:spPr>
          <a:xfrm>
            <a:off x="2160984" y="4832976"/>
            <a:ext cx="182616" cy="1658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F7DA03EF-0CCA-063C-01AF-2DD15A9D8AF7}"/>
              </a:ext>
            </a:extLst>
          </p:cNvPr>
          <p:cNvSpPr/>
          <p:nvPr/>
        </p:nvSpPr>
        <p:spPr>
          <a:xfrm>
            <a:off x="2160984" y="5265101"/>
            <a:ext cx="182616" cy="1658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6AE45B8-9891-5ADD-1270-E5D261912D3B}"/>
              </a:ext>
            </a:extLst>
          </p:cNvPr>
          <p:cNvSpPr txBox="1"/>
          <p:nvPr/>
        </p:nvSpPr>
        <p:spPr>
          <a:xfrm>
            <a:off x="382656" y="130508"/>
            <a:ext cx="293204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b="1" dirty="0"/>
              <a:t>휴지통</a:t>
            </a:r>
            <a:endParaRPr lang="en-US" altLang="ko-KR" sz="2400" b="1" dirty="0"/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14F31391-5C4B-AD54-83CD-4107AEC2C4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3439" y="1011380"/>
            <a:ext cx="180598" cy="180598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ACD8152-D468-1055-37C9-F44376C124D3}"/>
              </a:ext>
            </a:extLst>
          </p:cNvPr>
          <p:cNvGrpSpPr/>
          <p:nvPr/>
        </p:nvGrpSpPr>
        <p:grpSpPr>
          <a:xfrm>
            <a:off x="1462774" y="982335"/>
            <a:ext cx="247538" cy="224780"/>
            <a:chOff x="1361360" y="981143"/>
            <a:chExt cx="247538" cy="224780"/>
          </a:xfrm>
        </p:grpSpPr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E307974A-705B-AC0F-34E3-0986F7617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7999" y="997533"/>
              <a:ext cx="181506" cy="181506"/>
            </a:xfrm>
            <a:prstGeom prst="rect">
              <a:avLst/>
            </a:prstGeom>
          </p:spPr>
        </p:pic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390FA3BA-BC39-8CAB-26B1-792A78D2E554}"/>
                </a:ext>
              </a:extLst>
            </p:cNvPr>
            <p:cNvSpPr/>
            <p:nvPr/>
          </p:nvSpPr>
          <p:spPr>
            <a:xfrm>
              <a:off x="1361360" y="981143"/>
              <a:ext cx="247538" cy="224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22E81AD-19EF-07E3-F0E5-D735E29F4675}"/>
              </a:ext>
            </a:extLst>
          </p:cNvPr>
          <p:cNvSpPr txBox="1"/>
          <p:nvPr/>
        </p:nvSpPr>
        <p:spPr>
          <a:xfrm>
            <a:off x="10540298" y="5599793"/>
            <a:ext cx="934749" cy="3077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전체삭제</a:t>
            </a:r>
          </a:p>
        </p:txBody>
      </p:sp>
    </p:spTree>
    <p:extLst>
      <p:ext uri="{BB962C8B-B14F-4D97-AF65-F5344CB8AC3E}">
        <p14:creationId xmlns:p14="http://schemas.microsoft.com/office/powerpoint/2010/main" val="41332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22">
            <a:extLst>
              <a:ext uri="{FF2B5EF4-FFF2-40B4-BE49-F238E27FC236}">
                <a16:creationId xmlns:a16="http://schemas.microsoft.com/office/drawing/2014/main" id="{2BED9940-3CDD-B92B-B6FB-B0EC3EEA1374}"/>
              </a:ext>
            </a:extLst>
          </p:cNvPr>
          <p:cNvSpPr/>
          <p:nvPr/>
        </p:nvSpPr>
        <p:spPr>
          <a:xfrm>
            <a:off x="315821" y="702822"/>
            <a:ext cx="11560358" cy="5902235"/>
          </a:xfrm>
          <a:prstGeom prst="roundRect">
            <a:avLst>
              <a:gd name="adj" fmla="val 2251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7" name="자유형: 도형 5">
            <a:extLst>
              <a:ext uri="{FF2B5EF4-FFF2-40B4-BE49-F238E27FC236}">
                <a16:creationId xmlns:a16="http://schemas.microsoft.com/office/drawing/2014/main" id="{B04FDDF4-403B-C680-12AB-F7D027E1EDEA}"/>
              </a:ext>
            </a:extLst>
          </p:cNvPr>
          <p:cNvSpPr/>
          <p:nvPr/>
        </p:nvSpPr>
        <p:spPr>
          <a:xfrm>
            <a:off x="315821" y="1556836"/>
            <a:ext cx="11560358" cy="5048222"/>
          </a:xfrm>
          <a:custGeom>
            <a:avLst/>
            <a:gdLst>
              <a:gd name="connsiteX0" fmla="*/ 0 w 11560358"/>
              <a:gd name="connsiteY0" fmla="*/ 0 h 4985385"/>
              <a:gd name="connsiteX1" fmla="*/ 11560358 w 11560358"/>
              <a:gd name="connsiteY1" fmla="*/ 0 h 4985385"/>
              <a:gd name="connsiteX2" fmla="*/ 11560358 w 11560358"/>
              <a:gd name="connsiteY2" fmla="*/ 4852526 h 4985385"/>
              <a:gd name="connsiteX3" fmla="*/ 11427499 w 11560358"/>
              <a:gd name="connsiteY3" fmla="*/ 4985385 h 4985385"/>
              <a:gd name="connsiteX4" fmla="*/ 132859 w 11560358"/>
              <a:gd name="connsiteY4" fmla="*/ 4985385 h 4985385"/>
              <a:gd name="connsiteX5" fmla="*/ 0 w 11560358"/>
              <a:gd name="connsiteY5" fmla="*/ 4852526 h 498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60358" h="4985385">
                <a:moveTo>
                  <a:pt x="0" y="0"/>
                </a:moveTo>
                <a:lnTo>
                  <a:pt x="11560358" y="0"/>
                </a:lnTo>
                <a:lnTo>
                  <a:pt x="11560358" y="4852526"/>
                </a:lnTo>
                <a:cubicBezTo>
                  <a:pt x="11560358" y="4925902"/>
                  <a:pt x="11500875" y="4985385"/>
                  <a:pt x="11427499" y="4985385"/>
                </a:cubicBezTo>
                <a:lnTo>
                  <a:pt x="132859" y="4985385"/>
                </a:lnTo>
                <a:cubicBezTo>
                  <a:pt x="59483" y="4985385"/>
                  <a:pt x="0" y="4925902"/>
                  <a:pt x="0" y="4852526"/>
                </a:cubicBezTo>
                <a:close/>
              </a:path>
            </a:pathLst>
          </a:custGeom>
          <a:solidFill>
            <a:srgbClr val="F8F8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8D2DD-AEF6-5282-FF2E-B3E25C258A76}"/>
              </a:ext>
            </a:extLst>
          </p:cNvPr>
          <p:cNvSpPr txBox="1"/>
          <p:nvPr/>
        </p:nvSpPr>
        <p:spPr>
          <a:xfrm>
            <a:off x="2064325" y="1162804"/>
            <a:ext cx="1394202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워크 스페이스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B07425-E345-A9E3-37C2-F14E70A4CD30}"/>
              </a:ext>
            </a:extLst>
          </p:cNvPr>
          <p:cNvSpPr txBox="1"/>
          <p:nvPr/>
        </p:nvSpPr>
        <p:spPr>
          <a:xfrm>
            <a:off x="3458527" y="1162804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일정 관리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777BEC-6591-2EFB-08AF-75C513EBCC90}"/>
              </a:ext>
            </a:extLst>
          </p:cNvPr>
          <p:cNvSpPr txBox="1"/>
          <p:nvPr/>
        </p:nvSpPr>
        <p:spPr>
          <a:xfrm>
            <a:off x="817337" y="1178507"/>
            <a:ext cx="1131728" cy="312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4F41E2"/>
                </a:solidFill>
                <a:latin typeface="ADLaM Display" panose="02010000000000000000" pitchFamily="2" charset="0"/>
                <a:ea typeface="나눔고딕 ExtraBold" panose="020D0904000000000000" pitchFamily="50" charset="-127"/>
                <a:cs typeface="ADLaM Display" panose="02010000000000000000" pitchFamily="2" charset="0"/>
              </a:rPr>
              <a:t>gathering</a:t>
            </a:r>
            <a:endParaRPr lang="ko-KR" altLang="en-US" sz="140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4F41E2"/>
              </a:solidFill>
              <a:latin typeface="ADLaM Display" panose="02010000000000000000" pitchFamily="2" charset="0"/>
              <a:ea typeface="나눔고딕 ExtraBold" panose="020D0904000000000000" pitchFamily="50" charset="-127"/>
              <a:cs typeface="ADLaM Display" panose="02010000000000000000" pitchFamily="2" charset="0"/>
            </a:endParaRPr>
          </a:p>
        </p:txBody>
      </p:sp>
      <p:sp>
        <p:nvSpPr>
          <p:cNvPr id="11" name="사각형: 둥근 모서리 13">
            <a:extLst>
              <a:ext uri="{FF2B5EF4-FFF2-40B4-BE49-F238E27FC236}">
                <a16:creationId xmlns:a16="http://schemas.microsoft.com/office/drawing/2014/main" id="{DC8E1433-E9AC-1744-7204-3C11792221EF}"/>
              </a:ext>
            </a:extLst>
          </p:cNvPr>
          <p:cNvSpPr/>
          <p:nvPr/>
        </p:nvSpPr>
        <p:spPr>
          <a:xfrm>
            <a:off x="2275426" y="1511117"/>
            <a:ext cx="972000" cy="45719"/>
          </a:xfrm>
          <a:prstGeom prst="roundRect">
            <a:avLst>
              <a:gd name="adj" fmla="val 39073"/>
            </a:avLst>
          </a:prstGeom>
          <a:solidFill>
            <a:srgbClr val="4F41E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63AB6-1A83-E50B-9DD6-4EFC7E72636F}"/>
              </a:ext>
            </a:extLst>
          </p:cNvPr>
          <p:cNvSpPr txBox="1"/>
          <p:nvPr/>
        </p:nvSpPr>
        <p:spPr>
          <a:xfrm>
            <a:off x="4565792" y="1162804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커뮤니티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사각형: 둥근 모서리 30">
            <a:extLst>
              <a:ext uri="{FF2B5EF4-FFF2-40B4-BE49-F238E27FC236}">
                <a16:creationId xmlns:a16="http://schemas.microsoft.com/office/drawing/2014/main" id="{9A0763F9-251B-08E8-9CF7-DDB3C8933BCE}"/>
              </a:ext>
            </a:extLst>
          </p:cNvPr>
          <p:cNvSpPr/>
          <p:nvPr/>
        </p:nvSpPr>
        <p:spPr>
          <a:xfrm>
            <a:off x="608525" y="1709235"/>
            <a:ext cx="3581400" cy="4788162"/>
          </a:xfrm>
          <a:prstGeom prst="roundRect">
            <a:avLst>
              <a:gd name="adj" fmla="val 2251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5" name="사각형: 둥근 모서리 9">
            <a:extLst>
              <a:ext uri="{FF2B5EF4-FFF2-40B4-BE49-F238E27FC236}">
                <a16:creationId xmlns:a16="http://schemas.microsoft.com/office/drawing/2014/main" id="{D3C6CC89-B262-675F-1D42-EEECA833DF36}"/>
              </a:ext>
            </a:extLst>
          </p:cNvPr>
          <p:cNvSpPr/>
          <p:nvPr/>
        </p:nvSpPr>
        <p:spPr>
          <a:xfrm>
            <a:off x="858774" y="2202979"/>
            <a:ext cx="3138646" cy="1313546"/>
          </a:xfrm>
          <a:prstGeom prst="roundRect">
            <a:avLst>
              <a:gd name="adj" fmla="val 5385"/>
            </a:avLst>
          </a:prstGeom>
          <a:solidFill>
            <a:srgbClr val="4F41E2">
              <a:alpha val="78000"/>
            </a:srgbClr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6" name="사각형: 둥근 모서리 19">
            <a:extLst>
              <a:ext uri="{FF2B5EF4-FFF2-40B4-BE49-F238E27FC236}">
                <a16:creationId xmlns:a16="http://schemas.microsoft.com/office/drawing/2014/main" id="{1845F401-FAA4-A231-DB47-372261D570B2}"/>
              </a:ext>
            </a:extLst>
          </p:cNvPr>
          <p:cNvSpPr/>
          <p:nvPr/>
        </p:nvSpPr>
        <p:spPr>
          <a:xfrm>
            <a:off x="858774" y="3608797"/>
            <a:ext cx="3138646" cy="1313546"/>
          </a:xfrm>
          <a:prstGeom prst="roundRect">
            <a:avLst>
              <a:gd name="adj" fmla="val 5385"/>
            </a:avLst>
          </a:prstGeom>
          <a:solidFill>
            <a:srgbClr val="7030A0">
              <a:alpha val="64000"/>
            </a:srgbClr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7" name="사각형: 둥근 모서리 20">
            <a:extLst>
              <a:ext uri="{FF2B5EF4-FFF2-40B4-BE49-F238E27FC236}">
                <a16:creationId xmlns:a16="http://schemas.microsoft.com/office/drawing/2014/main" id="{9D4FDE8D-80E2-2CC1-47EF-E28083243A6A}"/>
              </a:ext>
            </a:extLst>
          </p:cNvPr>
          <p:cNvSpPr/>
          <p:nvPr/>
        </p:nvSpPr>
        <p:spPr>
          <a:xfrm>
            <a:off x="858774" y="5014615"/>
            <a:ext cx="3138646" cy="1313546"/>
          </a:xfrm>
          <a:prstGeom prst="roundRect">
            <a:avLst>
              <a:gd name="adj" fmla="val 5385"/>
            </a:avLst>
          </a:prstGeom>
          <a:solidFill>
            <a:srgbClr val="7C71E9">
              <a:alpha val="88000"/>
            </a:srgbClr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741E8D-3F06-FE36-251C-1D00746040DA}"/>
              </a:ext>
            </a:extLst>
          </p:cNvPr>
          <p:cNvSpPr txBox="1"/>
          <p:nvPr/>
        </p:nvSpPr>
        <p:spPr>
          <a:xfrm>
            <a:off x="845166" y="1811058"/>
            <a:ext cx="1021525" cy="31515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나의 프로젝트</a:t>
            </a:r>
          </a:p>
        </p:txBody>
      </p:sp>
      <p:sp>
        <p:nvSpPr>
          <p:cNvPr id="19" name="사각형: 둥근 모서리 25">
            <a:extLst>
              <a:ext uri="{FF2B5EF4-FFF2-40B4-BE49-F238E27FC236}">
                <a16:creationId xmlns:a16="http://schemas.microsoft.com/office/drawing/2014/main" id="{F2D086F4-3F87-9990-BA0A-1721092C418A}"/>
              </a:ext>
            </a:extLst>
          </p:cNvPr>
          <p:cNvSpPr/>
          <p:nvPr/>
        </p:nvSpPr>
        <p:spPr>
          <a:xfrm>
            <a:off x="3704440" y="1864567"/>
            <a:ext cx="256867" cy="254396"/>
          </a:xfrm>
          <a:prstGeom prst="roundRect">
            <a:avLst>
              <a:gd name="adj" fmla="val 11086"/>
            </a:avLst>
          </a:prstGeom>
          <a:solidFill>
            <a:srgbClr val="4F41E2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A8F49A-68E3-CB69-11BF-FF43D4430B7D}"/>
              </a:ext>
            </a:extLst>
          </p:cNvPr>
          <p:cNvSpPr txBox="1"/>
          <p:nvPr/>
        </p:nvSpPr>
        <p:spPr>
          <a:xfrm>
            <a:off x="3725854" y="1817609"/>
            <a:ext cx="214040" cy="3009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05053A-45F2-755E-4D39-45086EB00BD1}"/>
              </a:ext>
            </a:extLst>
          </p:cNvPr>
          <p:cNvSpPr txBox="1"/>
          <p:nvPr/>
        </p:nvSpPr>
        <p:spPr>
          <a:xfrm>
            <a:off x="1005229" y="2445629"/>
            <a:ext cx="1722924" cy="56483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Marketing</a:t>
            </a:r>
          </a:p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Communication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DF0123-E6A2-10FC-220F-6F1DD98A0549}"/>
              </a:ext>
            </a:extLst>
          </p:cNvPr>
          <p:cNvSpPr txBox="1"/>
          <p:nvPr/>
        </p:nvSpPr>
        <p:spPr>
          <a:xfrm>
            <a:off x="3308155" y="3036626"/>
            <a:ext cx="579960" cy="2955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Enroll →</a:t>
            </a:r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3" name="사각형: 둥근 모서리 32">
            <a:extLst>
              <a:ext uri="{FF2B5EF4-FFF2-40B4-BE49-F238E27FC236}">
                <a16:creationId xmlns:a16="http://schemas.microsoft.com/office/drawing/2014/main" id="{7B01B4B7-9051-49F2-4ADF-02CCA09768A7}"/>
              </a:ext>
            </a:extLst>
          </p:cNvPr>
          <p:cNvSpPr/>
          <p:nvPr/>
        </p:nvSpPr>
        <p:spPr>
          <a:xfrm rot="16200000">
            <a:off x="3949704" y="1982369"/>
            <a:ext cx="411534" cy="68912"/>
          </a:xfrm>
          <a:prstGeom prst="roundRect">
            <a:avLst>
              <a:gd name="adj" fmla="val 39073"/>
            </a:avLst>
          </a:prstGeom>
          <a:solidFill>
            <a:srgbClr val="4F41E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24" name="사각형: 둥근 모서리 33">
            <a:extLst>
              <a:ext uri="{FF2B5EF4-FFF2-40B4-BE49-F238E27FC236}">
                <a16:creationId xmlns:a16="http://schemas.microsoft.com/office/drawing/2014/main" id="{44040D09-0E62-F312-47BA-49DB4C7A2843}"/>
              </a:ext>
            </a:extLst>
          </p:cNvPr>
          <p:cNvSpPr/>
          <p:nvPr/>
        </p:nvSpPr>
        <p:spPr>
          <a:xfrm>
            <a:off x="1093011" y="3196363"/>
            <a:ext cx="1658040" cy="68912"/>
          </a:xfrm>
          <a:prstGeom prst="roundRect">
            <a:avLst>
              <a:gd name="adj" fmla="val 39073"/>
            </a:avLst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25" name="사각형: 둥근 모서리 35">
            <a:extLst>
              <a:ext uri="{FF2B5EF4-FFF2-40B4-BE49-F238E27FC236}">
                <a16:creationId xmlns:a16="http://schemas.microsoft.com/office/drawing/2014/main" id="{89034FC6-8123-44D5-B2BB-E6B1ACE3AC5B}"/>
              </a:ext>
            </a:extLst>
          </p:cNvPr>
          <p:cNvSpPr/>
          <p:nvPr/>
        </p:nvSpPr>
        <p:spPr>
          <a:xfrm>
            <a:off x="1093009" y="3196363"/>
            <a:ext cx="1296692" cy="68912"/>
          </a:xfrm>
          <a:prstGeom prst="roundRect">
            <a:avLst>
              <a:gd name="adj" fmla="val 3907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E606F2-768D-AFF3-A1A1-77FB280C9CE1}"/>
              </a:ext>
            </a:extLst>
          </p:cNvPr>
          <p:cNvSpPr txBox="1"/>
          <p:nvPr/>
        </p:nvSpPr>
        <p:spPr>
          <a:xfrm>
            <a:off x="1005229" y="3863826"/>
            <a:ext cx="1722924" cy="56483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Spring</a:t>
            </a:r>
          </a:p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1D4502-0620-A103-5C22-C27759DA6F16}"/>
              </a:ext>
            </a:extLst>
          </p:cNvPr>
          <p:cNvSpPr txBox="1"/>
          <p:nvPr/>
        </p:nvSpPr>
        <p:spPr>
          <a:xfrm>
            <a:off x="3308155" y="4454823"/>
            <a:ext cx="579960" cy="2955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Enroll →</a:t>
            </a:r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8" name="사각형: 둥근 모서리 39">
            <a:extLst>
              <a:ext uri="{FF2B5EF4-FFF2-40B4-BE49-F238E27FC236}">
                <a16:creationId xmlns:a16="http://schemas.microsoft.com/office/drawing/2014/main" id="{8E8C0215-28FC-2D2E-47A8-318BA9B59538}"/>
              </a:ext>
            </a:extLst>
          </p:cNvPr>
          <p:cNvSpPr/>
          <p:nvPr/>
        </p:nvSpPr>
        <p:spPr>
          <a:xfrm>
            <a:off x="1093011" y="4614560"/>
            <a:ext cx="1658040" cy="68912"/>
          </a:xfrm>
          <a:prstGeom prst="roundRect">
            <a:avLst>
              <a:gd name="adj" fmla="val 39073"/>
            </a:avLst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29" name="사각형: 둥근 모서리 40">
            <a:extLst>
              <a:ext uri="{FF2B5EF4-FFF2-40B4-BE49-F238E27FC236}">
                <a16:creationId xmlns:a16="http://schemas.microsoft.com/office/drawing/2014/main" id="{1E1AEB3D-7CB6-B2B2-1674-31D2384C6F1E}"/>
              </a:ext>
            </a:extLst>
          </p:cNvPr>
          <p:cNvSpPr/>
          <p:nvPr/>
        </p:nvSpPr>
        <p:spPr>
          <a:xfrm>
            <a:off x="1093009" y="4614560"/>
            <a:ext cx="752460" cy="68912"/>
          </a:xfrm>
          <a:prstGeom prst="roundRect">
            <a:avLst>
              <a:gd name="adj" fmla="val 3907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87C5D6-A513-1217-966B-3415BBDD5434}"/>
              </a:ext>
            </a:extLst>
          </p:cNvPr>
          <p:cNvSpPr txBox="1"/>
          <p:nvPr/>
        </p:nvSpPr>
        <p:spPr>
          <a:xfrm>
            <a:off x="1005229" y="5238485"/>
            <a:ext cx="1722924" cy="56483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Jsp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23CB05-C78D-9F8B-4A5A-D80B7ADE7F88}"/>
              </a:ext>
            </a:extLst>
          </p:cNvPr>
          <p:cNvSpPr txBox="1"/>
          <p:nvPr/>
        </p:nvSpPr>
        <p:spPr>
          <a:xfrm>
            <a:off x="3308155" y="5829482"/>
            <a:ext cx="579960" cy="2955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Enroll →</a:t>
            </a:r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2" name="사각형: 둥근 모서리 43">
            <a:extLst>
              <a:ext uri="{FF2B5EF4-FFF2-40B4-BE49-F238E27FC236}">
                <a16:creationId xmlns:a16="http://schemas.microsoft.com/office/drawing/2014/main" id="{10B3BF5F-6D98-A2AA-1B71-22353A5095A5}"/>
              </a:ext>
            </a:extLst>
          </p:cNvPr>
          <p:cNvSpPr/>
          <p:nvPr/>
        </p:nvSpPr>
        <p:spPr>
          <a:xfrm>
            <a:off x="1093011" y="5989219"/>
            <a:ext cx="1658040" cy="68912"/>
          </a:xfrm>
          <a:prstGeom prst="roundRect">
            <a:avLst>
              <a:gd name="adj" fmla="val 39073"/>
            </a:avLst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3" name="사각형: 둥근 모서리 44">
            <a:extLst>
              <a:ext uri="{FF2B5EF4-FFF2-40B4-BE49-F238E27FC236}">
                <a16:creationId xmlns:a16="http://schemas.microsoft.com/office/drawing/2014/main" id="{DC2CF153-8184-E2C7-9DDB-AA0A55C4CDF0}"/>
              </a:ext>
            </a:extLst>
          </p:cNvPr>
          <p:cNvSpPr/>
          <p:nvPr/>
        </p:nvSpPr>
        <p:spPr>
          <a:xfrm>
            <a:off x="1093009" y="5989219"/>
            <a:ext cx="1583516" cy="68912"/>
          </a:xfrm>
          <a:prstGeom prst="roundRect">
            <a:avLst>
              <a:gd name="adj" fmla="val 3907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4" name="사각형: 둥근 모서리 45">
            <a:extLst>
              <a:ext uri="{FF2B5EF4-FFF2-40B4-BE49-F238E27FC236}">
                <a16:creationId xmlns:a16="http://schemas.microsoft.com/office/drawing/2014/main" id="{218A642A-169D-0402-2A74-B7CFDD9427D3}"/>
              </a:ext>
            </a:extLst>
          </p:cNvPr>
          <p:cNvSpPr/>
          <p:nvPr/>
        </p:nvSpPr>
        <p:spPr>
          <a:xfrm>
            <a:off x="4371046" y="1709235"/>
            <a:ext cx="7212430" cy="4788162"/>
          </a:xfrm>
          <a:prstGeom prst="roundRect">
            <a:avLst>
              <a:gd name="adj" fmla="val 2251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E00AF5-287B-608A-2C0B-ACE1A025EF51}"/>
              </a:ext>
            </a:extLst>
          </p:cNvPr>
          <p:cNvSpPr txBox="1"/>
          <p:nvPr/>
        </p:nvSpPr>
        <p:spPr>
          <a:xfrm>
            <a:off x="4640596" y="1816380"/>
            <a:ext cx="1293479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리포트</a:t>
            </a:r>
          </a:p>
        </p:txBody>
      </p:sp>
      <p:sp>
        <p:nvSpPr>
          <p:cNvPr id="36" name="사각형: 둥근 모서리 73">
            <a:extLst>
              <a:ext uri="{FF2B5EF4-FFF2-40B4-BE49-F238E27FC236}">
                <a16:creationId xmlns:a16="http://schemas.microsoft.com/office/drawing/2014/main" id="{543A3717-34AF-62C6-A69D-960595AE296C}"/>
              </a:ext>
            </a:extLst>
          </p:cNvPr>
          <p:cNvSpPr/>
          <p:nvPr/>
        </p:nvSpPr>
        <p:spPr>
          <a:xfrm>
            <a:off x="4701814" y="2200349"/>
            <a:ext cx="2099035" cy="810115"/>
          </a:xfrm>
          <a:prstGeom prst="roundRect">
            <a:avLst>
              <a:gd name="adj" fmla="val 8456"/>
            </a:avLst>
          </a:prstGeom>
          <a:solidFill>
            <a:srgbClr val="4F41E2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DD8B7C-50CC-C582-656B-EDBE3B9F9D71}"/>
              </a:ext>
            </a:extLst>
          </p:cNvPr>
          <p:cNvSpPr txBox="1"/>
          <p:nvPr/>
        </p:nvSpPr>
        <p:spPr>
          <a:xfrm>
            <a:off x="4753433" y="2325887"/>
            <a:ext cx="1006017" cy="32316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과업</a:t>
            </a:r>
          </a:p>
        </p:txBody>
      </p:sp>
      <p:sp>
        <p:nvSpPr>
          <p:cNvPr id="38" name="사각형: 둥근 모서리 86">
            <a:extLst>
              <a:ext uri="{FF2B5EF4-FFF2-40B4-BE49-F238E27FC236}">
                <a16:creationId xmlns:a16="http://schemas.microsoft.com/office/drawing/2014/main" id="{6D9738AC-43D3-B3BA-1D4C-EDFABBA39B54}"/>
              </a:ext>
            </a:extLst>
          </p:cNvPr>
          <p:cNvSpPr/>
          <p:nvPr/>
        </p:nvSpPr>
        <p:spPr>
          <a:xfrm>
            <a:off x="6981968" y="2200349"/>
            <a:ext cx="2099035" cy="810115"/>
          </a:xfrm>
          <a:prstGeom prst="roundRect">
            <a:avLst>
              <a:gd name="adj" fmla="val 8456"/>
            </a:avLst>
          </a:prstGeom>
          <a:solidFill>
            <a:srgbClr val="4F41E2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9" name="사각형: 둥근 모서리 88">
            <a:extLst>
              <a:ext uri="{FF2B5EF4-FFF2-40B4-BE49-F238E27FC236}">
                <a16:creationId xmlns:a16="http://schemas.microsoft.com/office/drawing/2014/main" id="{6EA32B63-C982-2070-023B-41FFB64F06F3}"/>
              </a:ext>
            </a:extLst>
          </p:cNvPr>
          <p:cNvSpPr/>
          <p:nvPr/>
        </p:nvSpPr>
        <p:spPr>
          <a:xfrm>
            <a:off x="9262122" y="2200349"/>
            <a:ext cx="2099035" cy="810115"/>
          </a:xfrm>
          <a:prstGeom prst="roundRect">
            <a:avLst>
              <a:gd name="adj" fmla="val 8456"/>
            </a:avLst>
          </a:prstGeom>
          <a:solidFill>
            <a:srgbClr val="4F41E2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47266C-A653-BD0A-E3B7-B6FC951EA9AF}"/>
              </a:ext>
            </a:extLst>
          </p:cNvPr>
          <p:cNvSpPr txBox="1"/>
          <p:nvPr/>
        </p:nvSpPr>
        <p:spPr>
          <a:xfrm>
            <a:off x="4753433" y="2573900"/>
            <a:ext cx="919623" cy="32316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1400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56</a:t>
            </a:r>
            <a:endParaRPr lang="ko-KR" altLang="en-US" sz="1400" u="sng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사각형: 둥근 모서리 92">
            <a:extLst>
              <a:ext uri="{FF2B5EF4-FFF2-40B4-BE49-F238E27FC236}">
                <a16:creationId xmlns:a16="http://schemas.microsoft.com/office/drawing/2014/main" id="{74A40B43-967C-3A8A-3DAE-DBD9C5C7CCC5}"/>
              </a:ext>
            </a:extLst>
          </p:cNvPr>
          <p:cNvSpPr/>
          <p:nvPr/>
        </p:nvSpPr>
        <p:spPr>
          <a:xfrm>
            <a:off x="6090218" y="2325887"/>
            <a:ext cx="608502" cy="571178"/>
          </a:xfrm>
          <a:prstGeom prst="roundRect">
            <a:avLst>
              <a:gd name="adj" fmla="val 17861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A94A33-8E97-6E60-EC82-C0E4E66557DD}"/>
              </a:ext>
            </a:extLst>
          </p:cNvPr>
          <p:cNvSpPr txBox="1"/>
          <p:nvPr/>
        </p:nvSpPr>
        <p:spPr>
          <a:xfrm>
            <a:off x="6115059" y="2446164"/>
            <a:ext cx="593265" cy="32316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1E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80%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F41E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876A85-EA98-0570-5655-9DDD91AAEAD6}"/>
              </a:ext>
            </a:extLst>
          </p:cNvPr>
          <p:cNvSpPr txBox="1"/>
          <p:nvPr/>
        </p:nvSpPr>
        <p:spPr>
          <a:xfrm>
            <a:off x="7029488" y="2325887"/>
            <a:ext cx="1006017" cy="32316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완료 과업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9D2A15-57FB-3C36-3EB8-7769DD7C752F}"/>
              </a:ext>
            </a:extLst>
          </p:cNvPr>
          <p:cNvSpPr txBox="1"/>
          <p:nvPr/>
        </p:nvSpPr>
        <p:spPr>
          <a:xfrm>
            <a:off x="7029488" y="2573900"/>
            <a:ext cx="919623" cy="32316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1400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45</a:t>
            </a:r>
            <a:endParaRPr lang="ko-KR" altLang="en-US" sz="1400" u="sng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7E6047-F7D7-BD8D-96D9-F9181D727483}"/>
              </a:ext>
            </a:extLst>
          </p:cNvPr>
          <p:cNvSpPr txBox="1"/>
          <p:nvPr/>
        </p:nvSpPr>
        <p:spPr>
          <a:xfrm>
            <a:off x="9305543" y="2329894"/>
            <a:ext cx="1103053" cy="315151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미완료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과업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255C43-95C3-231B-A90E-79D934199A3F}"/>
              </a:ext>
            </a:extLst>
          </p:cNvPr>
          <p:cNvSpPr txBox="1"/>
          <p:nvPr/>
        </p:nvSpPr>
        <p:spPr>
          <a:xfrm>
            <a:off x="9305543" y="2573900"/>
            <a:ext cx="919623" cy="32316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1400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400" u="sng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4998FB-6CD8-1374-C6DB-0C264215F1E5}"/>
              </a:ext>
            </a:extLst>
          </p:cNvPr>
          <p:cNvSpPr txBox="1"/>
          <p:nvPr/>
        </p:nvSpPr>
        <p:spPr>
          <a:xfrm>
            <a:off x="10408596" y="825322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로그아웃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사각형: 둥근 모서리 92">
            <a:extLst>
              <a:ext uri="{FF2B5EF4-FFF2-40B4-BE49-F238E27FC236}">
                <a16:creationId xmlns:a16="http://schemas.microsoft.com/office/drawing/2014/main" id="{74A40B43-967C-3A8A-3DAE-DBD9C5C7CCC5}"/>
              </a:ext>
            </a:extLst>
          </p:cNvPr>
          <p:cNvSpPr/>
          <p:nvPr/>
        </p:nvSpPr>
        <p:spPr>
          <a:xfrm>
            <a:off x="10067798" y="771311"/>
            <a:ext cx="487681" cy="45776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D63AB6-1A83-E50B-9DD6-4EFC7E72636F}"/>
              </a:ext>
            </a:extLst>
          </p:cNvPr>
          <p:cNvSpPr txBox="1"/>
          <p:nvPr/>
        </p:nvSpPr>
        <p:spPr>
          <a:xfrm>
            <a:off x="5560818" y="1162804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주소록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3484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22">
            <a:extLst>
              <a:ext uri="{FF2B5EF4-FFF2-40B4-BE49-F238E27FC236}">
                <a16:creationId xmlns:a16="http://schemas.microsoft.com/office/drawing/2014/main" id="{2BED9940-3CDD-B92B-B6FB-B0EC3EEA1374}"/>
              </a:ext>
            </a:extLst>
          </p:cNvPr>
          <p:cNvSpPr/>
          <p:nvPr/>
        </p:nvSpPr>
        <p:spPr>
          <a:xfrm>
            <a:off x="315821" y="702822"/>
            <a:ext cx="11560358" cy="5902235"/>
          </a:xfrm>
          <a:prstGeom prst="roundRect">
            <a:avLst>
              <a:gd name="adj" fmla="val 2251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7" name="자유형: 도형 5">
            <a:extLst>
              <a:ext uri="{FF2B5EF4-FFF2-40B4-BE49-F238E27FC236}">
                <a16:creationId xmlns:a16="http://schemas.microsoft.com/office/drawing/2014/main" id="{B04FDDF4-403B-C680-12AB-F7D027E1EDEA}"/>
              </a:ext>
            </a:extLst>
          </p:cNvPr>
          <p:cNvSpPr/>
          <p:nvPr/>
        </p:nvSpPr>
        <p:spPr>
          <a:xfrm>
            <a:off x="315821" y="1556836"/>
            <a:ext cx="11560358" cy="5048222"/>
          </a:xfrm>
          <a:custGeom>
            <a:avLst/>
            <a:gdLst>
              <a:gd name="connsiteX0" fmla="*/ 0 w 11560358"/>
              <a:gd name="connsiteY0" fmla="*/ 0 h 4985385"/>
              <a:gd name="connsiteX1" fmla="*/ 11560358 w 11560358"/>
              <a:gd name="connsiteY1" fmla="*/ 0 h 4985385"/>
              <a:gd name="connsiteX2" fmla="*/ 11560358 w 11560358"/>
              <a:gd name="connsiteY2" fmla="*/ 4852526 h 4985385"/>
              <a:gd name="connsiteX3" fmla="*/ 11427499 w 11560358"/>
              <a:gd name="connsiteY3" fmla="*/ 4985385 h 4985385"/>
              <a:gd name="connsiteX4" fmla="*/ 132859 w 11560358"/>
              <a:gd name="connsiteY4" fmla="*/ 4985385 h 4985385"/>
              <a:gd name="connsiteX5" fmla="*/ 0 w 11560358"/>
              <a:gd name="connsiteY5" fmla="*/ 4852526 h 498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60358" h="4985385">
                <a:moveTo>
                  <a:pt x="0" y="0"/>
                </a:moveTo>
                <a:lnTo>
                  <a:pt x="11560358" y="0"/>
                </a:lnTo>
                <a:lnTo>
                  <a:pt x="11560358" y="4852526"/>
                </a:lnTo>
                <a:cubicBezTo>
                  <a:pt x="11560358" y="4925902"/>
                  <a:pt x="11500875" y="4985385"/>
                  <a:pt x="11427499" y="4985385"/>
                </a:cubicBezTo>
                <a:lnTo>
                  <a:pt x="132859" y="4985385"/>
                </a:lnTo>
                <a:cubicBezTo>
                  <a:pt x="59483" y="4985385"/>
                  <a:pt x="0" y="4925902"/>
                  <a:pt x="0" y="4852526"/>
                </a:cubicBezTo>
                <a:close/>
              </a:path>
            </a:pathLst>
          </a:custGeom>
          <a:solidFill>
            <a:srgbClr val="F8F8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8D2DD-AEF6-5282-FF2E-B3E25C258A76}"/>
              </a:ext>
            </a:extLst>
          </p:cNvPr>
          <p:cNvSpPr txBox="1"/>
          <p:nvPr/>
        </p:nvSpPr>
        <p:spPr>
          <a:xfrm>
            <a:off x="2064325" y="1162804"/>
            <a:ext cx="1394202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워크 스페이스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B07425-E345-A9E3-37C2-F14E70A4CD30}"/>
              </a:ext>
            </a:extLst>
          </p:cNvPr>
          <p:cNvSpPr txBox="1"/>
          <p:nvPr/>
        </p:nvSpPr>
        <p:spPr>
          <a:xfrm>
            <a:off x="3458527" y="1162804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일정 관리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777BEC-6591-2EFB-08AF-75C513EBCC90}"/>
              </a:ext>
            </a:extLst>
          </p:cNvPr>
          <p:cNvSpPr txBox="1"/>
          <p:nvPr/>
        </p:nvSpPr>
        <p:spPr>
          <a:xfrm>
            <a:off x="817337" y="1178507"/>
            <a:ext cx="1131728" cy="312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4F41E2"/>
                </a:solidFill>
                <a:latin typeface="ADLaM Display" panose="02010000000000000000" pitchFamily="2" charset="0"/>
                <a:ea typeface="나눔고딕 ExtraBold" panose="020D0904000000000000" pitchFamily="50" charset="-127"/>
                <a:cs typeface="ADLaM Display" panose="02010000000000000000" pitchFamily="2" charset="0"/>
              </a:rPr>
              <a:t>gathering</a:t>
            </a:r>
            <a:endParaRPr lang="ko-KR" altLang="en-US" sz="140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4F41E2"/>
              </a:solidFill>
              <a:latin typeface="ADLaM Display" panose="02010000000000000000" pitchFamily="2" charset="0"/>
              <a:ea typeface="나눔고딕 ExtraBold" panose="020D0904000000000000" pitchFamily="50" charset="-127"/>
              <a:cs typeface="ADLaM Display" panose="0201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63AB6-1A83-E50B-9DD6-4EFC7E72636F}"/>
              </a:ext>
            </a:extLst>
          </p:cNvPr>
          <p:cNvSpPr txBox="1"/>
          <p:nvPr/>
        </p:nvSpPr>
        <p:spPr>
          <a:xfrm>
            <a:off x="4565792" y="1162804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커뮤니티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사각형: 둥근 모서리 45">
            <a:extLst>
              <a:ext uri="{FF2B5EF4-FFF2-40B4-BE49-F238E27FC236}">
                <a16:creationId xmlns:a16="http://schemas.microsoft.com/office/drawing/2014/main" id="{218A642A-169D-0402-2A74-B7CFDD9427D3}"/>
              </a:ext>
            </a:extLst>
          </p:cNvPr>
          <p:cNvSpPr/>
          <p:nvPr/>
        </p:nvSpPr>
        <p:spPr>
          <a:xfrm>
            <a:off x="662730" y="1709235"/>
            <a:ext cx="10920746" cy="4788162"/>
          </a:xfrm>
          <a:prstGeom prst="roundRect">
            <a:avLst>
              <a:gd name="adj" fmla="val 2251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4998FB-6CD8-1374-C6DB-0C264215F1E5}"/>
              </a:ext>
            </a:extLst>
          </p:cNvPr>
          <p:cNvSpPr txBox="1"/>
          <p:nvPr/>
        </p:nvSpPr>
        <p:spPr>
          <a:xfrm>
            <a:off x="10408596" y="825322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로그아웃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사각형: 둥근 모서리 92">
            <a:extLst>
              <a:ext uri="{FF2B5EF4-FFF2-40B4-BE49-F238E27FC236}">
                <a16:creationId xmlns:a16="http://schemas.microsoft.com/office/drawing/2014/main" id="{74A40B43-967C-3A8A-3DAE-DBD9C5C7CCC5}"/>
              </a:ext>
            </a:extLst>
          </p:cNvPr>
          <p:cNvSpPr/>
          <p:nvPr/>
        </p:nvSpPr>
        <p:spPr>
          <a:xfrm>
            <a:off x="10067798" y="771311"/>
            <a:ext cx="487681" cy="45776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D63AB6-1A83-E50B-9DD6-4EFC7E72636F}"/>
              </a:ext>
            </a:extLst>
          </p:cNvPr>
          <p:cNvSpPr txBox="1"/>
          <p:nvPr/>
        </p:nvSpPr>
        <p:spPr>
          <a:xfrm>
            <a:off x="5560818" y="1162804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주소록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사각형: 둥근 모서리 30">
            <a:extLst>
              <a:ext uri="{FF2B5EF4-FFF2-40B4-BE49-F238E27FC236}">
                <a16:creationId xmlns:a16="http://schemas.microsoft.com/office/drawing/2014/main" id="{2843BDB0-88F4-CD72-5326-609C554356CE}"/>
              </a:ext>
            </a:extLst>
          </p:cNvPr>
          <p:cNvSpPr/>
          <p:nvPr/>
        </p:nvSpPr>
        <p:spPr>
          <a:xfrm>
            <a:off x="608524" y="1800672"/>
            <a:ext cx="10996573" cy="4559569"/>
          </a:xfrm>
          <a:prstGeom prst="roundRect">
            <a:avLst>
              <a:gd name="adj" fmla="val 2251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0" name="사각형: 둥근 모서리 13">
            <a:extLst>
              <a:ext uri="{FF2B5EF4-FFF2-40B4-BE49-F238E27FC236}">
                <a16:creationId xmlns:a16="http://schemas.microsoft.com/office/drawing/2014/main" id="{DC8E1433-E9AC-1744-7204-3C11792221EF}"/>
              </a:ext>
            </a:extLst>
          </p:cNvPr>
          <p:cNvSpPr/>
          <p:nvPr/>
        </p:nvSpPr>
        <p:spPr>
          <a:xfrm>
            <a:off x="4597426" y="1511117"/>
            <a:ext cx="972000" cy="45719"/>
          </a:xfrm>
          <a:prstGeom prst="roundRect">
            <a:avLst>
              <a:gd name="adj" fmla="val 39073"/>
            </a:avLst>
          </a:prstGeom>
          <a:solidFill>
            <a:srgbClr val="4F41E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220323"/>
              </p:ext>
            </p:extLst>
          </p:nvPr>
        </p:nvGraphicFramePr>
        <p:xfrm>
          <a:off x="1195349" y="2864831"/>
          <a:ext cx="8963495" cy="2858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699">
                  <a:extLst>
                    <a:ext uri="{9D8B030D-6E8A-4147-A177-3AD203B41FA5}">
                      <a16:colId xmlns:a16="http://schemas.microsoft.com/office/drawing/2014/main" val="530878584"/>
                    </a:ext>
                  </a:extLst>
                </a:gridCol>
                <a:gridCol w="1792699">
                  <a:extLst>
                    <a:ext uri="{9D8B030D-6E8A-4147-A177-3AD203B41FA5}">
                      <a16:colId xmlns:a16="http://schemas.microsoft.com/office/drawing/2014/main" val="3122367462"/>
                    </a:ext>
                  </a:extLst>
                </a:gridCol>
                <a:gridCol w="1792699">
                  <a:extLst>
                    <a:ext uri="{9D8B030D-6E8A-4147-A177-3AD203B41FA5}">
                      <a16:colId xmlns:a16="http://schemas.microsoft.com/office/drawing/2014/main" val="2254687630"/>
                    </a:ext>
                  </a:extLst>
                </a:gridCol>
                <a:gridCol w="1792699">
                  <a:extLst>
                    <a:ext uri="{9D8B030D-6E8A-4147-A177-3AD203B41FA5}">
                      <a16:colId xmlns:a16="http://schemas.microsoft.com/office/drawing/2014/main" val="3424729630"/>
                    </a:ext>
                  </a:extLst>
                </a:gridCol>
                <a:gridCol w="1792699">
                  <a:extLst>
                    <a:ext uri="{9D8B030D-6E8A-4147-A177-3AD203B41FA5}">
                      <a16:colId xmlns:a16="http://schemas.microsoft.com/office/drawing/2014/main" val="3885445019"/>
                    </a:ext>
                  </a:extLst>
                </a:gridCol>
              </a:tblGrid>
              <a:tr h="7145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글번호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날짜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조회수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728842"/>
                  </a:ext>
                </a:extLst>
              </a:tr>
              <a:tr h="714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공모전 팀원 구해요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김평화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월 </a:t>
                      </a:r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5214155"/>
                  </a:ext>
                </a:extLst>
              </a:tr>
              <a:tr h="714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안녕하세요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김평화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월 </a:t>
                      </a:r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319848"/>
                  </a:ext>
                </a:extLst>
              </a:tr>
              <a:tr h="714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072614"/>
                  </a:ext>
                </a:extLst>
              </a:tr>
            </a:tbl>
          </a:graphicData>
        </a:graphic>
      </p:graphicFrame>
      <p:sp>
        <p:nvSpPr>
          <p:cNvPr id="55" name="사각형: 둥근 모서리 30">
            <a:extLst>
              <a:ext uri="{FF2B5EF4-FFF2-40B4-BE49-F238E27FC236}">
                <a16:creationId xmlns:a16="http://schemas.microsoft.com/office/drawing/2014/main" id="{2843BDB0-88F4-CD72-5326-609C554356CE}"/>
              </a:ext>
            </a:extLst>
          </p:cNvPr>
          <p:cNvSpPr/>
          <p:nvPr/>
        </p:nvSpPr>
        <p:spPr>
          <a:xfrm>
            <a:off x="7348311" y="2185108"/>
            <a:ext cx="2810533" cy="502585"/>
          </a:xfrm>
          <a:prstGeom prst="roundRect">
            <a:avLst>
              <a:gd name="adj" fmla="val 19955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D63AB6-1A83-E50B-9DD6-4EFC7E72636F}"/>
              </a:ext>
            </a:extLst>
          </p:cNvPr>
          <p:cNvSpPr txBox="1"/>
          <p:nvPr/>
        </p:nvSpPr>
        <p:spPr>
          <a:xfrm>
            <a:off x="7471383" y="2274817"/>
            <a:ext cx="1604636" cy="3231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아이디를 입력하세요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사각형: 둥근 모서리 30">
            <a:extLst>
              <a:ext uri="{FF2B5EF4-FFF2-40B4-BE49-F238E27FC236}">
                <a16:creationId xmlns:a16="http://schemas.microsoft.com/office/drawing/2014/main" id="{2843BDB0-88F4-CD72-5326-609C554356CE}"/>
              </a:ext>
            </a:extLst>
          </p:cNvPr>
          <p:cNvSpPr/>
          <p:nvPr/>
        </p:nvSpPr>
        <p:spPr>
          <a:xfrm>
            <a:off x="10241623" y="2185108"/>
            <a:ext cx="812441" cy="502585"/>
          </a:xfrm>
          <a:prstGeom prst="roundRect">
            <a:avLst>
              <a:gd name="adj" fmla="val 19955"/>
            </a:avLst>
          </a:prstGeom>
          <a:solidFill>
            <a:srgbClr val="4F41E2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D63AB6-1A83-E50B-9DD6-4EFC7E72636F}"/>
              </a:ext>
            </a:extLst>
          </p:cNvPr>
          <p:cNvSpPr txBox="1"/>
          <p:nvPr/>
        </p:nvSpPr>
        <p:spPr>
          <a:xfrm>
            <a:off x="10351338" y="2284146"/>
            <a:ext cx="561014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검색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98D2DD-AEF6-5282-FF2E-B3E25C258A76}"/>
              </a:ext>
            </a:extLst>
          </p:cNvPr>
          <p:cNvSpPr txBox="1"/>
          <p:nvPr/>
        </p:nvSpPr>
        <p:spPr>
          <a:xfrm>
            <a:off x="437614" y="1735314"/>
            <a:ext cx="1394202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공모전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사각형: 둥근 모서리 30">
            <a:extLst>
              <a:ext uri="{FF2B5EF4-FFF2-40B4-BE49-F238E27FC236}">
                <a16:creationId xmlns:a16="http://schemas.microsoft.com/office/drawing/2014/main" id="{2843BDB0-88F4-CD72-5326-609C554356CE}"/>
              </a:ext>
            </a:extLst>
          </p:cNvPr>
          <p:cNvSpPr/>
          <p:nvPr/>
        </p:nvSpPr>
        <p:spPr>
          <a:xfrm>
            <a:off x="4644402" y="1565283"/>
            <a:ext cx="2411206" cy="1698034"/>
          </a:xfrm>
          <a:prstGeom prst="roundRect">
            <a:avLst>
              <a:gd name="adj" fmla="val 2251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D63AB6-1A83-E50B-9DD6-4EFC7E72636F}"/>
              </a:ext>
            </a:extLst>
          </p:cNvPr>
          <p:cNvSpPr txBox="1"/>
          <p:nvPr/>
        </p:nvSpPr>
        <p:spPr>
          <a:xfrm>
            <a:off x="4814737" y="1703120"/>
            <a:ext cx="1035268" cy="3231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공모전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CD63AB6-1A83-E50B-9DD6-4EFC7E72636F}"/>
              </a:ext>
            </a:extLst>
          </p:cNvPr>
          <p:cNvSpPr txBox="1"/>
          <p:nvPr/>
        </p:nvSpPr>
        <p:spPr>
          <a:xfrm>
            <a:off x="4814737" y="2049014"/>
            <a:ext cx="1035268" cy="3231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스터디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915949" y="2026285"/>
            <a:ext cx="190430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4915949" y="2424529"/>
            <a:ext cx="190430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915949" y="2802034"/>
            <a:ext cx="190430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CD63AB6-1A83-E50B-9DD6-4EFC7E72636F}"/>
              </a:ext>
            </a:extLst>
          </p:cNvPr>
          <p:cNvSpPr txBox="1"/>
          <p:nvPr/>
        </p:nvSpPr>
        <p:spPr>
          <a:xfrm>
            <a:off x="4814737" y="2443814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CD63AB6-1A83-E50B-9DD6-4EFC7E72636F}"/>
              </a:ext>
            </a:extLst>
          </p:cNvPr>
          <p:cNvSpPr txBox="1"/>
          <p:nvPr/>
        </p:nvSpPr>
        <p:spPr>
          <a:xfrm>
            <a:off x="4814737" y="2890471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자유게시판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CD63AB6-1A83-E50B-9DD6-4EFC7E72636F}"/>
              </a:ext>
            </a:extLst>
          </p:cNvPr>
          <p:cNvSpPr txBox="1"/>
          <p:nvPr/>
        </p:nvSpPr>
        <p:spPr>
          <a:xfrm>
            <a:off x="10469629" y="6467552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문의하기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푸터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0" name="사각형: 둥근 모서리 13">
            <a:extLst>
              <a:ext uri="{FF2B5EF4-FFF2-40B4-BE49-F238E27FC236}">
                <a16:creationId xmlns:a16="http://schemas.microsoft.com/office/drawing/2014/main" id="{DC8E1433-E9AC-1744-7204-3C11792221EF}"/>
              </a:ext>
            </a:extLst>
          </p:cNvPr>
          <p:cNvSpPr/>
          <p:nvPr/>
        </p:nvSpPr>
        <p:spPr>
          <a:xfrm>
            <a:off x="4793116" y="1681283"/>
            <a:ext cx="2027134" cy="353162"/>
          </a:xfrm>
          <a:prstGeom prst="roundRect">
            <a:avLst>
              <a:gd name="adj" fmla="val 39073"/>
            </a:avLst>
          </a:prstGeom>
          <a:solidFill>
            <a:srgbClr val="4F41E2">
              <a:alpha val="34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71" name="사각형: 둥근 모서리 30">
            <a:extLst>
              <a:ext uri="{FF2B5EF4-FFF2-40B4-BE49-F238E27FC236}">
                <a16:creationId xmlns:a16="http://schemas.microsoft.com/office/drawing/2014/main" id="{2843BDB0-88F4-CD72-5326-609C554356CE}"/>
              </a:ext>
            </a:extLst>
          </p:cNvPr>
          <p:cNvSpPr/>
          <p:nvPr/>
        </p:nvSpPr>
        <p:spPr>
          <a:xfrm>
            <a:off x="1019375" y="2106163"/>
            <a:ext cx="812441" cy="502585"/>
          </a:xfrm>
          <a:prstGeom prst="roundRect">
            <a:avLst>
              <a:gd name="adj" fmla="val 19955"/>
            </a:avLst>
          </a:prstGeom>
          <a:solidFill>
            <a:srgbClr val="4F41E2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CD63AB6-1A83-E50B-9DD6-4EFC7E72636F}"/>
              </a:ext>
            </a:extLst>
          </p:cNvPr>
          <p:cNvSpPr txBox="1"/>
          <p:nvPr/>
        </p:nvSpPr>
        <p:spPr>
          <a:xfrm>
            <a:off x="1019374" y="2195872"/>
            <a:ext cx="812441" cy="3231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글쓰기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68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22">
            <a:extLst>
              <a:ext uri="{FF2B5EF4-FFF2-40B4-BE49-F238E27FC236}">
                <a16:creationId xmlns:a16="http://schemas.microsoft.com/office/drawing/2014/main" id="{2BED9940-3CDD-B92B-B6FB-B0EC3EEA1374}"/>
              </a:ext>
            </a:extLst>
          </p:cNvPr>
          <p:cNvSpPr/>
          <p:nvPr/>
        </p:nvSpPr>
        <p:spPr>
          <a:xfrm>
            <a:off x="315821" y="702822"/>
            <a:ext cx="11560358" cy="5902235"/>
          </a:xfrm>
          <a:prstGeom prst="roundRect">
            <a:avLst>
              <a:gd name="adj" fmla="val 2251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7" name="자유형: 도형 5">
            <a:extLst>
              <a:ext uri="{FF2B5EF4-FFF2-40B4-BE49-F238E27FC236}">
                <a16:creationId xmlns:a16="http://schemas.microsoft.com/office/drawing/2014/main" id="{B04FDDF4-403B-C680-12AB-F7D027E1EDEA}"/>
              </a:ext>
            </a:extLst>
          </p:cNvPr>
          <p:cNvSpPr/>
          <p:nvPr/>
        </p:nvSpPr>
        <p:spPr>
          <a:xfrm>
            <a:off x="315821" y="1556836"/>
            <a:ext cx="11560358" cy="5048222"/>
          </a:xfrm>
          <a:custGeom>
            <a:avLst/>
            <a:gdLst>
              <a:gd name="connsiteX0" fmla="*/ 0 w 11560358"/>
              <a:gd name="connsiteY0" fmla="*/ 0 h 4985385"/>
              <a:gd name="connsiteX1" fmla="*/ 11560358 w 11560358"/>
              <a:gd name="connsiteY1" fmla="*/ 0 h 4985385"/>
              <a:gd name="connsiteX2" fmla="*/ 11560358 w 11560358"/>
              <a:gd name="connsiteY2" fmla="*/ 4852526 h 4985385"/>
              <a:gd name="connsiteX3" fmla="*/ 11427499 w 11560358"/>
              <a:gd name="connsiteY3" fmla="*/ 4985385 h 4985385"/>
              <a:gd name="connsiteX4" fmla="*/ 132859 w 11560358"/>
              <a:gd name="connsiteY4" fmla="*/ 4985385 h 4985385"/>
              <a:gd name="connsiteX5" fmla="*/ 0 w 11560358"/>
              <a:gd name="connsiteY5" fmla="*/ 4852526 h 498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60358" h="4985385">
                <a:moveTo>
                  <a:pt x="0" y="0"/>
                </a:moveTo>
                <a:lnTo>
                  <a:pt x="11560358" y="0"/>
                </a:lnTo>
                <a:lnTo>
                  <a:pt x="11560358" y="4852526"/>
                </a:lnTo>
                <a:cubicBezTo>
                  <a:pt x="11560358" y="4925902"/>
                  <a:pt x="11500875" y="4985385"/>
                  <a:pt x="11427499" y="4985385"/>
                </a:cubicBezTo>
                <a:lnTo>
                  <a:pt x="132859" y="4985385"/>
                </a:lnTo>
                <a:cubicBezTo>
                  <a:pt x="59483" y="4985385"/>
                  <a:pt x="0" y="4925902"/>
                  <a:pt x="0" y="4852526"/>
                </a:cubicBezTo>
                <a:close/>
              </a:path>
            </a:pathLst>
          </a:custGeom>
          <a:solidFill>
            <a:srgbClr val="F8F8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8D2DD-AEF6-5282-FF2E-B3E25C258A76}"/>
              </a:ext>
            </a:extLst>
          </p:cNvPr>
          <p:cNvSpPr txBox="1"/>
          <p:nvPr/>
        </p:nvSpPr>
        <p:spPr>
          <a:xfrm>
            <a:off x="2064325" y="1162804"/>
            <a:ext cx="1394202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워크 스페이스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B07425-E345-A9E3-37C2-F14E70A4CD30}"/>
              </a:ext>
            </a:extLst>
          </p:cNvPr>
          <p:cNvSpPr txBox="1"/>
          <p:nvPr/>
        </p:nvSpPr>
        <p:spPr>
          <a:xfrm>
            <a:off x="3458527" y="1162804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일정 관리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777BEC-6591-2EFB-08AF-75C513EBCC90}"/>
              </a:ext>
            </a:extLst>
          </p:cNvPr>
          <p:cNvSpPr txBox="1"/>
          <p:nvPr/>
        </p:nvSpPr>
        <p:spPr>
          <a:xfrm>
            <a:off x="817337" y="1178507"/>
            <a:ext cx="1131728" cy="312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4F41E2"/>
                </a:solidFill>
                <a:latin typeface="ADLaM Display" panose="02010000000000000000" pitchFamily="2" charset="0"/>
                <a:ea typeface="나눔고딕 ExtraBold" panose="020D0904000000000000" pitchFamily="50" charset="-127"/>
                <a:cs typeface="ADLaM Display" panose="02010000000000000000" pitchFamily="2" charset="0"/>
              </a:rPr>
              <a:t>gathering</a:t>
            </a:r>
            <a:endParaRPr lang="ko-KR" altLang="en-US" sz="140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4F41E2"/>
              </a:solidFill>
              <a:latin typeface="ADLaM Display" panose="02010000000000000000" pitchFamily="2" charset="0"/>
              <a:ea typeface="나눔고딕 ExtraBold" panose="020D0904000000000000" pitchFamily="50" charset="-127"/>
              <a:cs typeface="ADLaM Display" panose="0201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63AB6-1A83-E50B-9DD6-4EFC7E72636F}"/>
              </a:ext>
            </a:extLst>
          </p:cNvPr>
          <p:cNvSpPr txBox="1"/>
          <p:nvPr/>
        </p:nvSpPr>
        <p:spPr>
          <a:xfrm>
            <a:off x="4565792" y="1162804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커뮤니티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사각형: 둥근 모서리 45">
            <a:extLst>
              <a:ext uri="{FF2B5EF4-FFF2-40B4-BE49-F238E27FC236}">
                <a16:creationId xmlns:a16="http://schemas.microsoft.com/office/drawing/2014/main" id="{218A642A-169D-0402-2A74-B7CFDD9427D3}"/>
              </a:ext>
            </a:extLst>
          </p:cNvPr>
          <p:cNvSpPr/>
          <p:nvPr/>
        </p:nvSpPr>
        <p:spPr>
          <a:xfrm>
            <a:off x="662730" y="1709235"/>
            <a:ext cx="10920746" cy="4788162"/>
          </a:xfrm>
          <a:prstGeom prst="roundRect">
            <a:avLst>
              <a:gd name="adj" fmla="val 2251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4998FB-6CD8-1374-C6DB-0C264215F1E5}"/>
              </a:ext>
            </a:extLst>
          </p:cNvPr>
          <p:cNvSpPr txBox="1"/>
          <p:nvPr/>
        </p:nvSpPr>
        <p:spPr>
          <a:xfrm>
            <a:off x="10408596" y="825322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로그아웃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사각형: 둥근 모서리 92">
            <a:extLst>
              <a:ext uri="{FF2B5EF4-FFF2-40B4-BE49-F238E27FC236}">
                <a16:creationId xmlns:a16="http://schemas.microsoft.com/office/drawing/2014/main" id="{74A40B43-967C-3A8A-3DAE-DBD9C5C7CCC5}"/>
              </a:ext>
            </a:extLst>
          </p:cNvPr>
          <p:cNvSpPr/>
          <p:nvPr/>
        </p:nvSpPr>
        <p:spPr>
          <a:xfrm>
            <a:off x="10067798" y="771311"/>
            <a:ext cx="487681" cy="45776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D63AB6-1A83-E50B-9DD6-4EFC7E72636F}"/>
              </a:ext>
            </a:extLst>
          </p:cNvPr>
          <p:cNvSpPr txBox="1"/>
          <p:nvPr/>
        </p:nvSpPr>
        <p:spPr>
          <a:xfrm>
            <a:off x="5560818" y="1162804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주소록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사각형: 둥근 모서리 30">
            <a:extLst>
              <a:ext uri="{FF2B5EF4-FFF2-40B4-BE49-F238E27FC236}">
                <a16:creationId xmlns:a16="http://schemas.microsoft.com/office/drawing/2014/main" id="{2843BDB0-88F4-CD72-5326-609C554356CE}"/>
              </a:ext>
            </a:extLst>
          </p:cNvPr>
          <p:cNvSpPr/>
          <p:nvPr/>
        </p:nvSpPr>
        <p:spPr>
          <a:xfrm>
            <a:off x="608524" y="1800672"/>
            <a:ext cx="10996573" cy="4559569"/>
          </a:xfrm>
          <a:prstGeom prst="roundRect">
            <a:avLst>
              <a:gd name="adj" fmla="val 2251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0" name="사각형: 둥근 모서리 13">
            <a:extLst>
              <a:ext uri="{FF2B5EF4-FFF2-40B4-BE49-F238E27FC236}">
                <a16:creationId xmlns:a16="http://schemas.microsoft.com/office/drawing/2014/main" id="{DC8E1433-E9AC-1744-7204-3C11792221EF}"/>
              </a:ext>
            </a:extLst>
          </p:cNvPr>
          <p:cNvSpPr/>
          <p:nvPr/>
        </p:nvSpPr>
        <p:spPr>
          <a:xfrm>
            <a:off x="4597426" y="1511117"/>
            <a:ext cx="972000" cy="45719"/>
          </a:xfrm>
          <a:prstGeom prst="roundRect">
            <a:avLst>
              <a:gd name="adj" fmla="val 39073"/>
            </a:avLst>
          </a:prstGeom>
          <a:solidFill>
            <a:srgbClr val="4F41E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98D2DD-AEF6-5282-FF2E-B3E25C258A76}"/>
              </a:ext>
            </a:extLst>
          </p:cNvPr>
          <p:cNvSpPr txBox="1"/>
          <p:nvPr/>
        </p:nvSpPr>
        <p:spPr>
          <a:xfrm>
            <a:off x="3094373" y="2312830"/>
            <a:ext cx="1394202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작성자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98D2DD-AEF6-5282-FF2E-B3E25C258A76}"/>
              </a:ext>
            </a:extLst>
          </p:cNvPr>
          <p:cNvSpPr txBox="1"/>
          <p:nvPr/>
        </p:nvSpPr>
        <p:spPr>
          <a:xfrm>
            <a:off x="3094373" y="2882811"/>
            <a:ext cx="1394202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98D2DD-AEF6-5282-FF2E-B3E25C258A76}"/>
              </a:ext>
            </a:extLst>
          </p:cNvPr>
          <p:cNvSpPr txBox="1"/>
          <p:nvPr/>
        </p:nvSpPr>
        <p:spPr>
          <a:xfrm>
            <a:off x="3399426" y="4590388"/>
            <a:ext cx="1394202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댓글 내용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986481" y="4080456"/>
            <a:ext cx="7081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92">
            <a:extLst>
              <a:ext uri="{FF2B5EF4-FFF2-40B4-BE49-F238E27FC236}">
                <a16:creationId xmlns:a16="http://schemas.microsoft.com/office/drawing/2014/main" id="{74A40B43-967C-3A8A-3DAE-DBD9C5C7CCC5}"/>
              </a:ext>
            </a:extLst>
          </p:cNvPr>
          <p:cNvSpPr/>
          <p:nvPr/>
        </p:nvSpPr>
        <p:spPr>
          <a:xfrm>
            <a:off x="2834131" y="4485161"/>
            <a:ext cx="487681" cy="457768"/>
          </a:xfrm>
          <a:prstGeom prst="roundRect">
            <a:avLst>
              <a:gd name="adj" fmla="val 50000"/>
            </a:avLst>
          </a:prstGeom>
          <a:solidFill>
            <a:srgbClr val="4F41E2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4" name="타원 3"/>
          <p:cNvSpPr/>
          <p:nvPr/>
        </p:nvSpPr>
        <p:spPr>
          <a:xfrm>
            <a:off x="3010854" y="4597620"/>
            <a:ext cx="134234" cy="1276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33239" y="4725282"/>
            <a:ext cx="289464" cy="1071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98D2DD-AEF6-5282-FF2E-B3E25C258A76}"/>
              </a:ext>
            </a:extLst>
          </p:cNvPr>
          <p:cNvSpPr txBox="1"/>
          <p:nvPr/>
        </p:nvSpPr>
        <p:spPr>
          <a:xfrm>
            <a:off x="3675929" y="2303551"/>
            <a:ext cx="866852" cy="304507"/>
          </a:xfrm>
          <a:prstGeom prst="rect">
            <a:avLst/>
          </a:prstGeom>
          <a:solidFill>
            <a:srgbClr val="4F41E2"/>
          </a:solidFill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쪽지 보내기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98D2DD-AEF6-5282-FF2E-B3E25C258A76}"/>
              </a:ext>
            </a:extLst>
          </p:cNvPr>
          <p:cNvSpPr txBox="1"/>
          <p:nvPr/>
        </p:nvSpPr>
        <p:spPr>
          <a:xfrm>
            <a:off x="3094373" y="2648169"/>
            <a:ext cx="1394202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공모전 </a:t>
            </a:r>
            <a:r>
              <a:rPr lang="ko-KR" altLang="en-US" sz="1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제목임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8529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22">
            <a:extLst>
              <a:ext uri="{FF2B5EF4-FFF2-40B4-BE49-F238E27FC236}">
                <a16:creationId xmlns:a16="http://schemas.microsoft.com/office/drawing/2014/main" id="{2BED9940-3CDD-B92B-B6FB-B0EC3EEA1374}"/>
              </a:ext>
            </a:extLst>
          </p:cNvPr>
          <p:cNvSpPr/>
          <p:nvPr/>
        </p:nvSpPr>
        <p:spPr>
          <a:xfrm>
            <a:off x="315821" y="702822"/>
            <a:ext cx="11560358" cy="5902235"/>
          </a:xfrm>
          <a:prstGeom prst="roundRect">
            <a:avLst>
              <a:gd name="adj" fmla="val 2251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7" name="자유형: 도형 5">
            <a:extLst>
              <a:ext uri="{FF2B5EF4-FFF2-40B4-BE49-F238E27FC236}">
                <a16:creationId xmlns:a16="http://schemas.microsoft.com/office/drawing/2014/main" id="{B04FDDF4-403B-C680-12AB-F7D027E1EDEA}"/>
              </a:ext>
            </a:extLst>
          </p:cNvPr>
          <p:cNvSpPr/>
          <p:nvPr/>
        </p:nvSpPr>
        <p:spPr>
          <a:xfrm>
            <a:off x="315821" y="1556836"/>
            <a:ext cx="11560358" cy="5048222"/>
          </a:xfrm>
          <a:custGeom>
            <a:avLst/>
            <a:gdLst>
              <a:gd name="connsiteX0" fmla="*/ 0 w 11560358"/>
              <a:gd name="connsiteY0" fmla="*/ 0 h 4985385"/>
              <a:gd name="connsiteX1" fmla="*/ 11560358 w 11560358"/>
              <a:gd name="connsiteY1" fmla="*/ 0 h 4985385"/>
              <a:gd name="connsiteX2" fmla="*/ 11560358 w 11560358"/>
              <a:gd name="connsiteY2" fmla="*/ 4852526 h 4985385"/>
              <a:gd name="connsiteX3" fmla="*/ 11427499 w 11560358"/>
              <a:gd name="connsiteY3" fmla="*/ 4985385 h 4985385"/>
              <a:gd name="connsiteX4" fmla="*/ 132859 w 11560358"/>
              <a:gd name="connsiteY4" fmla="*/ 4985385 h 4985385"/>
              <a:gd name="connsiteX5" fmla="*/ 0 w 11560358"/>
              <a:gd name="connsiteY5" fmla="*/ 4852526 h 498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60358" h="4985385">
                <a:moveTo>
                  <a:pt x="0" y="0"/>
                </a:moveTo>
                <a:lnTo>
                  <a:pt x="11560358" y="0"/>
                </a:lnTo>
                <a:lnTo>
                  <a:pt x="11560358" y="4852526"/>
                </a:lnTo>
                <a:cubicBezTo>
                  <a:pt x="11560358" y="4925902"/>
                  <a:pt x="11500875" y="4985385"/>
                  <a:pt x="11427499" y="4985385"/>
                </a:cubicBezTo>
                <a:lnTo>
                  <a:pt x="132859" y="4985385"/>
                </a:lnTo>
                <a:cubicBezTo>
                  <a:pt x="59483" y="4985385"/>
                  <a:pt x="0" y="4925902"/>
                  <a:pt x="0" y="4852526"/>
                </a:cubicBezTo>
                <a:close/>
              </a:path>
            </a:pathLst>
          </a:custGeom>
          <a:solidFill>
            <a:srgbClr val="F8F8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8D2DD-AEF6-5282-FF2E-B3E25C258A76}"/>
              </a:ext>
            </a:extLst>
          </p:cNvPr>
          <p:cNvSpPr txBox="1"/>
          <p:nvPr/>
        </p:nvSpPr>
        <p:spPr>
          <a:xfrm>
            <a:off x="2064325" y="1162804"/>
            <a:ext cx="1394202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워크 스페이스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B07425-E345-A9E3-37C2-F14E70A4CD30}"/>
              </a:ext>
            </a:extLst>
          </p:cNvPr>
          <p:cNvSpPr txBox="1"/>
          <p:nvPr/>
        </p:nvSpPr>
        <p:spPr>
          <a:xfrm>
            <a:off x="3458527" y="1162804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일정 관리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777BEC-6591-2EFB-08AF-75C513EBCC90}"/>
              </a:ext>
            </a:extLst>
          </p:cNvPr>
          <p:cNvSpPr txBox="1"/>
          <p:nvPr/>
        </p:nvSpPr>
        <p:spPr>
          <a:xfrm>
            <a:off x="817337" y="1178507"/>
            <a:ext cx="1131728" cy="312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4F41E2"/>
                </a:solidFill>
                <a:latin typeface="ADLaM Display" panose="02010000000000000000" pitchFamily="2" charset="0"/>
                <a:ea typeface="나눔고딕 ExtraBold" panose="020D0904000000000000" pitchFamily="50" charset="-127"/>
                <a:cs typeface="ADLaM Display" panose="02010000000000000000" pitchFamily="2" charset="0"/>
              </a:rPr>
              <a:t>gathering</a:t>
            </a:r>
            <a:endParaRPr lang="ko-KR" altLang="en-US" sz="140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4F41E2"/>
              </a:solidFill>
              <a:latin typeface="ADLaM Display" panose="02010000000000000000" pitchFamily="2" charset="0"/>
              <a:ea typeface="나눔고딕 ExtraBold" panose="020D0904000000000000" pitchFamily="50" charset="-127"/>
              <a:cs typeface="ADLaM Display" panose="0201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63AB6-1A83-E50B-9DD6-4EFC7E72636F}"/>
              </a:ext>
            </a:extLst>
          </p:cNvPr>
          <p:cNvSpPr txBox="1"/>
          <p:nvPr/>
        </p:nvSpPr>
        <p:spPr>
          <a:xfrm>
            <a:off x="4565792" y="1162804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커뮤니티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사각형: 둥근 모서리 30">
            <a:extLst>
              <a:ext uri="{FF2B5EF4-FFF2-40B4-BE49-F238E27FC236}">
                <a16:creationId xmlns:a16="http://schemas.microsoft.com/office/drawing/2014/main" id="{9A0763F9-251B-08E8-9CF7-DDB3C8933BCE}"/>
              </a:ext>
            </a:extLst>
          </p:cNvPr>
          <p:cNvSpPr/>
          <p:nvPr/>
        </p:nvSpPr>
        <p:spPr>
          <a:xfrm>
            <a:off x="608525" y="1709235"/>
            <a:ext cx="3581400" cy="4788162"/>
          </a:xfrm>
          <a:prstGeom prst="roundRect">
            <a:avLst>
              <a:gd name="adj" fmla="val 2251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4" name="사각형: 둥근 모서리 45">
            <a:extLst>
              <a:ext uri="{FF2B5EF4-FFF2-40B4-BE49-F238E27FC236}">
                <a16:creationId xmlns:a16="http://schemas.microsoft.com/office/drawing/2014/main" id="{218A642A-169D-0402-2A74-B7CFDD9427D3}"/>
              </a:ext>
            </a:extLst>
          </p:cNvPr>
          <p:cNvSpPr/>
          <p:nvPr/>
        </p:nvSpPr>
        <p:spPr>
          <a:xfrm>
            <a:off x="4371046" y="1709235"/>
            <a:ext cx="7212430" cy="4788162"/>
          </a:xfrm>
          <a:prstGeom prst="roundRect">
            <a:avLst>
              <a:gd name="adj" fmla="val 2251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4998FB-6CD8-1374-C6DB-0C264215F1E5}"/>
              </a:ext>
            </a:extLst>
          </p:cNvPr>
          <p:cNvSpPr txBox="1"/>
          <p:nvPr/>
        </p:nvSpPr>
        <p:spPr>
          <a:xfrm>
            <a:off x="10408596" y="825322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로그아웃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사각형: 둥근 모서리 92">
            <a:extLst>
              <a:ext uri="{FF2B5EF4-FFF2-40B4-BE49-F238E27FC236}">
                <a16:creationId xmlns:a16="http://schemas.microsoft.com/office/drawing/2014/main" id="{74A40B43-967C-3A8A-3DAE-DBD9C5C7CCC5}"/>
              </a:ext>
            </a:extLst>
          </p:cNvPr>
          <p:cNvSpPr/>
          <p:nvPr/>
        </p:nvSpPr>
        <p:spPr>
          <a:xfrm>
            <a:off x="10067798" y="771311"/>
            <a:ext cx="487681" cy="45776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D63AB6-1A83-E50B-9DD6-4EFC7E72636F}"/>
              </a:ext>
            </a:extLst>
          </p:cNvPr>
          <p:cNvSpPr txBox="1"/>
          <p:nvPr/>
        </p:nvSpPr>
        <p:spPr>
          <a:xfrm>
            <a:off x="5560818" y="1162804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주소록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사각형: 둥근 모서리 13">
            <a:extLst>
              <a:ext uri="{FF2B5EF4-FFF2-40B4-BE49-F238E27FC236}">
                <a16:creationId xmlns:a16="http://schemas.microsoft.com/office/drawing/2014/main" id="{DC8E1433-E9AC-1744-7204-3C11792221EF}"/>
              </a:ext>
            </a:extLst>
          </p:cNvPr>
          <p:cNvSpPr/>
          <p:nvPr/>
        </p:nvSpPr>
        <p:spPr>
          <a:xfrm>
            <a:off x="5592452" y="1511117"/>
            <a:ext cx="972000" cy="45719"/>
          </a:xfrm>
          <a:prstGeom prst="roundRect">
            <a:avLst>
              <a:gd name="adj" fmla="val 39073"/>
            </a:avLst>
          </a:prstGeom>
          <a:solidFill>
            <a:srgbClr val="4F41E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0" name="사각형: 둥근 모서리 30">
            <a:extLst>
              <a:ext uri="{FF2B5EF4-FFF2-40B4-BE49-F238E27FC236}">
                <a16:creationId xmlns:a16="http://schemas.microsoft.com/office/drawing/2014/main" id="{2843BDB0-88F4-CD72-5326-609C554356CE}"/>
              </a:ext>
            </a:extLst>
          </p:cNvPr>
          <p:cNvSpPr/>
          <p:nvPr/>
        </p:nvSpPr>
        <p:spPr>
          <a:xfrm>
            <a:off x="608524" y="1800672"/>
            <a:ext cx="10996573" cy="4559569"/>
          </a:xfrm>
          <a:prstGeom prst="roundRect">
            <a:avLst>
              <a:gd name="adj" fmla="val 2251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129094" y="2156434"/>
            <a:ext cx="6090407" cy="1006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3309899" y="2276198"/>
            <a:ext cx="792318" cy="7923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3129094" y="3490870"/>
            <a:ext cx="6090407" cy="1006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3309899" y="3610634"/>
            <a:ext cx="792318" cy="7923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129094" y="4816917"/>
            <a:ext cx="6090407" cy="1006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3309899" y="4936681"/>
            <a:ext cx="792318" cy="7923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A4998FB-6CD8-1374-C6DB-0C264215F1E5}"/>
              </a:ext>
            </a:extLst>
          </p:cNvPr>
          <p:cNvSpPr txBox="1"/>
          <p:nvPr/>
        </p:nvSpPr>
        <p:spPr>
          <a:xfrm>
            <a:off x="8531257" y="2252645"/>
            <a:ext cx="634738" cy="3231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삭제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4998FB-6CD8-1374-C6DB-0C264215F1E5}"/>
              </a:ext>
            </a:extLst>
          </p:cNvPr>
          <p:cNvSpPr txBox="1"/>
          <p:nvPr/>
        </p:nvSpPr>
        <p:spPr>
          <a:xfrm>
            <a:off x="8531257" y="3658298"/>
            <a:ext cx="634738" cy="3231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삭제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4998FB-6CD8-1374-C6DB-0C264215F1E5}"/>
              </a:ext>
            </a:extLst>
          </p:cNvPr>
          <p:cNvSpPr txBox="1"/>
          <p:nvPr/>
        </p:nvSpPr>
        <p:spPr>
          <a:xfrm>
            <a:off x="8531257" y="4895728"/>
            <a:ext cx="634738" cy="3231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삭제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사각형: 둥근 모서리 30">
            <a:extLst>
              <a:ext uri="{FF2B5EF4-FFF2-40B4-BE49-F238E27FC236}">
                <a16:creationId xmlns:a16="http://schemas.microsoft.com/office/drawing/2014/main" id="{2843BDB0-88F4-CD72-5326-609C554356CE}"/>
              </a:ext>
            </a:extLst>
          </p:cNvPr>
          <p:cNvSpPr/>
          <p:nvPr/>
        </p:nvSpPr>
        <p:spPr>
          <a:xfrm>
            <a:off x="10588347" y="2055715"/>
            <a:ext cx="663268" cy="502585"/>
          </a:xfrm>
          <a:prstGeom prst="roundRect">
            <a:avLst>
              <a:gd name="adj" fmla="val 19955"/>
            </a:avLst>
          </a:prstGeom>
          <a:solidFill>
            <a:srgbClr val="4F41E2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4998FB-6CD8-1374-C6DB-0C264215F1E5}"/>
              </a:ext>
            </a:extLst>
          </p:cNvPr>
          <p:cNvSpPr txBox="1"/>
          <p:nvPr/>
        </p:nvSpPr>
        <p:spPr>
          <a:xfrm>
            <a:off x="10587891" y="2195961"/>
            <a:ext cx="659222" cy="3231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CD63AB6-1A83-E50B-9DD6-4EFC7E72636F}"/>
              </a:ext>
            </a:extLst>
          </p:cNvPr>
          <p:cNvSpPr txBox="1"/>
          <p:nvPr/>
        </p:nvSpPr>
        <p:spPr>
          <a:xfrm>
            <a:off x="4069954" y="2316928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김평화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CD63AB6-1A83-E50B-9DD6-4EFC7E72636F}"/>
              </a:ext>
            </a:extLst>
          </p:cNvPr>
          <p:cNvSpPr txBox="1"/>
          <p:nvPr/>
        </p:nvSpPr>
        <p:spPr>
          <a:xfrm>
            <a:off x="4300677" y="2688246"/>
            <a:ext cx="3227575" cy="3231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010-3614-3422 / no341251@naver.com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D63AB6-1A83-E50B-9DD6-4EFC7E72636F}"/>
              </a:ext>
            </a:extLst>
          </p:cNvPr>
          <p:cNvSpPr txBox="1"/>
          <p:nvPr/>
        </p:nvSpPr>
        <p:spPr>
          <a:xfrm>
            <a:off x="3174849" y="2835296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평점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D63AB6-1A83-E50B-9DD6-4EFC7E72636F}"/>
              </a:ext>
            </a:extLst>
          </p:cNvPr>
          <p:cNvSpPr txBox="1"/>
          <p:nvPr/>
        </p:nvSpPr>
        <p:spPr>
          <a:xfrm>
            <a:off x="3174849" y="4173880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평점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D63AB6-1A83-E50B-9DD6-4EFC7E72636F}"/>
              </a:ext>
            </a:extLst>
          </p:cNvPr>
          <p:cNvSpPr txBox="1"/>
          <p:nvPr/>
        </p:nvSpPr>
        <p:spPr>
          <a:xfrm>
            <a:off x="3174849" y="5499252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평점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2097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22">
            <a:extLst>
              <a:ext uri="{FF2B5EF4-FFF2-40B4-BE49-F238E27FC236}">
                <a16:creationId xmlns:a16="http://schemas.microsoft.com/office/drawing/2014/main" id="{2BED9940-3CDD-B92B-B6FB-B0EC3EEA1374}"/>
              </a:ext>
            </a:extLst>
          </p:cNvPr>
          <p:cNvSpPr/>
          <p:nvPr/>
        </p:nvSpPr>
        <p:spPr>
          <a:xfrm>
            <a:off x="315821" y="702822"/>
            <a:ext cx="11560358" cy="5902235"/>
          </a:xfrm>
          <a:prstGeom prst="roundRect">
            <a:avLst>
              <a:gd name="adj" fmla="val 2251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7" name="자유형: 도형 5">
            <a:extLst>
              <a:ext uri="{FF2B5EF4-FFF2-40B4-BE49-F238E27FC236}">
                <a16:creationId xmlns:a16="http://schemas.microsoft.com/office/drawing/2014/main" id="{B04FDDF4-403B-C680-12AB-F7D027E1EDEA}"/>
              </a:ext>
            </a:extLst>
          </p:cNvPr>
          <p:cNvSpPr/>
          <p:nvPr/>
        </p:nvSpPr>
        <p:spPr>
          <a:xfrm>
            <a:off x="315821" y="1556836"/>
            <a:ext cx="11560358" cy="5048222"/>
          </a:xfrm>
          <a:custGeom>
            <a:avLst/>
            <a:gdLst>
              <a:gd name="connsiteX0" fmla="*/ 0 w 11560358"/>
              <a:gd name="connsiteY0" fmla="*/ 0 h 4985385"/>
              <a:gd name="connsiteX1" fmla="*/ 11560358 w 11560358"/>
              <a:gd name="connsiteY1" fmla="*/ 0 h 4985385"/>
              <a:gd name="connsiteX2" fmla="*/ 11560358 w 11560358"/>
              <a:gd name="connsiteY2" fmla="*/ 4852526 h 4985385"/>
              <a:gd name="connsiteX3" fmla="*/ 11427499 w 11560358"/>
              <a:gd name="connsiteY3" fmla="*/ 4985385 h 4985385"/>
              <a:gd name="connsiteX4" fmla="*/ 132859 w 11560358"/>
              <a:gd name="connsiteY4" fmla="*/ 4985385 h 4985385"/>
              <a:gd name="connsiteX5" fmla="*/ 0 w 11560358"/>
              <a:gd name="connsiteY5" fmla="*/ 4852526 h 498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60358" h="4985385">
                <a:moveTo>
                  <a:pt x="0" y="0"/>
                </a:moveTo>
                <a:lnTo>
                  <a:pt x="11560358" y="0"/>
                </a:lnTo>
                <a:lnTo>
                  <a:pt x="11560358" y="4852526"/>
                </a:lnTo>
                <a:cubicBezTo>
                  <a:pt x="11560358" y="4925902"/>
                  <a:pt x="11500875" y="4985385"/>
                  <a:pt x="11427499" y="4985385"/>
                </a:cubicBezTo>
                <a:lnTo>
                  <a:pt x="132859" y="4985385"/>
                </a:lnTo>
                <a:cubicBezTo>
                  <a:pt x="59483" y="4985385"/>
                  <a:pt x="0" y="4925902"/>
                  <a:pt x="0" y="4852526"/>
                </a:cubicBezTo>
                <a:close/>
              </a:path>
            </a:pathLst>
          </a:custGeom>
          <a:solidFill>
            <a:srgbClr val="F8F8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8D2DD-AEF6-5282-FF2E-B3E25C258A76}"/>
              </a:ext>
            </a:extLst>
          </p:cNvPr>
          <p:cNvSpPr txBox="1"/>
          <p:nvPr/>
        </p:nvSpPr>
        <p:spPr>
          <a:xfrm>
            <a:off x="2064325" y="1162804"/>
            <a:ext cx="1394202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워크 스페이스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B07425-E345-A9E3-37C2-F14E70A4CD30}"/>
              </a:ext>
            </a:extLst>
          </p:cNvPr>
          <p:cNvSpPr txBox="1"/>
          <p:nvPr/>
        </p:nvSpPr>
        <p:spPr>
          <a:xfrm>
            <a:off x="3458527" y="1162804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일정 관리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777BEC-6591-2EFB-08AF-75C513EBCC90}"/>
              </a:ext>
            </a:extLst>
          </p:cNvPr>
          <p:cNvSpPr txBox="1"/>
          <p:nvPr/>
        </p:nvSpPr>
        <p:spPr>
          <a:xfrm>
            <a:off x="817337" y="1178507"/>
            <a:ext cx="1131728" cy="312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4F41E2"/>
                </a:solidFill>
                <a:latin typeface="ADLaM Display" panose="02010000000000000000" pitchFamily="2" charset="0"/>
                <a:ea typeface="나눔고딕 ExtraBold" panose="020D0904000000000000" pitchFamily="50" charset="-127"/>
                <a:cs typeface="ADLaM Display" panose="02010000000000000000" pitchFamily="2" charset="0"/>
              </a:rPr>
              <a:t>gathering</a:t>
            </a:r>
            <a:endParaRPr lang="ko-KR" altLang="en-US" sz="140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4F41E2"/>
              </a:solidFill>
              <a:latin typeface="ADLaM Display" panose="02010000000000000000" pitchFamily="2" charset="0"/>
              <a:ea typeface="나눔고딕 ExtraBold" panose="020D0904000000000000" pitchFamily="50" charset="-127"/>
              <a:cs typeface="ADLaM Display" panose="0201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63AB6-1A83-E50B-9DD6-4EFC7E72636F}"/>
              </a:ext>
            </a:extLst>
          </p:cNvPr>
          <p:cNvSpPr txBox="1"/>
          <p:nvPr/>
        </p:nvSpPr>
        <p:spPr>
          <a:xfrm>
            <a:off x="4565792" y="1162804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커뮤니티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사각형: 둥근 모서리 30">
            <a:extLst>
              <a:ext uri="{FF2B5EF4-FFF2-40B4-BE49-F238E27FC236}">
                <a16:creationId xmlns:a16="http://schemas.microsoft.com/office/drawing/2014/main" id="{9A0763F9-251B-08E8-9CF7-DDB3C8933BCE}"/>
              </a:ext>
            </a:extLst>
          </p:cNvPr>
          <p:cNvSpPr/>
          <p:nvPr/>
        </p:nvSpPr>
        <p:spPr>
          <a:xfrm>
            <a:off x="608525" y="1709235"/>
            <a:ext cx="3581400" cy="4788162"/>
          </a:xfrm>
          <a:prstGeom prst="roundRect">
            <a:avLst>
              <a:gd name="adj" fmla="val 2251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4" name="사각형: 둥근 모서리 45">
            <a:extLst>
              <a:ext uri="{FF2B5EF4-FFF2-40B4-BE49-F238E27FC236}">
                <a16:creationId xmlns:a16="http://schemas.microsoft.com/office/drawing/2014/main" id="{218A642A-169D-0402-2A74-B7CFDD9427D3}"/>
              </a:ext>
            </a:extLst>
          </p:cNvPr>
          <p:cNvSpPr/>
          <p:nvPr/>
        </p:nvSpPr>
        <p:spPr>
          <a:xfrm>
            <a:off x="4371046" y="1709235"/>
            <a:ext cx="7212430" cy="4788162"/>
          </a:xfrm>
          <a:prstGeom prst="roundRect">
            <a:avLst>
              <a:gd name="adj" fmla="val 2251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4998FB-6CD8-1374-C6DB-0C264215F1E5}"/>
              </a:ext>
            </a:extLst>
          </p:cNvPr>
          <p:cNvSpPr txBox="1"/>
          <p:nvPr/>
        </p:nvSpPr>
        <p:spPr>
          <a:xfrm>
            <a:off x="10408596" y="825322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로그아웃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사각형: 둥근 모서리 92">
            <a:extLst>
              <a:ext uri="{FF2B5EF4-FFF2-40B4-BE49-F238E27FC236}">
                <a16:creationId xmlns:a16="http://schemas.microsoft.com/office/drawing/2014/main" id="{74A40B43-967C-3A8A-3DAE-DBD9C5C7CCC5}"/>
              </a:ext>
            </a:extLst>
          </p:cNvPr>
          <p:cNvSpPr/>
          <p:nvPr/>
        </p:nvSpPr>
        <p:spPr>
          <a:xfrm>
            <a:off x="10067798" y="771311"/>
            <a:ext cx="487681" cy="45776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D63AB6-1A83-E50B-9DD6-4EFC7E72636F}"/>
              </a:ext>
            </a:extLst>
          </p:cNvPr>
          <p:cNvSpPr txBox="1"/>
          <p:nvPr/>
        </p:nvSpPr>
        <p:spPr>
          <a:xfrm>
            <a:off x="5560818" y="1162804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주소록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사각형: 둥근 모서리 13">
            <a:extLst>
              <a:ext uri="{FF2B5EF4-FFF2-40B4-BE49-F238E27FC236}">
                <a16:creationId xmlns:a16="http://schemas.microsoft.com/office/drawing/2014/main" id="{DC8E1433-E9AC-1744-7204-3C11792221EF}"/>
              </a:ext>
            </a:extLst>
          </p:cNvPr>
          <p:cNvSpPr/>
          <p:nvPr/>
        </p:nvSpPr>
        <p:spPr>
          <a:xfrm>
            <a:off x="5592452" y="1511117"/>
            <a:ext cx="972000" cy="45719"/>
          </a:xfrm>
          <a:prstGeom prst="roundRect">
            <a:avLst>
              <a:gd name="adj" fmla="val 39073"/>
            </a:avLst>
          </a:prstGeom>
          <a:solidFill>
            <a:srgbClr val="4F41E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0" name="사각형: 둥근 모서리 30">
            <a:extLst>
              <a:ext uri="{FF2B5EF4-FFF2-40B4-BE49-F238E27FC236}">
                <a16:creationId xmlns:a16="http://schemas.microsoft.com/office/drawing/2014/main" id="{2843BDB0-88F4-CD72-5326-609C554356CE}"/>
              </a:ext>
            </a:extLst>
          </p:cNvPr>
          <p:cNvSpPr/>
          <p:nvPr/>
        </p:nvSpPr>
        <p:spPr>
          <a:xfrm>
            <a:off x="608524" y="1800672"/>
            <a:ext cx="10996573" cy="4559569"/>
          </a:xfrm>
          <a:prstGeom prst="roundRect">
            <a:avLst>
              <a:gd name="adj" fmla="val 2251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26" name="사각형: 둥근 모서리 30">
            <a:extLst>
              <a:ext uri="{FF2B5EF4-FFF2-40B4-BE49-F238E27FC236}">
                <a16:creationId xmlns:a16="http://schemas.microsoft.com/office/drawing/2014/main" id="{2843BDB0-88F4-CD72-5326-609C554356CE}"/>
              </a:ext>
            </a:extLst>
          </p:cNvPr>
          <p:cNvSpPr/>
          <p:nvPr/>
        </p:nvSpPr>
        <p:spPr>
          <a:xfrm>
            <a:off x="4099964" y="3054005"/>
            <a:ext cx="2810533" cy="502585"/>
          </a:xfrm>
          <a:prstGeom prst="roundRect">
            <a:avLst>
              <a:gd name="adj" fmla="val 19955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D63AB6-1A83-E50B-9DD6-4EFC7E72636F}"/>
              </a:ext>
            </a:extLst>
          </p:cNvPr>
          <p:cNvSpPr txBox="1"/>
          <p:nvPr/>
        </p:nvSpPr>
        <p:spPr>
          <a:xfrm>
            <a:off x="4223036" y="3143714"/>
            <a:ext cx="1604636" cy="3231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아이디를 입력하세요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사각형: 둥근 모서리 30">
            <a:extLst>
              <a:ext uri="{FF2B5EF4-FFF2-40B4-BE49-F238E27FC236}">
                <a16:creationId xmlns:a16="http://schemas.microsoft.com/office/drawing/2014/main" id="{2843BDB0-88F4-CD72-5326-609C554356CE}"/>
              </a:ext>
            </a:extLst>
          </p:cNvPr>
          <p:cNvSpPr/>
          <p:nvPr/>
        </p:nvSpPr>
        <p:spPr>
          <a:xfrm>
            <a:off x="6993276" y="3054005"/>
            <a:ext cx="812441" cy="502585"/>
          </a:xfrm>
          <a:prstGeom prst="roundRect">
            <a:avLst>
              <a:gd name="adj" fmla="val 19955"/>
            </a:avLst>
          </a:prstGeom>
          <a:solidFill>
            <a:srgbClr val="4F41E2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D63AB6-1A83-E50B-9DD6-4EFC7E72636F}"/>
              </a:ext>
            </a:extLst>
          </p:cNvPr>
          <p:cNvSpPr txBox="1"/>
          <p:nvPr/>
        </p:nvSpPr>
        <p:spPr>
          <a:xfrm>
            <a:off x="7102991" y="3153043"/>
            <a:ext cx="561014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검색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831129" y="3884347"/>
            <a:ext cx="6090407" cy="1006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3011934" y="4004111"/>
            <a:ext cx="792318" cy="7923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0">
            <a:extLst>
              <a:ext uri="{FF2B5EF4-FFF2-40B4-BE49-F238E27FC236}">
                <a16:creationId xmlns:a16="http://schemas.microsoft.com/office/drawing/2014/main" id="{2843BDB0-88F4-CD72-5326-609C554356CE}"/>
              </a:ext>
            </a:extLst>
          </p:cNvPr>
          <p:cNvSpPr/>
          <p:nvPr/>
        </p:nvSpPr>
        <p:spPr>
          <a:xfrm>
            <a:off x="8077260" y="4130986"/>
            <a:ext cx="663268" cy="502585"/>
          </a:xfrm>
          <a:prstGeom prst="roundRect">
            <a:avLst>
              <a:gd name="adj" fmla="val 19955"/>
            </a:avLst>
          </a:prstGeom>
          <a:solidFill>
            <a:srgbClr val="4F41E2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4998FB-6CD8-1374-C6DB-0C264215F1E5}"/>
              </a:ext>
            </a:extLst>
          </p:cNvPr>
          <p:cNvSpPr txBox="1"/>
          <p:nvPr/>
        </p:nvSpPr>
        <p:spPr>
          <a:xfrm>
            <a:off x="8076804" y="4271232"/>
            <a:ext cx="659222" cy="3231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451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22">
            <a:extLst>
              <a:ext uri="{FF2B5EF4-FFF2-40B4-BE49-F238E27FC236}">
                <a16:creationId xmlns:a16="http://schemas.microsoft.com/office/drawing/2014/main" id="{2BED9940-3CDD-B92B-B6FB-B0EC3EEA1374}"/>
              </a:ext>
            </a:extLst>
          </p:cNvPr>
          <p:cNvSpPr/>
          <p:nvPr/>
        </p:nvSpPr>
        <p:spPr>
          <a:xfrm>
            <a:off x="315821" y="702822"/>
            <a:ext cx="11560358" cy="5902235"/>
          </a:xfrm>
          <a:prstGeom prst="roundRect">
            <a:avLst>
              <a:gd name="adj" fmla="val 2251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7" name="자유형: 도형 5">
            <a:extLst>
              <a:ext uri="{FF2B5EF4-FFF2-40B4-BE49-F238E27FC236}">
                <a16:creationId xmlns:a16="http://schemas.microsoft.com/office/drawing/2014/main" id="{B04FDDF4-403B-C680-12AB-F7D027E1EDEA}"/>
              </a:ext>
            </a:extLst>
          </p:cNvPr>
          <p:cNvSpPr/>
          <p:nvPr/>
        </p:nvSpPr>
        <p:spPr>
          <a:xfrm>
            <a:off x="315821" y="1556836"/>
            <a:ext cx="11560358" cy="5048222"/>
          </a:xfrm>
          <a:custGeom>
            <a:avLst/>
            <a:gdLst>
              <a:gd name="connsiteX0" fmla="*/ 0 w 11560358"/>
              <a:gd name="connsiteY0" fmla="*/ 0 h 4985385"/>
              <a:gd name="connsiteX1" fmla="*/ 11560358 w 11560358"/>
              <a:gd name="connsiteY1" fmla="*/ 0 h 4985385"/>
              <a:gd name="connsiteX2" fmla="*/ 11560358 w 11560358"/>
              <a:gd name="connsiteY2" fmla="*/ 4852526 h 4985385"/>
              <a:gd name="connsiteX3" fmla="*/ 11427499 w 11560358"/>
              <a:gd name="connsiteY3" fmla="*/ 4985385 h 4985385"/>
              <a:gd name="connsiteX4" fmla="*/ 132859 w 11560358"/>
              <a:gd name="connsiteY4" fmla="*/ 4985385 h 4985385"/>
              <a:gd name="connsiteX5" fmla="*/ 0 w 11560358"/>
              <a:gd name="connsiteY5" fmla="*/ 4852526 h 498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60358" h="4985385">
                <a:moveTo>
                  <a:pt x="0" y="0"/>
                </a:moveTo>
                <a:lnTo>
                  <a:pt x="11560358" y="0"/>
                </a:lnTo>
                <a:lnTo>
                  <a:pt x="11560358" y="4852526"/>
                </a:lnTo>
                <a:cubicBezTo>
                  <a:pt x="11560358" y="4925902"/>
                  <a:pt x="11500875" y="4985385"/>
                  <a:pt x="11427499" y="4985385"/>
                </a:cubicBezTo>
                <a:lnTo>
                  <a:pt x="132859" y="4985385"/>
                </a:lnTo>
                <a:cubicBezTo>
                  <a:pt x="59483" y="4985385"/>
                  <a:pt x="0" y="4925902"/>
                  <a:pt x="0" y="4852526"/>
                </a:cubicBezTo>
                <a:close/>
              </a:path>
            </a:pathLst>
          </a:custGeom>
          <a:solidFill>
            <a:srgbClr val="F8F8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8D2DD-AEF6-5282-FF2E-B3E25C258A76}"/>
              </a:ext>
            </a:extLst>
          </p:cNvPr>
          <p:cNvSpPr txBox="1"/>
          <p:nvPr/>
        </p:nvSpPr>
        <p:spPr>
          <a:xfrm>
            <a:off x="2064325" y="1162804"/>
            <a:ext cx="1394202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워크 스페이스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B07425-E345-A9E3-37C2-F14E70A4CD30}"/>
              </a:ext>
            </a:extLst>
          </p:cNvPr>
          <p:cNvSpPr txBox="1"/>
          <p:nvPr/>
        </p:nvSpPr>
        <p:spPr>
          <a:xfrm>
            <a:off x="3458527" y="1162804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일정 관리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777BEC-6591-2EFB-08AF-75C513EBCC90}"/>
              </a:ext>
            </a:extLst>
          </p:cNvPr>
          <p:cNvSpPr txBox="1"/>
          <p:nvPr/>
        </p:nvSpPr>
        <p:spPr>
          <a:xfrm>
            <a:off x="817337" y="1178507"/>
            <a:ext cx="1131728" cy="312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4F41E2"/>
                </a:solidFill>
                <a:latin typeface="ADLaM Display" panose="02010000000000000000" pitchFamily="2" charset="0"/>
                <a:ea typeface="나눔고딕 ExtraBold" panose="020D0904000000000000" pitchFamily="50" charset="-127"/>
                <a:cs typeface="ADLaM Display" panose="02010000000000000000" pitchFamily="2" charset="0"/>
              </a:rPr>
              <a:t>gathering</a:t>
            </a:r>
            <a:endParaRPr lang="ko-KR" altLang="en-US" sz="140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4F41E2"/>
              </a:solidFill>
              <a:latin typeface="ADLaM Display" panose="02010000000000000000" pitchFamily="2" charset="0"/>
              <a:ea typeface="나눔고딕 ExtraBold" panose="020D0904000000000000" pitchFamily="50" charset="-127"/>
              <a:cs typeface="ADLaM Display" panose="02010000000000000000" pitchFamily="2" charset="0"/>
            </a:endParaRPr>
          </a:p>
        </p:txBody>
      </p:sp>
      <p:sp>
        <p:nvSpPr>
          <p:cNvPr id="11" name="사각형: 둥근 모서리 13">
            <a:extLst>
              <a:ext uri="{FF2B5EF4-FFF2-40B4-BE49-F238E27FC236}">
                <a16:creationId xmlns:a16="http://schemas.microsoft.com/office/drawing/2014/main" id="{DC8E1433-E9AC-1744-7204-3C11792221EF}"/>
              </a:ext>
            </a:extLst>
          </p:cNvPr>
          <p:cNvSpPr/>
          <p:nvPr/>
        </p:nvSpPr>
        <p:spPr>
          <a:xfrm>
            <a:off x="2275426" y="1511117"/>
            <a:ext cx="972000" cy="45719"/>
          </a:xfrm>
          <a:prstGeom prst="roundRect">
            <a:avLst>
              <a:gd name="adj" fmla="val 39073"/>
            </a:avLst>
          </a:prstGeom>
          <a:solidFill>
            <a:srgbClr val="4F41E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63AB6-1A83-E50B-9DD6-4EFC7E72636F}"/>
              </a:ext>
            </a:extLst>
          </p:cNvPr>
          <p:cNvSpPr txBox="1"/>
          <p:nvPr/>
        </p:nvSpPr>
        <p:spPr>
          <a:xfrm>
            <a:off x="4565792" y="1162804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커뮤니티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사각형: 둥근 모서리 30">
            <a:extLst>
              <a:ext uri="{FF2B5EF4-FFF2-40B4-BE49-F238E27FC236}">
                <a16:creationId xmlns:a16="http://schemas.microsoft.com/office/drawing/2014/main" id="{9A0763F9-251B-08E8-9CF7-DDB3C8933BCE}"/>
              </a:ext>
            </a:extLst>
          </p:cNvPr>
          <p:cNvSpPr/>
          <p:nvPr/>
        </p:nvSpPr>
        <p:spPr>
          <a:xfrm>
            <a:off x="608525" y="1709235"/>
            <a:ext cx="3581400" cy="4788162"/>
          </a:xfrm>
          <a:prstGeom prst="roundRect">
            <a:avLst>
              <a:gd name="adj" fmla="val 2251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5" name="사각형: 둥근 모서리 9">
            <a:extLst>
              <a:ext uri="{FF2B5EF4-FFF2-40B4-BE49-F238E27FC236}">
                <a16:creationId xmlns:a16="http://schemas.microsoft.com/office/drawing/2014/main" id="{D3C6CC89-B262-675F-1D42-EEECA833DF36}"/>
              </a:ext>
            </a:extLst>
          </p:cNvPr>
          <p:cNvSpPr/>
          <p:nvPr/>
        </p:nvSpPr>
        <p:spPr>
          <a:xfrm>
            <a:off x="858774" y="2202979"/>
            <a:ext cx="3138646" cy="1313546"/>
          </a:xfrm>
          <a:prstGeom prst="roundRect">
            <a:avLst>
              <a:gd name="adj" fmla="val 5385"/>
            </a:avLst>
          </a:prstGeom>
          <a:solidFill>
            <a:srgbClr val="4F41E2">
              <a:alpha val="78000"/>
            </a:srgbClr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6" name="사각형: 둥근 모서리 19">
            <a:extLst>
              <a:ext uri="{FF2B5EF4-FFF2-40B4-BE49-F238E27FC236}">
                <a16:creationId xmlns:a16="http://schemas.microsoft.com/office/drawing/2014/main" id="{1845F401-FAA4-A231-DB47-372261D570B2}"/>
              </a:ext>
            </a:extLst>
          </p:cNvPr>
          <p:cNvSpPr/>
          <p:nvPr/>
        </p:nvSpPr>
        <p:spPr>
          <a:xfrm>
            <a:off x="858774" y="3608797"/>
            <a:ext cx="3138646" cy="1313546"/>
          </a:xfrm>
          <a:prstGeom prst="roundRect">
            <a:avLst>
              <a:gd name="adj" fmla="val 5385"/>
            </a:avLst>
          </a:prstGeom>
          <a:solidFill>
            <a:srgbClr val="7030A0">
              <a:alpha val="64000"/>
            </a:srgbClr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7" name="사각형: 둥근 모서리 20">
            <a:extLst>
              <a:ext uri="{FF2B5EF4-FFF2-40B4-BE49-F238E27FC236}">
                <a16:creationId xmlns:a16="http://schemas.microsoft.com/office/drawing/2014/main" id="{9D4FDE8D-80E2-2CC1-47EF-E28083243A6A}"/>
              </a:ext>
            </a:extLst>
          </p:cNvPr>
          <p:cNvSpPr/>
          <p:nvPr/>
        </p:nvSpPr>
        <p:spPr>
          <a:xfrm>
            <a:off x="858774" y="5014615"/>
            <a:ext cx="3138646" cy="1313546"/>
          </a:xfrm>
          <a:prstGeom prst="roundRect">
            <a:avLst>
              <a:gd name="adj" fmla="val 5385"/>
            </a:avLst>
          </a:prstGeom>
          <a:solidFill>
            <a:srgbClr val="7C71E9">
              <a:alpha val="88000"/>
            </a:srgbClr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741E8D-3F06-FE36-251C-1D00746040DA}"/>
              </a:ext>
            </a:extLst>
          </p:cNvPr>
          <p:cNvSpPr txBox="1"/>
          <p:nvPr/>
        </p:nvSpPr>
        <p:spPr>
          <a:xfrm>
            <a:off x="845166" y="1811058"/>
            <a:ext cx="1021525" cy="31515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나의 프로젝트</a:t>
            </a:r>
          </a:p>
        </p:txBody>
      </p:sp>
      <p:sp>
        <p:nvSpPr>
          <p:cNvPr id="19" name="사각형: 둥근 모서리 25">
            <a:extLst>
              <a:ext uri="{FF2B5EF4-FFF2-40B4-BE49-F238E27FC236}">
                <a16:creationId xmlns:a16="http://schemas.microsoft.com/office/drawing/2014/main" id="{F2D086F4-3F87-9990-BA0A-1721092C418A}"/>
              </a:ext>
            </a:extLst>
          </p:cNvPr>
          <p:cNvSpPr/>
          <p:nvPr/>
        </p:nvSpPr>
        <p:spPr>
          <a:xfrm>
            <a:off x="3704440" y="1864567"/>
            <a:ext cx="256867" cy="254396"/>
          </a:xfrm>
          <a:prstGeom prst="roundRect">
            <a:avLst>
              <a:gd name="adj" fmla="val 11086"/>
            </a:avLst>
          </a:prstGeom>
          <a:solidFill>
            <a:srgbClr val="4F41E2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A8F49A-68E3-CB69-11BF-FF43D4430B7D}"/>
              </a:ext>
            </a:extLst>
          </p:cNvPr>
          <p:cNvSpPr txBox="1"/>
          <p:nvPr/>
        </p:nvSpPr>
        <p:spPr>
          <a:xfrm>
            <a:off x="3725854" y="1817609"/>
            <a:ext cx="214040" cy="3009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05053A-45F2-755E-4D39-45086EB00BD1}"/>
              </a:ext>
            </a:extLst>
          </p:cNvPr>
          <p:cNvSpPr txBox="1"/>
          <p:nvPr/>
        </p:nvSpPr>
        <p:spPr>
          <a:xfrm>
            <a:off x="1005229" y="2445629"/>
            <a:ext cx="1722924" cy="56483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Marketing</a:t>
            </a:r>
          </a:p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Communication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DF0123-E6A2-10FC-220F-6F1DD98A0549}"/>
              </a:ext>
            </a:extLst>
          </p:cNvPr>
          <p:cNvSpPr txBox="1"/>
          <p:nvPr/>
        </p:nvSpPr>
        <p:spPr>
          <a:xfrm>
            <a:off x="3308155" y="3036626"/>
            <a:ext cx="579960" cy="2955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Enroll →</a:t>
            </a:r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3" name="사각형: 둥근 모서리 32">
            <a:extLst>
              <a:ext uri="{FF2B5EF4-FFF2-40B4-BE49-F238E27FC236}">
                <a16:creationId xmlns:a16="http://schemas.microsoft.com/office/drawing/2014/main" id="{7B01B4B7-9051-49F2-4ADF-02CCA09768A7}"/>
              </a:ext>
            </a:extLst>
          </p:cNvPr>
          <p:cNvSpPr/>
          <p:nvPr/>
        </p:nvSpPr>
        <p:spPr>
          <a:xfrm rot="16200000">
            <a:off x="3949704" y="1982369"/>
            <a:ext cx="411534" cy="68912"/>
          </a:xfrm>
          <a:prstGeom prst="roundRect">
            <a:avLst>
              <a:gd name="adj" fmla="val 39073"/>
            </a:avLst>
          </a:prstGeom>
          <a:solidFill>
            <a:srgbClr val="4F41E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24" name="사각형: 둥근 모서리 33">
            <a:extLst>
              <a:ext uri="{FF2B5EF4-FFF2-40B4-BE49-F238E27FC236}">
                <a16:creationId xmlns:a16="http://schemas.microsoft.com/office/drawing/2014/main" id="{44040D09-0E62-F312-47BA-49DB4C7A2843}"/>
              </a:ext>
            </a:extLst>
          </p:cNvPr>
          <p:cNvSpPr/>
          <p:nvPr/>
        </p:nvSpPr>
        <p:spPr>
          <a:xfrm>
            <a:off x="1093011" y="3196363"/>
            <a:ext cx="1658040" cy="68912"/>
          </a:xfrm>
          <a:prstGeom prst="roundRect">
            <a:avLst>
              <a:gd name="adj" fmla="val 39073"/>
            </a:avLst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25" name="사각형: 둥근 모서리 35">
            <a:extLst>
              <a:ext uri="{FF2B5EF4-FFF2-40B4-BE49-F238E27FC236}">
                <a16:creationId xmlns:a16="http://schemas.microsoft.com/office/drawing/2014/main" id="{89034FC6-8123-44D5-B2BB-E6B1ACE3AC5B}"/>
              </a:ext>
            </a:extLst>
          </p:cNvPr>
          <p:cNvSpPr/>
          <p:nvPr/>
        </p:nvSpPr>
        <p:spPr>
          <a:xfrm>
            <a:off x="1093009" y="3196363"/>
            <a:ext cx="1296692" cy="68912"/>
          </a:xfrm>
          <a:prstGeom prst="roundRect">
            <a:avLst>
              <a:gd name="adj" fmla="val 3907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E606F2-768D-AFF3-A1A1-77FB280C9CE1}"/>
              </a:ext>
            </a:extLst>
          </p:cNvPr>
          <p:cNvSpPr txBox="1"/>
          <p:nvPr/>
        </p:nvSpPr>
        <p:spPr>
          <a:xfrm>
            <a:off x="1005229" y="3863826"/>
            <a:ext cx="1722924" cy="56483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Spring</a:t>
            </a:r>
          </a:p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1D4502-0620-A103-5C22-C27759DA6F16}"/>
              </a:ext>
            </a:extLst>
          </p:cNvPr>
          <p:cNvSpPr txBox="1"/>
          <p:nvPr/>
        </p:nvSpPr>
        <p:spPr>
          <a:xfrm>
            <a:off x="3308155" y="4454823"/>
            <a:ext cx="579960" cy="2955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Enroll →</a:t>
            </a:r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8" name="사각형: 둥근 모서리 39">
            <a:extLst>
              <a:ext uri="{FF2B5EF4-FFF2-40B4-BE49-F238E27FC236}">
                <a16:creationId xmlns:a16="http://schemas.microsoft.com/office/drawing/2014/main" id="{8E8C0215-28FC-2D2E-47A8-318BA9B59538}"/>
              </a:ext>
            </a:extLst>
          </p:cNvPr>
          <p:cNvSpPr/>
          <p:nvPr/>
        </p:nvSpPr>
        <p:spPr>
          <a:xfrm>
            <a:off x="1093011" y="4614560"/>
            <a:ext cx="1658040" cy="68912"/>
          </a:xfrm>
          <a:prstGeom prst="roundRect">
            <a:avLst>
              <a:gd name="adj" fmla="val 39073"/>
            </a:avLst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29" name="사각형: 둥근 모서리 40">
            <a:extLst>
              <a:ext uri="{FF2B5EF4-FFF2-40B4-BE49-F238E27FC236}">
                <a16:creationId xmlns:a16="http://schemas.microsoft.com/office/drawing/2014/main" id="{1E1AEB3D-7CB6-B2B2-1674-31D2384C6F1E}"/>
              </a:ext>
            </a:extLst>
          </p:cNvPr>
          <p:cNvSpPr/>
          <p:nvPr/>
        </p:nvSpPr>
        <p:spPr>
          <a:xfrm>
            <a:off x="1093009" y="4614560"/>
            <a:ext cx="752460" cy="68912"/>
          </a:xfrm>
          <a:prstGeom prst="roundRect">
            <a:avLst>
              <a:gd name="adj" fmla="val 3907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87C5D6-A513-1217-966B-3415BBDD5434}"/>
              </a:ext>
            </a:extLst>
          </p:cNvPr>
          <p:cNvSpPr txBox="1"/>
          <p:nvPr/>
        </p:nvSpPr>
        <p:spPr>
          <a:xfrm>
            <a:off x="1005229" y="5238485"/>
            <a:ext cx="1722924" cy="56483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Jsp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23CB05-C78D-9F8B-4A5A-D80B7ADE7F88}"/>
              </a:ext>
            </a:extLst>
          </p:cNvPr>
          <p:cNvSpPr txBox="1"/>
          <p:nvPr/>
        </p:nvSpPr>
        <p:spPr>
          <a:xfrm>
            <a:off x="3308155" y="5829482"/>
            <a:ext cx="579960" cy="2955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Enroll →</a:t>
            </a:r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2" name="사각형: 둥근 모서리 43">
            <a:extLst>
              <a:ext uri="{FF2B5EF4-FFF2-40B4-BE49-F238E27FC236}">
                <a16:creationId xmlns:a16="http://schemas.microsoft.com/office/drawing/2014/main" id="{10B3BF5F-6D98-A2AA-1B71-22353A5095A5}"/>
              </a:ext>
            </a:extLst>
          </p:cNvPr>
          <p:cNvSpPr/>
          <p:nvPr/>
        </p:nvSpPr>
        <p:spPr>
          <a:xfrm>
            <a:off x="1093011" y="5989219"/>
            <a:ext cx="1658040" cy="68912"/>
          </a:xfrm>
          <a:prstGeom prst="roundRect">
            <a:avLst>
              <a:gd name="adj" fmla="val 39073"/>
            </a:avLst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3" name="사각형: 둥근 모서리 44">
            <a:extLst>
              <a:ext uri="{FF2B5EF4-FFF2-40B4-BE49-F238E27FC236}">
                <a16:creationId xmlns:a16="http://schemas.microsoft.com/office/drawing/2014/main" id="{DC2CF153-8184-E2C7-9DDB-AA0A55C4CDF0}"/>
              </a:ext>
            </a:extLst>
          </p:cNvPr>
          <p:cNvSpPr/>
          <p:nvPr/>
        </p:nvSpPr>
        <p:spPr>
          <a:xfrm>
            <a:off x="1093009" y="5989219"/>
            <a:ext cx="1583516" cy="68912"/>
          </a:xfrm>
          <a:prstGeom prst="roundRect">
            <a:avLst>
              <a:gd name="adj" fmla="val 3907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4" name="사각형: 둥근 모서리 45">
            <a:extLst>
              <a:ext uri="{FF2B5EF4-FFF2-40B4-BE49-F238E27FC236}">
                <a16:creationId xmlns:a16="http://schemas.microsoft.com/office/drawing/2014/main" id="{218A642A-169D-0402-2A74-B7CFDD9427D3}"/>
              </a:ext>
            </a:extLst>
          </p:cNvPr>
          <p:cNvSpPr/>
          <p:nvPr/>
        </p:nvSpPr>
        <p:spPr>
          <a:xfrm>
            <a:off x="4371046" y="1709235"/>
            <a:ext cx="7212430" cy="4788162"/>
          </a:xfrm>
          <a:prstGeom prst="roundRect">
            <a:avLst>
              <a:gd name="adj" fmla="val 2251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E00AF5-287B-608A-2C0B-ACE1A025EF51}"/>
              </a:ext>
            </a:extLst>
          </p:cNvPr>
          <p:cNvSpPr txBox="1"/>
          <p:nvPr/>
        </p:nvSpPr>
        <p:spPr>
          <a:xfrm>
            <a:off x="4640596" y="1816380"/>
            <a:ext cx="1293479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리포트</a:t>
            </a:r>
          </a:p>
        </p:txBody>
      </p:sp>
      <p:sp>
        <p:nvSpPr>
          <p:cNvPr id="36" name="사각형: 둥근 모서리 73">
            <a:extLst>
              <a:ext uri="{FF2B5EF4-FFF2-40B4-BE49-F238E27FC236}">
                <a16:creationId xmlns:a16="http://schemas.microsoft.com/office/drawing/2014/main" id="{543A3717-34AF-62C6-A69D-960595AE296C}"/>
              </a:ext>
            </a:extLst>
          </p:cNvPr>
          <p:cNvSpPr/>
          <p:nvPr/>
        </p:nvSpPr>
        <p:spPr>
          <a:xfrm>
            <a:off x="4701814" y="2200349"/>
            <a:ext cx="2099035" cy="810115"/>
          </a:xfrm>
          <a:prstGeom prst="roundRect">
            <a:avLst>
              <a:gd name="adj" fmla="val 8456"/>
            </a:avLst>
          </a:prstGeom>
          <a:solidFill>
            <a:srgbClr val="4F41E2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DD8B7C-50CC-C582-656B-EDBE3B9F9D71}"/>
              </a:ext>
            </a:extLst>
          </p:cNvPr>
          <p:cNvSpPr txBox="1"/>
          <p:nvPr/>
        </p:nvSpPr>
        <p:spPr>
          <a:xfrm>
            <a:off x="4753433" y="2325887"/>
            <a:ext cx="1006017" cy="32316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과업</a:t>
            </a:r>
          </a:p>
        </p:txBody>
      </p:sp>
      <p:sp>
        <p:nvSpPr>
          <p:cNvPr id="38" name="사각형: 둥근 모서리 86">
            <a:extLst>
              <a:ext uri="{FF2B5EF4-FFF2-40B4-BE49-F238E27FC236}">
                <a16:creationId xmlns:a16="http://schemas.microsoft.com/office/drawing/2014/main" id="{6D9738AC-43D3-B3BA-1D4C-EDFABBA39B54}"/>
              </a:ext>
            </a:extLst>
          </p:cNvPr>
          <p:cNvSpPr/>
          <p:nvPr/>
        </p:nvSpPr>
        <p:spPr>
          <a:xfrm>
            <a:off x="6981968" y="2200349"/>
            <a:ext cx="2099035" cy="810115"/>
          </a:xfrm>
          <a:prstGeom prst="roundRect">
            <a:avLst>
              <a:gd name="adj" fmla="val 8456"/>
            </a:avLst>
          </a:prstGeom>
          <a:solidFill>
            <a:srgbClr val="4F41E2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9" name="사각형: 둥근 모서리 88">
            <a:extLst>
              <a:ext uri="{FF2B5EF4-FFF2-40B4-BE49-F238E27FC236}">
                <a16:creationId xmlns:a16="http://schemas.microsoft.com/office/drawing/2014/main" id="{6EA32B63-C982-2070-023B-41FFB64F06F3}"/>
              </a:ext>
            </a:extLst>
          </p:cNvPr>
          <p:cNvSpPr/>
          <p:nvPr/>
        </p:nvSpPr>
        <p:spPr>
          <a:xfrm>
            <a:off x="9262122" y="2200349"/>
            <a:ext cx="2099035" cy="810115"/>
          </a:xfrm>
          <a:prstGeom prst="roundRect">
            <a:avLst>
              <a:gd name="adj" fmla="val 8456"/>
            </a:avLst>
          </a:prstGeom>
          <a:solidFill>
            <a:srgbClr val="4F41E2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47266C-A653-BD0A-E3B7-B6FC951EA9AF}"/>
              </a:ext>
            </a:extLst>
          </p:cNvPr>
          <p:cNvSpPr txBox="1"/>
          <p:nvPr/>
        </p:nvSpPr>
        <p:spPr>
          <a:xfrm>
            <a:off x="4753433" y="2573900"/>
            <a:ext cx="919623" cy="32316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1400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56</a:t>
            </a:r>
            <a:endParaRPr lang="ko-KR" altLang="en-US" sz="1400" u="sng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사각형: 둥근 모서리 92">
            <a:extLst>
              <a:ext uri="{FF2B5EF4-FFF2-40B4-BE49-F238E27FC236}">
                <a16:creationId xmlns:a16="http://schemas.microsoft.com/office/drawing/2014/main" id="{74A40B43-967C-3A8A-3DAE-DBD9C5C7CCC5}"/>
              </a:ext>
            </a:extLst>
          </p:cNvPr>
          <p:cNvSpPr/>
          <p:nvPr/>
        </p:nvSpPr>
        <p:spPr>
          <a:xfrm>
            <a:off x="6090218" y="2325887"/>
            <a:ext cx="608502" cy="571178"/>
          </a:xfrm>
          <a:prstGeom prst="roundRect">
            <a:avLst>
              <a:gd name="adj" fmla="val 17861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A94A33-8E97-6E60-EC82-C0E4E66557DD}"/>
              </a:ext>
            </a:extLst>
          </p:cNvPr>
          <p:cNvSpPr txBox="1"/>
          <p:nvPr/>
        </p:nvSpPr>
        <p:spPr>
          <a:xfrm>
            <a:off x="6115059" y="2446164"/>
            <a:ext cx="593265" cy="32316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1E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80%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F41E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876A85-EA98-0570-5655-9DDD91AAEAD6}"/>
              </a:ext>
            </a:extLst>
          </p:cNvPr>
          <p:cNvSpPr txBox="1"/>
          <p:nvPr/>
        </p:nvSpPr>
        <p:spPr>
          <a:xfrm>
            <a:off x="7029488" y="2325887"/>
            <a:ext cx="1006017" cy="32316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완료 과업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9D2A15-57FB-3C36-3EB8-7769DD7C752F}"/>
              </a:ext>
            </a:extLst>
          </p:cNvPr>
          <p:cNvSpPr txBox="1"/>
          <p:nvPr/>
        </p:nvSpPr>
        <p:spPr>
          <a:xfrm>
            <a:off x="7029488" y="2573900"/>
            <a:ext cx="919623" cy="32316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1400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45</a:t>
            </a:r>
            <a:endParaRPr lang="ko-KR" altLang="en-US" sz="1400" u="sng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7E6047-F7D7-BD8D-96D9-F9181D727483}"/>
              </a:ext>
            </a:extLst>
          </p:cNvPr>
          <p:cNvSpPr txBox="1"/>
          <p:nvPr/>
        </p:nvSpPr>
        <p:spPr>
          <a:xfrm>
            <a:off x="9305543" y="2329894"/>
            <a:ext cx="1103053" cy="315151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미완료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과업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255C43-95C3-231B-A90E-79D934199A3F}"/>
              </a:ext>
            </a:extLst>
          </p:cNvPr>
          <p:cNvSpPr txBox="1"/>
          <p:nvPr/>
        </p:nvSpPr>
        <p:spPr>
          <a:xfrm>
            <a:off x="9305543" y="2573900"/>
            <a:ext cx="919623" cy="32316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1400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400" u="sng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8" name="그래픽 107" descr="커서 단색으로 채워진">
            <a:extLst>
              <a:ext uri="{FF2B5EF4-FFF2-40B4-BE49-F238E27FC236}">
                <a16:creationId xmlns:a16="http://schemas.microsoft.com/office/drawing/2014/main" id="{33FCE827-9EC4-E923-5081-C56957CC82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644157" y="3179331"/>
            <a:ext cx="629980" cy="62998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A4998FB-6CD8-1374-C6DB-0C264215F1E5}"/>
              </a:ext>
            </a:extLst>
          </p:cNvPr>
          <p:cNvSpPr txBox="1"/>
          <p:nvPr/>
        </p:nvSpPr>
        <p:spPr>
          <a:xfrm>
            <a:off x="10408596" y="825322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로그아웃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사각형: 둥근 모서리 92">
            <a:extLst>
              <a:ext uri="{FF2B5EF4-FFF2-40B4-BE49-F238E27FC236}">
                <a16:creationId xmlns:a16="http://schemas.microsoft.com/office/drawing/2014/main" id="{74A40B43-967C-3A8A-3DAE-DBD9C5C7CCC5}"/>
              </a:ext>
            </a:extLst>
          </p:cNvPr>
          <p:cNvSpPr/>
          <p:nvPr/>
        </p:nvSpPr>
        <p:spPr>
          <a:xfrm>
            <a:off x="10067798" y="771311"/>
            <a:ext cx="487681" cy="45776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D63AB6-1A83-E50B-9DD6-4EFC7E72636F}"/>
              </a:ext>
            </a:extLst>
          </p:cNvPr>
          <p:cNvSpPr txBox="1"/>
          <p:nvPr/>
        </p:nvSpPr>
        <p:spPr>
          <a:xfrm>
            <a:off x="5560818" y="1162804"/>
            <a:ext cx="103526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주소록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9927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69491-E36A-3463-24D1-666FFE211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A42EC81-37AB-C2F1-762B-9280E540CCE5}"/>
              </a:ext>
            </a:extLst>
          </p:cNvPr>
          <p:cNvSpPr/>
          <p:nvPr/>
        </p:nvSpPr>
        <p:spPr>
          <a:xfrm>
            <a:off x="315821" y="702822"/>
            <a:ext cx="11560358" cy="5902235"/>
          </a:xfrm>
          <a:prstGeom prst="roundRect">
            <a:avLst>
              <a:gd name="adj" fmla="val 2251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95446D3C-2129-413E-E1B3-3B60648294A9}"/>
              </a:ext>
            </a:extLst>
          </p:cNvPr>
          <p:cNvSpPr/>
          <p:nvPr/>
        </p:nvSpPr>
        <p:spPr>
          <a:xfrm>
            <a:off x="315821" y="1556836"/>
            <a:ext cx="11560358" cy="5048222"/>
          </a:xfrm>
          <a:custGeom>
            <a:avLst/>
            <a:gdLst>
              <a:gd name="connsiteX0" fmla="*/ 0 w 11560358"/>
              <a:gd name="connsiteY0" fmla="*/ 0 h 4985385"/>
              <a:gd name="connsiteX1" fmla="*/ 11560358 w 11560358"/>
              <a:gd name="connsiteY1" fmla="*/ 0 h 4985385"/>
              <a:gd name="connsiteX2" fmla="*/ 11560358 w 11560358"/>
              <a:gd name="connsiteY2" fmla="*/ 4852526 h 4985385"/>
              <a:gd name="connsiteX3" fmla="*/ 11427499 w 11560358"/>
              <a:gd name="connsiteY3" fmla="*/ 4985385 h 4985385"/>
              <a:gd name="connsiteX4" fmla="*/ 132859 w 11560358"/>
              <a:gd name="connsiteY4" fmla="*/ 4985385 h 4985385"/>
              <a:gd name="connsiteX5" fmla="*/ 0 w 11560358"/>
              <a:gd name="connsiteY5" fmla="*/ 4852526 h 498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60358" h="4985385">
                <a:moveTo>
                  <a:pt x="0" y="0"/>
                </a:moveTo>
                <a:lnTo>
                  <a:pt x="11560358" y="0"/>
                </a:lnTo>
                <a:lnTo>
                  <a:pt x="11560358" y="4852526"/>
                </a:lnTo>
                <a:cubicBezTo>
                  <a:pt x="11560358" y="4925902"/>
                  <a:pt x="11500875" y="4985385"/>
                  <a:pt x="11427499" y="4985385"/>
                </a:cubicBezTo>
                <a:lnTo>
                  <a:pt x="132859" y="4985385"/>
                </a:lnTo>
                <a:cubicBezTo>
                  <a:pt x="59483" y="4985385"/>
                  <a:pt x="0" y="4925902"/>
                  <a:pt x="0" y="4852526"/>
                </a:cubicBezTo>
                <a:close/>
              </a:path>
            </a:pathLst>
          </a:custGeom>
          <a:solidFill>
            <a:srgbClr val="F8F8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7F61F0-D771-0B70-1333-7055C057CA33}"/>
              </a:ext>
            </a:extLst>
          </p:cNvPr>
          <p:cNvSpPr txBox="1"/>
          <p:nvPr/>
        </p:nvSpPr>
        <p:spPr>
          <a:xfrm>
            <a:off x="315821" y="252943"/>
            <a:ext cx="1093569" cy="319768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lnSpc>
                <a:spcPct val="150000"/>
              </a:lnSpc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ko-KR" sz="14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4F41E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 Service</a:t>
            </a:r>
            <a:endParaRPr lang="ko-KR" altLang="en-US" sz="140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4F41E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28D6277F-7558-CE4E-1248-6C01A96E15EA}"/>
              </a:ext>
            </a:extLst>
          </p:cNvPr>
          <p:cNvSpPr/>
          <p:nvPr/>
        </p:nvSpPr>
        <p:spPr>
          <a:xfrm>
            <a:off x="315821" y="702822"/>
            <a:ext cx="11560358" cy="376859"/>
          </a:xfrm>
          <a:custGeom>
            <a:avLst/>
            <a:gdLst>
              <a:gd name="connsiteX0" fmla="*/ 132859 w 11560358"/>
              <a:gd name="connsiteY0" fmla="*/ 0 h 376859"/>
              <a:gd name="connsiteX1" fmla="*/ 11427499 w 11560358"/>
              <a:gd name="connsiteY1" fmla="*/ 0 h 376859"/>
              <a:gd name="connsiteX2" fmla="*/ 11560358 w 11560358"/>
              <a:gd name="connsiteY2" fmla="*/ 132859 h 376859"/>
              <a:gd name="connsiteX3" fmla="*/ 11560358 w 11560358"/>
              <a:gd name="connsiteY3" fmla="*/ 376859 h 376859"/>
              <a:gd name="connsiteX4" fmla="*/ 0 w 11560358"/>
              <a:gd name="connsiteY4" fmla="*/ 376859 h 376859"/>
              <a:gd name="connsiteX5" fmla="*/ 0 w 11560358"/>
              <a:gd name="connsiteY5" fmla="*/ 132859 h 376859"/>
              <a:gd name="connsiteX6" fmla="*/ 132859 w 11560358"/>
              <a:gd name="connsiteY6" fmla="*/ 0 h 37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60358" h="376859">
                <a:moveTo>
                  <a:pt x="132859" y="0"/>
                </a:moveTo>
                <a:lnTo>
                  <a:pt x="11427499" y="0"/>
                </a:lnTo>
                <a:cubicBezTo>
                  <a:pt x="11500875" y="0"/>
                  <a:pt x="11560358" y="59483"/>
                  <a:pt x="11560358" y="132859"/>
                </a:cubicBezTo>
                <a:lnTo>
                  <a:pt x="11560358" y="376859"/>
                </a:lnTo>
                <a:lnTo>
                  <a:pt x="0" y="376859"/>
                </a:lnTo>
                <a:lnTo>
                  <a:pt x="0" y="132859"/>
                </a:lnTo>
                <a:cubicBezTo>
                  <a:pt x="0" y="59483"/>
                  <a:pt x="59483" y="0"/>
                  <a:pt x="132859" y="0"/>
                </a:cubicBezTo>
                <a:close/>
              </a:path>
            </a:pathLst>
          </a:custGeom>
          <a:solidFill>
            <a:srgbClr val="F8F8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7A8C9D-EE54-278F-599B-FA96C29AB12A}"/>
              </a:ext>
            </a:extLst>
          </p:cNvPr>
          <p:cNvSpPr txBox="1"/>
          <p:nvPr/>
        </p:nvSpPr>
        <p:spPr>
          <a:xfrm>
            <a:off x="10588097" y="740761"/>
            <a:ext cx="1193814" cy="3009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마이페이지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044184-9891-8FA0-6DB9-B54AA3804455}"/>
              </a:ext>
            </a:extLst>
          </p:cNvPr>
          <p:cNvSpPr txBox="1"/>
          <p:nvPr/>
        </p:nvSpPr>
        <p:spPr>
          <a:xfrm>
            <a:off x="576536" y="1162804"/>
            <a:ext cx="1394202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홈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CCFE3B6-3816-CE9A-62A1-0903C73785E1}"/>
              </a:ext>
            </a:extLst>
          </p:cNvPr>
          <p:cNvSpPr txBox="1"/>
          <p:nvPr/>
        </p:nvSpPr>
        <p:spPr>
          <a:xfrm>
            <a:off x="1409390" y="269165"/>
            <a:ext cx="2961656" cy="287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2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 웹 스타일 </a:t>
            </a:r>
            <a:r>
              <a:rPr lang="en-US" altLang="ko-KR" sz="12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워크 스페이스만 좀 다르게</a:t>
            </a:r>
            <a:r>
              <a:rPr lang="en-US" altLang="ko-KR" sz="12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20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AEDD3F8-A9CA-12E4-E7F5-876E8157B8CA}"/>
              </a:ext>
            </a:extLst>
          </p:cNvPr>
          <p:cNvSpPr/>
          <p:nvPr/>
        </p:nvSpPr>
        <p:spPr>
          <a:xfrm>
            <a:off x="787637" y="1511117"/>
            <a:ext cx="972000" cy="45719"/>
          </a:xfrm>
          <a:prstGeom prst="roundRect">
            <a:avLst>
              <a:gd name="adj" fmla="val 39073"/>
            </a:avLst>
          </a:prstGeom>
          <a:solidFill>
            <a:srgbClr val="4F41E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FDDF3B-56DA-8325-FFCC-5BEE5104D49A}"/>
              </a:ext>
            </a:extLst>
          </p:cNvPr>
          <p:cNvSpPr txBox="1"/>
          <p:nvPr/>
        </p:nvSpPr>
        <p:spPr>
          <a:xfrm>
            <a:off x="1866691" y="1169876"/>
            <a:ext cx="1565873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게시판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843BDB0-88F4-CD72-5326-609C554356CE}"/>
              </a:ext>
            </a:extLst>
          </p:cNvPr>
          <p:cNvSpPr/>
          <p:nvPr/>
        </p:nvSpPr>
        <p:spPr>
          <a:xfrm>
            <a:off x="608524" y="1800672"/>
            <a:ext cx="10996573" cy="4559569"/>
          </a:xfrm>
          <a:prstGeom prst="roundRect">
            <a:avLst>
              <a:gd name="adj" fmla="val 2251"/>
            </a:avLst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88E6466-ED79-65FC-BE44-B64CF2035B8A}"/>
              </a:ext>
            </a:extLst>
          </p:cNvPr>
          <p:cNvSpPr/>
          <p:nvPr/>
        </p:nvSpPr>
        <p:spPr>
          <a:xfrm rot="16200000">
            <a:off x="11364874" y="2196378"/>
            <a:ext cx="411534" cy="68912"/>
          </a:xfrm>
          <a:prstGeom prst="roundRect">
            <a:avLst>
              <a:gd name="adj" fmla="val 39073"/>
            </a:avLst>
          </a:prstGeom>
          <a:solidFill>
            <a:srgbClr val="4F41E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EA85B9-FAA4-C4CC-5BC9-AD1D7CE7DBA7}"/>
              </a:ext>
            </a:extLst>
          </p:cNvPr>
          <p:cNvSpPr txBox="1"/>
          <p:nvPr/>
        </p:nvSpPr>
        <p:spPr>
          <a:xfrm>
            <a:off x="845166" y="1915683"/>
            <a:ext cx="1021525" cy="31515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홈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39E3438-B507-E9C4-52F3-0A0419CED192}"/>
              </a:ext>
            </a:extLst>
          </p:cNvPr>
          <p:cNvSpPr/>
          <p:nvPr/>
        </p:nvSpPr>
        <p:spPr>
          <a:xfrm>
            <a:off x="901227" y="2320359"/>
            <a:ext cx="3143843" cy="473175"/>
          </a:xfrm>
          <a:prstGeom prst="roundRect">
            <a:avLst>
              <a:gd name="adj" fmla="val 555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50B210B-5CF9-B188-E519-9039704499C9}"/>
              </a:ext>
            </a:extLst>
          </p:cNvPr>
          <p:cNvSpPr txBox="1"/>
          <p:nvPr/>
        </p:nvSpPr>
        <p:spPr>
          <a:xfrm>
            <a:off x="980707" y="2366597"/>
            <a:ext cx="299121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시장조사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 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온라인 자료 조사 및 취합</a:t>
            </a:r>
          </a:p>
        </p:txBody>
      </p:sp>
      <p:sp>
        <p:nvSpPr>
          <p:cNvPr id="73" name="사각형: 둥근 모서리 1067">
            <a:extLst>
              <a:ext uri="{FF2B5EF4-FFF2-40B4-BE49-F238E27FC236}">
                <a16:creationId xmlns:a16="http://schemas.microsoft.com/office/drawing/2014/main" id="{4A6F187D-D654-4F18-C827-1BDD9A61DE73}"/>
              </a:ext>
            </a:extLst>
          </p:cNvPr>
          <p:cNvSpPr/>
          <p:nvPr/>
        </p:nvSpPr>
        <p:spPr>
          <a:xfrm>
            <a:off x="9788097" y="1656961"/>
            <a:ext cx="1272540" cy="277632"/>
          </a:xfrm>
          <a:prstGeom prst="roundRect">
            <a:avLst>
              <a:gd name="adj" fmla="val 50000"/>
            </a:avLst>
          </a:prstGeom>
          <a:solidFill>
            <a:srgbClr val="4F41E2"/>
          </a:solidFill>
          <a:ln>
            <a:noFill/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95" name="TextBox 1094">
            <a:extLst>
              <a:ext uri="{FF2B5EF4-FFF2-40B4-BE49-F238E27FC236}">
                <a16:creationId xmlns:a16="http://schemas.microsoft.com/office/drawing/2014/main" id="{FE122BA8-8D83-AB48-88C3-CD0CFDF78E72}"/>
              </a:ext>
            </a:extLst>
          </p:cNvPr>
          <p:cNvSpPr txBox="1"/>
          <p:nvPr/>
        </p:nvSpPr>
        <p:spPr>
          <a:xfrm>
            <a:off x="9788097" y="1634066"/>
            <a:ext cx="1301694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1800"/>
              </a:lnSpc>
              <a:spcBef>
                <a:spcPts val="200"/>
              </a:spcBef>
              <a:defRPr/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과업 </a:t>
            </a:r>
            <a:r>
              <a:rPr lang="ko-KR" altLang="en-US" sz="1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 버튼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50B210B-5CF9-B188-E519-9039704499C9}"/>
              </a:ext>
            </a:extLst>
          </p:cNvPr>
          <p:cNvSpPr txBox="1"/>
          <p:nvPr/>
        </p:nvSpPr>
        <p:spPr>
          <a:xfrm>
            <a:off x="2639431" y="2348895"/>
            <a:ext cx="1352363" cy="3231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…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7" name="사각형: 둥근 모서리 10">
            <a:extLst>
              <a:ext uri="{FF2B5EF4-FFF2-40B4-BE49-F238E27FC236}">
                <a16:creationId xmlns:a16="http://schemas.microsoft.com/office/drawing/2014/main" id="{C39E3438-B507-E9C4-52F3-0A0419CED192}"/>
              </a:ext>
            </a:extLst>
          </p:cNvPr>
          <p:cNvSpPr/>
          <p:nvPr/>
        </p:nvSpPr>
        <p:spPr>
          <a:xfrm>
            <a:off x="901227" y="2865943"/>
            <a:ext cx="3143843" cy="473175"/>
          </a:xfrm>
          <a:prstGeom prst="roundRect">
            <a:avLst>
              <a:gd name="adj" fmla="val 555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50B210B-5CF9-B188-E519-9039704499C9}"/>
              </a:ext>
            </a:extLst>
          </p:cNvPr>
          <p:cNvSpPr txBox="1"/>
          <p:nvPr/>
        </p:nvSpPr>
        <p:spPr>
          <a:xfrm>
            <a:off x="980707" y="2912181"/>
            <a:ext cx="299121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시장조사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 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온라인 자료 조사 및 취합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50B210B-5CF9-B188-E519-9039704499C9}"/>
              </a:ext>
            </a:extLst>
          </p:cNvPr>
          <p:cNvSpPr txBox="1"/>
          <p:nvPr/>
        </p:nvSpPr>
        <p:spPr>
          <a:xfrm>
            <a:off x="2639431" y="2894479"/>
            <a:ext cx="1352363" cy="3231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…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0" name="사각형: 둥근 모서리 10">
            <a:extLst>
              <a:ext uri="{FF2B5EF4-FFF2-40B4-BE49-F238E27FC236}">
                <a16:creationId xmlns:a16="http://schemas.microsoft.com/office/drawing/2014/main" id="{C39E3438-B507-E9C4-52F3-0A0419CED192}"/>
              </a:ext>
            </a:extLst>
          </p:cNvPr>
          <p:cNvSpPr/>
          <p:nvPr/>
        </p:nvSpPr>
        <p:spPr>
          <a:xfrm>
            <a:off x="901227" y="3457255"/>
            <a:ext cx="3143843" cy="473175"/>
          </a:xfrm>
          <a:prstGeom prst="roundRect">
            <a:avLst>
              <a:gd name="adj" fmla="val 555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50B210B-5CF9-B188-E519-9039704499C9}"/>
              </a:ext>
            </a:extLst>
          </p:cNvPr>
          <p:cNvSpPr txBox="1"/>
          <p:nvPr/>
        </p:nvSpPr>
        <p:spPr>
          <a:xfrm>
            <a:off x="980707" y="3503493"/>
            <a:ext cx="299121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시장조사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 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온라인 자료 조사 및 취합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0B210B-5CF9-B188-E519-9039704499C9}"/>
              </a:ext>
            </a:extLst>
          </p:cNvPr>
          <p:cNvSpPr txBox="1"/>
          <p:nvPr/>
        </p:nvSpPr>
        <p:spPr>
          <a:xfrm>
            <a:off x="2639431" y="3485791"/>
            <a:ext cx="1352363" cy="3231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…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3" name="사각형: 둥근 모서리 10">
            <a:extLst>
              <a:ext uri="{FF2B5EF4-FFF2-40B4-BE49-F238E27FC236}">
                <a16:creationId xmlns:a16="http://schemas.microsoft.com/office/drawing/2014/main" id="{C39E3438-B507-E9C4-52F3-0A0419CED192}"/>
              </a:ext>
            </a:extLst>
          </p:cNvPr>
          <p:cNvSpPr/>
          <p:nvPr/>
        </p:nvSpPr>
        <p:spPr>
          <a:xfrm>
            <a:off x="901227" y="4097036"/>
            <a:ext cx="3143843" cy="473175"/>
          </a:xfrm>
          <a:prstGeom prst="roundRect">
            <a:avLst>
              <a:gd name="adj" fmla="val 555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76200" algn="ctr" rotWithShape="0">
              <a:schemeClr val="accent1">
                <a:lumMod val="75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50B210B-5CF9-B188-E519-9039704499C9}"/>
              </a:ext>
            </a:extLst>
          </p:cNvPr>
          <p:cNvSpPr txBox="1"/>
          <p:nvPr/>
        </p:nvSpPr>
        <p:spPr>
          <a:xfrm>
            <a:off x="980707" y="4143274"/>
            <a:ext cx="2991218" cy="3045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시장조사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 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온라인 자료 조사 및 취합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50B210B-5CF9-B188-E519-9039704499C9}"/>
              </a:ext>
            </a:extLst>
          </p:cNvPr>
          <p:cNvSpPr txBox="1"/>
          <p:nvPr/>
        </p:nvSpPr>
        <p:spPr>
          <a:xfrm>
            <a:off x="2639431" y="4125572"/>
            <a:ext cx="1352363" cy="3231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1800"/>
              </a:lnSpc>
              <a:spcBef>
                <a:spcPts val="200"/>
              </a:spcBef>
              <a:defRPr/>
            </a:pP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…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9091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681</Words>
  <Application>Microsoft Office PowerPoint</Application>
  <PresentationFormat>와이드스크린</PresentationFormat>
  <Paragraphs>317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ADLaM Display</vt:lpstr>
      <vt:lpstr>Pretendard Light</vt:lpstr>
      <vt:lpstr>Pretendard Variable SemiBold</vt:lpstr>
      <vt:lpstr>나눔고딕 ExtraBold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20</cp:revision>
  <dcterms:created xsi:type="dcterms:W3CDTF">2024-02-07T08:45:10Z</dcterms:created>
  <dcterms:modified xsi:type="dcterms:W3CDTF">2024-02-07T10:18:14Z</dcterms:modified>
</cp:coreProperties>
</file>