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2DE0A-36E6-4423-9B3E-F13CF645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C9C5E9-64E6-4924-9AE1-CD2040798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3EE29-C99D-470F-94B4-A6B40EF3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71EEF4-D876-45CF-80E7-D0C286F4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39E6A-B593-407C-A5AD-F056E26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88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EB6D1-C722-4B70-AE65-F13EDFAC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990A25-2B6C-4DBF-A52A-67001440C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91F45-B20D-45CC-9C68-95CAF4FB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AC6CE-1712-489F-9B95-D3A43C5C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7D7E7-708B-4F0F-B445-BFBF043F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88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096E0-8F8B-471A-A7AB-041505E7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A36BAD-7CB6-4B91-8375-4BDFE8DE6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449C53-0CAE-46F0-9055-83CE60E5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183193-DBAE-4066-A292-9FBBAFF3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B50C6-2D6D-426C-8158-5716D9EC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B84E0-2EE0-49F0-A962-3858D01F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ADB93-8CC4-4FDC-80B0-6C90BC3A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68C22-5D3F-4F29-88B0-5AFA2996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69BFC4-AD86-4A81-A68D-46D7E2E7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5E6FA-FF70-4294-B2A4-8C68B5CD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A0F16-DF5F-4858-939A-CE4CC417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EE99C8-E785-423F-BDAB-B7E05D1B3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6DB44-B939-4D75-ACAA-250CD06B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13DEF-11EA-409E-B282-02E3E5CC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1AC63-6C28-4365-BB04-EC20F62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EBDC4-ED2E-48B4-8168-9CEAA3A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1A2A7-8521-4E44-B031-37659EFE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E26D6-B682-4E6D-B1BE-B1201F83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4958-5E38-42E3-A96B-502040CF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7AD4E2-B7A5-4C46-9358-A273C35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BF42F-17D1-4862-B017-E3BD92B6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3F080-C385-429C-AB5D-95CE749F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0537DA-B264-485F-8AFC-7C820A04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CCA252-A6BE-4515-8AE0-A179AAA8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AF7772-AE27-484C-A447-22F690A3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ACF6C-45DF-4ECD-834E-244845891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EA542D-76F3-4D08-98D8-2704EABD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CBCC22-DE05-4FEE-9DD4-BB0829B1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4A3951-29CB-44CC-A8AB-2ED7E6C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417BD-C472-4E2B-BD9C-7736CF77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FC43F8-D940-40E0-B1F4-FE9A981B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F80340-6647-40E2-BF80-96EE7790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ECCEF8-24CC-4E9E-842D-C2445011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55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E4F770-0DA0-434E-897B-33B669A4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10548-7B2D-41E3-84F1-6101AF80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83D9F0-3259-4755-918F-A5237BEA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D2700F-0361-444F-B18B-E4DD2F61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4EAF43-7D8A-4A77-AF8A-DDB8DC87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1046D-EADC-4CFF-A54F-A115134A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EB4397-8283-4311-AFF0-37F17BB1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A93831-C47E-43FE-ACDF-CEADC9E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65FE3-BA47-4C2D-A477-7C81A3B3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2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194E75-CA81-4151-A013-A46092D6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94B665-5FDC-4D09-8944-48CF4432B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5103C9-36AC-49D4-809A-5B0392D6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6F07F-94A0-4171-B405-55A3BE2C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1A35B1-9802-4C7D-A9DC-CF7BB789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254F51-E001-45BF-95AA-083171ED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20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DD6A03-6352-4907-99ED-7CFB8D89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E1402-71B5-46A2-8EFE-4BCD4458F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1621A-FAFC-48CC-B3A6-E05C444B2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ABE7-8FE5-45BE-A0A2-0F3C244A8268}" type="datetimeFigureOut">
              <a:rPr lang="fr-FR" smtClean="0"/>
              <a:t>07/03/2023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5FD13-BA96-4831-83EA-171ADF453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3122D3-1E6C-47D3-91F6-6EFEBF3D4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E695-C83C-42D2-8BC8-85FBCD7F2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1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47022-A910-43AA-9571-E17F697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190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Etude de simu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9BD4A-F9CB-42B2-A9A8-5600310288AC}"/>
              </a:ext>
            </a:extLst>
          </p:cNvPr>
          <p:cNvSpPr/>
          <p:nvPr/>
        </p:nvSpPr>
        <p:spPr>
          <a:xfrm>
            <a:off x="4612932" y="3244334"/>
            <a:ext cx="2966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(1 biomarqueur non-linéaire) </a:t>
            </a:r>
          </a:p>
        </p:txBody>
      </p:sp>
    </p:spTree>
    <p:extLst>
      <p:ext uri="{BB962C8B-B14F-4D97-AF65-F5344CB8AC3E}">
        <p14:creationId xmlns:p14="http://schemas.microsoft.com/office/powerpoint/2010/main" val="11949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AFE163C-239C-4277-A37D-425B1394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8" y="1911092"/>
            <a:ext cx="5399543" cy="35996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17BED1-4794-4A3C-B8D2-A8314D4FD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68" y="1987292"/>
            <a:ext cx="5399543" cy="359969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9659951-B625-47D1-A131-299839982D88}"/>
              </a:ext>
            </a:extLst>
          </p:cNvPr>
          <p:cNvSpPr txBox="1"/>
          <p:nvPr/>
        </p:nvSpPr>
        <p:spPr>
          <a:xfrm>
            <a:off x="2252274" y="634085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Monolix</a:t>
            </a:r>
            <a:endParaRPr lang="fr-FR" sz="28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D84F52-D286-4B8F-86C7-9B5AD26D355C}"/>
              </a:ext>
            </a:extLst>
          </p:cNvPr>
          <p:cNvSpPr txBox="1"/>
          <p:nvPr/>
        </p:nvSpPr>
        <p:spPr>
          <a:xfrm>
            <a:off x="8220274" y="63408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Saemix</a:t>
            </a:r>
            <a:endParaRPr lang="fr-FR" sz="2800" b="1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2166F51-19AF-4AAE-854E-DA8A0209CC55}"/>
              </a:ext>
            </a:extLst>
          </p:cNvPr>
          <p:cNvSpPr/>
          <p:nvPr/>
        </p:nvSpPr>
        <p:spPr>
          <a:xfrm>
            <a:off x="9715500" y="2857499"/>
            <a:ext cx="655320" cy="170688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A86897-38BB-49F6-875D-7B43553B2993}"/>
              </a:ext>
            </a:extLst>
          </p:cNvPr>
          <p:cNvSpPr txBox="1"/>
          <p:nvPr/>
        </p:nvSpPr>
        <p:spPr>
          <a:xfrm>
            <a:off x="10767060" y="1911092"/>
            <a:ext cx="10591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Refaire tourner en erreur combinée 1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734D848-A399-41CF-857B-768E9034B55F}"/>
              </a:ext>
            </a:extLst>
          </p:cNvPr>
          <p:cNvCxnSpPr/>
          <p:nvPr/>
        </p:nvCxnSpPr>
        <p:spPr>
          <a:xfrm flipV="1">
            <a:off x="10043160" y="2354580"/>
            <a:ext cx="723900" cy="50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54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47022-A910-43AA-9571-E17F6971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190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Etude de simu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9BD4A-F9CB-42B2-A9A8-5600310288AC}"/>
              </a:ext>
            </a:extLst>
          </p:cNvPr>
          <p:cNvSpPr/>
          <p:nvPr/>
        </p:nvSpPr>
        <p:spPr>
          <a:xfrm>
            <a:off x="3739040" y="3244334"/>
            <a:ext cx="4784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(3 biomarqueurs dont 1 non-linéaire, 2 linéaires) </a:t>
            </a:r>
          </a:p>
        </p:txBody>
      </p:sp>
    </p:spTree>
    <p:extLst>
      <p:ext uri="{BB962C8B-B14F-4D97-AF65-F5344CB8AC3E}">
        <p14:creationId xmlns:p14="http://schemas.microsoft.com/office/powerpoint/2010/main" val="150537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20DD89B-B545-4547-8059-92F6BDC4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83" y="0"/>
            <a:ext cx="51435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6B36CA-18C6-47FB-B53F-3A2CDABE9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24" y="0"/>
            <a:ext cx="5143500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FF44B69-38E4-4BAB-B539-CFFA0E0CAE8A}"/>
              </a:ext>
            </a:extLst>
          </p:cNvPr>
          <p:cNvSpPr txBox="1"/>
          <p:nvPr/>
        </p:nvSpPr>
        <p:spPr>
          <a:xfrm rot="16200000">
            <a:off x="-353766" y="2790545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Monolix</a:t>
            </a:r>
            <a:endParaRPr lang="fr-FR" sz="28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1EE1C0-3002-48B8-8E99-9C4A7707289E}"/>
              </a:ext>
            </a:extLst>
          </p:cNvPr>
          <p:cNvSpPr txBox="1"/>
          <p:nvPr/>
        </p:nvSpPr>
        <p:spPr>
          <a:xfrm rot="16200000">
            <a:off x="5614234" y="279054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Saemix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35236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8368</TotalTime>
  <Words>33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Etude de simu 1</vt:lpstr>
      <vt:lpstr>Présentation PowerPoint</vt:lpstr>
      <vt:lpstr>Etude de simu 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AlexandraLAVALLEY</dc:creator>
  <cp:lastModifiedBy>AlexandraLAVALLEY</cp:lastModifiedBy>
  <cp:revision>3</cp:revision>
  <dcterms:created xsi:type="dcterms:W3CDTF">2023-03-07T14:35:35Z</dcterms:created>
  <dcterms:modified xsi:type="dcterms:W3CDTF">2023-03-13T10:03:56Z</dcterms:modified>
</cp:coreProperties>
</file>