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01B2-F417-4BA1-92D5-C5DECE110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Opening a delivery service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BC6A9-0343-45C3-A731-0F2E3648D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Focusing on Indian Restaurants</a:t>
            </a:r>
          </a:p>
        </p:txBody>
      </p:sp>
    </p:spTree>
    <p:extLst>
      <p:ext uri="{BB962C8B-B14F-4D97-AF65-F5344CB8AC3E}">
        <p14:creationId xmlns:p14="http://schemas.microsoft.com/office/powerpoint/2010/main" val="25618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3A90-A463-41F5-B8C7-4D507526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Our client wants to set up a delivery service of indian food in NYC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61AE-6EA3-4DAE-B19F-03B7DCC0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Our job is to decide where to set up the delivery hubs/centers</a:t>
            </a:r>
          </a:p>
          <a:p>
            <a:r>
              <a:rPr lang="sv-SE" dirty="0"/>
              <a:t>The client wants these hubs to be located close to the indian restaurants in town to optimize deliver times</a:t>
            </a:r>
          </a:p>
        </p:txBody>
      </p:sp>
    </p:spTree>
    <p:extLst>
      <p:ext uri="{BB962C8B-B14F-4D97-AF65-F5344CB8AC3E}">
        <p14:creationId xmlns:p14="http://schemas.microsoft.com/office/powerpoint/2010/main" val="20198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7CDC-7C84-41F2-82B1-F8AD9686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1562-7DB5-4653-9641-3F28EA1B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Collect New York City location data</a:t>
            </a:r>
          </a:p>
          <a:p>
            <a:r>
              <a:rPr lang="sv-SE" dirty="0"/>
              <a:t>Overview the city’s neighborhoods</a:t>
            </a:r>
          </a:p>
          <a:p>
            <a:r>
              <a:rPr lang="sv-SE" dirty="0"/>
              <a:t>Specify where the indian restaurants are located</a:t>
            </a:r>
          </a:p>
          <a:p>
            <a:r>
              <a:rPr lang="sv-SE" dirty="0"/>
              <a:t>Perform machine learning to optimize where the hubs should be placed, so that they are right in the center of each cluster</a:t>
            </a:r>
          </a:p>
        </p:txBody>
      </p:sp>
    </p:spTree>
    <p:extLst>
      <p:ext uri="{BB962C8B-B14F-4D97-AF65-F5344CB8AC3E}">
        <p14:creationId xmlns:p14="http://schemas.microsoft.com/office/powerpoint/2010/main" val="376452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BB02-0708-425C-9B35-1D5240E4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sv-SE"/>
              <a:t>Neighborhoods in NYC</a:t>
            </a:r>
            <a:endParaRPr lang="sv-S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B4EC07-6986-43B5-AE9E-CF452085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Here we can see all the different neighborhoods of NYC in a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4951B9-D7CB-431F-B410-E9C09BCB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2444266"/>
            <a:ext cx="5639886" cy="338393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5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4250F-530D-4F4E-A77D-6947CE9F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sv-SE" sz="2400">
                <a:solidFill>
                  <a:srgbClr val="FFFFFF"/>
                </a:solidFill>
              </a:rPr>
              <a:t>Plot the indian restaurants on latitude/longitude 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424D59-4839-44ED-8DCF-D00DB897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Client wants 4 hubs, we will deliver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05B962-1652-422A-8499-14E630CEC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560908"/>
            <a:ext cx="5629268" cy="372938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40075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B1A9-A315-487D-8807-86F6AE23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E9D3-2F4A-4D4B-9D6A-C55CBD30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 We will run a k-means algoritm to tell us where the centers of these hubs should be</a:t>
            </a:r>
          </a:p>
          <a:p>
            <a:endParaRPr lang="sv-SE" dirty="0"/>
          </a:p>
          <a:p>
            <a:r>
              <a:rPr lang="sv-SE" dirty="0"/>
              <a:t>The data suggests these 4 location points:</a:t>
            </a:r>
          </a:p>
          <a:p>
            <a:pPr lvl="1"/>
            <a:r>
              <a:rPr lang="sv-SE" dirty="0"/>
              <a:t>40.78798302, -73.94642381</a:t>
            </a:r>
          </a:p>
          <a:p>
            <a:pPr lvl="1"/>
            <a:r>
              <a:rPr lang="sv-SE" dirty="0"/>
              <a:t>40.72579975, -73.78655571</a:t>
            </a:r>
          </a:p>
          <a:p>
            <a:pPr lvl="1"/>
            <a:r>
              <a:rPr lang="sv-SE" dirty="0"/>
              <a:t>40.70861378, -73.98285651</a:t>
            </a:r>
          </a:p>
          <a:p>
            <a:pPr lvl="1"/>
            <a:r>
              <a:rPr lang="sv-SE" dirty="0"/>
              <a:t>40.60225783, -74.03578544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0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EC50E-DFD3-4975-B238-0BDA5E04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sv-SE" sz="2400">
                <a:solidFill>
                  <a:srgbClr val="FFFFFF"/>
                </a:solidFill>
              </a:rPr>
              <a:t>Finally, the clusters on a plot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91CFAC-0D4D-4B26-9038-73E8E468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The 4 cluster are specified by different colors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57FEAF-6F26-4197-9B4C-D35049575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757933"/>
            <a:ext cx="5629268" cy="33353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14581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192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Opening a delivery service in New York City</vt:lpstr>
      <vt:lpstr>Our client wants to set up a delivery service of indian food in NYC</vt:lpstr>
      <vt:lpstr>Methodology</vt:lpstr>
      <vt:lpstr>Neighborhoods in NYC</vt:lpstr>
      <vt:lpstr>Plot the indian restaurants on latitude/longitude data</vt:lpstr>
      <vt:lpstr>Machine learning</vt:lpstr>
      <vt:lpstr>Finally, the clusters on a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delivery service in New York City</dc:title>
  <dc:creator>SM</dc:creator>
  <cp:lastModifiedBy>SM</cp:lastModifiedBy>
  <cp:revision>1</cp:revision>
  <dcterms:created xsi:type="dcterms:W3CDTF">2020-03-19T17:22:29Z</dcterms:created>
  <dcterms:modified xsi:type="dcterms:W3CDTF">2020-03-19T17:24:40Z</dcterms:modified>
</cp:coreProperties>
</file>