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8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4" r:id="rId9"/>
    <p:sldId id="285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348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1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566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58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691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599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70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272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650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11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8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8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6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6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6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73ED0CC-082F-4160-86E5-0D6041F1277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5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" t="9091" r="311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/>
              <a:t>JSON 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>
            <a:normAutofit/>
          </a:bodyPr>
          <a:lstStyle/>
          <a:p>
            <a:r>
              <a:rPr lang="en-US"/>
              <a:t>By Adam Saenzpardo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26" b="21622"/>
          <a:stretch/>
        </p:blipFill>
        <p:spPr>
          <a:xfrm>
            <a:off x="20" y="1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523" y="1627464"/>
            <a:ext cx="9466276" cy="4311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A web interface and a database can’t communicate efficiently.</a:t>
            </a:r>
          </a:p>
          <a:p>
            <a:r>
              <a:rPr lang="en-US" sz="3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Some sort of data interchange is needed that can be easily implemented and is easy to read.</a:t>
            </a:r>
          </a:p>
          <a:p>
            <a:r>
              <a:rPr lang="en-US" sz="3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That’s where Java Script Object Notation comes into play.</a:t>
            </a:r>
          </a:p>
          <a:p>
            <a:r>
              <a:rPr lang="en-US" sz="3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JSON is a file format that’s not only easy for humans to read, it’s easy for computer languages to interpret. </a:t>
            </a:r>
          </a:p>
          <a:p>
            <a:endParaRPr lang="en-US" sz="32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B217F1-E289-496E-BD33-DD98877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6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What is JSON?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080B-AD6B-4B21-A0B9-A8D6F3B1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Uses for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422F-754A-4997-B40B-79779F9D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293369"/>
          </a:xfrm>
        </p:spPr>
        <p:txBody>
          <a:bodyPr/>
          <a:lstStyle/>
          <a:p>
            <a:r>
              <a:rPr lang="en-US" dirty="0"/>
              <a:t>Since most programming languages support JSON natively, the main use will be storing information that you want processed quickly.</a:t>
            </a:r>
          </a:p>
          <a:p>
            <a:r>
              <a:rPr lang="en-US" dirty="0"/>
              <a:t>This structured data can be transmitted  over a network between a server and a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568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BA3-6F06-49D8-A16B-9B855D91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2C6C-4C5F-40B4-99B1-168308E3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Serialization – to translate a data structure into a format that can be transmitted and reconstructed when needed.  </a:t>
            </a:r>
          </a:p>
          <a:p>
            <a:r>
              <a:rPr lang="en-US" dirty="0"/>
              <a:t>Data needs to be converted into bits and reconstructed into usable data.  JSON is one of a number of languages that can accomplish this, but the simplicity and back-end language support makes it the most logical choice for today’s web applications.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6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13D6-A637-4B56-A619-85A5DDF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115786"/>
            <a:ext cx="2858610" cy="4626428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City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Example of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661A-9951-4E57-9D0D-19BDD69A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425" y="1115786"/>
            <a:ext cx="7119892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2000" i="1" dirty="0">
                <a:solidFill>
                  <a:srgbClr val="8BE9FD"/>
                </a:solidFill>
                <a:latin typeface="Consolas" panose="020B0609020204030204" pitchFamily="49" charset="0"/>
              </a:rPr>
              <a:t>"city"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"Hastings"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ZipCode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"68901"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9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13D6-A637-4B56-A619-85A5DDF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115786"/>
            <a:ext cx="2858610" cy="4626428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Cities Example of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661A-9951-4E57-9D0D-19BDD69A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579" y="1115786"/>
            <a:ext cx="7856738" cy="4626428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2000" i="1" dirty="0">
                <a:solidFill>
                  <a:srgbClr val="8BE9FD"/>
                </a:solidFill>
                <a:latin typeface="Consolas" panose="020B0609020204030204" pitchFamily="49" charset="0"/>
              </a:rPr>
              <a:t>"cities"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:[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"Hastings"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ZipCode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"68901"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},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"Gering"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ZipCode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"69341"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  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5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13D6-A637-4B56-A619-85A5DDF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115786"/>
            <a:ext cx="2858610" cy="4626428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Employee Record Example of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661A-9951-4E57-9D0D-19BDD69A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579" y="1115786"/>
            <a:ext cx="7856738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8BE9FD"/>
                </a:solidFill>
                <a:latin typeface="Consolas" panose="020B0609020204030204" pitchFamily="49" charset="0"/>
              </a:rPr>
              <a:t>"employees"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:[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{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name"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"Adam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email"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"saenzpardoa@gmail.com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},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{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name"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"Bob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"email"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"bob32@gmail.com"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},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 {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name"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"Eddard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 </a:t>
            </a:r>
            <a:r>
              <a:rPr lang="en-US" sz="20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email"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1FA8C"/>
                </a:solidFill>
                <a:latin typeface="Consolas" panose="020B0609020204030204" pitchFamily="49" charset="0"/>
              </a:rPr>
              <a:t>"estark@gmail.com</a:t>
            </a:r>
            <a:r>
              <a:rPr lang="en-US" sz="20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  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513D6-A637-4B56-A619-85A5DDFC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15786"/>
            <a:ext cx="3147874" cy="4626428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React </a:t>
            </a:r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manifest.json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661A-9951-4E57-9D0D-19BDD69A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5"/>
            <a:ext cx="5713790" cy="53737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"icons"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[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17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1700" i="1" dirty="0" err="1">
                <a:solidFill>
                  <a:srgbClr val="FFB86C"/>
                </a:solidFill>
                <a:latin typeface="Consolas" panose="020B0609020204030204" pitchFamily="49" charset="0"/>
              </a:rPr>
              <a:t>src</a:t>
            </a:r>
            <a:r>
              <a:rPr lang="en-US" sz="1700" i="1" dirty="0">
                <a:solidFill>
                  <a:srgbClr val="FFB86C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"favicon.ico"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1700" i="1" dirty="0">
                <a:solidFill>
                  <a:srgbClr val="FFB86C"/>
                </a:solidFill>
                <a:latin typeface="Consolas" panose="020B0609020204030204" pitchFamily="49" charset="0"/>
              </a:rPr>
              <a:t>"sizes"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"64x64 32x32 24x24 16x16"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  </a:t>
            </a:r>
            <a:r>
              <a:rPr lang="en-US" sz="1700" i="1" dirty="0">
                <a:solidFill>
                  <a:srgbClr val="FFB86C"/>
                </a:solidFill>
                <a:latin typeface="Consolas" panose="020B0609020204030204" pitchFamily="49" charset="0"/>
              </a:rPr>
              <a:t>"type"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"image/x-icon"</a:t>
            </a:r>
            <a:endParaRPr lang="en-US" sz="17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],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start_url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"."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"display"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"standalone"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theme_color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"#000000"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  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i="1" dirty="0" err="1">
                <a:solidFill>
                  <a:srgbClr val="8BE9FD"/>
                </a:solidFill>
                <a:latin typeface="Consolas" panose="020B0609020204030204" pitchFamily="49" charset="0"/>
              </a:rPr>
              <a:t>background_color</a:t>
            </a:r>
            <a:r>
              <a:rPr lang="en-US" sz="1700" i="1" dirty="0">
                <a:solidFill>
                  <a:srgbClr val="8BE9FD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: 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"#</a:t>
            </a:r>
            <a:r>
              <a:rPr lang="en-US" sz="1700" dirty="0" err="1">
                <a:solidFill>
                  <a:srgbClr val="F1FA8C"/>
                </a:solidFill>
                <a:latin typeface="Consolas" panose="020B0609020204030204" pitchFamily="49" charset="0"/>
              </a:rPr>
              <a:t>ffffff</a:t>
            </a:r>
            <a:r>
              <a:rPr lang="en-US" sz="1700" dirty="0">
                <a:solidFill>
                  <a:srgbClr val="F1FA8C"/>
                </a:solidFill>
                <a:latin typeface="Consolas" panose="020B0609020204030204" pitchFamily="49" charset="0"/>
              </a:rPr>
              <a:t>"</a:t>
            </a:r>
            <a:endParaRPr lang="en-US" sz="17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331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Corbel</vt:lpstr>
      <vt:lpstr>Depth</vt:lpstr>
      <vt:lpstr>JSON Explained</vt:lpstr>
      <vt:lpstr>What is JSON?</vt:lpstr>
      <vt:lpstr>Main Uses for JSON</vt:lpstr>
      <vt:lpstr>Industry Purpose</vt:lpstr>
      <vt:lpstr>City Example of JSON Data</vt:lpstr>
      <vt:lpstr>Cities Example of JSON Data</vt:lpstr>
      <vt:lpstr>Employee Record Example of JSON Data</vt:lpstr>
      <vt:lpstr>React manifest.json 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2020-10-16T17:27:17Z</dcterms:created>
  <dcterms:modified xsi:type="dcterms:W3CDTF">2020-10-18T02:36:47Z</dcterms:modified>
</cp:coreProperties>
</file>