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7" y="7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6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9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37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6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01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4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5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8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3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5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5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0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90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7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3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87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70C3-262B-4510-8114-4EC0A23DA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vs </a:t>
            </a:r>
            <a:r>
              <a:rPr lang="en-US" dirty="0" err="1"/>
              <a:t>javascript</a:t>
            </a:r>
            <a:r>
              <a:rPr lang="en-US" dirty="0"/>
              <a:t> explained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048A2-9D87-4B54-9153-DF4F65F61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J. Adam Saenzpardo</a:t>
            </a:r>
          </a:p>
          <a:p>
            <a:r>
              <a:rPr lang="en-US" sz="1400" dirty="0"/>
              <a:t>(…Think of car vs carwash)</a:t>
            </a:r>
          </a:p>
        </p:txBody>
      </p:sp>
    </p:spTree>
    <p:extLst>
      <p:ext uri="{BB962C8B-B14F-4D97-AF65-F5344CB8AC3E}">
        <p14:creationId xmlns:p14="http://schemas.microsoft.com/office/powerpoint/2010/main" val="26254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858E-192F-4C88-9D27-0E0CFEDA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Java: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BCD4-2FBE-4F98-B7E6-9F51ADA8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In simple terms, java was created to create computer programs. </a:t>
            </a:r>
          </a:p>
          <a:p>
            <a:r>
              <a:rPr lang="en-US" sz="1800" dirty="0"/>
              <a:t>That’s right.  Before everything was an application, we had dedicated computer programs that you had to buy and install.  </a:t>
            </a:r>
          </a:p>
          <a:p>
            <a:r>
              <a:rPr lang="en-US" sz="1800" dirty="0"/>
              <a:t>Before java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F145BEF4-560B-4CEE-86F1-E9539F189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5437" y="645106"/>
            <a:ext cx="52477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94013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Java vs javascript explained</vt:lpstr>
      <vt:lpstr>Java: an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vs javascript explained</dc:title>
  <dc:creator>Adam Saenzpardo</dc:creator>
  <cp:lastModifiedBy>Adam Saenzpardo</cp:lastModifiedBy>
  <cp:revision>2</cp:revision>
  <dcterms:created xsi:type="dcterms:W3CDTF">2020-09-02T23:48:35Z</dcterms:created>
  <dcterms:modified xsi:type="dcterms:W3CDTF">2020-09-02T23:50:44Z</dcterms:modified>
</cp:coreProperties>
</file>