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260" r:id="rId2"/>
    <p:sldId id="351" r:id="rId3"/>
    <p:sldId id="398" r:id="rId4"/>
    <p:sldId id="258" r:id="rId5"/>
    <p:sldId id="259" r:id="rId6"/>
    <p:sldId id="400" r:id="rId7"/>
    <p:sldId id="261" r:id="rId8"/>
    <p:sldId id="262" r:id="rId9"/>
    <p:sldId id="401" r:id="rId10"/>
    <p:sldId id="402" r:id="rId11"/>
    <p:sldId id="403" r:id="rId12"/>
    <p:sldId id="263" r:id="rId13"/>
    <p:sldId id="404" r:id="rId14"/>
    <p:sldId id="264" r:id="rId15"/>
    <p:sldId id="405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75" d="100"/>
          <a:sy n="75" d="100"/>
        </p:scale>
        <p:origin x="1257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9/18/2024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6eadbb38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6eadbb38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6eadbb38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6eadbb38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6eadbb3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6eadbb3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6eadbb38e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6eadbb38e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eadbb38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6eadbb38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eadbb3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eadbb3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6eadbb38e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6eadbb38e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eadbb38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eadbb38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eadbb38e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eadbb38e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1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1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7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0" r:id="rId3"/>
    <p:sldLayoutId id="2147483681" r:id="rId4"/>
    <p:sldLayoutId id="2147483682" r:id="rId5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b="1" kern="100" spc="65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Ecommerce login using Selenium and Data Extraction using RAG Model</a:t>
            </a:r>
            <a:b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Sai </a:t>
            </a:r>
            <a:r>
              <a:rPr lang="en-GB" sz="1800" dirty="0" err="1">
                <a:solidFill>
                  <a:srgbClr val="C00000"/>
                </a:solidFill>
                <a:ea typeface="Roboto"/>
                <a:sym typeface="Roboto"/>
              </a:rPr>
              <a:t>Rahul.T</a:t>
            </a:r>
            <a:endParaRPr lang="en-GB" sz="1800" dirty="0">
              <a:solidFill>
                <a:srgbClr val="C00000"/>
              </a:solidFill>
              <a:ea typeface="Roboto"/>
              <a:sym typeface="Roboto"/>
            </a:endParaRPr>
          </a:p>
          <a:p>
            <a:endParaRPr lang="en-GB" sz="1800" dirty="0">
              <a:solidFill>
                <a:srgbClr val="C00000"/>
              </a:solidFill>
              <a:ea typeface="Roboto"/>
              <a:sym typeface="Roboto"/>
            </a:endParaRPr>
          </a:p>
          <a:p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Under the Guidance of :</a:t>
            </a:r>
          </a:p>
          <a:p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Mr Sankar </a:t>
            </a:r>
          </a:p>
          <a:p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Vice </a:t>
            </a:r>
            <a:r>
              <a:rPr lang="en-GB" sz="1800" dirty="0" err="1">
                <a:solidFill>
                  <a:srgbClr val="C00000"/>
                </a:solidFill>
                <a:ea typeface="Roboto"/>
                <a:sym typeface="Roboto"/>
              </a:rPr>
              <a:t>Presedent</a:t>
            </a:r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 </a:t>
            </a:r>
          </a:p>
          <a:p>
            <a:r>
              <a:rPr lang="en-GB" sz="1800" dirty="0">
                <a:solidFill>
                  <a:srgbClr val="C00000"/>
                </a:solidFill>
                <a:ea typeface="Roboto"/>
                <a:sym typeface="Roboto"/>
              </a:rPr>
              <a:t>Mobius Knowledge Services</a:t>
            </a:r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A18D-596C-722F-C093-2EF9166F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Implimentation</a:t>
            </a:r>
            <a:r>
              <a:rPr lang="en-IN" dirty="0"/>
              <a:t> 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BC206-8AB1-DE5E-794C-B60FB7B29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9232"/>
            <a:ext cx="8318500" cy="4152568"/>
          </a:xfrm>
        </p:spPr>
      </p:pic>
    </p:spTree>
    <p:extLst>
      <p:ext uri="{BB962C8B-B14F-4D97-AF65-F5344CB8AC3E}">
        <p14:creationId xmlns:p14="http://schemas.microsoft.com/office/powerpoint/2010/main" val="1330955781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CD7B-EE62-88D6-CBFF-D18F4308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7170C-EF38-BA79-D88A-C860934DD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9232"/>
            <a:ext cx="8229600" cy="4209718"/>
          </a:xfrm>
        </p:spPr>
      </p:pic>
    </p:spTree>
    <p:extLst>
      <p:ext uri="{BB962C8B-B14F-4D97-AF65-F5344CB8AC3E}">
        <p14:creationId xmlns:p14="http://schemas.microsoft.com/office/powerpoint/2010/main" val="4085323885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40D6BE7D-455F-B00C-E90F-F95DBE7D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4083" y="506976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Snapshots(the sign in has taken place automatically!)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9CB3C-5D9C-7B1E-5314-5277B0A03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8" y="1333499"/>
            <a:ext cx="7747000" cy="42164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45C3-E369-5558-045F-C4ECF625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Implimentation</a:t>
            </a:r>
            <a:r>
              <a:rPr lang="en-IN" dirty="0"/>
              <a:t> Screenshot(entity extraction using regular expression and RAG model)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BC484D-ED59-5D58-46C4-8977998D0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9236"/>
            <a:ext cx="8229600" cy="43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782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562101" y="95251"/>
            <a:ext cx="5698508" cy="8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Best Practices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A3A14-8C59-B2DF-3E74-637982429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2010835"/>
            <a:ext cx="74374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 in Text Extraction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Well-Defined Regular Expressions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precise regex patterns to accurately extract specific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This 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nsures minimal errors and relevant data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Code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the code into functions and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This 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acilitates code reuse and simplifies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Testing, Validation, and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Thoroughly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tesingt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regex with diverse sample documents to confirm accuracy.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107C-7295-CD83-6150-261D2FA5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4265-0725-43BD-1401-380306FA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Best Practices in Selenium Automation Script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Effective Error Handling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Using try-except blocks to manage exceptions like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NoSuchElementException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TimeoutException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Use of Explicit Waits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Implement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WebDriverWait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with conditions such as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EC.presence_of_element_located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to ensure element availability.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Comprehensive Logging and Retry Mechanisms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Maintain detailed logs for debugging and incorporate retry logic to handle transient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750134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156550" y="1030726"/>
            <a:ext cx="4012055" cy="4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Outcomes</a:t>
            </a:r>
            <a:endParaRPr sz="24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342891">
              <a:lnSpc>
                <a:spcPct val="100000"/>
              </a:lnSpc>
              <a:buSzPts val="1800"/>
            </a:pPr>
            <a:r>
              <a:rPr lang="en-US" sz="1800" dirty="0"/>
              <a:t>Implemented a mechanism that automatically signs into ecommerce websites and enters the number of products to be purchased based on the cost(using </a:t>
            </a:r>
            <a:r>
              <a:rPr lang="en-US" sz="1800" dirty="0" err="1"/>
              <a:t>selinium</a:t>
            </a:r>
            <a:r>
              <a:rPr lang="en-US" sz="1800" dirty="0"/>
              <a:t>)</a:t>
            </a:r>
          </a:p>
          <a:p>
            <a:pPr indent="-342891">
              <a:lnSpc>
                <a:spcPct val="100000"/>
              </a:lnSpc>
              <a:buSzPts val="1800"/>
            </a:pPr>
            <a:endParaRPr lang="en-US" sz="1800" dirty="0"/>
          </a:p>
          <a:p>
            <a:pPr indent="-342891">
              <a:lnSpc>
                <a:spcPct val="100000"/>
              </a:lnSpc>
              <a:buSzPts val="1800"/>
            </a:pPr>
            <a:r>
              <a:rPr lang="en-US" sz="1800" dirty="0" err="1"/>
              <a:t>Implimented</a:t>
            </a:r>
            <a:r>
              <a:rPr lang="en-US" sz="1800" dirty="0"/>
              <a:t> an entity extraction software using regular expressions and RAG model</a:t>
            </a:r>
          </a:p>
          <a:p>
            <a:pPr indent="-342891">
              <a:lnSpc>
                <a:spcPct val="100000"/>
              </a:lnSpc>
              <a:buSzPts val="1800"/>
            </a:pPr>
            <a:endParaRPr lang="en-US" sz="1800" dirty="0"/>
          </a:p>
          <a:p>
            <a:pPr indent="-342891">
              <a:lnSpc>
                <a:spcPct val="100000"/>
              </a:lnSpc>
              <a:buSzPts val="1800"/>
            </a:pPr>
            <a:r>
              <a:rPr lang="en-US" sz="1800" dirty="0"/>
              <a:t>I also received appreciation from my senior for my work which had been encouraging</a:t>
            </a:r>
          </a:p>
          <a:p>
            <a:pPr marL="0" indent="0">
              <a:spcAft>
                <a:spcPts val="1200"/>
              </a:spcAft>
              <a:buNone/>
            </a:pPr>
            <a:endParaRPr lang="en-IN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C9D3D-E073-B073-EDAE-E1741904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27275"/>
            <a:ext cx="4298950" cy="2203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126725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20871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GB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 </a:t>
            </a:r>
            <a:r>
              <a:rPr lang="en-GB" sz="2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r>
              <a:rPr lang="en-GB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:RAG</a:t>
            </a: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model,Regular</a:t>
            </a: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expressions,Automated</a:t>
            </a: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 in using selenium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Char char="●"/>
            </a:pPr>
            <a:r>
              <a:rPr lang="en-GB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GB" sz="2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r>
              <a:rPr lang="en-GB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:Automation</a:t>
            </a: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GB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tasks,extraction</a:t>
            </a: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data from various </a:t>
            </a:r>
            <a:r>
              <a:rPr lang="en-GB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texts,Coding</a:t>
            </a: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various new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Modules,Machine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Learning,AI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Char char="●"/>
            </a:pPr>
            <a:r>
              <a:rPr lang="en-GB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en-GB" sz="2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Thoughts</a:t>
            </a:r>
            <a:r>
              <a:rPr lang="en-GB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:Enriching</a:t>
            </a:r>
            <a:r>
              <a:rPr lang="en-GB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Experience and it increased my knowledge in various different types of technologies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Introduction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Technology stack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Design of the solution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Implementation – Explain in detail with snapshots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Best Practices Learned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ea typeface="Cambria" panose="02040503050406030204" pitchFamily="18" charset="0"/>
              </a:rPr>
              <a:t>Conclusion</a:t>
            </a:r>
            <a:endParaRPr lang="en-IN" dirty="0">
              <a:effectLst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kern="0" dirty="0">
                <a:effectLst/>
                <a:ea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tx1"/>
                </a:solidFill>
              </a:rPr>
              <a:t>Internship Duration</a:t>
            </a:r>
            <a:r>
              <a:rPr lang="en-GB" sz="2400" dirty="0">
                <a:solidFill>
                  <a:schemeClr val="tx1"/>
                </a:solidFill>
              </a:rPr>
              <a:t>: June </a:t>
            </a:r>
            <a:r>
              <a:rPr lang="en-GB" dirty="0">
                <a:solidFill>
                  <a:schemeClr val="tx1"/>
                </a:solidFill>
              </a:rPr>
              <a:t>19</a:t>
            </a:r>
            <a:r>
              <a:rPr lang="en-GB" sz="2400" dirty="0">
                <a:solidFill>
                  <a:schemeClr val="tx1"/>
                </a:solidFill>
              </a:rPr>
              <a:t>, 2024 - July 26, 2024</a:t>
            </a:r>
          </a:p>
          <a:p>
            <a:r>
              <a:rPr lang="en-GB" sz="2400" b="1" dirty="0" err="1">
                <a:solidFill>
                  <a:schemeClr val="tx1"/>
                </a:solidFill>
              </a:rPr>
              <a:t>Role</a:t>
            </a:r>
            <a:r>
              <a:rPr lang="en-GB" sz="2400" dirty="0" err="1">
                <a:solidFill>
                  <a:schemeClr val="tx1"/>
                </a:solidFill>
              </a:rPr>
              <a:t>:Machine</a:t>
            </a:r>
            <a:r>
              <a:rPr lang="en-GB" sz="2400" dirty="0">
                <a:solidFill>
                  <a:schemeClr val="tx1"/>
                </a:solidFill>
              </a:rPr>
              <a:t> Learning/Software Intern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Key Projects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Automati</a:t>
            </a:r>
            <a:r>
              <a:rPr lang="en-GB" dirty="0">
                <a:solidFill>
                  <a:schemeClr val="tx1"/>
                </a:solidFill>
              </a:rPr>
              <a:t>c Sign into ECommerce in using Selenium</a:t>
            </a:r>
          </a:p>
          <a:p>
            <a:r>
              <a:rPr lang="en-GB" dirty="0">
                <a:solidFill>
                  <a:schemeClr val="tx1"/>
                </a:solidFill>
              </a:rPr>
              <a:t>Entity extraction using regular expression and RAG models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39910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Technologies Used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1" y="1006900"/>
            <a:ext cx="8616399" cy="5235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IN" dirty="0"/>
              <a:t>Python                                                 </a:t>
            </a:r>
            <a:r>
              <a:rPr lang="en-IN" dirty="0" err="1"/>
              <a:t>Webdriver</a:t>
            </a:r>
            <a:r>
              <a:rPr lang="en-IN" dirty="0"/>
              <a:t> Manager                                          </a:t>
            </a:r>
            <a:r>
              <a:rPr lang="en-IN" dirty="0" err="1"/>
              <a:t>Chromedriver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Selenium </a:t>
            </a:r>
            <a:r>
              <a:rPr lang="en-IN" dirty="0" err="1"/>
              <a:t>Webdriver</a:t>
            </a:r>
            <a:r>
              <a:rPr lang="en-IN" dirty="0"/>
              <a:t>                          Regular expressions                                   RAG Pipeline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832401" y="208722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F6CA2-2133-F252-A78F-41C359B8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9" y="1315694"/>
            <a:ext cx="2576531" cy="154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6128E-0C36-5649-3A1A-B82E75349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99" y="3962461"/>
            <a:ext cx="2576531" cy="1241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7A86B-F81B-1EA8-6E8A-DDF65EBF0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947" y="1315694"/>
            <a:ext cx="2567006" cy="154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4407B-FAC6-A551-D7DB-02D526FB0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947" y="3962461"/>
            <a:ext cx="2567006" cy="1241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99F19-7484-F822-53DB-E1BBA9C32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842" y="1315694"/>
            <a:ext cx="1757375" cy="1543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F2F435-CC78-AA39-E2FE-A9BE5CABE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841" y="3968563"/>
            <a:ext cx="1757375" cy="12416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016758" y="101828"/>
            <a:ext cx="5964072" cy="736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Design of Solution</a:t>
            </a:r>
            <a:endParaRPr sz="28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39820-A7BD-20DA-4775-C782A9E2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147637"/>
            <a:ext cx="3670300" cy="39544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D906-BEBD-83FA-5D2A-2BBADF33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2350"/>
            <a:ext cx="4800050" cy="5069655"/>
          </a:xfrm>
        </p:spPr>
        <p:txBody>
          <a:bodyPr/>
          <a:lstStyle/>
          <a:p>
            <a:r>
              <a:rPr lang="en-IN" b="1" dirty="0"/>
              <a:t>The first flowchart </a:t>
            </a:r>
            <a:r>
              <a:rPr lang="en-IN" dirty="0"/>
              <a:t>is for automatic sign in into Amazon/Flipkart using Python Selenium</a:t>
            </a:r>
          </a:p>
          <a:p>
            <a:r>
              <a:rPr lang="en-IN" dirty="0"/>
              <a:t>There is a condition here</a:t>
            </a:r>
          </a:p>
          <a:p>
            <a:r>
              <a:rPr lang="en-IN" dirty="0"/>
              <a:t>First the code is </a:t>
            </a:r>
            <a:r>
              <a:rPr lang="en-IN" dirty="0" err="1"/>
              <a:t>run,this</a:t>
            </a:r>
            <a:r>
              <a:rPr lang="en-IN" dirty="0"/>
              <a:t> initiates the automatic sign in process</a:t>
            </a:r>
          </a:p>
          <a:p>
            <a:r>
              <a:rPr lang="en-IN" dirty="0"/>
              <a:t>Then the </a:t>
            </a:r>
            <a:r>
              <a:rPr lang="en-IN" dirty="0" err="1"/>
              <a:t>Webdriver</a:t>
            </a:r>
            <a:r>
              <a:rPr lang="en-IN" dirty="0"/>
              <a:t> is initialized</a:t>
            </a:r>
          </a:p>
          <a:p>
            <a:r>
              <a:rPr lang="en-IN" dirty="0"/>
              <a:t>After this the Amazon login Page is opened</a:t>
            </a:r>
          </a:p>
          <a:p>
            <a:r>
              <a:rPr lang="en-IN" dirty="0"/>
              <a:t>The credentials are then entered</a:t>
            </a:r>
          </a:p>
          <a:p>
            <a:r>
              <a:rPr lang="en-IN" dirty="0"/>
              <a:t>Then the login details are submitted</a:t>
            </a:r>
          </a:p>
          <a:p>
            <a:r>
              <a:rPr lang="en-IN" dirty="0"/>
              <a:t>Then the authentication request occurs and when it is given a yes then the system automatically goes to product page (using </a:t>
            </a:r>
            <a:r>
              <a:rPr lang="en-IN" dirty="0" err="1"/>
              <a:t>url</a:t>
            </a:r>
            <a:r>
              <a:rPr lang="en-IN" dirty="0"/>
              <a:t>)</a:t>
            </a:r>
          </a:p>
          <a:p>
            <a:r>
              <a:rPr lang="en-IN" dirty="0"/>
              <a:t>Then if price of the product is &lt;500 then 2 products are added else:</a:t>
            </a:r>
          </a:p>
          <a:p>
            <a:r>
              <a:rPr lang="en-IN" dirty="0"/>
              <a:t>Only 1 product is added and then the Add to Cart button is clicked then the Buy now button is clicked</a:t>
            </a:r>
          </a:p>
          <a:p>
            <a:r>
              <a:rPr lang="en-IN" dirty="0"/>
              <a:t>Then the automated sign in and purchase comes to an end</a:t>
            </a:r>
          </a:p>
          <a:p>
            <a:endParaRPr lang="en-IN" dirty="0"/>
          </a:p>
          <a:p>
            <a:pPr marL="152397" indent="0">
              <a:buNone/>
            </a:pPr>
            <a:endParaRPr lang="en-IN" dirty="0"/>
          </a:p>
          <a:p>
            <a:pPr marL="152397" indent="0">
              <a:buNone/>
            </a:pPr>
            <a:r>
              <a:rPr lang="en-IN" dirty="0"/>
              <a:t>The </a:t>
            </a:r>
            <a:r>
              <a:rPr lang="en-IN" b="1" dirty="0"/>
              <a:t>second flowchart </a:t>
            </a:r>
            <a:r>
              <a:rPr lang="en-IN" dirty="0"/>
              <a:t>is for entity extraction using Regex and RAG models</a:t>
            </a:r>
          </a:p>
          <a:p>
            <a:pPr marL="152397" indent="0">
              <a:buNone/>
            </a:pPr>
            <a:r>
              <a:rPr lang="en-IN" dirty="0"/>
              <a:t>The document is loaded </a:t>
            </a:r>
          </a:p>
          <a:p>
            <a:pPr marL="152397" indent="0">
              <a:buNone/>
            </a:pPr>
            <a:r>
              <a:rPr lang="en-IN" dirty="0"/>
              <a:t>There are 2 files, rag.py and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mainscript.py</a:t>
            </a:r>
          </a:p>
          <a:p>
            <a:pPr marL="152397" indent="0">
              <a:buNone/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extraction rules are defined in rag.py</a:t>
            </a:r>
          </a:p>
          <a:p>
            <a:pPr marL="152397" indent="0"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the RAG model is applies then the entities that are required are extracted and the dat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is structured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397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AA773-E295-AF85-F31B-6681C8BD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976" y="4381500"/>
            <a:ext cx="1748774" cy="220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560469" y="516006"/>
            <a:ext cx="645759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Overview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021383" y="1446663"/>
            <a:ext cx="7535763" cy="4704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3200" dirty="0">
                <a:solidFill>
                  <a:schemeClr val="tx1"/>
                </a:solidFill>
              </a:rPr>
              <a:t>Automatic Sign into Ecommerce website in using </a:t>
            </a:r>
            <a:r>
              <a:rPr lang="en-GB" sz="3200" dirty="0" err="1">
                <a:solidFill>
                  <a:schemeClr val="tx1"/>
                </a:solidFill>
              </a:rPr>
              <a:t>Selenium:This</a:t>
            </a:r>
            <a:r>
              <a:rPr lang="en-GB" sz="3200" dirty="0">
                <a:solidFill>
                  <a:schemeClr val="tx1"/>
                </a:solidFill>
              </a:rPr>
              <a:t> ensures automation and saves time</a:t>
            </a: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endParaRPr lang="en-IN" sz="2400" dirty="0"/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3200" dirty="0">
                <a:solidFill>
                  <a:schemeClr val="tx1"/>
                </a:solidFill>
              </a:rPr>
              <a:t>Entity extraction using regular expression and RAG models: This extracts important data that is needed example owner’s details in a rental agreement</a:t>
            </a:r>
          </a:p>
          <a:p>
            <a:pPr indent="-342891">
              <a:spcBef>
                <a:spcPts val="1200"/>
              </a:spcBef>
              <a:buClr>
                <a:srgbClr val="000000"/>
              </a:buClr>
              <a:buSzPts val="1800"/>
              <a:buFont typeface="Arial"/>
              <a:buChar char="●"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460310" y="553042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Snapshots(this snapshot is for automated sign in using selenium)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110E7-4FFD-3971-CD76-C47AAD71F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85900"/>
            <a:ext cx="8528049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2;p18">
            <a:extLst>
              <a:ext uri="{FF2B5EF4-FFF2-40B4-BE49-F238E27FC236}">
                <a16:creationId xmlns:a16="http://schemas.microsoft.com/office/drawing/2014/main" id="{42CC204B-D0D9-83F5-B66B-7D045A317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0310" y="553042"/>
            <a:ext cx="620973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GB" sz="3200" dirty="0">
                <a:solidFill>
                  <a:srgbClr val="1B57B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Snapshots </a:t>
            </a:r>
            <a:endParaRPr sz="3200" dirty="0">
              <a:solidFill>
                <a:srgbClr val="1B57B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978B3-36CD-1192-3816-A727BA23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8" y="1409699"/>
            <a:ext cx="7192852" cy="40440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67E6-14CC-DABE-CAEA-7E9E349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E567C-9A27-D154-E3CC-D35887AD8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20800"/>
            <a:ext cx="8229600" cy="4359138"/>
          </a:xfrm>
        </p:spPr>
      </p:pic>
    </p:spTree>
    <p:extLst>
      <p:ext uri="{BB962C8B-B14F-4D97-AF65-F5344CB8AC3E}">
        <p14:creationId xmlns:p14="http://schemas.microsoft.com/office/powerpoint/2010/main" val="3852619846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611</Words>
  <Application>Microsoft Office PowerPoint</Application>
  <PresentationFormat>On-screen Show (4:3)</PresentationFormat>
  <Paragraphs>112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Comic Sans MS</vt:lpstr>
      <vt:lpstr>Roboto</vt:lpstr>
      <vt:lpstr>Tahoma</vt:lpstr>
      <vt:lpstr>Times New Roman</vt:lpstr>
      <vt:lpstr>SASEPresentation</vt:lpstr>
      <vt:lpstr>Automated Ecommerce login using Selenium and Data Extraction using RAG Model </vt:lpstr>
      <vt:lpstr>Agenda</vt:lpstr>
      <vt:lpstr>Introduction</vt:lpstr>
      <vt:lpstr>Technologies Used</vt:lpstr>
      <vt:lpstr>Design of Solution</vt:lpstr>
      <vt:lpstr>Implementation Overview</vt:lpstr>
      <vt:lpstr>Implementation Snapshots(this snapshot is for automated sign in using selenium) </vt:lpstr>
      <vt:lpstr>Implementation Snapshots </vt:lpstr>
      <vt:lpstr>Implementation Snapshots</vt:lpstr>
      <vt:lpstr>Implimentation Snapshots</vt:lpstr>
      <vt:lpstr>Implementation Screenshots</vt:lpstr>
      <vt:lpstr>Implementation Snapshots(the sign in has taken place automatically!) </vt:lpstr>
      <vt:lpstr>Implimentation Screenshot(entity extraction using regular expression and RAG model)</vt:lpstr>
      <vt:lpstr>Best Practices</vt:lpstr>
      <vt:lpstr>Best Practices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Sai Rahul.T</dc:creator>
  <cp:lastModifiedBy>Latha Rao</cp:lastModifiedBy>
  <cp:revision>486</cp:revision>
  <dcterms:created xsi:type="dcterms:W3CDTF">2016-10-25T05:26:29Z</dcterms:created>
  <dcterms:modified xsi:type="dcterms:W3CDTF">2024-09-18T03:28:34Z</dcterms:modified>
</cp:coreProperties>
</file>