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9" r:id="rId6"/>
    <p:sldId id="258" r:id="rId7"/>
    <p:sldId id="262" r:id="rId8"/>
    <p:sldId id="263" r:id="rId9"/>
    <p:sldId id="266" r:id="rId10"/>
    <p:sldId id="264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3021-B117-4346-BF3C-4765D3872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F6903-C919-4979-B86F-217804A03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4A97B-6F71-4540-8FE5-7B9E14A5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DC01-110D-4FC1-BCA8-6CCDE4344D1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72C98-B289-4C7F-9CEB-902ADA5E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DF0DA-75A4-4F67-B35B-1380D4C8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59D-7EE2-40DF-97C5-935A375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7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CF13B-673D-4BC2-B096-0F56576F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E036E-474D-4699-A325-6378DD4E3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9953C-194A-44E8-BEE7-45B670D6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DC01-110D-4FC1-BCA8-6CCDE4344D1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977E3-0841-416C-8DF5-863ACFA3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AE7C0-93AA-4869-B34A-AF36E5A0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59D-7EE2-40DF-97C5-935A375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0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8A2D0-4902-4790-A687-8CAEA4CC9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64BCA-339F-4992-96EF-298571607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A5E1A-3B43-4A81-9534-DF141E3C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DC01-110D-4FC1-BCA8-6CCDE4344D1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2B368-A85F-49A7-AD14-6E39CA83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77FFD-7CB2-4546-BC40-E5E146E4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59D-7EE2-40DF-97C5-935A375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86D0-670A-49DE-8889-3DF5D21E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A691B-7DCE-4387-BB03-487FAECE0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5624-361A-4792-88A5-DB0EF28B6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DC01-110D-4FC1-BCA8-6CCDE4344D1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38709-B729-449D-8F97-D287C5694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F7320-1672-470B-AFD0-E7A178A2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59D-7EE2-40DF-97C5-935A375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7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5511E-E350-40B0-8D22-C028C8EE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F6317-BBFE-482E-AE17-2A8300EC5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668B5-60E4-4C48-864A-B794035C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DC01-110D-4FC1-BCA8-6CCDE4344D1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3658E-E226-4E63-8FF0-E5D49664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D8C89-28C7-472F-ADC0-744A3616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59D-7EE2-40DF-97C5-935A375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7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B4BC-7658-4554-9A72-BFAB8B17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43450-3E94-49C7-A435-C5F8148C9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D7EE5-410E-4E84-9BC0-361905B4F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B51A3-5CE3-403E-973E-3A2E1F98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DC01-110D-4FC1-BCA8-6CCDE4344D1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5DCA6-C825-4959-94F5-1C25551F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A3D1F-DAD0-48AF-B17C-B734A20C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59D-7EE2-40DF-97C5-935A375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6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DB0A-2C24-4C67-84C4-4A0705E0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F0495-3B32-4A92-9591-3B924F2C8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BB5D7-EA0C-4538-873A-CFF677554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223D9-BE51-412D-8947-F83094C24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0DC0B5-3AE3-4934-992B-89994ED84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BFF6F-2A45-457E-8ECA-2DC32E14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DC01-110D-4FC1-BCA8-6CCDE4344D1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34FA09-9017-40D8-AD4B-7E7B94109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FE7BDE-6B8A-4C25-95E1-2A27BFB3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59D-7EE2-40DF-97C5-935A375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1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7E59F-2E5D-4D4E-920C-EE129E46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4BB2F-FB51-4EF3-9ACE-5A748F429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DC01-110D-4FC1-BCA8-6CCDE4344D1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7DAE5-2D0B-455B-935B-F146BB046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9F99D-635D-44A9-A77B-7F9ED187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59D-7EE2-40DF-97C5-935A375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7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66CD55-A51C-44DC-9544-FA71AE22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DC01-110D-4FC1-BCA8-6CCDE4344D1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74D71-B808-4551-8ACD-119069C8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8FB54-200E-4B05-9FC8-7AA1AE03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59D-7EE2-40DF-97C5-935A375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5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80B8-0753-407D-983A-976E8952D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B960-BED5-4909-9357-D142FBBE0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A352B-AA59-4D50-A84B-35EBF8BEF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5528F-7C22-43AD-9A44-7644C717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DC01-110D-4FC1-BCA8-6CCDE4344D1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62C3A-9D89-42F4-95DE-5B3FA913D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14542-5249-4E23-91C8-3F397904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59D-7EE2-40DF-97C5-935A375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3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E951B-D713-4B4C-A479-422A5830D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F4D89-CE86-4BA5-9E9C-B26128479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331C9-3FDD-4811-88A6-04E1C9F0B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B5A9D-B886-4624-92D3-2C77FD44F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DC01-110D-4FC1-BCA8-6CCDE4344D1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F6399-465D-413A-9239-6F5EF46F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8609B-B258-44F6-A9D4-BC91CFD6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59D-7EE2-40DF-97C5-935A375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0F105-FDD1-40DE-83C1-1E32AF11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7697D-C196-48CA-90F9-7C48DBA11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3A8DC-D98C-4334-8DBD-77BAF5D3B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CDC01-110D-4FC1-BCA8-6CCDE4344D1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D43D1-C797-48A9-AE56-E4DB16CA8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0F338-4194-4B6D-8A88-56BAFA3E2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9359D-7EE2-40DF-97C5-935A375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2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A6212E-AA85-4C36-9930-12E6C29F9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130" y="2653894"/>
            <a:ext cx="10614870" cy="10614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4EC7F5-FA79-4114-895A-230331AA6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130" y="762647"/>
            <a:ext cx="10614870" cy="10614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A20F8C-D201-4D76-99FE-C0AB6BF800FF}"/>
              </a:ext>
            </a:extLst>
          </p:cNvPr>
          <p:cNvSpPr txBox="1"/>
          <p:nvPr/>
        </p:nvSpPr>
        <p:spPr>
          <a:xfrm>
            <a:off x="352338" y="762647"/>
            <a:ext cx="160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C7D9C8-FD28-42F0-A5BB-D461D979A131}"/>
              </a:ext>
            </a:extLst>
          </p:cNvPr>
          <p:cNvSpPr txBox="1"/>
          <p:nvPr/>
        </p:nvSpPr>
        <p:spPr>
          <a:xfrm>
            <a:off x="394283" y="2653894"/>
            <a:ext cx="160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594581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5E4979D5-E6A7-44D2-8196-B41648C93C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9" t="92323" r="-1353" b="380"/>
          <a:stretch/>
        </p:blipFill>
        <p:spPr bwMode="auto">
          <a:xfrm>
            <a:off x="279732" y="4311941"/>
            <a:ext cx="11498312" cy="247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EF360FF-16CF-41F1-B39D-1580F77230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9" t="11180" r="-1353" b="81523"/>
          <a:stretch/>
        </p:blipFill>
        <p:spPr bwMode="auto">
          <a:xfrm>
            <a:off x="279732" y="1201722"/>
            <a:ext cx="11498312" cy="247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329E76-809E-4BEC-9882-4009171C5112}"/>
              </a:ext>
            </a:extLst>
          </p:cNvPr>
          <p:cNvSpPr txBox="1"/>
          <p:nvPr/>
        </p:nvSpPr>
        <p:spPr>
          <a:xfrm>
            <a:off x="5512560" y="3672280"/>
            <a:ext cx="2097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.  .  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71E1DA-5DC3-43DA-AF90-733901F7730B}"/>
              </a:ext>
            </a:extLst>
          </p:cNvPr>
          <p:cNvSpPr txBox="1"/>
          <p:nvPr/>
        </p:nvSpPr>
        <p:spPr>
          <a:xfrm>
            <a:off x="279732" y="812579"/>
            <a:ext cx="209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990505-F801-4A0E-8B26-0F8937F94E27}"/>
              </a:ext>
            </a:extLst>
          </p:cNvPr>
          <p:cNvSpPr txBox="1"/>
          <p:nvPr/>
        </p:nvSpPr>
        <p:spPr>
          <a:xfrm>
            <a:off x="4236036" y="812579"/>
            <a:ext cx="209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1C0212-D0C2-41E9-8D22-47FEDFFD29A2}"/>
              </a:ext>
            </a:extLst>
          </p:cNvPr>
          <p:cNvSpPr txBox="1"/>
          <p:nvPr/>
        </p:nvSpPr>
        <p:spPr>
          <a:xfrm>
            <a:off x="8192340" y="812579"/>
            <a:ext cx="209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B68D00-7E00-4824-8920-E0C735133506}"/>
              </a:ext>
            </a:extLst>
          </p:cNvPr>
          <p:cNvSpPr txBox="1"/>
          <p:nvPr/>
        </p:nvSpPr>
        <p:spPr>
          <a:xfrm>
            <a:off x="279731" y="297053"/>
            <a:ext cx="6859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Target Model w/o Transfer</a:t>
            </a:r>
          </a:p>
        </p:txBody>
      </p:sp>
    </p:spTree>
    <p:extLst>
      <p:ext uri="{BB962C8B-B14F-4D97-AF65-F5344CB8AC3E}">
        <p14:creationId xmlns:p14="http://schemas.microsoft.com/office/powerpoint/2010/main" val="3493270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D0A296-107A-4446-95CF-1FEBDBFE6865}"/>
              </a:ext>
            </a:extLst>
          </p:cNvPr>
          <p:cNvSpPr txBox="1"/>
          <p:nvPr/>
        </p:nvSpPr>
        <p:spPr>
          <a:xfrm>
            <a:off x="279732" y="799771"/>
            <a:ext cx="209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9AC7E-BB44-47EB-B765-757508E902E9}"/>
              </a:ext>
            </a:extLst>
          </p:cNvPr>
          <p:cNvSpPr txBox="1"/>
          <p:nvPr/>
        </p:nvSpPr>
        <p:spPr>
          <a:xfrm>
            <a:off x="4236036" y="799771"/>
            <a:ext cx="209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8E38D-6A96-47DC-A2B6-3D571D072125}"/>
              </a:ext>
            </a:extLst>
          </p:cNvPr>
          <p:cNvSpPr txBox="1"/>
          <p:nvPr/>
        </p:nvSpPr>
        <p:spPr>
          <a:xfrm>
            <a:off x="8192340" y="799771"/>
            <a:ext cx="209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027BF5-D4E6-49A7-82AF-5FC2B4517230}"/>
              </a:ext>
            </a:extLst>
          </p:cNvPr>
          <p:cNvSpPr txBox="1"/>
          <p:nvPr/>
        </p:nvSpPr>
        <p:spPr>
          <a:xfrm>
            <a:off x="5512560" y="3467912"/>
            <a:ext cx="2097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.  .  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EB70987-FAD1-45B8-8060-392E165C96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0590" r="-249" b="78307"/>
          <a:stretch/>
        </p:blipFill>
        <p:spPr bwMode="auto">
          <a:xfrm>
            <a:off x="433998" y="1283516"/>
            <a:ext cx="11188991" cy="237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49D344D1-AA1B-4B9B-AB4A-EE533660CC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7613" r="-249" b="1893"/>
          <a:stretch/>
        </p:blipFill>
        <p:spPr bwMode="auto">
          <a:xfrm>
            <a:off x="433998" y="4052688"/>
            <a:ext cx="11188991" cy="224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23CE72-B907-4082-B5A4-7ADC3809F19E}"/>
              </a:ext>
            </a:extLst>
          </p:cNvPr>
          <p:cNvSpPr txBox="1"/>
          <p:nvPr/>
        </p:nvSpPr>
        <p:spPr>
          <a:xfrm>
            <a:off x="279731" y="297053"/>
            <a:ext cx="6859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Target Model w/ Transfer</a:t>
            </a:r>
          </a:p>
        </p:txBody>
      </p:sp>
    </p:spTree>
    <p:extLst>
      <p:ext uri="{BB962C8B-B14F-4D97-AF65-F5344CB8AC3E}">
        <p14:creationId xmlns:p14="http://schemas.microsoft.com/office/powerpoint/2010/main" val="2569614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D0A296-107A-4446-95CF-1FEBDBFE6865}"/>
              </a:ext>
            </a:extLst>
          </p:cNvPr>
          <p:cNvSpPr txBox="1"/>
          <p:nvPr/>
        </p:nvSpPr>
        <p:spPr>
          <a:xfrm>
            <a:off x="2356902" y="2507772"/>
            <a:ext cx="209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9AC7E-BB44-47EB-B765-757508E902E9}"/>
              </a:ext>
            </a:extLst>
          </p:cNvPr>
          <p:cNvSpPr txBox="1"/>
          <p:nvPr/>
        </p:nvSpPr>
        <p:spPr>
          <a:xfrm>
            <a:off x="2356902" y="3529964"/>
            <a:ext cx="209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8E38D-6A96-47DC-A2B6-3D571D072125}"/>
              </a:ext>
            </a:extLst>
          </p:cNvPr>
          <p:cNvSpPr txBox="1"/>
          <p:nvPr/>
        </p:nvSpPr>
        <p:spPr>
          <a:xfrm>
            <a:off x="1950931" y="4552155"/>
            <a:ext cx="209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9D344D1-AA1B-4B9B-AB4A-EE533660CC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9502" r="68115" b="7181"/>
          <a:stretch/>
        </p:blipFill>
        <p:spPr bwMode="auto">
          <a:xfrm>
            <a:off x="3370540" y="2182041"/>
            <a:ext cx="4948422" cy="98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23CE72-B907-4082-B5A4-7ADC3809F19E}"/>
              </a:ext>
            </a:extLst>
          </p:cNvPr>
          <p:cNvSpPr txBox="1"/>
          <p:nvPr/>
        </p:nvSpPr>
        <p:spPr>
          <a:xfrm>
            <a:off x="279731" y="297053"/>
            <a:ext cx="6859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Target Model w/ Transfer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66A0C3A-9D61-401A-B1AD-5E5020CFAD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6" t="89502" r="33449" b="7181"/>
          <a:stretch/>
        </p:blipFill>
        <p:spPr bwMode="auto">
          <a:xfrm>
            <a:off x="3280095" y="3237956"/>
            <a:ext cx="4948422" cy="98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838D927-3A57-4BD6-9B88-0D45033393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64" t="89156" r="-250" b="7181"/>
          <a:stretch/>
        </p:blipFill>
        <p:spPr bwMode="auto">
          <a:xfrm>
            <a:off x="3076925" y="4191304"/>
            <a:ext cx="4948422" cy="109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898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33BC7AE7-51C6-46E9-AC7B-7856DC16E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949" y="1764769"/>
            <a:ext cx="3253050" cy="237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0B0BBA-297A-4E83-8E74-52AE555A613F}"/>
              </a:ext>
            </a:extLst>
          </p:cNvPr>
          <p:cNvSpPr txBox="1"/>
          <p:nvPr/>
        </p:nvSpPr>
        <p:spPr>
          <a:xfrm>
            <a:off x="4435091" y="980601"/>
            <a:ext cx="305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Model (w/o transfer)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FF8B7F5-DE01-4401-ADFE-6C5357264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" y="1702032"/>
            <a:ext cx="3253050" cy="237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CFBC36-69A4-4335-9ED7-6946F1B5776F}"/>
              </a:ext>
            </a:extLst>
          </p:cNvPr>
          <p:cNvSpPr txBox="1"/>
          <p:nvPr/>
        </p:nvSpPr>
        <p:spPr>
          <a:xfrm>
            <a:off x="1273616" y="976862"/>
            <a:ext cx="209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Model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AD02724-A824-4FEC-8C6E-94B59BC43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698" y="1764769"/>
            <a:ext cx="3269618" cy="237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7DB0E1-A651-49C8-90E4-62562CF10097}"/>
              </a:ext>
            </a:extLst>
          </p:cNvPr>
          <p:cNvSpPr txBox="1"/>
          <p:nvPr/>
        </p:nvSpPr>
        <p:spPr>
          <a:xfrm>
            <a:off x="8203146" y="977349"/>
            <a:ext cx="305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Model (w/ transfer)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36226EC-368C-4072-A64A-5251B40588D4}"/>
              </a:ext>
            </a:extLst>
          </p:cNvPr>
          <p:cNvSpPr/>
          <p:nvPr/>
        </p:nvSpPr>
        <p:spPr>
          <a:xfrm>
            <a:off x="7583646" y="2172749"/>
            <a:ext cx="368330" cy="1510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784066-801F-421E-9955-D79291FEAB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09"/>
          <a:stretch/>
        </p:blipFill>
        <p:spPr>
          <a:xfrm>
            <a:off x="1853968" y="688029"/>
            <a:ext cx="9715991" cy="1219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A20F8C-D201-4D76-99FE-C0AB6BF800FF}"/>
              </a:ext>
            </a:extLst>
          </p:cNvPr>
          <p:cNvSpPr txBox="1"/>
          <p:nvPr/>
        </p:nvSpPr>
        <p:spPr>
          <a:xfrm>
            <a:off x="352338" y="762647"/>
            <a:ext cx="160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Input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C7D9C8-FD28-42F0-A5BB-D461D979A131}"/>
              </a:ext>
            </a:extLst>
          </p:cNvPr>
          <p:cNvSpPr txBox="1"/>
          <p:nvPr/>
        </p:nvSpPr>
        <p:spPr>
          <a:xfrm>
            <a:off x="394283" y="4096738"/>
            <a:ext cx="160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Output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F194-B974-40BB-A2B0-9E94096B48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8"/>
          <a:stretch/>
        </p:blipFill>
        <p:spPr>
          <a:xfrm>
            <a:off x="1853968" y="1990035"/>
            <a:ext cx="9836679" cy="12192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0EF6907-E92C-45E7-A363-C95EF6B137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" r="19318"/>
          <a:stretch/>
        </p:blipFill>
        <p:spPr>
          <a:xfrm>
            <a:off x="2155971" y="4017881"/>
            <a:ext cx="9526130" cy="12192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297A01D-6C66-417B-A863-7F2B3656716D}"/>
              </a:ext>
            </a:extLst>
          </p:cNvPr>
          <p:cNvSpPr txBox="1"/>
          <p:nvPr/>
        </p:nvSpPr>
        <p:spPr>
          <a:xfrm>
            <a:off x="352337" y="2322128"/>
            <a:ext cx="160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Input 2</a:t>
            </a:r>
          </a:p>
        </p:txBody>
      </p:sp>
    </p:spTree>
    <p:extLst>
      <p:ext uri="{BB962C8B-B14F-4D97-AF65-F5344CB8AC3E}">
        <p14:creationId xmlns:p14="http://schemas.microsoft.com/office/powerpoint/2010/main" val="275786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30EAE2-C595-422C-B965-FAB679940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517" y="1778559"/>
            <a:ext cx="9256647" cy="330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2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53134B2-C4BE-4149-9735-D0FBC4555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53" y="552550"/>
            <a:ext cx="3680691" cy="2760518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BF2B255E-76DD-4E97-A5D0-2245C6412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18" y="3313068"/>
            <a:ext cx="3680691" cy="2760518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FA6B529E-DC36-434B-9F3B-83BA584DF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04" y="552550"/>
            <a:ext cx="3680691" cy="2760518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1528359-9F9A-4D13-8DC5-759B8A77EF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03" y="3242388"/>
            <a:ext cx="3774931" cy="283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0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9472E1E-4F8C-4A3E-A737-0CBBEB80BB33}"/>
              </a:ext>
            </a:extLst>
          </p:cNvPr>
          <p:cNvSpPr txBox="1"/>
          <p:nvPr/>
        </p:nvSpPr>
        <p:spPr>
          <a:xfrm>
            <a:off x="1015069" y="5821209"/>
            <a:ext cx="354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Epochs 18 – 20 (out of 20)</a:t>
            </a:r>
          </a:p>
        </p:txBody>
      </p:sp>
      <p:pic>
        <p:nvPicPr>
          <p:cNvPr id="24" name="Picture 23" descr="Table&#10;&#10;Description automatically generated">
            <a:extLst>
              <a:ext uri="{FF2B5EF4-FFF2-40B4-BE49-F238E27FC236}">
                <a16:creationId xmlns:a16="http://schemas.microsoft.com/office/drawing/2014/main" id="{CEDD3463-A204-4DC7-8EE5-4A9F4871A8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1" b="79163"/>
          <a:stretch/>
        </p:blipFill>
        <p:spPr>
          <a:xfrm>
            <a:off x="114090" y="575179"/>
            <a:ext cx="6651808" cy="2142853"/>
          </a:xfrm>
          <a:prstGeom prst="rect">
            <a:avLst/>
          </a:prstGeom>
        </p:spPr>
      </p:pic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C6FADD83-645F-428A-8CF1-FFE71F55A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301" y="575179"/>
            <a:ext cx="4637155" cy="3477866"/>
          </a:xfrm>
          <a:prstGeom prst="rect">
            <a:avLst/>
          </a:prstGeom>
        </p:spPr>
      </p:pic>
      <p:pic>
        <p:nvPicPr>
          <p:cNvPr id="29" name="Picture 28" descr="Table&#10;&#10;Description automatically generated">
            <a:extLst>
              <a:ext uri="{FF2B5EF4-FFF2-40B4-BE49-F238E27FC236}">
                <a16:creationId xmlns:a16="http://schemas.microsoft.com/office/drawing/2014/main" id="{4ADAFDDA-E3A2-4E29-92A4-EFFBB08BFC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21" b="11541"/>
          <a:stretch/>
        </p:blipFill>
        <p:spPr>
          <a:xfrm>
            <a:off x="189591" y="3531765"/>
            <a:ext cx="6651808" cy="200184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A4A4EC0-31C7-4FFC-9B8D-05BC817C11A5}"/>
              </a:ext>
            </a:extLst>
          </p:cNvPr>
          <p:cNvSpPr txBox="1"/>
          <p:nvPr/>
        </p:nvSpPr>
        <p:spPr>
          <a:xfrm>
            <a:off x="1015069" y="2776113"/>
            <a:ext cx="354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Epochs 1 – 3 (out of 20)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4942B8-EFA0-4379-89B4-DE1BA0D6367A}"/>
              </a:ext>
            </a:extLst>
          </p:cNvPr>
          <p:cNvSpPr txBox="1"/>
          <p:nvPr/>
        </p:nvSpPr>
        <p:spPr>
          <a:xfrm>
            <a:off x="7233408" y="4776223"/>
            <a:ext cx="3076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last </a:t>
            </a:r>
            <a:r>
              <a:rPr lang="en-US" dirty="0" err="1"/>
              <a:t>test_loss</a:t>
            </a:r>
            <a:r>
              <a:rPr lang="en-US" dirty="0"/>
              <a:t>: [0.00376571]</a:t>
            </a:r>
          </a:p>
        </p:txBody>
      </p:sp>
    </p:spTree>
    <p:extLst>
      <p:ext uri="{BB962C8B-B14F-4D97-AF65-F5344CB8AC3E}">
        <p14:creationId xmlns:p14="http://schemas.microsoft.com/office/powerpoint/2010/main" val="205668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C808DEF-2C71-4158-8F9F-762EC3606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96" y="458758"/>
            <a:ext cx="3680691" cy="2760518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9193A23C-AA20-4A97-9AD3-0FEE44914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335" y="458758"/>
            <a:ext cx="3680691" cy="2760518"/>
          </a:xfrm>
          <a:prstGeom prst="rect">
            <a:avLst/>
          </a:prstGeom>
        </p:spPr>
      </p:pic>
      <p:pic>
        <p:nvPicPr>
          <p:cNvPr id="15" name="Picture 14" descr="Chart, line chart, histogram&#10;&#10;Description automatically generated">
            <a:extLst>
              <a:ext uri="{FF2B5EF4-FFF2-40B4-BE49-F238E27FC236}">
                <a16:creationId xmlns:a16="http://schemas.microsoft.com/office/drawing/2014/main" id="{3CEA089D-0CB7-4712-85E2-7655EC765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81" y="3357934"/>
            <a:ext cx="3799893" cy="284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7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28CA9AD-FB05-490A-B86A-AE1155968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47" y="1284775"/>
            <a:ext cx="4122628" cy="3091971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956F53F4-37D6-4126-BE1D-DD921BB6F8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7" t="76128" b="11560"/>
          <a:stretch/>
        </p:blipFill>
        <p:spPr>
          <a:xfrm>
            <a:off x="4815279" y="1569999"/>
            <a:ext cx="7076677" cy="238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4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1C408C65-122C-4E0E-9D63-344BCC5863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75" b="11315"/>
          <a:stretch/>
        </p:blipFill>
        <p:spPr>
          <a:xfrm>
            <a:off x="3910667" y="1635853"/>
            <a:ext cx="8035640" cy="2432808"/>
          </a:xfrm>
          <a:prstGeom prst="rect">
            <a:avLst/>
          </a:prstGeom>
        </p:spPr>
      </p:pic>
      <p:pic>
        <p:nvPicPr>
          <p:cNvPr id="3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ADCDD8ED-F9CF-4767-A582-430AD94C9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73" y="1284775"/>
            <a:ext cx="4122628" cy="309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6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9DC0499-B93A-4282-852B-313FD1BA16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97"/>
          <a:stretch/>
        </p:blipFill>
        <p:spPr bwMode="auto">
          <a:xfrm>
            <a:off x="417220" y="4379052"/>
            <a:ext cx="11131896" cy="247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D0A296-107A-4446-95CF-1FEBDBFE6865}"/>
              </a:ext>
            </a:extLst>
          </p:cNvPr>
          <p:cNvSpPr txBox="1"/>
          <p:nvPr/>
        </p:nvSpPr>
        <p:spPr>
          <a:xfrm>
            <a:off x="279732" y="812579"/>
            <a:ext cx="209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9AC7E-BB44-47EB-B765-757508E902E9}"/>
              </a:ext>
            </a:extLst>
          </p:cNvPr>
          <p:cNvSpPr txBox="1"/>
          <p:nvPr/>
        </p:nvSpPr>
        <p:spPr>
          <a:xfrm>
            <a:off x="4236036" y="812579"/>
            <a:ext cx="209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8E38D-6A96-47DC-A2B6-3D571D072125}"/>
              </a:ext>
            </a:extLst>
          </p:cNvPr>
          <p:cNvSpPr txBox="1"/>
          <p:nvPr/>
        </p:nvSpPr>
        <p:spPr>
          <a:xfrm>
            <a:off x="8192340" y="812579"/>
            <a:ext cx="209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027BF5-D4E6-49A7-82AF-5FC2B4517230}"/>
              </a:ext>
            </a:extLst>
          </p:cNvPr>
          <p:cNvSpPr txBox="1"/>
          <p:nvPr/>
        </p:nvSpPr>
        <p:spPr>
          <a:xfrm>
            <a:off x="5512560" y="3660859"/>
            <a:ext cx="2097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.  .  .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01A881F-6722-41EE-BB79-38CA610F80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10" b="81387"/>
          <a:stretch/>
        </p:blipFill>
        <p:spPr bwMode="auto">
          <a:xfrm>
            <a:off x="417220" y="1474299"/>
            <a:ext cx="11131896" cy="247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7CAB22-FAA4-4052-A724-DE42F9887EBB}"/>
              </a:ext>
            </a:extLst>
          </p:cNvPr>
          <p:cNvSpPr txBox="1"/>
          <p:nvPr/>
        </p:nvSpPr>
        <p:spPr>
          <a:xfrm>
            <a:off x="279731" y="297053"/>
            <a:ext cx="3719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Source Model</a:t>
            </a:r>
          </a:p>
        </p:txBody>
      </p:sp>
    </p:spTree>
    <p:extLst>
      <p:ext uri="{BB962C8B-B14F-4D97-AF65-F5344CB8AC3E}">
        <p14:creationId xmlns:p14="http://schemas.microsoft.com/office/powerpoint/2010/main" val="3432162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89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Saeran Vasanthakumar</dc:creator>
  <cp:lastModifiedBy>Saeran Vasanthakumar</cp:lastModifiedBy>
  <cp:revision>23</cp:revision>
  <dcterms:created xsi:type="dcterms:W3CDTF">2021-05-06T00:17:04Z</dcterms:created>
  <dcterms:modified xsi:type="dcterms:W3CDTF">2021-05-11T19:46:28Z</dcterms:modified>
</cp:coreProperties>
</file>