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3021-B117-4346-BF3C-4765D387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6903-C919-4979-B86F-217804A03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A97B-6F71-4540-8FE5-7B9E14A5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2C98-B289-4C7F-9CEB-902ADA5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F0DA-75A4-4F67-B35B-1380D4C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13B-673D-4BC2-B096-0F56576F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E036E-474D-4699-A325-6378DD4E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953C-194A-44E8-BEE7-45B670D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7E3-0841-416C-8DF5-863ACFA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E7C0-93AA-4869-B34A-AF36E5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A2D0-4902-4790-A687-8CAEA4CC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4BCA-339F-4992-96EF-29857160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5E1A-3B43-4A81-9534-DF141E3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B368-A85F-49A7-AD14-6E39CA8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7FFD-7CB2-4546-BC40-E5E146E4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6D0-670A-49DE-8889-3DF5D21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691B-7DCE-4387-BB03-487FAECE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624-361A-4792-88A5-DB0EF28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8709-B729-449D-8F97-D287C569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7320-1672-470B-AFD0-E7A178A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511E-E350-40B0-8D22-C028C8EE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6317-BBFE-482E-AE17-2A8300EC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68B5-60E4-4C48-864A-B794035C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658E-E226-4E63-8FF0-E5D4966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8C89-28C7-472F-ADC0-744A361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4BC-7658-4554-9A72-BFAB8B1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3450-3E94-49C7-A435-C5F8148C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D7EE5-410E-4E84-9BC0-361905B4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51A3-5CE3-403E-973E-3A2E1F98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DCA6-C825-4959-94F5-1C25551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3D1F-DAD0-48AF-B17C-B734A20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DB0A-2C24-4C67-84C4-4A0705E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0495-3B32-4A92-9591-3B924F2C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B5D7-EA0C-4538-873A-CFF67755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23D9-BE51-412D-8947-F83094C2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C0B5-3AE3-4934-992B-89994ED8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FF6F-2A45-457E-8ECA-2DC32E14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4FA09-9017-40D8-AD4B-7E7B9410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E7BDE-6B8A-4C25-95E1-2A27BFB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59F-2E5D-4D4E-920C-EE129E4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4BB2F-FB51-4EF3-9ACE-5A748F42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DAE5-2D0B-455B-935B-F146BB0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F99D-635D-44A9-A77B-7F9ED18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CD55-A51C-44DC-9544-FA71AE2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4D71-B808-4551-8ACD-119069C8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FB54-200E-4B05-9FC8-7AA1AE0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0B8-0753-407D-983A-976E8952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B960-BED5-4909-9357-D142FBBE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352B-AA59-4D50-A84B-35EBF8BE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528F-7C22-43AD-9A44-7644C71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2C3A-9D89-42F4-95DE-5B3FA913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4542-5249-4E23-91C8-3F39790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51B-D713-4B4C-A479-422A5830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F4D89-CE86-4BA5-9E9C-B2612847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31C9-3FDD-4811-88A6-04E1C9F0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5A9D-B886-4624-92D3-2C77FD4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6399-465D-413A-9239-6F5EF46F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609B-B258-44F6-A9D4-BC91CFD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F105-FDD1-40DE-83C1-1E32AF1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697D-C196-48CA-90F9-7C48DBA1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8DC-D98C-4334-8DBD-77BAF5D3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3D1-C797-48A9-AE56-E4DB16C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338-4194-4B6D-8A88-56BAFA3E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6212E-AA85-4C36-9930-12E6C29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653894"/>
            <a:ext cx="10614870" cy="1061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EC7F5-FA79-4114-895A-230331AA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762647"/>
            <a:ext cx="10614870" cy="106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2653894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45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84066-801F-421E-9955-D79291FE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9"/>
          <a:stretch/>
        </p:blipFill>
        <p:spPr>
          <a:xfrm>
            <a:off x="1853968" y="688029"/>
            <a:ext cx="9715991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409673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F194-B974-40BB-A2B0-9E94096B4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8"/>
          <a:stretch/>
        </p:blipFill>
        <p:spPr>
          <a:xfrm>
            <a:off x="1853968" y="1990035"/>
            <a:ext cx="9836679" cy="1219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EF6907-E92C-45E7-A363-C95EF6B1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19318"/>
          <a:stretch/>
        </p:blipFill>
        <p:spPr>
          <a:xfrm>
            <a:off x="2155971" y="4017881"/>
            <a:ext cx="9526130" cy="1219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97A01D-6C66-417B-A863-7F2B3656716D}"/>
              </a:ext>
            </a:extLst>
          </p:cNvPr>
          <p:cNvSpPr txBox="1"/>
          <p:nvPr/>
        </p:nvSpPr>
        <p:spPr>
          <a:xfrm>
            <a:off x="352337" y="232212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2</a:t>
            </a:r>
          </a:p>
        </p:txBody>
      </p:sp>
    </p:spTree>
    <p:extLst>
      <p:ext uri="{BB962C8B-B14F-4D97-AF65-F5344CB8AC3E}">
        <p14:creationId xmlns:p14="http://schemas.microsoft.com/office/powerpoint/2010/main" val="27578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0EAE2-C595-422C-B965-FAB67994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17" y="1778559"/>
            <a:ext cx="9256647" cy="33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3134B2-C4BE-4149-9735-D0FBC455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" y="552550"/>
            <a:ext cx="3680691" cy="276051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F2B255E-76DD-4E97-A5D0-2245C6412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8" y="3313068"/>
            <a:ext cx="3680691" cy="276051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A6B529E-DC36-434B-9F3B-83BA584D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4" y="552550"/>
            <a:ext cx="3680691" cy="276051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1528359-9F9A-4D13-8DC5-759B8A77E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3" y="3242388"/>
            <a:ext cx="3774931" cy="28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472E1E-4F8C-4A3E-A737-0CBBEB80BB33}"/>
              </a:ext>
            </a:extLst>
          </p:cNvPr>
          <p:cNvSpPr txBox="1"/>
          <p:nvPr/>
        </p:nvSpPr>
        <p:spPr>
          <a:xfrm>
            <a:off x="1015069" y="5821209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18 – 20 (out of 20)</a:t>
            </a:r>
          </a:p>
        </p:txBody>
      </p: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CEDD3463-A204-4DC7-8EE5-4A9F4871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b="79163"/>
          <a:stretch/>
        </p:blipFill>
        <p:spPr>
          <a:xfrm>
            <a:off x="114090" y="575179"/>
            <a:ext cx="6651808" cy="2142853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6FADD83-645F-428A-8CF1-FFE71F55A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1" y="575179"/>
            <a:ext cx="4637155" cy="3477866"/>
          </a:xfrm>
          <a:prstGeom prst="rect">
            <a:avLst/>
          </a:prstGeom>
        </p:spPr>
      </p:pic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4ADAFDDA-E3A2-4E29-92A4-EFFBB08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1" b="11541"/>
          <a:stretch/>
        </p:blipFill>
        <p:spPr>
          <a:xfrm>
            <a:off x="189591" y="3531765"/>
            <a:ext cx="6651808" cy="20018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4A4EC0-31C7-4FFC-9B8D-05BC817C11A5}"/>
              </a:ext>
            </a:extLst>
          </p:cNvPr>
          <p:cNvSpPr txBox="1"/>
          <p:nvPr/>
        </p:nvSpPr>
        <p:spPr>
          <a:xfrm>
            <a:off x="1015069" y="2776113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 – 3 (out of 20)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942B8-EFA0-4379-89B4-DE1BA0D6367A}"/>
              </a:ext>
            </a:extLst>
          </p:cNvPr>
          <p:cNvSpPr txBox="1"/>
          <p:nvPr/>
        </p:nvSpPr>
        <p:spPr>
          <a:xfrm>
            <a:off x="7233408" y="4776223"/>
            <a:ext cx="307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</a:t>
            </a:r>
            <a:r>
              <a:rPr lang="en-US" dirty="0" err="1"/>
              <a:t>test_loss</a:t>
            </a:r>
            <a:r>
              <a:rPr lang="en-US" dirty="0"/>
              <a:t>: [0.00376571]</a:t>
            </a:r>
          </a:p>
        </p:txBody>
      </p:sp>
    </p:spTree>
    <p:extLst>
      <p:ext uri="{BB962C8B-B14F-4D97-AF65-F5344CB8AC3E}">
        <p14:creationId xmlns:p14="http://schemas.microsoft.com/office/powerpoint/2010/main" val="20566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C808DEF-2C71-4158-8F9F-762EC360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6" y="458758"/>
            <a:ext cx="3680691" cy="276051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193A23C-AA20-4A97-9AD3-0FEE4491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35" y="458758"/>
            <a:ext cx="3680691" cy="2760518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EA089D-0CB7-4712-85E2-7655EC76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1" y="3357934"/>
            <a:ext cx="3799893" cy="2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33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Saeran Vasanthakumar</dc:creator>
  <cp:lastModifiedBy>Saeran Vasanthakumar</cp:lastModifiedBy>
  <cp:revision>12</cp:revision>
  <dcterms:created xsi:type="dcterms:W3CDTF">2021-05-06T00:17:04Z</dcterms:created>
  <dcterms:modified xsi:type="dcterms:W3CDTF">2021-05-06T23:36:47Z</dcterms:modified>
</cp:coreProperties>
</file>