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3021-B117-4346-BF3C-4765D3872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F6903-C919-4979-B86F-217804A03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4A97B-6F71-4540-8FE5-7B9E14A5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2C98-B289-4C7F-9CEB-902ADA5E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F0DA-75A4-4F67-B35B-1380D4C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7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F13B-673D-4BC2-B096-0F56576F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E036E-474D-4699-A325-6378DD4E3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9953C-194A-44E8-BEE7-45B670D6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77E3-0841-416C-8DF5-863ACFA3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E7C0-93AA-4869-B34A-AF36E5A0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0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8A2D0-4902-4790-A687-8CAEA4CC9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64BCA-339F-4992-96EF-298571607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5E1A-3B43-4A81-9534-DF141E3C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B368-A85F-49A7-AD14-6E39CA83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7FFD-7CB2-4546-BC40-E5E146E4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86D0-670A-49DE-8889-3DF5D21E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691B-7DCE-4387-BB03-487FAECE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5624-361A-4792-88A5-DB0EF28B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8709-B729-449D-8F97-D287C569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F7320-1672-470B-AFD0-E7A178A2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511E-E350-40B0-8D22-C028C8EE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6317-BBFE-482E-AE17-2A8300EC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668B5-60E4-4C48-864A-B794035C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658E-E226-4E63-8FF0-E5D49664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8C89-28C7-472F-ADC0-744A3616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B4BC-7658-4554-9A72-BFAB8B17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3450-3E94-49C7-A435-C5F8148C9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D7EE5-410E-4E84-9BC0-361905B4F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B51A3-5CE3-403E-973E-3A2E1F98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5DCA6-C825-4959-94F5-1C25551F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A3D1F-DAD0-48AF-B17C-B734A20C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DB0A-2C24-4C67-84C4-4A0705E0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F0495-3B32-4A92-9591-3B924F2C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BB5D7-EA0C-4538-873A-CFF677554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23D9-BE51-412D-8947-F83094C2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DC0B5-3AE3-4934-992B-89994ED84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BFF6F-2A45-457E-8ECA-2DC32E14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4FA09-9017-40D8-AD4B-7E7B9410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E7BDE-6B8A-4C25-95E1-2A27BFB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E59F-2E5D-4D4E-920C-EE129E46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4BB2F-FB51-4EF3-9ACE-5A748F42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7DAE5-2D0B-455B-935B-F146BB04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9F99D-635D-44A9-A77B-7F9ED187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6CD55-A51C-44DC-9544-FA71AE22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74D71-B808-4551-8ACD-119069C8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8FB54-200E-4B05-9FC8-7AA1AE03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80B8-0753-407D-983A-976E8952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B960-BED5-4909-9357-D142FBBE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A352B-AA59-4D50-A84B-35EBF8BEF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5528F-7C22-43AD-9A44-7644C717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62C3A-9D89-42F4-95DE-5B3FA913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14542-5249-4E23-91C8-3F397904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3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951B-D713-4B4C-A479-422A5830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F4D89-CE86-4BA5-9E9C-B26128479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331C9-3FDD-4811-88A6-04E1C9F0B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B5A9D-B886-4624-92D3-2C77FD44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DC01-110D-4FC1-BCA8-6CCDE4344D1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6399-465D-413A-9239-6F5EF46F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8609B-B258-44F6-A9D4-BC91CFD6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0F105-FDD1-40DE-83C1-1E32AF11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7697D-C196-48CA-90F9-7C48DBA1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A8DC-D98C-4334-8DBD-77BAF5D3B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DC01-110D-4FC1-BCA8-6CCDE4344D1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43D1-C797-48A9-AE56-E4DB16CA8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F338-4194-4B6D-8A88-56BAFA3E2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359D-7EE2-40DF-97C5-935A375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6212E-AA85-4C36-9930-12E6C29F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0" y="2653894"/>
            <a:ext cx="10614870" cy="1061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EC7F5-FA79-4114-895A-230331AA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30" y="762647"/>
            <a:ext cx="10614870" cy="1061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A20F8C-D201-4D76-99FE-C0AB6BF800FF}"/>
              </a:ext>
            </a:extLst>
          </p:cNvPr>
          <p:cNvSpPr txBox="1"/>
          <p:nvPr/>
        </p:nvSpPr>
        <p:spPr>
          <a:xfrm>
            <a:off x="352338" y="762647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7D9C8-FD28-42F0-A5BB-D461D979A131}"/>
              </a:ext>
            </a:extLst>
          </p:cNvPr>
          <p:cNvSpPr txBox="1"/>
          <p:nvPr/>
        </p:nvSpPr>
        <p:spPr>
          <a:xfrm>
            <a:off x="394283" y="2653894"/>
            <a:ext cx="16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9458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Saeran Vasanthakumar</dc:creator>
  <cp:lastModifiedBy>Saeran Vasanthakumar</cp:lastModifiedBy>
  <cp:revision>2</cp:revision>
  <dcterms:created xsi:type="dcterms:W3CDTF">2021-05-06T00:17:04Z</dcterms:created>
  <dcterms:modified xsi:type="dcterms:W3CDTF">2021-05-06T00:59:39Z</dcterms:modified>
</cp:coreProperties>
</file>