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F2AD-273E-BDC9-52A7-976B0155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F36DD-8F64-F2BA-2810-79CA514A8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BF02-530F-D3AE-69EC-E64E02E0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1195-85C1-4ED9-AEBB-3591989756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B33F-D2B9-E286-8FB7-662DD8F4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20C1-9A38-C884-5170-74A36971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0535-11DB-465C-9435-0EB5EA3E8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8AF-F9F9-886D-D892-400B5137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31E90-F860-A6D1-D980-C70EF18C5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C3A9-66E5-F5CB-A269-ED09A97C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1195-85C1-4ED9-AEBB-3591989756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B2B1-C07A-BF07-2F9E-70FE14D0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0CB3-A7FA-73B5-457D-BDB884E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0535-11DB-465C-9435-0EB5EA3E8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64596-FE89-7B68-9CC7-4F953FDA5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066E3-D016-5B29-13AA-19265D188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B8C1-7C61-45BC-C8B9-72078F38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1195-85C1-4ED9-AEBB-3591989756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DF536-3C38-D956-0DB1-2C014165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AA111-DBB7-4A77-8B02-05F19AA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0535-11DB-465C-9435-0EB5EA3E8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1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7FD3-A4BB-EC13-E436-7B5AFCB0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DBE9-D172-C89C-5A2C-3E2369A7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1A6F4-82F7-18C1-3A77-1EF55B88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1195-85C1-4ED9-AEBB-3591989756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15A2-F7B4-C4C5-A598-5A453426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6D15D-8FDE-52DE-DD82-72057A78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0535-11DB-465C-9435-0EB5EA3E8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2AD0-3702-D2CB-D527-CB7B3063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BFCA-B46C-1620-1246-775807316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9E6D2-6AD9-4A1D-5808-926D068A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1195-85C1-4ED9-AEBB-3591989756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B43E-05DA-DA21-178C-9BD25B5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FBEA-BC7B-268B-67BE-72FBB81C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0535-11DB-465C-9435-0EB5EA3E8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4383-67EB-F242-A071-0EC6BEC2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1AF2-E9A3-20F7-6D58-A2102E0FE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690EA-475E-8AEE-A8A7-E8D7CC56F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82090-C8D2-61E1-E893-1344DD94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1195-85C1-4ED9-AEBB-3591989756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079BB-B9D2-ECD6-A667-DD5C321B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65FF-E6AF-35C7-A042-77AD7646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0535-11DB-465C-9435-0EB5EA3E8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4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602D-184C-9A8E-3E83-1C8C2253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EF4D5-09A1-D66D-879B-CEA51B827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493C0-9C32-8A7B-E98B-DC52435A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6E8AA-7F06-61EA-D10F-CC73D731B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5EA2A-9F66-5F36-35E4-E160DA045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47A9B-F1F9-9046-C2A2-5E458C3E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1195-85C1-4ED9-AEBB-3591989756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1C30A-C387-7873-CBE1-84699F9D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977BC-DFF8-E7D8-E7F1-40A9FB2E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0535-11DB-465C-9435-0EB5EA3E8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1476-9A41-C065-49AB-57900CA2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6E093-DE08-247C-DF60-25186342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1195-85C1-4ED9-AEBB-3591989756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56B84-3258-ACAB-C519-41784B46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0021-66E0-D06E-FFBE-7B516C82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0535-11DB-465C-9435-0EB5EA3E8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6CDF9-2198-EEE7-2CAE-BD44DB99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1195-85C1-4ED9-AEBB-3591989756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92141-2769-8C38-04AE-1F01770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28E70-8AF7-FFE0-2194-85F8C843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0535-11DB-465C-9435-0EB5EA3E8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9057-620A-AD09-2148-B15C5E72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2247-4942-1A66-753F-26417745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5D1A7-4A75-DE3D-487C-792B6A997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B6C89-1A73-6DA8-6C2D-56DCF613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1195-85C1-4ED9-AEBB-3591989756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3D13C-920D-DCF3-E264-489DC5D3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F0ACC-19DE-49BC-9E73-E59DBF08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0535-11DB-465C-9435-0EB5EA3E8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70AB-881B-8AA1-A16A-8BF696F7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701F6-926C-E54A-7199-DA0078730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26DB5-A49A-ED4E-2DF1-F4E00D0FA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096DB-506B-759E-42DA-D48C18CD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1195-85C1-4ED9-AEBB-3591989756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9F55-E53A-0404-7373-8E9CFA28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3B040-8B72-4452-B95C-5FE6A071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0535-11DB-465C-9435-0EB5EA3E8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9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CEAAC-CBDF-12D4-9070-F4399B1B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12D72-DF74-EFDA-19BB-2B9B5F73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46AB7-BDA5-B7E2-6C03-DE53F403B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1195-85C1-4ED9-AEBB-3591989756A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21FA-3629-485B-DA65-EA231791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C32F-0EED-981F-EC8B-50086BFC1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0535-11DB-465C-9435-0EB5EA3E8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390BEF-3C14-E747-DB1B-F5879B70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7" y="789728"/>
            <a:ext cx="5663332" cy="3858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94F11-65E9-F24C-9500-BC3C18EFE54B}"/>
              </a:ext>
            </a:extLst>
          </p:cNvPr>
          <p:cNvSpPr txBox="1"/>
          <p:nvPr/>
        </p:nvSpPr>
        <p:spPr>
          <a:xfrm>
            <a:off x="209567" y="103695"/>
            <a:ext cx="34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GH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8FAD5-F8BD-A2C6-3C5F-B6AA7C1E3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27" y="876693"/>
            <a:ext cx="5418023" cy="3771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8F585A-8C63-F4E1-1052-36ACC60B2C97}"/>
              </a:ext>
            </a:extLst>
          </p:cNvPr>
          <p:cNvSpPr txBox="1"/>
          <p:nvPr/>
        </p:nvSpPr>
        <p:spPr>
          <a:xfrm>
            <a:off x="6170427" y="103695"/>
            <a:ext cx="34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REF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494F11-65E9-F24C-9500-BC3C18EFE54B}"/>
              </a:ext>
            </a:extLst>
          </p:cNvPr>
          <p:cNvSpPr txBox="1"/>
          <p:nvPr/>
        </p:nvSpPr>
        <p:spPr>
          <a:xfrm>
            <a:off x="5812208" y="103695"/>
            <a:ext cx="34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ACT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F585A-8C63-F4E1-1052-36ACC60B2C97}"/>
              </a:ext>
            </a:extLst>
          </p:cNvPr>
          <p:cNvSpPr txBox="1"/>
          <p:nvPr/>
        </p:nvSpPr>
        <p:spPr>
          <a:xfrm>
            <a:off x="209567" y="177832"/>
            <a:ext cx="34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REF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6F1A1-2D44-72BF-EEBC-03B5B592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6" y="698960"/>
            <a:ext cx="11049784" cy="1236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602BC-B6AB-CCFD-D7E2-76C70D9C0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67" y="2020363"/>
            <a:ext cx="11485752" cy="3401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5ED663-8832-8E9C-C32D-00A8EED05A63}"/>
              </a:ext>
            </a:extLst>
          </p:cNvPr>
          <p:cNvSpPr txBox="1"/>
          <p:nvPr/>
        </p:nvSpPr>
        <p:spPr>
          <a:xfrm>
            <a:off x="5952443" y="5762155"/>
            <a:ext cx="3429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CA" sz="1200"/>
              <a:t>ACT district heating peak = 160k W</a:t>
            </a:r>
          </a:p>
          <a:p>
            <a:pPr marL="171450" indent="-171450">
              <a:buFontTx/>
              <a:buChar char="-"/>
            </a:pPr>
            <a:r>
              <a:rPr lang="en-CA" sz="1200"/>
              <a:t>REF district heating peak = 34k W</a:t>
            </a:r>
          </a:p>
          <a:p>
            <a:pPr marL="171450" indent="-171450">
              <a:buFontTx/>
              <a:buChar char="-"/>
            </a:pPr>
            <a:r>
              <a:rPr lang="en-CA" sz="1200"/>
              <a:t>~ 5 times higher</a:t>
            </a:r>
          </a:p>
          <a:p>
            <a:r>
              <a:rPr lang="en-CA" sz="1200"/>
              <a:t>- actual energy s 12 times higher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903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494F11-65E9-F24C-9500-BC3C18EFE54B}"/>
              </a:ext>
            </a:extLst>
          </p:cNvPr>
          <p:cNvSpPr txBox="1"/>
          <p:nvPr/>
        </p:nvSpPr>
        <p:spPr>
          <a:xfrm>
            <a:off x="5812208" y="103695"/>
            <a:ext cx="34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ACT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F585A-8C63-F4E1-1052-36ACC60B2C97}"/>
              </a:ext>
            </a:extLst>
          </p:cNvPr>
          <p:cNvSpPr txBox="1"/>
          <p:nvPr/>
        </p:nvSpPr>
        <p:spPr>
          <a:xfrm>
            <a:off x="209567" y="177832"/>
            <a:ext cx="34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REF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ED663-8832-8E9C-C32D-00A8EED05A63}"/>
              </a:ext>
            </a:extLst>
          </p:cNvPr>
          <p:cNvSpPr txBox="1"/>
          <p:nvPr/>
        </p:nvSpPr>
        <p:spPr>
          <a:xfrm>
            <a:off x="1924156" y="288361"/>
            <a:ext cx="342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CA" sz="1200"/>
              <a:t>cause of mismatch! DDY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47BB4-AB8C-4387-E54A-93BF65E7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932"/>
            <a:ext cx="12192000" cy="53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494F11-65E9-F24C-9500-BC3C18EFE54B}"/>
              </a:ext>
            </a:extLst>
          </p:cNvPr>
          <p:cNvSpPr txBox="1"/>
          <p:nvPr/>
        </p:nvSpPr>
        <p:spPr>
          <a:xfrm>
            <a:off x="5812208" y="103695"/>
            <a:ext cx="34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ACT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F585A-8C63-F4E1-1052-36ACC60B2C97}"/>
              </a:ext>
            </a:extLst>
          </p:cNvPr>
          <p:cNvSpPr txBox="1"/>
          <p:nvPr/>
        </p:nvSpPr>
        <p:spPr>
          <a:xfrm>
            <a:off x="209567" y="177832"/>
            <a:ext cx="34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REF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ED663-8832-8E9C-C32D-00A8EED05A63}"/>
              </a:ext>
            </a:extLst>
          </p:cNvPr>
          <p:cNvSpPr txBox="1"/>
          <p:nvPr/>
        </p:nvSpPr>
        <p:spPr>
          <a:xfrm>
            <a:off x="-118419" y="4876035"/>
            <a:ext cx="342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CA" sz="1200"/>
              <a:t>site-ground + Fcfactor both are defined in ref.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06AE2-8773-9DC7-5996-D87E92F8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727"/>
            <a:ext cx="12192000" cy="33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494F11-65E9-F24C-9500-BC3C18EFE54B}"/>
              </a:ext>
            </a:extLst>
          </p:cNvPr>
          <p:cNvSpPr txBox="1"/>
          <p:nvPr/>
        </p:nvSpPr>
        <p:spPr>
          <a:xfrm>
            <a:off x="5812208" y="103695"/>
            <a:ext cx="34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ACT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F585A-8C63-F4E1-1052-36ACC60B2C97}"/>
              </a:ext>
            </a:extLst>
          </p:cNvPr>
          <p:cNvSpPr txBox="1"/>
          <p:nvPr/>
        </p:nvSpPr>
        <p:spPr>
          <a:xfrm>
            <a:off x="209567" y="177832"/>
            <a:ext cx="34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REF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ED663-8832-8E9C-C32D-00A8EED05A63}"/>
              </a:ext>
            </a:extLst>
          </p:cNvPr>
          <p:cNvSpPr txBox="1"/>
          <p:nvPr/>
        </p:nvSpPr>
        <p:spPr>
          <a:xfrm>
            <a:off x="209566" y="1704950"/>
            <a:ext cx="3429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CA" sz="1200"/>
              <a:t>Changed solar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254830-F562-DB7C-DEAF-38E718CE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429"/>
            <a:ext cx="12192000" cy="975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CECCE-677E-7E56-D034-B5B3E6B98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27"/>
          <a:stretch/>
        </p:blipFill>
        <p:spPr>
          <a:xfrm>
            <a:off x="1857080" y="2317144"/>
            <a:ext cx="9816445" cy="4437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CA01DE-0D72-51AB-A2F5-8AEE66370EC4}"/>
              </a:ext>
            </a:extLst>
          </p:cNvPr>
          <p:cNvSpPr txBox="1"/>
          <p:nvPr/>
        </p:nvSpPr>
        <p:spPr>
          <a:xfrm>
            <a:off x="0" y="3062981"/>
            <a:ext cx="3429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/>
              <a:t>Infiltration in ref:</a:t>
            </a:r>
          </a:p>
          <a:p>
            <a:pPr marL="171450" indent="-171450">
              <a:buFontTx/>
              <a:buChar char="-"/>
            </a:pPr>
            <a:r>
              <a:rPr lang="en-CA" sz="1200"/>
              <a:t>no cores</a:t>
            </a:r>
          </a:p>
          <a:p>
            <a:pPr marL="171450" indent="-171450">
              <a:buFontTx/>
              <a:buChar char="-"/>
            </a:pPr>
            <a:r>
              <a:rPr lang="en-CA" sz="1200"/>
              <a:t>includes plenums </a:t>
            </a:r>
          </a:p>
          <a:p>
            <a:pPr lvl="1"/>
            <a:endParaRPr lang="en-CA" sz="1200"/>
          </a:p>
          <a:p>
            <a:r>
              <a:rPr lang="en-CA" sz="1200"/>
              <a:t>Infiltration in act</a:t>
            </a:r>
          </a:p>
          <a:p>
            <a:r>
              <a:rPr lang="en-CA" sz="1200"/>
              <a:t>- incl cores, but infil=0</a:t>
            </a:r>
          </a:p>
          <a:p>
            <a:pPr marL="171450" indent="-171450">
              <a:buFontTx/>
              <a:buChar char="-"/>
            </a:pPr>
            <a:r>
              <a:rPr lang="en-CA" sz="1200"/>
              <a:t>omits plenums</a:t>
            </a:r>
          </a:p>
          <a:p>
            <a:pPr marL="171450" indent="-171450">
              <a:buFontTx/>
              <a:buChar char="-"/>
            </a:pPr>
            <a:endParaRPr lang="en-CA" sz="1200"/>
          </a:p>
          <a:p>
            <a:r>
              <a:rPr lang="en-CA" sz="1200"/>
              <a:t>Some infil through plenum in ours need to add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7014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494F11-65E9-F24C-9500-BC3C18EFE54B}"/>
              </a:ext>
            </a:extLst>
          </p:cNvPr>
          <p:cNvSpPr txBox="1"/>
          <p:nvPr/>
        </p:nvSpPr>
        <p:spPr>
          <a:xfrm>
            <a:off x="5812208" y="103695"/>
            <a:ext cx="34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ACT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F585A-8C63-F4E1-1052-36ACC60B2C97}"/>
              </a:ext>
            </a:extLst>
          </p:cNvPr>
          <p:cNvSpPr txBox="1"/>
          <p:nvPr/>
        </p:nvSpPr>
        <p:spPr>
          <a:xfrm>
            <a:off x="209567" y="177832"/>
            <a:ext cx="34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REF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71DBD-8BAF-DBB8-0CA7-AC230DC9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800"/>
            <a:ext cx="12192000" cy="2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E9749-D997-AB58-7ADC-EEBD61544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0" y="2045990"/>
            <a:ext cx="8402223" cy="4572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77CE8-44D0-C28E-94F3-CAFDFAD22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632" y="43199"/>
            <a:ext cx="821169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3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3FF445-73D2-AF4C-E1B4-61CB737EDF37}"/>
              </a:ext>
            </a:extLst>
          </p:cNvPr>
          <p:cNvSpPr txBox="1"/>
          <p:nvPr/>
        </p:nvSpPr>
        <p:spPr>
          <a:xfrm>
            <a:off x="904973" y="857839"/>
            <a:ext cx="970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/>
              <a:t>heating sizing factor GH &gt; 1; ACT = 1</a:t>
            </a:r>
          </a:p>
          <a:p>
            <a:pPr marL="285750" indent="-285750">
              <a:buFontTx/>
              <a:buChar char="-"/>
            </a:pPr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B95259-E306-F2BF-6810-0A9F6FAD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1" y="1181004"/>
            <a:ext cx="8202170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4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93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Saeran Vasanthakumar</dc:creator>
  <cp:lastModifiedBy>Saeran Vasanthakumar</cp:lastModifiedBy>
  <cp:revision>2</cp:revision>
  <dcterms:created xsi:type="dcterms:W3CDTF">2023-01-18T11:37:57Z</dcterms:created>
  <dcterms:modified xsi:type="dcterms:W3CDTF">2023-01-19T17:09:59Z</dcterms:modified>
</cp:coreProperties>
</file>