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4" r:id="rId2"/>
    <p:sldId id="295" r:id="rId3"/>
    <p:sldId id="319" r:id="rId4"/>
    <p:sldId id="322" r:id="rId5"/>
    <p:sldId id="323" r:id="rId6"/>
    <p:sldId id="324" r:id="rId7"/>
    <p:sldId id="314" r:id="rId8"/>
    <p:sldId id="320" r:id="rId9"/>
    <p:sldId id="325" r:id="rId10"/>
    <p:sldId id="326" r:id="rId11"/>
    <p:sldId id="315" r:id="rId12"/>
    <p:sldId id="321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16" r:id="rId21"/>
    <p:sldId id="318" r:id="rId22"/>
  </p:sldIdLst>
  <p:sldSz cx="9144000" cy="6858000" type="screen4x3"/>
  <p:notesSz cx="7099300" cy="10234613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5pPr>
    <a:lvl6pPr marL="22860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6pPr>
    <a:lvl7pPr marL="27432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7pPr>
    <a:lvl8pPr marL="32004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8pPr>
    <a:lvl9pPr marL="3657600" algn="l" defTabSz="914400" rtl="0" eaLnBrk="1" latinLnBrk="1" hangingPunct="1">
      <a:defRPr sz="3200" b="1" kern="1200">
        <a:solidFill>
          <a:schemeClr val="tx1"/>
        </a:solidFill>
        <a:latin typeface="Franklin Gothic Medium" pitchFamily="34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B05800"/>
    <a:srgbClr val="FFFF66"/>
    <a:srgbClr val="009900"/>
    <a:srgbClr val="66FF66"/>
    <a:srgbClr val="66CCFF"/>
    <a:srgbClr val="FF0000"/>
    <a:srgbClr val="FF3300"/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629" autoAdjust="0"/>
    <p:restoredTop sz="90711" autoAdjust="0"/>
  </p:normalViewPr>
  <p:slideViewPr>
    <p:cSldViewPr snapToObjects="1">
      <p:cViewPr varScale="1">
        <p:scale>
          <a:sx n="118" d="100"/>
          <a:sy n="118" d="100"/>
        </p:scale>
        <p:origin x="-10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>
                <a:latin typeface="Arial" charset="0"/>
              </a:defRPr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endParaRPr lang="en-US" altLang="ko-KR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64023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latin typeface="Arial" charset="0"/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65888" y="9723438"/>
            <a:ext cx="6334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>
                <a:latin typeface="Arial" charset="0"/>
              </a:defRPr>
            </a:lvl1pPr>
          </a:lstStyle>
          <a:p>
            <a:fld id="{A57C7D74-1AA1-4CD7-9B75-F3B07F40378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sz="1300" b="0"/>
            </a:lvl1pPr>
          </a:lstStyle>
          <a:p>
            <a:r>
              <a:rPr lang="en-US" altLang="ko-KR"/>
              <a:t>MGB 2003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840913"/>
            <a:ext cx="5867400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latinLnBrk="0" hangingPunct="0">
              <a:defRPr sz="900" b="0">
                <a:cs typeface="Arial" charset="0"/>
              </a:defRPr>
            </a:lvl1pPr>
          </a:lstStyle>
          <a:p>
            <a:r>
              <a:rPr lang="en-US" altLang="ko-KR"/>
              <a:t>© 2003 Microsoft Corporation. All rights reserved.</a:t>
            </a:r>
          </a:p>
          <a:p>
            <a:r>
              <a:rPr lang="en-US" altLang="ko-KR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80088" y="9721850"/>
            <a:ext cx="131762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sz="1300" b="0"/>
            </a:lvl1pPr>
          </a:lstStyle>
          <a:p>
            <a:fld id="{C37CCB5E-D3DB-4C6A-B1F8-998E478A7F54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233363" indent="9525" algn="l" rtl="0" eaLnBrk="0" fontAlgn="base" latinLnBrk="1" hangingPunct="0">
      <a:spcBef>
        <a:spcPct val="30000"/>
      </a:spcBef>
      <a:spcAft>
        <a:spcPct val="0"/>
      </a:spcAft>
      <a:buChar char="•"/>
      <a:defRPr kumimoji="1" sz="10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457200" indent="-952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681038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904875" algn="l" rtl="0" eaLnBrk="0" fontAlgn="base" latinLnBrk="1" hangingPunct="0">
      <a:spcBef>
        <a:spcPct val="30000"/>
      </a:spcBef>
      <a:spcAft>
        <a:spcPct val="0"/>
      </a:spcAft>
      <a:buChar char="•"/>
      <a:defRPr kumimoji="1" sz="9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ko-KR" smtClean="0"/>
              <a:t>MGB 2003</a:t>
            </a: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2003 Microsoft Corporation. All rights reserved.</a:t>
            </a:r>
          </a:p>
          <a:p>
            <a:r>
              <a:rPr lang="en-US" altLang="ko-KR" smtClean="0"/>
              <a:t>This presentation is for informational purposes only. Microsoft makes no warranties, express or implied, in this summary.</a:t>
            </a:r>
            <a:endParaRPr lang="en-US" altLang="ko-KR" sz="13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CB5E-D3DB-4C6A-B1F8-998E478A7F54}" type="slidenum">
              <a:rPr lang="ko-KR" altLang="en-US" smtClean="0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1417638"/>
            <a:ext cx="7772400" cy="695325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4445000"/>
            <a:ext cx="7861300" cy="530225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30924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3092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905000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1416050"/>
            <a:ext cx="4117975" cy="190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905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90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90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Title Slide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460375" indent="-46037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5663" indent="-3937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8888" indent="-40163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95438" indent="-3349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09763" indent="-30003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366963" indent="-30003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24163" indent="-30003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281363" indent="-30003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738563" indent="-30003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4175" y="1089025"/>
            <a:ext cx="7772400" cy="1311128"/>
          </a:xfrm>
        </p:spPr>
        <p:txBody>
          <a:bodyPr/>
          <a:lstStyle/>
          <a:p>
            <a:pPr eaLnBrk="1" hangingPunct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SoulHunt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2008/09/16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4175" y="4446588"/>
            <a:ext cx="7861300" cy="535531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altLang="ko-KR" dirty="0" smtClean="0">
                <a:ea typeface="굴림" charset="-127"/>
              </a:rPr>
              <a:t>MAIET Entertainment</a:t>
            </a:r>
            <a:endParaRPr lang="ko-KR" altLang="ko-KR" dirty="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 descr="C:\Documents and Settings\zelinde.MAIETDEV\My Documents\받은 파일\소울_9월_그래픽\캐릭\npc_f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321009" cy="642939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92333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6000" dirty="0" smtClean="0">
                <a:latin typeface="맑은 고딕" pitchFamily="50" charset="-127"/>
                <a:ea typeface="맑은 고딕" pitchFamily="50" charset="-127"/>
              </a:rPr>
              <a:t>배경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배경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769989"/>
          </a:xfrm>
        </p:spPr>
        <p:txBody>
          <a:bodyPr/>
          <a:lstStyle/>
          <a:p>
            <a:r>
              <a:rPr lang="ko-KR" altLang="en-US" dirty="0" smtClean="0"/>
              <a:t>영웅의 오솔길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Hero's_Lane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카타콤</a:t>
            </a:r>
            <a:r>
              <a:rPr lang="ko-KR" altLang="en-US" dirty="0" smtClean="0"/>
              <a:t> 앞 장식석상 </a:t>
            </a:r>
            <a:r>
              <a:rPr lang="ko-KR" altLang="en-US" dirty="0" err="1" smtClean="0"/>
              <a:t>마무리중</a:t>
            </a:r>
            <a:endParaRPr lang="en-US" altLang="ko-KR" dirty="0" smtClean="0"/>
          </a:p>
          <a:p>
            <a:r>
              <a:rPr lang="ko-KR" altLang="en-US" dirty="0" err="1" smtClean="0"/>
              <a:t>에다산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Mt_Eda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작업시작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heightmap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작업중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트롤지역 </a:t>
            </a:r>
            <a:r>
              <a:rPr lang="ko-KR" altLang="en-US" dirty="0" err="1" smtClean="0"/>
              <a:t>모델링중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기타 리소스 </a:t>
            </a:r>
            <a:r>
              <a:rPr lang="ko-KR" altLang="en-US" dirty="0" err="1" smtClean="0"/>
              <a:t>정리중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146" name="Picture 2" descr="C:\Documents and Settings\zelinde.MAIETDEV\My Documents\받은 파일\소울_9월_그래픽\배경\hero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2786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170" name="Picture 2" descr="C:\Documents and Settings\zelinde.MAIETDEV\My Documents\받은 파일\소울_9월_그래픽\배경\hero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2786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 descr="C:\Documents and Settings\zelinde.MAIETDEV\My Documents\받은 파일\소울_9월_그래픽\배경\hero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727862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Documents and Settings\zelinde.MAIETDEV\My Documents\받은 파일\소울_9월_그래픽\배경\hero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278624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2" name="Picture 2" descr="C:\Documents and Settings\zelinde.MAIETDEV\My Documents\받은 파일\소울_9월_그래픽\배경\hero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7278624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6" name="Picture 2" descr="C:\Documents and Settings\zelinde.MAIETDEV\My Documents\받은 파일\소울_9월_그래픽\배경\hero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85776"/>
            <a:ext cx="9144000" cy="72786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C:\Documents and Settings\zelinde.MAIETDEV\My Documents\받은 파일\소울_9월_그래픽\배경\hero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72786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92333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6000" dirty="0" err="1" smtClean="0">
                <a:latin typeface="맑은 고딕" pitchFamily="50" charset="-127"/>
                <a:ea typeface="맑은 고딕" pitchFamily="50" charset="-127"/>
              </a:rPr>
              <a:t>컨셉</a:t>
            </a:r>
            <a:endParaRPr lang="ko-KR" altLang="en-US" sz="60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로직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434786"/>
          </a:xfrm>
        </p:spPr>
        <p:txBody>
          <a:bodyPr/>
          <a:lstStyle/>
          <a:p>
            <a:r>
              <a:rPr lang="ko-KR" altLang="en-US" dirty="0" smtClean="0"/>
              <a:t>전투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1:1 </a:t>
            </a:r>
            <a:r>
              <a:rPr lang="en-US" altLang="ko-KR" dirty="0" err="1" smtClean="0"/>
              <a:t>PvP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영역 지속 마법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블리저드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길드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탈퇴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채팅</a:t>
            </a:r>
            <a:endParaRPr lang="en-US" altLang="ko-KR" dirty="0" smtClean="0"/>
          </a:p>
          <a:p>
            <a:r>
              <a:rPr lang="ko-KR" altLang="en-US" dirty="0" smtClean="0"/>
              <a:t>백그라운드 로딩 개선</a:t>
            </a:r>
            <a:endParaRPr lang="en-US" altLang="ko-KR" dirty="0" smtClean="0"/>
          </a:p>
          <a:p>
            <a:r>
              <a:rPr lang="ko-KR" altLang="en-US" dirty="0" smtClean="0"/>
              <a:t>물리 엔진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PhysX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붙이기 위한 준비 작업</a:t>
            </a:r>
            <a:endParaRPr lang="en-US" altLang="ko-KR" dirty="0" smtClean="0"/>
          </a:p>
          <a:p>
            <a:r>
              <a:rPr lang="ko-KR" altLang="en-US" dirty="0" smtClean="0"/>
              <a:t>로그인 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 서버 준비 작업</a:t>
            </a:r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92333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6000" dirty="0" smtClean="0">
                <a:latin typeface="맑은 고딕" pitchFamily="50" charset="-127"/>
                <a:ea typeface="맑은 고딕" pitchFamily="50" charset="-127"/>
              </a:rPr>
              <a:t>시연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컨셉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957459"/>
          </a:xfrm>
        </p:spPr>
        <p:txBody>
          <a:bodyPr/>
          <a:lstStyle/>
          <a:p>
            <a:r>
              <a:rPr lang="ko-KR" altLang="en-US" dirty="0" err="1" smtClean="0"/>
              <a:t>몬스터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아레크</a:t>
            </a:r>
            <a:endParaRPr lang="en-US" altLang="ko-KR" dirty="0" smtClean="0"/>
          </a:p>
          <a:p>
            <a:r>
              <a:rPr lang="ko-KR" altLang="en-US" dirty="0" smtClean="0"/>
              <a:t>배경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에다산</a:t>
            </a:r>
            <a:r>
              <a:rPr lang="ko-KR" altLang="en-US" dirty="0" smtClean="0"/>
              <a:t> 트롤지역</a:t>
            </a:r>
            <a:r>
              <a:rPr lang="en-US" altLang="ko-KR" dirty="0" smtClean="0"/>
              <a:t>(3</a:t>
            </a:r>
            <a:r>
              <a:rPr lang="ko-KR" altLang="en-US" dirty="0" smtClean="0"/>
              <a:t>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C:\Documents and Settings\zelinde.MAIETDEV\My Documents\받은 파일\소울_9월_그래픽\컨셉\Arek-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0"/>
            <a:ext cx="6643734" cy="694270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Documents and Settings\zelinde.MAIETDEV\My Documents\받은 파일\소울_9월_그래픽\컨셉\트롤 진영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0037" y="1214422"/>
            <a:ext cx="9368383" cy="3513144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Documents and Settings\zelinde.MAIETDEV\My Documents\받은 파일\소울_9월_그래픽\컨셉\트롤지역 입구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088558"/>
            <a:ext cx="9264061" cy="4412144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313" y="2906713"/>
            <a:ext cx="7772400" cy="92333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6000" dirty="0" smtClean="0">
                <a:latin typeface="맑은 고딕" pitchFamily="50" charset="-127"/>
                <a:ea typeface="맑은 고딕" pitchFamily="50" charset="-127"/>
              </a:rPr>
              <a:t>캐릭터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722313" y="3656806"/>
            <a:ext cx="7772400" cy="1500187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캐릭터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4616648"/>
          </a:xfrm>
        </p:spPr>
        <p:txBody>
          <a:bodyPr/>
          <a:lstStyle/>
          <a:p>
            <a:r>
              <a:rPr lang="ko-KR" altLang="en-US" dirty="0" smtClean="0"/>
              <a:t>플레이어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기본체형 세부조정 남았음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NPC</a:t>
            </a:r>
          </a:p>
          <a:p>
            <a:pPr lvl="1"/>
            <a:r>
              <a:rPr lang="ko-KR" altLang="en-US" dirty="0" smtClean="0"/>
              <a:t>어린이 남녀 각각 </a:t>
            </a:r>
            <a:r>
              <a:rPr lang="en-US" altLang="ko-KR" dirty="0" smtClean="0"/>
              <a:t>1</a:t>
            </a:r>
            <a:r>
              <a:rPr lang="ko-KR" altLang="en-US" dirty="0" smtClean="0"/>
              <a:t>종</a:t>
            </a:r>
            <a:endParaRPr lang="en-US" altLang="ko-KR" dirty="0" smtClean="0"/>
          </a:p>
          <a:p>
            <a:r>
              <a:rPr lang="ko-KR" altLang="en-US" dirty="0" smtClean="0"/>
              <a:t>애니메이션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bonbon_chief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mummy_lord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PC </a:t>
            </a:r>
            <a:r>
              <a:rPr lang="ko-KR" altLang="en-US" dirty="0" smtClean="0"/>
              <a:t>달리는 모션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Sorena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진행중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드래곤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PC </a:t>
            </a:r>
            <a:r>
              <a:rPr lang="ko-KR" altLang="en-US" dirty="0" smtClean="0"/>
              <a:t>전투관련 모션 </a:t>
            </a:r>
            <a:r>
              <a:rPr lang="ko-KR" altLang="en-US" dirty="0" err="1" smtClean="0"/>
              <a:t>작업중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Documents and Settings\zelinde.MAIETDEV\My Documents\받은 파일\소울_9월_그래픽\캐릭\npc_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215470" cy="635659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Webcast Template - MSDN FY04">
  <a:themeElements>
    <a:clrScheme name="Webcast Template - MSDN FY04 1">
      <a:dk1>
        <a:srgbClr val="000000"/>
      </a:dk1>
      <a:lt1>
        <a:srgbClr val="FFFFFF"/>
      </a:lt1>
      <a:dk2>
        <a:srgbClr val="00478E"/>
      </a:dk2>
      <a:lt2>
        <a:srgbClr val="FFDD4F"/>
      </a:lt2>
      <a:accent1>
        <a:srgbClr val="FCEB98"/>
      </a:accent1>
      <a:accent2>
        <a:srgbClr val="EB7C35"/>
      </a:accent2>
      <a:accent3>
        <a:srgbClr val="AAB1C6"/>
      </a:accent3>
      <a:accent4>
        <a:srgbClr val="DADADA"/>
      </a:accent4>
      <a:accent5>
        <a:srgbClr val="FDF3CA"/>
      </a:accent5>
      <a:accent6>
        <a:srgbClr val="D5702F"/>
      </a:accent6>
      <a:hlink>
        <a:srgbClr val="74C35F"/>
      </a:hlink>
      <a:folHlink>
        <a:srgbClr val="6294CD"/>
      </a:folHlink>
    </a:clrScheme>
    <a:fontScheme name="Webcast Template - MSDN FY04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 pitchFamily="34" charset="0"/>
          </a:defRPr>
        </a:defPPr>
      </a:lstStyle>
    </a:lnDef>
  </a:objectDefaults>
  <a:extraClrSchemeLst>
    <a:extraClrScheme>
      <a:clrScheme name="Webcast Template - MSDN FY04 1">
        <a:dk1>
          <a:srgbClr val="000000"/>
        </a:dk1>
        <a:lt1>
          <a:srgbClr val="FFFFFF"/>
        </a:lt1>
        <a:dk2>
          <a:srgbClr val="00478E"/>
        </a:dk2>
        <a:lt2>
          <a:srgbClr val="FFDD4F"/>
        </a:lt2>
        <a:accent1>
          <a:srgbClr val="FCEB98"/>
        </a:accent1>
        <a:accent2>
          <a:srgbClr val="EB7C35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D5702F"/>
        </a:accent6>
        <a:hlink>
          <a:srgbClr val="74C35F"/>
        </a:hlink>
        <a:folHlink>
          <a:srgbClr val="6294C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10565</TotalTime>
  <Words>142</Words>
  <Application>Microsoft PowerPoint</Application>
  <PresentationFormat>화면 슬라이드 쇼(4:3)</PresentationFormat>
  <Paragraphs>41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Webcast Template - MSDN FY04</vt:lpstr>
      <vt:lpstr>SoulHunt 2008/09/16</vt:lpstr>
      <vt:lpstr>컨셉</vt:lpstr>
      <vt:lpstr>컨셉</vt:lpstr>
      <vt:lpstr>슬라이드 4</vt:lpstr>
      <vt:lpstr>슬라이드 5</vt:lpstr>
      <vt:lpstr>슬라이드 6</vt:lpstr>
      <vt:lpstr>캐릭터</vt:lpstr>
      <vt:lpstr>캐릭터</vt:lpstr>
      <vt:lpstr>슬라이드 9</vt:lpstr>
      <vt:lpstr>슬라이드 10</vt:lpstr>
      <vt:lpstr>배경</vt:lpstr>
      <vt:lpstr>배경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로직</vt:lpstr>
      <vt:lpstr>시연</vt:lpstr>
    </vt:vector>
  </TitlesOfParts>
  <Company>인터데브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테스트 자동화</dc:title>
  <dc:subject/>
  <dc:creator>남기룡</dc:creator>
  <dc:description>Template design: aliciad_x000d_
Formatter:_x000d_
Event Date:_x000d_
Event Location:_x000d_
Speech Length:_x000d_
Audience:_x000d_
Key Topics:</dc:description>
  <cp:lastModifiedBy>남기룡</cp:lastModifiedBy>
  <cp:revision>1516</cp:revision>
  <dcterms:created xsi:type="dcterms:W3CDTF">2004-08-31T00:37:58Z</dcterms:created>
  <dcterms:modified xsi:type="dcterms:W3CDTF">2008-09-16T03:10:49Z</dcterms:modified>
</cp:coreProperties>
</file>