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4" r:id="rId2"/>
    <p:sldId id="295" r:id="rId3"/>
    <p:sldId id="341" r:id="rId4"/>
    <p:sldId id="342" r:id="rId5"/>
    <p:sldId id="314" r:id="rId6"/>
    <p:sldId id="343" r:id="rId7"/>
    <p:sldId id="344" r:id="rId8"/>
    <p:sldId id="345" r:id="rId9"/>
    <p:sldId id="346" r:id="rId10"/>
    <p:sldId id="347" r:id="rId11"/>
    <p:sldId id="315" r:id="rId12"/>
    <p:sldId id="348" r:id="rId13"/>
    <p:sldId id="349" r:id="rId14"/>
    <p:sldId id="350" r:id="rId15"/>
    <p:sldId id="332" r:id="rId16"/>
    <p:sldId id="320" r:id="rId17"/>
    <p:sldId id="333" r:id="rId18"/>
    <p:sldId id="336" r:id="rId19"/>
    <p:sldId id="340" r:id="rId20"/>
    <p:sldId id="318" r:id="rId21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B05800"/>
    <a:srgbClr val="FFFF66"/>
    <a:srgbClr val="009900"/>
    <a:srgbClr val="66FF66"/>
    <a:srgbClr val="66CCFF"/>
    <a:srgbClr val="FF0000"/>
    <a:srgbClr val="FF33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629" autoAdjust="0"/>
    <p:restoredTop sz="88929" autoAdjust="0"/>
  </p:normalViewPr>
  <p:slideViewPr>
    <p:cSldViewPr snapToObjects="1">
      <p:cViewPr varScale="1">
        <p:scale>
          <a:sx n="99" d="100"/>
          <a:sy n="99" d="100"/>
        </p:scale>
        <p:origin x="-3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>
                <a:latin typeface="Arial" charset="0"/>
              </a:defRPr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latin typeface="Arial" charset="0"/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fld id="{A57C7D74-1AA1-4CD7-9B75-F3B07F40378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 b="0"/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fld id="{C37CCB5E-D3DB-4C6A-B1F8-998E478A7F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33363" indent="9525" algn="l" rtl="0" eaLnBrk="0" fontAlgn="base" latinLnBrk="1" hangingPunct="0">
      <a:spcBef>
        <a:spcPct val="30000"/>
      </a:spcBef>
      <a:spcAft>
        <a:spcPct val="0"/>
      </a:spcAft>
      <a:buChar char="•"/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200" indent="-952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1038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0487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417638"/>
            <a:ext cx="7772400" cy="695325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5000"/>
            <a:ext cx="7861300" cy="530225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3092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3092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90500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90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90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460375" indent="-4603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5663" indent="-3937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8888" indent="-4016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95438" indent="-3349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09763" indent="-3000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3669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241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813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7385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089025"/>
            <a:ext cx="7772400" cy="1311128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SoulHunt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2008/11/17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6588"/>
            <a:ext cx="7861300" cy="535531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ko-KR" dirty="0" smtClean="0">
                <a:ea typeface="굴림" charset="-127"/>
              </a:rPr>
              <a:t>MAIET Entertainment</a:t>
            </a:r>
            <a:endParaRPr lang="ko-KR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몬스터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이세니크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Documents and Settings\zelinde.MAIETDEV\My Documents\받은 파일\소울_08.11._그래픽\캐릭\이세니크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62092"/>
            <a:ext cx="9144000" cy="4495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배경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Documents and Settings\zelinde.MAIETDEV\My Documents\받은 파일\소울_08.11._그래픽\배경\eda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28978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Documents and Settings\zelinde.MAIETDEV\My Documents\받은 파일\소울_08.11._그래픽\배경\eda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728977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Documents and Settings\zelinde.MAIETDEV\My Documents\받은 파일\소울_08.11._그래픽\배경\eda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28978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작업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542782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배경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에다산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완료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(10/30)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창고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완료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라이트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작업중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트라이얼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필드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작업중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캐슬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던전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창고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3)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라이팅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작업중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애니메이션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2hd, none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완료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1hs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진척률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90%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arc, 1hp,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sta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공격 제외한 기본동작 완료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소레나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용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진척률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50%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프로그래밍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6167842"/>
          </a:xfrm>
        </p:spPr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1hs, 2hs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탤런트 및 포커스 구현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영혼 흡수 시스템 구현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충돌 시스템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몬스터의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잡기 시스템 보완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리팩토링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검광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이팩트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계</a:t>
            </a:r>
            <a:r>
              <a:rPr lang="ko-KR" altLang="en-US" dirty="0" smtClean="0"/>
              <a:t>속 </a:t>
            </a:r>
            <a:r>
              <a:rPr lang="ko-KR" altLang="en-US" dirty="0" err="1" smtClean="0"/>
              <a:t>작업중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96123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메인 화면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변경 및 보완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팔레트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쿨타임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무기 바인딩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애너지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게이지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포커스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버프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적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NPC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게이지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미니맵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96123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전투 개선 작업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/>
              <a:t>전투 공식 변경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공격 대미지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크리티컬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숙련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콤보</a:t>
            </a:r>
            <a:r>
              <a:rPr lang="ko-KR" altLang="en-US" dirty="0" smtClean="0"/>
              <a:t> 액션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방어 시스템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절대 방어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 방어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 방어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카메라 </a:t>
            </a:r>
            <a:r>
              <a:rPr lang="ko-KR" altLang="en-US" dirty="0" err="1" smtClean="0"/>
              <a:t>회전시</a:t>
            </a:r>
            <a:r>
              <a:rPr lang="ko-KR" altLang="en-US" dirty="0" smtClean="0"/>
              <a:t> 애니메이션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팔레트에 무기 바인딩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err="1" smtClean="0">
                <a:latin typeface="맑은 고딕" pitchFamily="50" charset="-127"/>
                <a:ea typeface="맑은 고딕" pitchFamily="50" charset="-127"/>
              </a:rPr>
              <a:t>컨셉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시연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크롬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레드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중갑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Documents and Settings\zelinde.MAIETDEV\My Documents\받은 파일\소울_08.11._그래픽\컨셉\크롬 레드 중갑(Heavy Chrome Red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79489"/>
            <a:ext cx="5786478" cy="602170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렌델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궁정 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기사단 제식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Documents and Settings\zelinde.MAIETDEV\My Documents\받은 파일\소울_08.11._그래픽\컨셉\렌델 궁정 제 1 기사단 제식(Rendel Royal Knight_The 1st Class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23" y="928670"/>
            <a:ext cx="8384443" cy="592933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캐릭터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PC&gt;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크롬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레드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중갑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Documents and Settings\zelinde.MAIETDEV\My Documents\받은 파일\소울_08.11._그래픽\캐릭\Heavy Chrome R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979488"/>
            <a:ext cx="3929090" cy="596616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646331"/>
          </a:xfrm>
        </p:spPr>
        <p:txBody>
          <a:bodyPr/>
          <a:lstStyle/>
          <a:p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PC&gt;</a:t>
            </a:r>
            <a:r>
              <a:rPr lang="ko-KR" altLang="en-US" sz="4000" dirty="0" err="1" smtClean="0">
                <a:latin typeface="맑은 고딕" pitchFamily="50" charset="-127"/>
                <a:ea typeface="맑은 고딕" pitchFamily="50" charset="-127"/>
              </a:rPr>
              <a:t>렌델</a:t>
            </a: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궁정 제 </a:t>
            </a:r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기사단 제식</a:t>
            </a:r>
            <a:endParaRPr lang="ko-KR" altLang="en-US" sz="4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Documents and Settings\zelinde.MAIETDEV\My Documents\받은 파일\소울_08.11._그래픽\캐릭\Rendel Royal Knigh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979488"/>
            <a:ext cx="3643338" cy="588156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몬스터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&gt;rotten dead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Documents and Settings\zelinde.MAIETDEV\My Documents\받은 파일\소울_08.11._그래픽\캐릭\rotten de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631269" cy="561751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몬스터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이세니크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Documents and Settings\zelinde.MAIETDEV\My Documents\받은 파일\소울_08.11._그래픽\캐릭\이세니크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99242"/>
            <a:ext cx="9144000" cy="48158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Webcast Template - MSDN FY04">
  <a:themeElements>
    <a:clrScheme name="Webcast Template - MSDN FY04 1">
      <a:dk1>
        <a:srgbClr val="000000"/>
      </a:dk1>
      <a:lt1>
        <a:srgbClr val="FFFFFF"/>
      </a:lt1>
      <a:dk2>
        <a:srgbClr val="00478E"/>
      </a:dk2>
      <a:lt2>
        <a:srgbClr val="FFDD4F"/>
      </a:lt2>
      <a:accent1>
        <a:srgbClr val="FCEB98"/>
      </a:accent1>
      <a:accent2>
        <a:srgbClr val="EB7C35"/>
      </a:accent2>
      <a:accent3>
        <a:srgbClr val="AAB1C6"/>
      </a:accent3>
      <a:accent4>
        <a:srgbClr val="DADADA"/>
      </a:accent4>
      <a:accent5>
        <a:srgbClr val="FDF3CA"/>
      </a:accent5>
      <a:accent6>
        <a:srgbClr val="D5702F"/>
      </a:accent6>
      <a:hlink>
        <a:srgbClr val="74C35F"/>
      </a:hlink>
      <a:folHlink>
        <a:srgbClr val="6294CD"/>
      </a:folHlink>
    </a:clrScheme>
    <a:fontScheme name="Webcast Template - MSDN FY04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itchFamily="34" charset="0"/>
          </a:defRPr>
        </a:defPPr>
      </a:lstStyle>
    </a:lnDef>
  </a:objectDefaults>
  <a:extraClrSchemeLst>
    <a:extraClrScheme>
      <a:clrScheme name="Webcast Template - MSDN FY04 1">
        <a:dk1>
          <a:srgbClr val="000000"/>
        </a:dk1>
        <a:lt1>
          <a:srgbClr val="FFFFFF"/>
        </a:lt1>
        <a:dk2>
          <a:srgbClr val="00478E"/>
        </a:dk2>
        <a:lt2>
          <a:srgbClr val="FFDD4F"/>
        </a:lt2>
        <a:accent1>
          <a:srgbClr val="FCEB98"/>
        </a:accent1>
        <a:accent2>
          <a:srgbClr val="EB7C35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D5702F"/>
        </a:accent6>
        <a:hlink>
          <a:srgbClr val="74C35F"/>
        </a:hlink>
        <a:folHlink>
          <a:srgbClr val="6294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10688</TotalTime>
  <Words>218</Words>
  <Application>Microsoft PowerPoint</Application>
  <PresentationFormat>화면 슬라이드 쇼(4:3)</PresentationFormat>
  <Paragraphs>54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Webcast Template - MSDN FY04</vt:lpstr>
      <vt:lpstr>SoulHunt 2008/11/17</vt:lpstr>
      <vt:lpstr>컨셉</vt:lpstr>
      <vt:lpstr>크롬 레드 중갑</vt:lpstr>
      <vt:lpstr>렌델 궁정 제 1 기사단 제식</vt:lpstr>
      <vt:lpstr>캐릭터</vt:lpstr>
      <vt:lpstr>PC&gt;크롬 레드 중갑</vt:lpstr>
      <vt:lpstr>PC&gt;렌델 궁정 제 1 기사단 제식</vt:lpstr>
      <vt:lpstr>몬스터&gt;rotten dead</vt:lpstr>
      <vt:lpstr>몬스터&gt;이세니크</vt:lpstr>
      <vt:lpstr>몬스터&gt;이세니크</vt:lpstr>
      <vt:lpstr>배경</vt:lpstr>
      <vt:lpstr>슬라이드 12</vt:lpstr>
      <vt:lpstr>슬라이드 13</vt:lpstr>
      <vt:lpstr>슬라이드 14</vt:lpstr>
      <vt:lpstr>작업</vt:lpstr>
      <vt:lpstr>프로그래밍</vt:lpstr>
      <vt:lpstr>작업</vt:lpstr>
      <vt:lpstr>작업</vt:lpstr>
      <vt:lpstr>작업</vt:lpstr>
      <vt:lpstr>시연</vt:lpstr>
    </vt:vector>
  </TitlesOfParts>
  <Company>인터데브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자동화</dc:title>
  <dc:subject/>
  <dc:creator>남기룡</dc:creator>
  <dc:description>Template design: aliciad_x000d_
Formatter:_x000d_
Event Date:_x000d_
Event Location:_x000d_
Speech Length:_x000d_
Audience:_x000d_
Key Topics:</dc:description>
  <cp:lastModifiedBy>남기룡</cp:lastModifiedBy>
  <cp:revision>1554</cp:revision>
  <dcterms:created xsi:type="dcterms:W3CDTF">2004-08-31T00:37:58Z</dcterms:created>
  <dcterms:modified xsi:type="dcterms:W3CDTF">2008-11-17T02:49:38Z</dcterms:modified>
</cp:coreProperties>
</file>