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4" r:id="rId2"/>
    <p:sldId id="295" r:id="rId3"/>
    <p:sldId id="360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14" r:id="rId12"/>
    <p:sldId id="384" r:id="rId13"/>
    <p:sldId id="385" r:id="rId14"/>
    <p:sldId id="386" r:id="rId15"/>
    <p:sldId id="352" r:id="rId16"/>
    <p:sldId id="387" r:id="rId17"/>
    <p:sldId id="388" r:id="rId18"/>
    <p:sldId id="389" r:id="rId19"/>
    <p:sldId id="390" r:id="rId20"/>
    <p:sldId id="391" r:id="rId21"/>
    <p:sldId id="392" r:id="rId22"/>
    <p:sldId id="332" r:id="rId23"/>
    <p:sldId id="320" r:id="rId24"/>
    <p:sldId id="372" r:id="rId25"/>
    <p:sldId id="376" r:id="rId26"/>
    <p:sldId id="375" r:id="rId27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808080"/>
    <a:srgbClr val="7D7D7D"/>
    <a:srgbClr val="6C615B"/>
    <a:srgbClr val="797373"/>
    <a:srgbClr val="BCB7B3"/>
    <a:srgbClr val="000032"/>
    <a:srgbClr val="656B85"/>
    <a:srgbClr val="68564C"/>
    <a:srgbClr val="6C5A50"/>
    <a:srgbClr val="6A58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29" autoAdjust="0"/>
    <p:restoredTop sz="88929" autoAdjust="0"/>
  </p:normalViewPr>
  <p:slideViewPr>
    <p:cSldViewPr snapToObjects="1">
      <p:cViewPr varScale="1">
        <p:scale>
          <a:sx n="116" d="100"/>
          <a:sy n="116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417638"/>
            <a:ext cx="7772400" cy="69532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5000"/>
            <a:ext cx="7861300" cy="530225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3092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3092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90500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90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90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460375" indent="-4603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5663" indent="-3937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8888" indent="-4016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95438" indent="-3349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09763" indent="-3000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3669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241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813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7385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5"/>
            <a:ext cx="7772400" cy="1311128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SoulHunt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2009/04/13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535531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ea typeface="굴림" charset="-127"/>
              </a:rPr>
              <a:t>MAIET Entertainment</a:t>
            </a:r>
            <a:endParaRPr lang="ko-KR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zelinde\My Documents\받은 파일\소울_09.04._그래픽\컨셉\혼돈의 거대식물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" y="-386795"/>
            <a:ext cx="9144000" cy="7816323"/>
          </a:xfrm>
          <a:prstGeom prst="rect">
            <a:avLst/>
          </a:prstGeom>
          <a:noFill/>
        </p:spPr>
      </p:pic>
      <p:sp>
        <p:nvSpPr>
          <p:cNvPr id="5" name="제목 5"/>
          <p:cNvSpPr txBox="1">
            <a:spLocks/>
          </p:cNvSpPr>
          <p:nvPr/>
        </p:nvSpPr>
        <p:spPr>
          <a:xfrm>
            <a:off x="0" y="0"/>
            <a:ext cx="8393113" cy="48013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90000"/>
              </a:lnSpc>
            </a:pP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혼돈의 거대식물</a:t>
            </a:r>
            <a:endParaRPr kumimoji="0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6000" dirty="0" smtClean="0">
                <a:latin typeface="맑은 고딕" pitchFamily="50" charset="-127"/>
                <a:ea typeface="맑은 고딕" pitchFamily="50" charset="-127"/>
              </a:rPr>
              <a:t>3D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zelinde\My Documents\받은 파일\소울_09.04._그래픽\3D\armadil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1414"/>
            <a:ext cx="8858312" cy="7014144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아르마딜로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ocuments and Settings\zelinde\My Documents\받은 파일\소울_09.04._그래픽\3D\c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40356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고양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이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zelinde\My Documents\받은 파일\소울_09.04._그래픽\3D\p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40356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돼지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zelinde\My Documents\받은 파일\소울_09.04._그래픽\3D\고블린 골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7829578" cy="6980588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고블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린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골렘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하피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 descr="C:\Documents and Settings\zelinde\My Documents\받은 파일\소울_09.04._그래픽\3D\har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0"/>
            <a:ext cx="6095799" cy="684826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하운터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 descr="C:\Documents and Settings\zelinde\My Documents\받은 파일\소울_09.04._그래픽\3D\hou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0"/>
            <a:ext cx="5072098" cy="700590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Documents and Settings\zelinde\My Documents\받은 파일\소울_09.04._그래픽\3D\ghost ri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"/>
            <a:ext cx="5113805" cy="6858000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고스트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라이더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zelinde\My Documents\받은 파일\소울_09.04._그래픽\3D\야전 의료시설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908" cy="6965181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야전 의료시설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err="1" smtClean="0">
                <a:latin typeface="맑은 고딕" pitchFamily="50" charset="-127"/>
                <a:ea typeface="맑은 고딕" pitchFamily="50" charset="-127"/>
              </a:rPr>
              <a:t>컨셉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zelinde\My Documents\받은 파일\소울_09.04._그래픽\3D\트레이너_목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트레이너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목공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Documents and Settings\zelinde\My Documents\받은 파일\소울_09.04._그래픽\3D\트레이너_보석세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286908" cy="6965181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8393113" cy="480131"/>
          </a:xfrm>
        </p:spPr>
        <p:txBody>
          <a:bodyPr/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트레이너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보석세공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작업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85980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애니메이션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스켈레톤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궁수</a:t>
            </a: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스켈레톤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마법사</a:t>
            </a: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스켈레톤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전사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거미보스 </a:t>
            </a: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버팔로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트레이너를 위한 실내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목공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보석세공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야전 의료 시설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라이트맵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포맷 변경에 의한 전체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라이트맵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재조정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퀘스트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진행을 위해 기획팀에서 요청한 부분 수정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프로그래밍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네오위즈</a:t>
            </a:r>
            <a:r>
              <a:rPr lang="en-US" altLang="ko-KR" dirty="0" smtClean="0"/>
              <a:t>, CJIG </a:t>
            </a:r>
            <a:r>
              <a:rPr lang="ko-KR" altLang="en-US" dirty="0" smtClean="0"/>
              <a:t>시연회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031325"/>
          </a:xfrm>
        </p:spPr>
        <p:txBody>
          <a:bodyPr/>
          <a:lstStyle/>
          <a:p>
            <a:r>
              <a:rPr lang="ko-KR" altLang="en-US" dirty="0" smtClean="0"/>
              <a:t>품질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 향상</a:t>
            </a:r>
            <a:endParaRPr lang="en-US" altLang="ko-KR" dirty="0" smtClean="0"/>
          </a:p>
          <a:p>
            <a:r>
              <a:rPr lang="en-US" altLang="ko-KR" dirty="0" err="1" smtClean="0"/>
              <a:t>Trac</a:t>
            </a:r>
            <a:r>
              <a:rPr lang="ko-KR" altLang="en-US" dirty="0" smtClean="0"/>
              <a:t>의 요구사항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버그리포트 </a:t>
            </a:r>
            <a:r>
              <a:rPr lang="en-US" altLang="ko-KR" dirty="0" smtClean="0"/>
              <a:t>134</a:t>
            </a:r>
            <a:r>
              <a:rPr lang="ko-KR" altLang="en-US" dirty="0" smtClean="0"/>
              <a:t>개 처리</a:t>
            </a:r>
            <a:endParaRPr lang="en-US" altLang="ko-KR" dirty="0" smtClean="0"/>
          </a:p>
          <a:p>
            <a:r>
              <a:rPr lang="en-US" altLang="ko-KR" dirty="0" err="1" smtClean="0"/>
              <a:t>CrashDump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582519"/>
          </a:xfrm>
        </p:spPr>
        <p:txBody>
          <a:bodyPr/>
          <a:lstStyle/>
          <a:p>
            <a:r>
              <a:rPr lang="ko-KR" altLang="en-US" dirty="0" err="1" smtClean="0"/>
              <a:t>투기장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PVP</a:t>
            </a:r>
          </a:p>
          <a:p>
            <a:r>
              <a:rPr lang="ko-KR" altLang="en-US" dirty="0" smtClean="0"/>
              <a:t>로컬 센서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클라이언트 전용 스크립트 연동</a:t>
            </a:r>
            <a:endParaRPr lang="en-US" altLang="ko-KR" dirty="0" smtClean="0"/>
          </a:p>
          <a:p>
            <a:r>
              <a:rPr lang="ko-KR" altLang="en-US" dirty="0" smtClean="0"/>
              <a:t>낙하 대미지</a:t>
            </a:r>
            <a:endParaRPr lang="en-US" altLang="ko-KR" dirty="0" smtClean="0"/>
          </a:p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조작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샘플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지원 등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어플리케이션 서버 기본 프레임워크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서버 런타임 </a:t>
            </a:r>
            <a:r>
              <a:rPr lang="ko-KR" altLang="en-US" dirty="0" err="1" smtClean="0"/>
              <a:t>밸리데이터</a:t>
            </a:r>
            <a:endParaRPr lang="en-US" altLang="ko-KR" dirty="0" smtClean="0"/>
          </a:p>
          <a:p>
            <a:r>
              <a:rPr lang="en-US" altLang="ko-KR" dirty="0" err="1" smtClean="0"/>
              <a:t>ServerKeeper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서버 모니터링 툴</a:t>
            </a:r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시연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B7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 txBox="1">
            <a:spLocks/>
          </p:cNvSpPr>
          <p:nvPr/>
        </p:nvSpPr>
        <p:spPr>
          <a:xfrm>
            <a:off x="0" y="0"/>
            <a:ext cx="8393113" cy="48013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90000"/>
              </a:lnSpc>
            </a:pP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거미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2" name="Picture 2" descr="C:\Documents and Settings\zelinde\My Documents\받은 파일\소울_09.04._그래픽\컨셉\거미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6715172" cy="68632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 txBox="1">
            <a:spLocks/>
          </p:cNvSpPr>
          <p:nvPr/>
        </p:nvSpPr>
        <p:spPr>
          <a:xfrm>
            <a:off x="0" y="0"/>
            <a:ext cx="8393113" cy="48013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90000"/>
              </a:lnSpc>
            </a:pP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바질리스크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2050" name="Picture 2" descr="C:\Documents and Settings\zelinde\My Documents\받은 파일\소울_09.04._그래픽\컨셉\바질리스크+녹색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144000" cy="550672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 txBox="1">
            <a:spLocks/>
          </p:cNvSpPr>
          <p:nvPr/>
        </p:nvSpPr>
        <p:spPr>
          <a:xfrm>
            <a:off x="0" y="0"/>
            <a:ext cx="8393113" cy="48013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90000"/>
              </a:lnSpc>
            </a:pP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바질리스크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3074" name="Picture 2" descr="C:\Documents and Settings\zelinde\My Documents\받은 파일\소울_09.04._그래픽\컨셉\바질리스크+보라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144000" cy="55880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zelinde\My Documents\받은 파일\소울_09.04._그래픽\컨셉\스포어콜로니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0"/>
            <a:ext cx="4643470" cy="7002058"/>
          </a:xfrm>
          <a:prstGeom prst="rect">
            <a:avLst/>
          </a:prstGeom>
          <a:noFill/>
        </p:spPr>
      </p:pic>
      <p:sp>
        <p:nvSpPr>
          <p:cNvPr id="5" name="제목 5"/>
          <p:cNvSpPr txBox="1">
            <a:spLocks/>
          </p:cNvSpPr>
          <p:nvPr/>
        </p:nvSpPr>
        <p:spPr>
          <a:xfrm>
            <a:off x="0" y="0"/>
            <a:ext cx="8393113" cy="48013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90000"/>
              </a:lnSpc>
            </a:pP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스포어콜로니</a:t>
            </a:r>
            <a:endParaRPr kumimoji="0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zelinde\My Documents\받은 파일\소울_09.04._그래픽\컨셉\스포어콜로니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0"/>
            <a:ext cx="3786214" cy="6934887"/>
          </a:xfrm>
          <a:prstGeom prst="rect">
            <a:avLst/>
          </a:prstGeom>
          <a:noFill/>
        </p:spPr>
      </p:pic>
      <p:sp>
        <p:nvSpPr>
          <p:cNvPr id="5" name="제목 5"/>
          <p:cNvSpPr txBox="1">
            <a:spLocks/>
          </p:cNvSpPr>
          <p:nvPr/>
        </p:nvSpPr>
        <p:spPr>
          <a:xfrm>
            <a:off x="0" y="0"/>
            <a:ext cx="8393113" cy="48013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90000"/>
              </a:lnSpc>
            </a:pP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스포어콜로니</a:t>
            </a:r>
            <a:endParaRPr kumimoji="0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zelinde\My Documents\받은 파일\소울_09.04._그래픽\컨셉\스포어콜로니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0"/>
            <a:ext cx="5123793" cy="6858000"/>
          </a:xfrm>
          <a:prstGeom prst="rect">
            <a:avLst/>
          </a:prstGeom>
          <a:noFill/>
        </p:spPr>
      </p:pic>
      <p:sp>
        <p:nvSpPr>
          <p:cNvPr id="5" name="제목 5"/>
          <p:cNvSpPr txBox="1">
            <a:spLocks/>
          </p:cNvSpPr>
          <p:nvPr/>
        </p:nvSpPr>
        <p:spPr>
          <a:xfrm>
            <a:off x="0" y="0"/>
            <a:ext cx="8393113" cy="48013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90000"/>
              </a:lnSpc>
            </a:pP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스포어콜로니</a:t>
            </a:r>
            <a:endParaRPr kumimoji="0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zelinde\My Documents\받은 파일\소울_09.04._그래픽\컨셉\스포어콜로니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674" y="0"/>
            <a:ext cx="4389152" cy="6858049"/>
          </a:xfrm>
          <a:prstGeom prst="rect">
            <a:avLst/>
          </a:prstGeom>
          <a:noFill/>
        </p:spPr>
      </p:pic>
      <p:sp>
        <p:nvSpPr>
          <p:cNvPr id="5" name="제목 5"/>
          <p:cNvSpPr txBox="1">
            <a:spLocks/>
          </p:cNvSpPr>
          <p:nvPr/>
        </p:nvSpPr>
        <p:spPr>
          <a:xfrm>
            <a:off x="0" y="0"/>
            <a:ext cx="8393113" cy="48013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90000"/>
              </a:lnSpc>
            </a:pP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스포어콜로니</a:t>
            </a:r>
            <a:endParaRPr kumimoji="0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cast Template - MSDN FY04">
  <a:themeElements>
    <a:clrScheme name="Webcast Template - MSDN FY04 1">
      <a:dk1>
        <a:srgbClr val="000000"/>
      </a:dk1>
      <a:lt1>
        <a:srgbClr val="FFFFFF"/>
      </a:lt1>
      <a:dk2>
        <a:srgbClr val="00478E"/>
      </a:dk2>
      <a:lt2>
        <a:srgbClr val="FFDD4F"/>
      </a:lt2>
      <a:accent1>
        <a:srgbClr val="FCEB98"/>
      </a:accent1>
      <a:accent2>
        <a:srgbClr val="EB7C35"/>
      </a:accent2>
      <a:accent3>
        <a:srgbClr val="AAB1C6"/>
      </a:accent3>
      <a:accent4>
        <a:srgbClr val="DADADA"/>
      </a:accent4>
      <a:accent5>
        <a:srgbClr val="FDF3CA"/>
      </a:accent5>
      <a:accent6>
        <a:srgbClr val="D5702F"/>
      </a:accent6>
      <a:hlink>
        <a:srgbClr val="74C35F"/>
      </a:hlink>
      <a:folHlink>
        <a:srgbClr val="6294CD"/>
      </a:folHlink>
    </a:clrScheme>
    <a:fontScheme name="Webcast Template - MSDN FY04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itchFamily="34" charset="0"/>
          </a:defRPr>
        </a:defPPr>
      </a:lstStyle>
    </a:lnDef>
  </a:objectDefaults>
  <a:extraClrSchemeLst>
    <a:extraClrScheme>
      <a:clrScheme name="Webcast Template - MSDN FY04 1">
        <a:dk1>
          <a:srgbClr val="000000"/>
        </a:dk1>
        <a:lt1>
          <a:srgbClr val="FFFFFF"/>
        </a:lt1>
        <a:dk2>
          <a:srgbClr val="00478E"/>
        </a:dk2>
        <a:lt2>
          <a:srgbClr val="FFDD4F"/>
        </a:lt2>
        <a:accent1>
          <a:srgbClr val="FCEB98"/>
        </a:accent1>
        <a:accent2>
          <a:srgbClr val="EB7C35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D5702F"/>
        </a:accent6>
        <a:hlink>
          <a:srgbClr val="74C35F"/>
        </a:hlink>
        <a:folHlink>
          <a:srgbClr val="6294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11065</TotalTime>
  <Words>161</Words>
  <Application>Microsoft PowerPoint</Application>
  <PresentationFormat>화면 슬라이드 쇼(4:3)</PresentationFormat>
  <Paragraphs>52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Webcast Template - MSDN FY04</vt:lpstr>
      <vt:lpstr>SoulHunt 2009/04/13</vt:lpstr>
      <vt:lpstr>컨셉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3D</vt:lpstr>
      <vt:lpstr>아르마딜로</vt:lpstr>
      <vt:lpstr>고양이</vt:lpstr>
      <vt:lpstr>돼지</vt:lpstr>
      <vt:lpstr>고블린 골렘</vt:lpstr>
      <vt:lpstr>하피</vt:lpstr>
      <vt:lpstr>하운터</vt:lpstr>
      <vt:lpstr>고스트 라이더</vt:lpstr>
      <vt:lpstr>야전 의료시설</vt:lpstr>
      <vt:lpstr>트레이너 - 목공</vt:lpstr>
      <vt:lpstr>트레이너 - 보석세공</vt:lpstr>
      <vt:lpstr>작업</vt:lpstr>
      <vt:lpstr>프로그래밍</vt:lpstr>
      <vt:lpstr>네오위즈, CJIG 시연회 준비</vt:lpstr>
      <vt:lpstr>게임 로직</vt:lpstr>
      <vt:lpstr>시연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 기룡</cp:lastModifiedBy>
  <cp:revision>1635</cp:revision>
  <dcterms:created xsi:type="dcterms:W3CDTF">2004-08-31T00:37:58Z</dcterms:created>
  <dcterms:modified xsi:type="dcterms:W3CDTF">2009-04-13T03:26:15Z</dcterms:modified>
</cp:coreProperties>
</file>