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94" r:id="rId2"/>
    <p:sldId id="450" r:id="rId3"/>
    <p:sldId id="469" r:id="rId4"/>
    <p:sldId id="471" r:id="rId5"/>
    <p:sldId id="451" r:id="rId6"/>
    <p:sldId id="470" r:id="rId7"/>
    <p:sldId id="472" r:id="rId8"/>
    <p:sldId id="473" r:id="rId9"/>
    <p:sldId id="434" r:id="rId1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629" autoAdjust="0"/>
    <p:restoredTop sz="88929" autoAdjust="0"/>
  </p:normalViewPr>
  <p:slideViewPr>
    <p:cSldViewPr snapToObjects="1">
      <p:cViewPr varScale="1">
        <p:scale>
          <a:sx n="97" d="100"/>
          <a:sy n="97" d="100"/>
        </p:scale>
        <p:origin x="-9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2009-11-16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소울</a:t>
            </a:r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헌트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2009/11/16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초반</a:t>
            </a:r>
            <a:r>
              <a:rPr lang="en-US" altLang="ko-KR" dirty="0" smtClean="0"/>
              <a:t>(Lv1~</a:t>
            </a:r>
            <a:r>
              <a:rPr lang="en-US" altLang="ko-KR" dirty="0" smtClean="0"/>
              <a:t>Lv10)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실제 게임처럼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643050"/>
            <a:ext cx="8388350" cy="4929222"/>
          </a:xfrm>
        </p:spPr>
        <p:txBody>
          <a:bodyPr/>
          <a:lstStyle/>
          <a:p>
            <a:r>
              <a:rPr lang="ko-KR" altLang="en-US" sz="4000" dirty="0" smtClean="0"/>
              <a:t>인터페이스 교체</a:t>
            </a:r>
            <a:endParaRPr lang="en-US" altLang="ko-KR" sz="4000" dirty="0" smtClean="0"/>
          </a:p>
          <a:p>
            <a:r>
              <a:rPr lang="ko-KR" altLang="en-US" sz="4000" dirty="0" smtClean="0"/>
              <a:t>전투</a:t>
            </a:r>
            <a:endParaRPr lang="en-US" altLang="ko-KR" sz="4000" dirty="0" smtClean="0"/>
          </a:p>
          <a:p>
            <a:pPr lvl="1"/>
            <a:r>
              <a:rPr lang="ko-KR" altLang="en-US" sz="2400" dirty="0" smtClean="0"/>
              <a:t>불쾌한 부분 수정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재밌나</a:t>
            </a:r>
            <a:r>
              <a:rPr lang="en-US" altLang="ko-KR" sz="2400" dirty="0" smtClean="0"/>
              <a:t>?, </a:t>
            </a:r>
            <a:r>
              <a:rPr lang="ko-KR" altLang="en-US" sz="2400" dirty="0" err="1" smtClean="0"/>
              <a:t>몬스터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AI</a:t>
            </a:r>
            <a:endParaRPr lang="en-US" altLang="ko-KR" sz="2400" dirty="0" smtClean="0"/>
          </a:p>
          <a:p>
            <a:r>
              <a:rPr lang="ko-KR" altLang="en-US" sz="4000" dirty="0" err="1" smtClean="0"/>
              <a:t>퀘스트</a:t>
            </a:r>
            <a:endParaRPr lang="en-US" altLang="ko-KR" sz="4000" dirty="0" smtClean="0"/>
          </a:p>
          <a:p>
            <a:pPr lvl="1"/>
            <a:r>
              <a:rPr lang="ko-KR" altLang="en-US" sz="2400" dirty="0" err="1" smtClean="0"/>
              <a:t>재밌나</a:t>
            </a:r>
            <a:r>
              <a:rPr lang="en-US" altLang="ko-KR" sz="2400" dirty="0" smtClean="0"/>
              <a:t>?, </a:t>
            </a:r>
            <a:r>
              <a:rPr lang="ko-KR" altLang="en-US" sz="2400" dirty="0" smtClean="0"/>
              <a:t>동선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개수는 적당한가</a:t>
            </a:r>
            <a:endParaRPr lang="en-US" altLang="ko-KR" sz="2400" dirty="0" smtClean="0"/>
          </a:p>
          <a:p>
            <a:r>
              <a:rPr lang="ko-KR" altLang="en-US" sz="4000" i="1" dirty="0" smtClean="0"/>
              <a:t>경제</a:t>
            </a:r>
            <a:endParaRPr lang="en-US" altLang="ko-KR" sz="4000" i="1" dirty="0" smtClean="0"/>
          </a:p>
          <a:p>
            <a:pPr lvl="1"/>
            <a:r>
              <a:rPr lang="ko-KR" altLang="en-US" sz="2400" i="1" dirty="0" smtClean="0"/>
              <a:t>보상</a:t>
            </a:r>
            <a:r>
              <a:rPr lang="en-US" altLang="ko-KR" sz="2400" i="1" dirty="0" smtClean="0"/>
              <a:t>, </a:t>
            </a:r>
            <a:r>
              <a:rPr lang="ko-KR" altLang="en-US" sz="2400" i="1" dirty="0" smtClean="0"/>
              <a:t>아이템 수집</a:t>
            </a:r>
            <a:r>
              <a:rPr lang="en-US" altLang="ko-KR" sz="2400" i="1" dirty="0" smtClean="0"/>
              <a:t>, </a:t>
            </a:r>
            <a:r>
              <a:rPr lang="ko-KR" altLang="en-US" sz="2400" i="1" dirty="0" smtClean="0"/>
              <a:t>판매</a:t>
            </a:r>
            <a:r>
              <a:rPr lang="en-US" altLang="ko-KR" sz="2400" i="1" dirty="0" smtClean="0"/>
              <a:t>, </a:t>
            </a:r>
            <a:r>
              <a:rPr lang="ko-KR" altLang="en-US" sz="2400" i="1" dirty="0" smtClean="0"/>
              <a:t>수리</a:t>
            </a:r>
            <a:endParaRPr lang="en-US" altLang="ko-KR" sz="2400" i="1" dirty="0" smtClean="0"/>
          </a:p>
          <a:p>
            <a:r>
              <a:rPr lang="ko-KR" altLang="en-US" sz="4000" i="1" dirty="0" err="1" smtClean="0"/>
              <a:t>밸런싱</a:t>
            </a:r>
            <a:endParaRPr lang="en-US" altLang="ko-KR" sz="4000" i="1" dirty="0" smtClean="0"/>
          </a:p>
          <a:p>
            <a:endParaRPr lang="ko-KR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교체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27594"/>
          </a:xfrm>
        </p:spPr>
        <p:txBody>
          <a:bodyPr/>
          <a:lstStyle/>
          <a:p>
            <a:endParaRPr lang="en-US" altLang="ko-KR" sz="4400" dirty="0" smtClean="0"/>
          </a:p>
          <a:p>
            <a:endParaRPr lang="ko-KR" altLang="en-US" sz="4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80" y="1500174"/>
            <a:ext cx="6900882" cy="517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56222"/>
          </a:xfrm>
        </p:spPr>
        <p:txBody>
          <a:bodyPr/>
          <a:lstStyle/>
          <a:p>
            <a:r>
              <a:rPr lang="ko-KR" altLang="en-US" dirty="0" err="1" smtClean="0"/>
              <a:t>디펜더</a:t>
            </a:r>
            <a:r>
              <a:rPr lang="ko-KR" altLang="en-US" dirty="0" smtClean="0"/>
              <a:t> 탤런트 정리</a:t>
            </a:r>
            <a:endParaRPr lang="en-US" altLang="ko-KR" dirty="0" smtClean="0"/>
          </a:p>
          <a:p>
            <a:r>
              <a:rPr lang="ko-KR" altLang="en-US" dirty="0" smtClean="0"/>
              <a:t>방어</a:t>
            </a:r>
            <a:endParaRPr lang="en-US" altLang="ko-KR" dirty="0" smtClean="0"/>
          </a:p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</a:p>
          <a:p>
            <a:r>
              <a:rPr lang="ko-KR" altLang="en-US" dirty="0" smtClean="0"/>
              <a:t>전투 중 답답한 부분 개선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정리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56222"/>
          </a:xfrm>
        </p:spPr>
        <p:txBody>
          <a:bodyPr/>
          <a:lstStyle/>
          <a:p>
            <a:r>
              <a:rPr lang="ko-KR" altLang="en-US" dirty="0" smtClean="0"/>
              <a:t>자료 구조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</a:p>
          <a:p>
            <a:r>
              <a:rPr lang="ko-KR" altLang="en-US" dirty="0" smtClean="0"/>
              <a:t>내구도 정리</a:t>
            </a:r>
            <a:endParaRPr lang="en-US" altLang="ko-KR" dirty="0"/>
          </a:p>
          <a:p>
            <a:r>
              <a:rPr lang="ko-KR" altLang="en-US" dirty="0" smtClean="0"/>
              <a:t>아이템 수리 정리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컷씬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357561"/>
            <a:ext cx="5143536" cy="321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56222"/>
          </a:xfrm>
        </p:spPr>
        <p:txBody>
          <a:bodyPr/>
          <a:lstStyle/>
          <a:p>
            <a:r>
              <a:rPr lang="ko-KR" altLang="en-US" dirty="0" smtClean="0"/>
              <a:t>카메라 제어</a:t>
            </a:r>
            <a:endParaRPr lang="en-US" altLang="ko-KR" dirty="0" smtClean="0"/>
          </a:p>
          <a:p>
            <a:r>
              <a:rPr lang="ko-KR" altLang="en-US" dirty="0" smtClean="0"/>
              <a:t>환경 제어</a:t>
            </a:r>
            <a:endParaRPr lang="en-US" altLang="ko-KR" dirty="0" smtClean="0"/>
          </a:p>
          <a:p>
            <a:r>
              <a:rPr lang="ko-KR" altLang="en-US" dirty="0" err="1" smtClean="0"/>
              <a:t>이펙트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r>
              <a:rPr lang="ko-KR" altLang="en-US" dirty="0" err="1" smtClean="0"/>
              <a:t>기즈모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트라이얼</a:t>
            </a:r>
            <a:r>
              <a:rPr lang="ko-KR" altLang="en-US" dirty="0" smtClean="0"/>
              <a:t>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56222"/>
          </a:xfrm>
        </p:spPr>
        <p:txBody>
          <a:bodyPr/>
          <a:lstStyle/>
          <a:p>
            <a:r>
              <a:rPr lang="ko-KR" altLang="en-US" sz="3600" dirty="0" smtClean="0"/>
              <a:t>퇴장 처리</a:t>
            </a:r>
            <a:endParaRPr lang="en-US" altLang="ko-KR" sz="3600" dirty="0" smtClean="0"/>
          </a:p>
          <a:p>
            <a:r>
              <a:rPr lang="ko-KR" altLang="en-US" sz="3600" dirty="0" smtClean="0"/>
              <a:t>필드 센서</a:t>
            </a:r>
            <a:r>
              <a:rPr lang="en-US" altLang="ko-KR" sz="3600" dirty="0" smtClean="0"/>
              <a:t>/</a:t>
            </a:r>
            <a:r>
              <a:rPr lang="ko-KR" altLang="en-US" sz="3600" dirty="0" smtClean="0"/>
              <a:t>스크립트 관련 구조 정리</a:t>
            </a:r>
            <a:endParaRPr lang="en-US" altLang="ko-KR" sz="3600" dirty="0" smtClean="0"/>
          </a:p>
          <a:p>
            <a:r>
              <a:rPr lang="ko-KR" altLang="en-US" sz="3600" dirty="0" smtClean="0"/>
              <a:t>파티 플레이 정리</a:t>
            </a:r>
            <a:endParaRPr lang="en-US" altLang="ko-KR" sz="3600" dirty="0" smtClean="0"/>
          </a:p>
          <a:p>
            <a:r>
              <a:rPr lang="ko-KR" altLang="en-US" sz="3600" dirty="0" smtClean="0"/>
              <a:t>예외 사항 정리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endParaRPr lang="ko-KR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최적화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56222"/>
          </a:xfrm>
        </p:spPr>
        <p:txBody>
          <a:bodyPr/>
          <a:lstStyle/>
          <a:p>
            <a:r>
              <a:rPr lang="ko-KR" altLang="en-US" dirty="0" smtClean="0"/>
              <a:t>서버 성능을 지속적으로 체크할 수 있는 환경 구성</a:t>
            </a:r>
            <a:endParaRPr lang="en-US" altLang="ko-KR" dirty="0" smtClean="0"/>
          </a:p>
          <a:p>
            <a:r>
              <a:rPr lang="ko-KR" altLang="en-US" dirty="0" smtClean="0"/>
              <a:t>최적화 전략 수립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12105</TotalTime>
  <Words>137</Words>
  <Application>Microsoft Office PowerPoint</Application>
  <PresentationFormat>화면 슬라이드 쇼(4:3)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테마1</vt:lpstr>
      <vt:lpstr>소울 헌트 2009/11/16</vt:lpstr>
      <vt:lpstr>게임 초반(Lv1~Lv10)을  실제 게임처럼 제작</vt:lpstr>
      <vt:lpstr>인터페이스 교체</vt:lpstr>
      <vt:lpstr>전투</vt:lpstr>
      <vt:lpstr>아이템 정리</vt:lpstr>
      <vt:lpstr>컷씬</vt:lpstr>
      <vt:lpstr>트라이얼 필드</vt:lpstr>
      <vt:lpstr>서버 최적화 시작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1891</cp:revision>
  <dcterms:created xsi:type="dcterms:W3CDTF">2004-08-31T00:37:58Z</dcterms:created>
  <dcterms:modified xsi:type="dcterms:W3CDTF">2009-11-16T04:44:33Z</dcterms:modified>
</cp:coreProperties>
</file>