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294" r:id="rId2"/>
    <p:sldId id="439" r:id="rId3"/>
    <p:sldId id="440" r:id="rId4"/>
    <p:sldId id="435" r:id="rId5"/>
    <p:sldId id="434" r:id="rId6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39939" autoAdjust="0"/>
  </p:normalViewPr>
  <p:slideViewPr>
    <p:cSldViewPr snapToObjects="1">
      <p:cViewPr varScale="1">
        <p:scale>
          <a:sx n="50" d="100"/>
          <a:sy n="50" d="100"/>
        </p:scale>
        <p:origin x="-29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소울</a:t>
            </a:r>
            <a:r>
              <a:rPr lang="ko-KR" altLang="en-US" sz="6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헌트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2010/02/17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채팅</a:t>
            </a:r>
            <a:endParaRPr lang="en-US" altLang="ko-KR" dirty="0" smtClean="0"/>
          </a:p>
          <a:p>
            <a:r>
              <a:rPr lang="ko-KR" altLang="en-US" dirty="0" smtClean="0"/>
              <a:t>인터페이</a:t>
            </a:r>
            <a:r>
              <a:rPr lang="ko-KR" altLang="en-US" dirty="0" smtClean="0"/>
              <a:t>스</a:t>
            </a:r>
            <a:endParaRPr lang="en-US" altLang="ko-KR" dirty="0" smtClean="0"/>
          </a:p>
          <a:p>
            <a:r>
              <a:rPr lang="ko-KR" altLang="en-US" dirty="0" smtClean="0"/>
              <a:t>주사위 </a:t>
            </a:r>
            <a:r>
              <a:rPr lang="ko-KR" altLang="en-US" dirty="0" err="1" smtClean="0"/>
              <a:t>루팅</a:t>
            </a:r>
            <a:r>
              <a:rPr lang="ko-KR" altLang="en-US" dirty="0" smtClean="0"/>
              <a:t> 룰 추가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로딩 최적화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커맨드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인벤토리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라이선스 시스템 정리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로깅</a:t>
            </a:r>
            <a:r>
              <a:rPr lang="ko-KR" altLang="en-US" dirty="0" smtClean="0"/>
              <a:t> 시스템 정리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렌더링</a:t>
            </a:r>
            <a:r>
              <a:rPr lang="ko-KR" altLang="en-US" dirty="0" smtClean="0"/>
              <a:t> 업데이트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서버를 콘솔 어플리케이션으로 교체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ko-KR" altLang="en-US" dirty="0" err="1" smtClean="0"/>
              <a:t>루팅</a:t>
            </a:r>
            <a:r>
              <a:rPr lang="ko-KR" altLang="en-US" dirty="0" smtClean="0"/>
              <a:t> 분배 규칙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12371</TotalTime>
  <Words>178</Words>
  <Application>Microsoft Office PowerPoint</Application>
  <PresentationFormat>화면 슬라이드 쇼(4:3)</PresentationFormat>
  <Paragraphs>38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테마1</vt:lpstr>
      <vt:lpstr>소울 헌트 2010/02/17</vt:lpstr>
      <vt:lpstr>주요 작업</vt:lpstr>
      <vt:lpstr>주요 작업</vt:lpstr>
      <vt:lpstr>시연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1962</cp:revision>
  <dcterms:created xsi:type="dcterms:W3CDTF">2004-08-31T00:37:58Z</dcterms:created>
  <dcterms:modified xsi:type="dcterms:W3CDTF">2010-02-17T04:42:45Z</dcterms:modified>
</cp:coreProperties>
</file>