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"/>
  </p:notesMasterIdLst>
  <p:handoutMasterIdLst>
    <p:handoutMasterId r:id="rId6"/>
  </p:handoutMasterIdLst>
  <p:sldIdLst>
    <p:sldId id="294" r:id="rId2"/>
    <p:sldId id="439" r:id="rId3"/>
    <p:sldId id="434" r:id="rId4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5pPr>
    <a:lvl6pPr marL="22860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6pPr>
    <a:lvl7pPr marL="27432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7pPr>
    <a:lvl8pPr marL="32004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8pPr>
    <a:lvl9pPr marL="36576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B4B4B4"/>
    <a:srgbClr val="808080"/>
    <a:srgbClr val="817066"/>
    <a:srgbClr val="8A7572"/>
    <a:srgbClr val="B4B3B8"/>
    <a:srgbClr val="C4C4C4"/>
    <a:srgbClr val="4B4149"/>
    <a:srgbClr val="5B5A57"/>
    <a:srgbClr val="5C5447"/>
    <a:srgbClr val="B6AFA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50" autoAdjust="0"/>
    <p:restoredTop sz="39939" autoAdjust="0"/>
  </p:normalViewPr>
  <p:slideViewPr>
    <p:cSldViewPr snapToObjects="1">
      <p:cViewPr varScale="1">
        <p:scale>
          <a:sx n="31" d="100"/>
          <a:sy n="31" d="100"/>
        </p:scale>
        <p:origin x="-182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sz="1300">
                <a:latin typeface="Arial" charset="0"/>
              </a:defRPr>
            </a:lvl1pPr>
          </a:lstStyle>
          <a:p>
            <a:r>
              <a:rPr lang="en-US" altLang="ko-KR"/>
              <a:t>MGB 2003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sz="1300">
                <a:latin typeface="Arial" charset="0"/>
              </a:defRPr>
            </a:lvl1pPr>
          </a:lstStyle>
          <a:p>
            <a:endParaRPr lang="en-US" altLang="ko-KR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64023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latinLnBrk="0" hangingPunct="0">
              <a:defRPr sz="900" b="0">
                <a:latin typeface="Arial" charset="0"/>
                <a:cs typeface="Arial" charset="0"/>
              </a:defRPr>
            </a:lvl1pPr>
          </a:lstStyle>
          <a:p>
            <a:r>
              <a:rPr lang="en-US" altLang="ko-KR"/>
              <a:t>© 2003 Microsoft Corporation. All rights reserved.</a:t>
            </a:r>
          </a:p>
          <a:p>
            <a:r>
              <a:rPr lang="en-US" altLang="ko-KR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65888" y="9723438"/>
            <a:ext cx="63341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sz="1300">
                <a:latin typeface="Arial" charset="0"/>
              </a:defRPr>
            </a:lvl1pPr>
          </a:lstStyle>
          <a:p>
            <a:fld id="{A57C7D74-1AA1-4CD7-9B75-F3B07F40378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sz="1300" b="0"/>
            </a:lvl1pPr>
          </a:lstStyle>
          <a:p>
            <a:r>
              <a:rPr lang="en-US" altLang="ko-KR"/>
              <a:t>MGB 2003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sz="1300" b="0"/>
            </a:lvl1pPr>
          </a:lstStyle>
          <a:p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840913"/>
            <a:ext cx="586740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latinLnBrk="0" hangingPunct="0">
              <a:defRPr sz="900" b="0">
                <a:cs typeface="Arial" charset="0"/>
              </a:defRPr>
            </a:lvl1pPr>
          </a:lstStyle>
          <a:p>
            <a:r>
              <a:rPr lang="en-US" altLang="ko-KR"/>
              <a:t>© 2003 Microsoft Corporation. All rights reserved.</a:t>
            </a:r>
          </a:p>
          <a:p>
            <a:r>
              <a:rPr lang="en-US" altLang="ko-KR"/>
              <a:t>This presentation is for informational purposes only. Microsoft makes no warranties, express or implied, in this summary.</a:t>
            </a:r>
            <a:endParaRPr lang="en-US" altLang="ko-KR" sz="130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80088" y="9721850"/>
            <a:ext cx="13176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sz="1300" b="0"/>
            </a:lvl1pPr>
          </a:lstStyle>
          <a:p>
            <a:fld id="{C37CCB5E-D3DB-4C6A-B1F8-998E478A7F5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233363" indent="9525" algn="l" rtl="0" eaLnBrk="0" fontAlgn="base" latinLnBrk="1" hangingPunct="0">
      <a:spcBef>
        <a:spcPct val="30000"/>
      </a:spcBef>
      <a:spcAft>
        <a:spcPct val="0"/>
      </a:spcAft>
      <a:buChar char="•"/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457200" indent="-9525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681038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904875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MGB 2003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© 2003 Microsoft Corporation. All rights reserved.</a:t>
            </a:r>
          </a:p>
          <a:p>
            <a:r>
              <a:rPr lang="en-US" altLang="ko-KR" smtClean="0"/>
              <a:t>This presentation is for informational purposes only. Microsoft makes no warranties, express or implied, in this summary.</a:t>
            </a:r>
            <a:endParaRPr lang="en-US" altLang="ko-KR" sz="13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CB5E-D3DB-4C6A-B1F8-998E478A7F54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MGB 2003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© 2003 Microsoft Corporation. All rights reserved.</a:t>
            </a:r>
          </a:p>
          <a:p>
            <a:r>
              <a:rPr lang="en-US" altLang="ko-KR" smtClean="0"/>
              <a:t>This presentation is for informational purposes only. Microsoft makes no warranties, express or implied, in this summary.</a:t>
            </a:r>
            <a:endParaRPr lang="en-US" altLang="ko-KR" sz="13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CB5E-D3DB-4C6A-B1F8-998E478A7F54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CF295-79BB-46BA-A36B-8FB20B8C1A2A}" type="datetimeFigureOut">
              <a:rPr lang="ko-KR" altLang="en-US"/>
              <a:pPr>
                <a:defRPr/>
              </a:pPr>
              <a:t>2010-03-15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A438F-A286-46B8-A62C-F91B408141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310C1-F02A-448B-BFF4-76EB2CE671AA}" type="datetimeFigureOut">
              <a:rPr lang="ko-KR" altLang="en-US"/>
              <a:pPr>
                <a:defRPr/>
              </a:pPr>
              <a:t>2010-03-15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539F7-C03F-42C0-9C27-BF227DD1E0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3A1C9-5BD4-44EF-9790-4B9A7E11B41A}" type="datetimeFigureOut">
              <a:rPr lang="ko-KR" altLang="en-US"/>
              <a:pPr>
                <a:defRPr/>
              </a:pPr>
              <a:t>2010-03-15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E700B-151A-4A67-AC07-E3CD5CCF970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EDEA6-0494-4A4A-876F-166ABCCD936C}" type="datetimeFigureOut">
              <a:rPr lang="ko-KR" altLang="en-US"/>
              <a:pPr>
                <a:defRPr/>
              </a:pPr>
              <a:t>2010-03-15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AED9A-D96C-4065-B0D8-1475C9DD810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5DD2C-C3A1-4474-B424-72F0C61DF4DA}" type="datetimeFigureOut">
              <a:rPr lang="ko-KR" altLang="en-US"/>
              <a:pPr>
                <a:defRPr/>
              </a:pPr>
              <a:t>2010-03-15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5D884-5BD4-43F2-8506-A4ED18F12A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20DCB-7F55-4B75-B31D-1DB1F1EF1AAD}" type="datetimeFigureOut">
              <a:rPr lang="ko-KR" altLang="en-US"/>
              <a:pPr>
                <a:defRPr/>
              </a:pPr>
              <a:t>2010-03-15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AC65-226A-4F2E-A8C2-327F9A4B81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810D7-6983-49C4-A652-A8C9E3E0A3C4}" type="datetimeFigureOut">
              <a:rPr lang="ko-KR" altLang="en-US"/>
              <a:pPr>
                <a:defRPr/>
              </a:pPr>
              <a:t>2010-03-15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142FC-E91A-456B-89D8-0144A9E29E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A247F-8D7D-472C-9E03-1C492A6A434E}" type="datetimeFigureOut">
              <a:rPr lang="ko-KR" altLang="en-US"/>
              <a:pPr>
                <a:defRPr/>
              </a:pPr>
              <a:t>2010-03-15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D4FEF-DF80-49CD-965D-7CB50CBEAAC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AEF8D-9E06-45FA-87ED-21371DD67D22}" type="datetimeFigureOut">
              <a:rPr lang="ko-KR" altLang="en-US"/>
              <a:pPr>
                <a:defRPr/>
              </a:pPr>
              <a:t>2010-03-15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F264E-D15F-45B0-9D7B-CC13DE8893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FAF2D-6C88-4D5A-B0DF-6E3F01510A3C}" type="datetimeFigureOut">
              <a:rPr lang="ko-KR" altLang="en-US"/>
              <a:pPr>
                <a:defRPr/>
              </a:pPr>
              <a:t>2010-03-15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05EDA-8CA6-40D5-86B7-95EACBE9DD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164AE-7B5B-4D3B-AC75-2E07FDC90B10}" type="datetimeFigureOut">
              <a:rPr lang="ko-KR" altLang="en-US"/>
              <a:pPr>
                <a:defRPr/>
              </a:pPr>
              <a:t>2010-03-15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64ECC-F178-41BE-A90C-E2CABD96ED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36434D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86F85918-65A7-4A08-B627-1553D7731166}" type="datetimeFigureOut">
              <a:rPr lang="ko-KR" altLang="en-US"/>
              <a:pPr>
                <a:defRPr/>
              </a:pPr>
              <a:t>2010-03-15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379EB6E1-F498-4E28-9A9E-4BD563CDDC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n-ea"/>
          <a:ea typeface="+mn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ea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ea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ea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ea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4175" y="1089024"/>
            <a:ext cx="7772400" cy="2054223"/>
          </a:xfrm>
        </p:spPr>
        <p:txBody>
          <a:bodyPr/>
          <a:lstStyle/>
          <a:p>
            <a:pPr eaLnBrk="1" hangingPunct="1"/>
            <a:r>
              <a:rPr lang="ko-KR" altLang="en-US" sz="6600" dirty="0" err="1" smtClean="0">
                <a:latin typeface="맑은 고딕" pitchFamily="50" charset="-127"/>
                <a:ea typeface="맑은 고딕" pitchFamily="50" charset="-127"/>
              </a:rPr>
              <a:t>소울</a:t>
            </a:r>
            <a:r>
              <a:rPr lang="ko-KR" altLang="en-US" sz="6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6600" dirty="0" err="1" smtClean="0">
                <a:latin typeface="맑은 고딕" pitchFamily="50" charset="-127"/>
                <a:ea typeface="맑은 고딕" pitchFamily="50" charset="-127"/>
              </a:rPr>
              <a:t>헌트</a:t>
            </a:r>
            <a:r>
              <a:rPr lang="en-US" altLang="ko-KR" sz="66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66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6600" dirty="0" smtClean="0">
                <a:latin typeface="맑은 고딕" pitchFamily="50" charset="-127"/>
                <a:ea typeface="맑은 고딕" pitchFamily="50" charset="-127"/>
              </a:rPr>
              <a:t>2010/03/15</a:t>
            </a:r>
            <a:endParaRPr lang="ko-KR" altLang="en-US" sz="6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4175" y="4446588"/>
            <a:ext cx="7861300" cy="1697056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altLang="ko-KR" dirty="0" smtClean="0">
                <a:latin typeface="+mn-lt"/>
                <a:ea typeface="굴림" charset="-127"/>
              </a:rPr>
              <a:t>MAIET Entertainment</a:t>
            </a:r>
          </a:p>
          <a:p>
            <a:pPr algn="r" eaLnBrk="1" hangingPunct="1">
              <a:defRPr/>
            </a:pPr>
            <a:r>
              <a:rPr lang="en-US" altLang="ko-KR" dirty="0" err="1" smtClean="0">
                <a:latin typeface="+mn-lt"/>
                <a:ea typeface="굴림" charset="-127"/>
              </a:rPr>
              <a:t>ProgramTeam</a:t>
            </a:r>
            <a:endParaRPr lang="en-US" altLang="ko-KR" dirty="0" smtClean="0">
              <a:latin typeface="+mn-lt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채집 시스템</a:t>
            </a:r>
            <a:endParaRPr lang="en-US" altLang="ko-KR" dirty="0" smtClean="0"/>
          </a:p>
          <a:p>
            <a:r>
              <a:rPr lang="ko-KR" altLang="en-US" dirty="0" smtClean="0"/>
              <a:t>탤런트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버프</a:t>
            </a:r>
            <a:r>
              <a:rPr lang="ko-KR" altLang="en-US" dirty="0" smtClean="0"/>
              <a:t> 정리</a:t>
            </a:r>
            <a:endParaRPr lang="en-US" altLang="ko-KR" dirty="0" smtClean="0"/>
          </a:p>
          <a:p>
            <a:r>
              <a:rPr lang="ko-KR" altLang="en-US" dirty="0" smtClean="0"/>
              <a:t>캐릭터 선택 화면</a:t>
            </a:r>
            <a:endParaRPr lang="en-US" altLang="ko-KR" dirty="0" smtClean="0"/>
          </a:p>
          <a:p>
            <a:r>
              <a:rPr lang="ko-KR" altLang="en-US" dirty="0" smtClean="0"/>
              <a:t>로딩 화면</a:t>
            </a:r>
            <a:endParaRPr lang="en-US" altLang="ko-KR" dirty="0" smtClean="0"/>
          </a:p>
          <a:p>
            <a:r>
              <a:rPr lang="ko-KR" altLang="en-US" dirty="0" smtClean="0"/>
              <a:t>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최적화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906713"/>
            <a:ext cx="7772400" cy="92333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6000" dirty="0" smtClean="0"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6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6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22313" y="3656806"/>
            <a:ext cx="7772400" cy="1500187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12375</TotalTime>
  <Words>90</Words>
  <Application>Microsoft Office PowerPoint</Application>
  <PresentationFormat>화면 슬라이드 쇼(4:3)</PresentationFormat>
  <Paragraphs>18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테마1</vt:lpstr>
      <vt:lpstr>소울 헌트 2010/03/15</vt:lpstr>
      <vt:lpstr>주요 작업</vt:lpstr>
      <vt:lpstr>감사합니다.</vt:lpstr>
    </vt:vector>
  </TitlesOfParts>
  <Company>인터데브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 자동화</dc:title>
  <dc:subject/>
  <dc:creator>남기룡</dc:creator>
  <dc:description>Template design: aliciad_x000d_
Formatter:_x000d_
Event Date:_x000d_
Event Location:_x000d_
Speech Length:_x000d_
Audience:_x000d_
Key Topics:</dc:description>
  <cp:lastModifiedBy>남 기룡</cp:lastModifiedBy>
  <cp:revision>1965</cp:revision>
  <dcterms:created xsi:type="dcterms:W3CDTF">2004-08-31T00:37:58Z</dcterms:created>
  <dcterms:modified xsi:type="dcterms:W3CDTF">2010-03-15T03:32:20Z</dcterms:modified>
</cp:coreProperties>
</file>