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94" r:id="rId2"/>
    <p:sldId id="439" r:id="rId3"/>
    <p:sldId id="434" r:id="rId4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4B4B4"/>
    <a:srgbClr val="808080"/>
    <a:srgbClr val="817066"/>
    <a:srgbClr val="8A7572"/>
    <a:srgbClr val="B4B3B8"/>
    <a:srgbClr val="C4C4C4"/>
    <a:srgbClr val="4B4149"/>
    <a:srgbClr val="5B5A57"/>
    <a:srgbClr val="5C5447"/>
    <a:srgbClr val="B6A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39939" autoAdjust="0"/>
  </p:normalViewPr>
  <p:slideViewPr>
    <p:cSldViewPr snapToObjects="1">
      <p:cViewPr varScale="1">
        <p:scale>
          <a:sx n="52" d="100"/>
          <a:sy n="52" d="100"/>
        </p:scale>
        <p:origin x="-29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F295-79BB-46BA-A36B-8FB20B8C1A2A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438F-A286-46B8-A62C-F91B408141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10C1-F02A-448B-BFF4-76EB2CE671AA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39F7-C03F-42C0-9C27-BF227DD1E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1C9-5BD4-44EF-9790-4B9A7E11B41A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700B-151A-4A67-AC07-E3CD5CCF97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DEA6-0494-4A4A-876F-166ABCCD936C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ED9A-D96C-4065-B0D8-1475C9DD8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DD2C-C3A1-4474-B424-72F0C61DF4DA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D884-5BD4-43F2-8506-A4ED18F12A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0DCB-7F55-4B75-B31D-1DB1F1EF1AAD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AC65-226A-4F2E-A8C2-327F9A4B81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10D7-6983-49C4-A652-A8C9E3E0A3C4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42FC-E91A-456B-89D8-0144A9E29E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247F-8D7D-472C-9E03-1C492A6A434E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FEF-DF80-49CD-965D-7CB50CBEA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EF8D-9E06-45FA-87ED-21371DD67D22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264E-D15F-45B0-9D7B-CC13DE8893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F2D-6C88-4D5A-B0DF-6E3F01510A3C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5EDA-8CA6-40D5-86B7-95EACBE9D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64AE-7B5B-4D3B-AC75-2E07FDC90B10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4ECC-F178-41BE-A90C-E2CABD96ED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6434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F85918-65A7-4A08-B627-1553D7731166}" type="datetimeFigureOut">
              <a:rPr lang="ko-KR" altLang="en-US"/>
              <a:pPr>
                <a:defRPr/>
              </a:pPr>
              <a:t>2010-04-19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79EB6E1-F498-4E28-9A9E-4BD563CDD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n-ea"/>
          <a:ea typeface="+mn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4"/>
            <a:ext cx="7772400" cy="2054223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레이더즈</a:t>
            </a: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>2010/04/19</a:t>
            </a:r>
            <a:endParaRPr lang="ko-KR" altLang="en-US" sz="6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169705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latin typeface="+mn-lt"/>
                <a:ea typeface="굴림" charset="-127"/>
              </a:rPr>
              <a:t>MAIET Entertainment</a:t>
            </a:r>
          </a:p>
          <a:p>
            <a:pPr algn="r" eaLnBrk="1" hangingPunct="1">
              <a:defRPr/>
            </a:pPr>
            <a:r>
              <a:rPr lang="en-US" altLang="ko-KR" dirty="0" err="1" smtClean="0">
                <a:latin typeface="+mn-lt"/>
                <a:ea typeface="굴림" charset="-127"/>
              </a:rPr>
              <a:t>ProgramTeam</a:t>
            </a:r>
            <a:endParaRPr lang="en-US" altLang="ko-KR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탤런트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버프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r>
              <a:rPr lang="ko-KR" altLang="en-US" dirty="0" smtClean="0"/>
              <a:t>캐릭터 기본 시스템 정리</a:t>
            </a:r>
            <a:endParaRPr lang="en-US" altLang="ko-KR" dirty="0" smtClean="0"/>
          </a:p>
          <a:p>
            <a:r>
              <a:rPr lang="ko-KR" altLang="en-US" dirty="0" smtClean="0"/>
              <a:t>아이템 </a:t>
            </a:r>
            <a:r>
              <a:rPr lang="ko-KR" altLang="en-US" dirty="0" err="1" smtClean="0"/>
              <a:t>루팅</a:t>
            </a:r>
            <a:r>
              <a:rPr lang="ko-KR" altLang="en-US" dirty="0" smtClean="0"/>
              <a:t> 룰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캐릭터 생성 화면</a:t>
            </a:r>
            <a:endParaRPr lang="en-US" altLang="ko-KR" dirty="0" smtClean="0"/>
          </a:p>
          <a:p>
            <a:r>
              <a:rPr lang="ko-KR" altLang="en-US" dirty="0" smtClean="0"/>
              <a:t>도전자 </a:t>
            </a:r>
            <a:r>
              <a:rPr lang="ko-KR" altLang="en-US" dirty="0" err="1" smtClean="0"/>
              <a:t>퀘스트</a:t>
            </a:r>
            <a:endParaRPr lang="en-US" altLang="ko-KR" dirty="0" smtClean="0"/>
          </a:p>
          <a:p>
            <a:r>
              <a:rPr lang="ko-KR" altLang="en-US" dirty="0" smtClean="0"/>
              <a:t>동영상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준비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12381</TotalTime>
  <Words>95</Words>
  <Application>Microsoft Office PowerPoint</Application>
  <PresentationFormat>화면 슬라이드 쇼(4:3)</PresentationFormat>
  <Paragraphs>19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테마1</vt:lpstr>
      <vt:lpstr>레이더즈 2010/04/19</vt:lpstr>
      <vt:lpstr>주요 작업</vt:lpstr>
      <vt:lpstr>감사합니다.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1970</cp:revision>
  <dcterms:created xsi:type="dcterms:W3CDTF">2004-08-31T00:37:58Z</dcterms:created>
  <dcterms:modified xsi:type="dcterms:W3CDTF">2010-04-19T01:45:24Z</dcterms:modified>
</cp:coreProperties>
</file>