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94" r:id="rId2"/>
    <p:sldId id="439" r:id="rId3"/>
    <p:sldId id="440" r:id="rId4"/>
    <p:sldId id="434" r:id="rId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39939" autoAdjust="0"/>
  </p:normalViewPr>
  <p:slideViewPr>
    <p:cSldViewPr snapToObjects="1">
      <p:cViewPr varScale="1">
        <p:scale>
          <a:sx n="51" d="100"/>
          <a:sy n="51" d="100"/>
        </p:scale>
        <p:origin x="-29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레이더즈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2010/05/17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smtClean="0"/>
              <a:t>도전자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마무리</a:t>
            </a:r>
            <a:endParaRPr lang="en-US" altLang="ko-KR" dirty="0" smtClean="0"/>
          </a:p>
          <a:p>
            <a:r>
              <a:rPr lang="ko-KR" altLang="en-US" dirty="0" err="1" smtClean="0"/>
              <a:t>던전</a:t>
            </a:r>
            <a:r>
              <a:rPr lang="ko-KR" altLang="en-US" dirty="0" smtClean="0"/>
              <a:t> 시스템 정리</a:t>
            </a:r>
            <a:endParaRPr lang="en-US" altLang="ko-KR" dirty="0" smtClean="0"/>
          </a:p>
          <a:p>
            <a:r>
              <a:rPr lang="en-US" altLang="ko-KR" dirty="0" smtClean="0"/>
              <a:t>NPC </a:t>
            </a:r>
            <a:r>
              <a:rPr lang="ko-KR" altLang="en-US" dirty="0" smtClean="0"/>
              <a:t>소유권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보상 정리</a:t>
            </a:r>
            <a:endParaRPr lang="en-US" altLang="ko-KR" dirty="0" smtClean="0"/>
          </a:p>
          <a:p>
            <a:r>
              <a:rPr lang="ko-KR" altLang="en-US" smtClean="0"/>
              <a:t>리소스 패킹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en-US" altLang="ko-KR" dirty="0" smtClean="0"/>
              <a:t>NPC </a:t>
            </a:r>
            <a:r>
              <a:rPr lang="ko-KR" altLang="en-US" dirty="0" smtClean="0"/>
              <a:t>음성</a:t>
            </a:r>
            <a:endParaRPr lang="en-US" altLang="ko-KR" dirty="0" smtClean="0"/>
          </a:p>
          <a:p>
            <a:r>
              <a:rPr lang="ko-KR" altLang="en-US" dirty="0" smtClean="0"/>
              <a:t>공유 필드 이동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err="1" smtClean="0"/>
              <a:t>캐슁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err="1" smtClean="0"/>
              <a:t>네오위즈</a:t>
            </a:r>
            <a:r>
              <a:rPr lang="ko-KR" altLang="en-US" dirty="0" smtClean="0"/>
              <a:t> 피망과 연동 작업</a:t>
            </a:r>
            <a:endParaRPr lang="en-US" altLang="ko-KR" dirty="0" smtClean="0"/>
          </a:p>
          <a:p>
            <a:r>
              <a:rPr lang="ko-KR" altLang="en-US" dirty="0" err="1" smtClean="0"/>
              <a:t>스크린샷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출력 준비 작업</a:t>
            </a:r>
            <a:endParaRPr lang="en-US" altLang="ko-KR" dirty="0" smtClean="0"/>
          </a:p>
          <a:p>
            <a:r>
              <a:rPr lang="ko-KR" altLang="en-US" dirty="0" smtClean="0"/>
              <a:t>최적화</a:t>
            </a:r>
            <a:endParaRPr lang="en-US" altLang="ko-KR" dirty="0" smtClean="0"/>
          </a:p>
          <a:p>
            <a:r>
              <a:rPr lang="ko-KR" altLang="en-US" dirty="0" smtClean="0"/>
              <a:t>안정화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12393</TotalTime>
  <Words>143</Words>
  <Application>Microsoft Office PowerPoint</Application>
  <PresentationFormat>화면 슬라이드 쇼(4:3)</PresentationFormat>
  <Paragraphs>29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테마1</vt:lpstr>
      <vt:lpstr>레이더즈 2010/05/17</vt:lpstr>
      <vt:lpstr>주요 작업</vt:lpstr>
      <vt:lpstr>주요 작업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1975</cp:revision>
  <dcterms:created xsi:type="dcterms:W3CDTF">2004-08-31T00:37:58Z</dcterms:created>
  <dcterms:modified xsi:type="dcterms:W3CDTF">2010-05-17T02:48:33Z</dcterms:modified>
</cp:coreProperties>
</file>