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005E-55BB-45FD-A972-58A5364AE9AA}" type="datetimeFigureOut">
              <a:rPr lang="ko-KR" altLang="en-US" smtClean="0"/>
              <a:pPr/>
              <a:t>2009-12-15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F6CE-B578-40E8-8F3E-CB9E47888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005E-55BB-45FD-A972-58A5364AE9AA}" type="datetimeFigureOut">
              <a:rPr lang="ko-KR" altLang="en-US" smtClean="0"/>
              <a:pPr/>
              <a:t>2009-12-15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F6CE-B578-40E8-8F3E-CB9E47888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005E-55BB-45FD-A972-58A5364AE9AA}" type="datetimeFigureOut">
              <a:rPr lang="ko-KR" altLang="en-US" smtClean="0"/>
              <a:pPr/>
              <a:t>2009-12-15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F6CE-B578-40E8-8F3E-CB9E47888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005E-55BB-45FD-A972-58A5364AE9AA}" type="datetimeFigureOut">
              <a:rPr lang="ko-KR" altLang="en-US" smtClean="0"/>
              <a:pPr/>
              <a:t>2009-12-15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F6CE-B578-40E8-8F3E-CB9E47888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005E-55BB-45FD-A972-58A5364AE9AA}" type="datetimeFigureOut">
              <a:rPr lang="ko-KR" altLang="en-US" smtClean="0"/>
              <a:pPr/>
              <a:t>2009-12-15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F6CE-B578-40E8-8F3E-CB9E47888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005E-55BB-45FD-A972-58A5364AE9AA}" type="datetimeFigureOut">
              <a:rPr lang="ko-KR" altLang="en-US" smtClean="0"/>
              <a:pPr/>
              <a:t>2009-12-15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F6CE-B578-40E8-8F3E-CB9E47888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005E-55BB-45FD-A972-58A5364AE9AA}" type="datetimeFigureOut">
              <a:rPr lang="ko-KR" altLang="en-US" smtClean="0"/>
              <a:pPr/>
              <a:t>2009-12-15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F6CE-B578-40E8-8F3E-CB9E47888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005E-55BB-45FD-A972-58A5364AE9AA}" type="datetimeFigureOut">
              <a:rPr lang="ko-KR" altLang="en-US" smtClean="0"/>
              <a:pPr/>
              <a:t>2009-12-15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F6CE-B578-40E8-8F3E-CB9E47888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005E-55BB-45FD-A972-58A5364AE9AA}" type="datetimeFigureOut">
              <a:rPr lang="ko-KR" altLang="en-US" smtClean="0"/>
              <a:pPr/>
              <a:t>2009-12-15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F6CE-B578-40E8-8F3E-CB9E47888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005E-55BB-45FD-A972-58A5364AE9AA}" type="datetimeFigureOut">
              <a:rPr lang="ko-KR" altLang="en-US" smtClean="0"/>
              <a:pPr/>
              <a:t>2009-12-15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F6CE-B578-40E8-8F3E-CB9E47888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005E-55BB-45FD-A972-58A5364AE9AA}" type="datetimeFigureOut">
              <a:rPr lang="ko-KR" altLang="en-US" smtClean="0"/>
              <a:pPr/>
              <a:t>2009-12-15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F6CE-B578-40E8-8F3E-CB9E47888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005E-55BB-45FD-A972-58A5364AE9AA}" type="datetimeFigureOut">
              <a:rPr lang="ko-KR" altLang="en-US" smtClean="0"/>
              <a:pPr/>
              <a:t>2009-12-15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BF6CE-B578-40E8-8F3E-CB9E47888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소울헌트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서버 구조도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사양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마이에트</a:t>
            </a:r>
            <a:r>
              <a:rPr lang="ko-KR" altLang="en-US" dirty="0" smtClean="0"/>
              <a:t> 엔터테인먼트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8596" y="3714752"/>
            <a:ext cx="1088579" cy="11430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6572264" y="214290"/>
            <a:ext cx="1214446" cy="795672"/>
          </a:xfrm>
          <a:prstGeom prst="flowChartMagneticDisk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</a:t>
            </a:r>
          </a:p>
          <a:p>
            <a:pPr algn="ctr"/>
            <a:r>
              <a:rPr lang="en-US" altLang="ko-KR" sz="1400" dirty="0" smtClean="0"/>
              <a:t>DB</a:t>
            </a:r>
            <a:endParaRPr lang="ko-KR" altLang="en-US" sz="1400" dirty="0"/>
          </a:p>
        </p:txBody>
      </p:sp>
      <p:grpSp>
        <p:nvGrpSpPr>
          <p:cNvPr id="95" name="그룹 94"/>
          <p:cNvGrpSpPr/>
          <p:nvPr/>
        </p:nvGrpSpPr>
        <p:grpSpPr>
          <a:xfrm>
            <a:off x="5000628" y="5919476"/>
            <a:ext cx="2357454" cy="729366"/>
            <a:chOff x="4929190" y="5572140"/>
            <a:chExt cx="2571768" cy="795672"/>
          </a:xfrm>
        </p:grpSpPr>
        <p:sp>
          <p:nvSpPr>
            <p:cNvPr id="9" name="순서도: 자기 디스크 8"/>
            <p:cNvSpPr/>
            <p:nvPr/>
          </p:nvSpPr>
          <p:spPr>
            <a:xfrm>
              <a:off x="4929190" y="5572140"/>
              <a:ext cx="1214446" cy="795672"/>
            </a:xfrm>
            <a:prstGeom prst="flowChartMagneticDisk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Game DB</a:t>
              </a:r>
              <a:endParaRPr lang="ko-KR" altLang="en-US" sz="1400" dirty="0"/>
            </a:p>
          </p:txBody>
        </p:sp>
        <p:sp>
          <p:nvSpPr>
            <p:cNvPr id="17" name="순서도: 자기 디스크 16"/>
            <p:cNvSpPr/>
            <p:nvPr/>
          </p:nvSpPr>
          <p:spPr>
            <a:xfrm>
              <a:off x="6286512" y="5572140"/>
              <a:ext cx="1214446" cy="795672"/>
            </a:xfrm>
            <a:prstGeom prst="flowChartMagneticDisk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Log DB</a:t>
              </a:r>
              <a:endParaRPr lang="ko-KR" altLang="en-US" sz="1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786182" y="3847774"/>
            <a:ext cx="1588229" cy="1071570"/>
            <a:chOff x="3357554" y="2000240"/>
            <a:chExt cx="1581160" cy="1066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509954" y="2152640"/>
              <a:ext cx="142876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Game</a:t>
              </a:r>
            </a:p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357554" y="2000240"/>
              <a:ext cx="142876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Game</a:t>
              </a:r>
            </a:p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429520" y="4143380"/>
            <a:ext cx="1428760" cy="867579"/>
            <a:chOff x="3357554" y="2000240"/>
            <a:chExt cx="1581160" cy="106680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509954" y="2152640"/>
              <a:ext cx="142876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Game</a:t>
              </a:r>
            </a:p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357554" y="2000240"/>
              <a:ext cx="142876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App</a:t>
              </a:r>
            </a:p>
            <a:p>
              <a:pPr algn="ctr"/>
              <a:r>
                <a:rPr lang="en-US" altLang="ko-KR" sz="1600" dirty="0" smtClean="0"/>
                <a:t>Server</a:t>
              </a:r>
              <a:endParaRPr lang="ko-KR" altLang="en-US" sz="1600" dirty="0"/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6429388" y="2786058"/>
            <a:ext cx="1357322" cy="8036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428596" y="500042"/>
            <a:ext cx="1357322" cy="915778"/>
            <a:chOff x="3357554" y="2000240"/>
            <a:chExt cx="1581160" cy="106680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509954" y="2152640"/>
              <a:ext cx="142876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Game</a:t>
              </a:r>
            </a:p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357554" y="2000240"/>
              <a:ext cx="142876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Patch</a:t>
              </a:r>
            </a:p>
            <a:p>
              <a:pPr algn="ctr"/>
              <a:r>
                <a:rPr lang="en-US" altLang="ko-KR" sz="1400" dirty="0" smtClean="0"/>
                <a:t>Server</a:t>
              </a:r>
              <a:endParaRPr lang="ko-KR" altLang="en-US" sz="14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143108" y="500042"/>
            <a:ext cx="1285884" cy="867579"/>
            <a:chOff x="3357554" y="2000240"/>
            <a:chExt cx="1581160" cy="10668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509954" y="2152640"/>
              <a:ext cx="142876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Game</a:t>
              </a:r>
            </a:p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357554" y="2000240"/>
              <a:ext cx="142876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Web</a:t>
              </a:r>
            </a:p>
            <a:p>
              <a:pPr algn="ctr"/>
              <a:r>
                <a:rPr lang="en-US" altLang="ko-KR" sz="1400" dirty="0" smtClean="0"/>
                <a:t>Server</a:t>
              </a:r>
              <a:endParaRPr lang="ko-KR" altLang="en-US" sz="1400" dirty="0"/>
            </a:p>
          </p:txBody>
        </p:sp>
      </p:grpSp>
      <p:cxnSp>
        <p:nvCxnSpPr>
          <p:cNvPr id="39" name="직선 연결선 38"/>
          <p:cNvCxnSpPr>
            <a:endCxn id="8" idx="3"/>
          </p:cNvCxnSpPr>
          <p:nvPr/>
        </p:nvCxnSpPr>
        <p:spPr>
          <a:xfrm flipV="1">
            <a:off x="5526516" y="1009962"/>
            <a:ext cx="1652971" cy="1984383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29" idx="1"/>
          </p:cNvCxnSpPr>
          <p:nvPr/>
        </p:nvCxnSpPr>
        <p:spPr>
          <a:xfrm>
            <a:off x="5526516" y="2994345"/>
            <a:ext cx="902872" cy="19355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8" idx="3"/>
            <a:endCxn id="29" idx="1"/>
          </p:cNvCxnSpPr>
          <p:nvPr/>
        </p:nvCxnSpPr>
        <p:spPr>
          <a:xfrm flipV="1">
            <a:off x="5221330" y="3187897"/>
            <a:ext cx="1208058" cy="111912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6" idx="0"/>
            <a:endCxn id="29" idx="2"/>
          </p:cNvCxnSpPr>
          <p:nvPr/>
        </p:nvCxnSpPr>
        <p:spPr>
          <a:xfrm rot="16200000" flipV="1">
            <a:off x="7314725" y="3383060"/>
            <a:ext cx="553644" cy="96699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" idx="3"/>
            <a:endCxn id="55" idx="1"/>
          </p:cNvCxnSpPr>
          <p:nvPr/>
        </p:nvCxnSpPr>
        <p:spPr>
          <a:xfrm flipV="1">
            <a:off x="1517175" y="3036091"/>
            <a:ext cx="2969100" cy="125016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1517175" y="4307019"/>
            <a:ext cx="2269007" cy="4082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26" idx="1"/>
          </p:cNvCxnSpPr>
          <p:nvPr/>
        </p:nvCxnSpPr>
        <p:spPr>
          <a:xfrm>
            <a:off x="5221330" y="4307019"/>
            <a:ext cx="2208190" cy="20818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rot="5400000">
            <a:off x="6927516" y="4914822"/>
            <a:ext cx="1042311" cy="96699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5400000">
            <a:off x="6248855" y="4236161"/>
            <a:ext cx="1042311" cy="232431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rot="16200000" flipH="1">
            <a:off x="4479197" y="4790821"/>
            <a:ext cx="1153213" cy="110409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29" idx="2"/>
            <a:endCxn id="9" idx="1"/>
          </p:cNvCxnSpPr>
          <p:nvPr/>
        </p:nvCxnSpPr>
        <p:spPr>
          <a:xfrm rot="5400000">
            <a:off x="5167779" y="3979206"/>
            <a:ext cx="2329740" cy="15508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29" idx="0"/>
            <a:endCxn id="8" idx="3"/>
          </p:cNvCxnSpPr>
          <p:nvPr/>
        </p:nvCxnSpPr>
        <p:spPr>
          <a:xfrm rot="5400000" flipH="1" flipV="1">
            <a:off x="6255720" y="1862291"/>
            <a:ext cx="1776096" cy="7143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5" idx="0"/>
            <a:endCxn id="34" idx="2"/>
          </p:cNvCxnSpPr>
          <p:nvPr/>
        </p:nvCxnSpPr>
        <p:spPr>
          <a:xfrm rot="5400000" flipH="1" flipV="1">
            <a:off x="-207513" y="2465395"/>
            <a:ext cx="2429757" cy="68959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5" idx="0"/>
            <a:endCxn id="37" idx="2"/>
          </p:cNvCxnSpPr>
          <p:nvPr/>
        </p:nvCxnSpPr>
        <p:spPr>
          <a:xfrm rot="5400000" flipH="1" flipV="1">
            <a:off x="612948" y="1603620"/>
            <a:ext cx="2471071" cy="175119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3071802" y="2129553"/>
            <a:ext cx="5929354" cy="4728447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143636" y="2143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4643438" y="4786322"/>
            <a:ext cx="1857388" cy="114300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9" idx="2"/>
            <a:endCxn id="17" idx="1"/>
          </p:cNvCxnSpPr>
          <p:nvPr/>
        </p:nvCxnSpPr>
        <p:spPr>
          <a:xfrm rot="5400000">
            <a:off x="5789885" y="4601312"/>
            <a:ext cx="2329740" cy="30658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4486275" y="2714620"/>
            <a:ext cx="1085857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서버 설명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Server Architecture </a:t>
            </a:r>
            <a:r>
              <a:rPr lang="en-US" dirty="0" smtClean="0"/>
              <a:t>Philosophy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Simple is best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최대한 간단하게 설계하여 개발복잡도와 내부 </a:t>
            </a:r>
            <a:r>
              <a:rPr lang="ko-KR" altLang="en-US" dirty="0" err="1" smtClean="0"/>
              <a:t>패킷량을</a:t>
            </a:r>
            <a:r>
              <a:rPr lang="ko-KR" altLang="en-US" dirty="0" smtClean="0"/>
              <a:t> 줄임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Game Server</a:t>
            </a:r>
            <a:r>
              <a:rPr lang="ko-KR" altLang="en-US" dirty="0" smtClean="0"/>
              <a:t>로 횡적인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가용성을 높이고</a:t>
            </a:r>
            <a:r>
              <a:rPr lang="en-US" altLang="ko-KR" dirty="0" smtClean="0"/>
              <a:t>, Application Server</a:t>
            </a:r>
            <a:r>
              <a:rPr lang="ko-KR" altLang="en-US" dirty="0" smtClean="0"/>
              <a:t>로 종적인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가용성을 높인다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Server Description</a:t>
            </a:r>
          </a:p>
          <a:p>
            <a:pPr lvl="1"/>
            <a:r>
              <a:rPr lang="en-US" altLang="ko-KR" b="1" dirty="0" smtClean="0"/>
              <a:t>Game Server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가장 핵심이 되는 게임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서버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필드 단위로 여러 개의 </a:t>
            </a:r>
            <a:r>
              <a:rPr lang="en-US" altLang="ko-KR" dirty="0" smtClean="0"/>
              <a:t>Game Server</a:t>
            </a:r>
            <a:r>
              <a:rPr lang="ko-KR" altLang="en-US" dirty="0" smtClean="0"/>
              <a:t>로 분할된다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1" dirty="0" smtClean="0"/>
              <a:t>Master Server </a:t>
            </a:r>
            <a:r>
              <a:rPr lang="en-US" altLang="ko-KR" dirty="0" smtClean="0"/>
              <a:t>: Game Server</a:t>
            </a:r>
            <a:r>
              <a:rPr lang="ko-KR" altLang="en-US" dirty="0" smtClean="0"/>
              <a:t>를 관리하고 </a:t>
            </a:r>
            <a:r>
              <a:rPr lang="en-US" altLang="ko-KR" dirty="0" smtClean="0"/>
              <a:t>Game Server</a:t>
            </a:r>
            <a:r>
              <a:rPr lang="ko-KR" altLang="en-US" dirty="0" smtClean="0"/>
              <a:t>간의 중계 역할을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1" dirty="0" smtClean="0"/>
              <a:t>Application Server </a:t>
            </a:r>
            <a:r>
              <a:rPr lang="en-US" altLang="ko-KR" dirty="0" smtClean="0"/>
              <a:t>: Game Server</a:t>
            </a:r>
            <a:r>
              <a:rPr lang="ko-KR" altLang="en-US" dirty="0" smtClean="0"/>
              <a:t>에 종속되지 않는 포괄적인 기능이면서 </a:t>
            </a:r>
            <a:r>
              <a:rPr lang="en-US" altLang="ko-KR" dirty="0" smtClean="0"/>
              <a:t>CPU, IO </a:t>
            </a:r>
            <a:r>
              <a:rPr lang="ko-KR" altLang="en-US" dirty="0" smtClean="0"/>
              <a:t>등의 부하가 많은 기능을 담당하는 서버</a:t>
            </a:r>
            <a:r>
              <a:rPr lang="en-US" altLang="ko-KR" dirty="0" smtClean="0"/>
              <a:t>(Auction, Chat, Logging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smtClean="0"/>
              <a:t>Login Server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인증 등</a:t>
            </a:r>
            <a:r>
              <a:rPr lang="ko-KR" altLang="en-US" dirty="0"/>
              <a:t>의</a:t>
            </a:r>
            <a:r>
              <a:rPr lang="ko-KR" altLang="en-US" dirty="0" smtClean="0"/>
              <a:t> 게임에 진입하기 위한 기초 작업을 담당한다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1" dirty="0" smtClean="0"/>
              <a:t>Master DB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 유저 </a:t>
            </a:r>
            <a:r>
              <a:rPr lang="ko-KR" altLang="en-US" smtClean="0"/>
              <a:t>정보와 서버 </a:t>
            </a:r>
            <a:r>
              <a:rPr lang="ko-KR" altLang="en-US" dirty="0" smtClean="0"/>
              <a:t>설정 등을 저장하는 데이터베이스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1" dirty="0" smtClean="0"/>
              <a:t>Game DB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캐릭터 정보 등의 실제 게임 정보를 저장하는 데이터베이스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서버군 별로 존재한다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1" dirty="0" smtClean="0"/>
              <a:t>Log DB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게임에서 발생하는 각종 로그를 저장하는 데이터베이스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서버군 별로 존재한다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사</a:t>
            </a:r>
            <a:r>
              <a:rPr lang="ko-KR" altLang="en-US" dirty="0"/>
              <a:t>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최소 사양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: </a:t>
            </a:r>
            <a:r>
              <a:rPr lang="ko-KR" altLang="en-US" dirty="0" smtClean="0"/>
              <a:t>인텔 </a:t>
            </a:r>
            <a:r>
              <a:rPr lang="en-US" altLang="ko-KR" dirty="0" smtClean="0"/>
              <a:t>Pentium4 2.0G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/ AMD </a:t>
            </a:r>
            <a:r>
              <a:rPr lang="ko-KR" altLang="en-US" dirty="0" err="1" smtClean="0"/>
              <a:t>셈프론</a:t>
            </a:r>
            <a:r>
              <a:rPr lang="ko-KR" altLang="en-US" dirty="0" smtClean="0"/>
              <a:t> </a:t>
            </a:r>
            <a:r>
              <a:rPr lang="en-US" altLang="ko-KR" dirty="0" smtClean="0"/>
              <a:t>2800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RAM : 512M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VGA : </a:t>
            </a:r>
            <a:r>
              <a:rPr lang="en-US" altLang="ko-KR" dirty="0" err="1" smtClean="0"/>
              <a:t>Geforce</a:t>
            </a:r>
            <a:r>
              <a:rPr lang="en-US" altLang="ko-KR" dirty="0" smtClean="0"/>
              <a:t> 6600 / </a:t>
            </a:r>
            <a:r>
              <a:rPr lang="en-US" altLang="ko-KR" dirty="0" err="1" smtClean="0"/>
              <a:t>Radeon</a:t>
            </a:r>
            <a:r>
              <a:rPr lang="en-US" altLang="ko-KR" dirty="0" smtClean="0"/>
              <a:t> 9800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하드용량 </a:t>
            </a:r>
            <a:r>
              <a:rPr lang="en-US" altLang="ko-KR" dirty="0" smtClean="0"/>
              <a:t>: 4G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r>
              <a:rPr lang="ko-KR" altLang="en-US" dirty="0" smtClean="0"/>
              <a:t>권장 사양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: </a:t>
            </a:r>
            <a:r>
              <a:rPr lang="ko-KR" altLang="en-US" dirty="0" smtClean="0"/>
              <a:t>인텔 </a:t>
            </a:r>
            <a:r>
              <a:rPr lang="en-US" altLang="ko-KR" dirty="0" smtClean="0"/>
              <a:t>Pentium4 </a:t>
            </a:r>
            <a:r>
              <a:rPr lang="ko-KR" altLang="en-US" dirty="0" err="1" smtClean="0"/>
              <a:t>듀얼코어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3.0G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/ AMD </a:t>
            </a:r>
            <a:r>
              <a:rPr lang="ko-KR" altLang="en-US" dirty="0" err="1" smtClean="0"/>
              <a:t>애슬론</a:t>
            </a:r>
            <a:r>
              <a:rPr lang="en-US" altLang="ko-KR" dirty="0" smtClean="0"/>
              <a:t>64 X2 6000+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RAM : 1G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Geforce</a:t>
            </a:r>
            <a:r>
              <a:rPr lang="en-US" altLang="ko-KR" dirty="0" smtClean="0"/>
              <a:t> 8000 </a:t>
            </a:r>
            <a:r>
              <a:rPr lang="ko-KR" altLang="en-US" dirty="0" smtClean="0"/>
              <a:t>시리즈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Radeon</a:t>
            </a:r>
            <a:r>
              <a:rPr lang="en-US" altLang="ko-KR" dirty="0" smtClean="0"/>
              <a:t> HD 1900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하드용량 </a:t>
            </a:r>
            <a:r>
              <a:rPr lang="en-US" altLang="ko-KR" dirty="0" smtClean="0"/>
              <a:t>: 6G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r>
              <a:rPr lang="ko-KR" altLang="en-US" dirty="0" smtClean="0"/>
              <a:t>공통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 </a:t>
            </a:r>
            <a:r>
              <a:rPr lang="en-US" altLang="ko-KR" dirty="0" smtClean="0"/>
              <a:t>: Windows 2000(</a:t>
            </a:r>
            <a:r>
              <a:rPr lang="ko-KR" altLang="en-US" dirty="0" err="1" smtClean="0"/>
              <a:t>서비스팩</a:t>
            </a:r>
            <a:r>
              <a:rPr lang="en-US" altLang="ko-KR" dirty="0" smtClean="0"/>
              <a:t>4), Windows XP(</a:t>
            </a:r>
            <a:r>
              <a:rPr lang="ko-KR" altLang="en-US" dirty="0" err="1" smtClean="0"/>
              <a:t>서비스팩</a:t>
            </a:r>
            <a:r>
              <a:rPr lang="en-US" altLang="ko-KR" dirty="0" smtClean="0"/>
              <a:t>2), Vista</a:t>
            </a:r>
          </a:p>
          <a:p>
            <a:pPr lvl="1"/>
            <a:r>
              <a:rPr lang="en-US" altLang="ko-KR" dirty="0" smtClean="0"/>
              <a:t>DirectX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DirectX 9.0c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270</Words>
  <Application>Microsoft Office PowerPoint</Application>
  <PresentationFormat>화면 슬라이드 쇼(4:3)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소울헌트  서버 구조도 &amp; 사양</vt:lpstr>
      <vt:lpstr>슬라이드 2</vt:lpstr>
      <vt:lpstr>서버 설명</vt:lpstr>
      <vt:lpstr>사양</vt:lpstr>
    </vt:vector>
  </TitlesOfParts>
  <Company>maiet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남 기룡</dc:creator>
  <cp:lastModifiedBy>남 기룡</cp:lastModifiedBy>
  <cp:revision>60</cp:revision>
  <dcterms:created xsi:type="dcterms:W3CDTF">2009-03-10T01:58:10Z</dcterms:created>
  <dcterms:modified xsi:type="dcterms:W3CDTF">2009-12-15T07:48:01Z</dcterms:modified>
</cp:coreProperties>
</file>