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FC31C-5FBC-48DB-AA7D-422E29DB2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6B0DF-5DB0-4F52-900A-A718CE4AB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8F77-87D6-4272-9513-00B1F7DA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C333E-85B0-45A9-9A13-44EAAF46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59B62-E9AE-4180-93B3-249DFF5A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0C4F7-AD1B-4243-86E5-2BD8EAF7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CE3EF-4283-4B3E-A79C-FC568055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BB97E-B0BE-43D3-B872-6B2357CF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D90C1-9C27-4228-9BB8-191C572D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77AE-27BF-41A7-985A-7ADD014F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BDDAF-72FA-4505-AB89-827592643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68DF0-95F0-470D-B7E2-ACA73ADEA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2CBF-95A3-4EFF-9409-D23E8310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3F7D-1A82-438F-9AFA-C55E34B7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57A6F-E8E5-4923-987A-FEF37F3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6DA5D-2C92-45B6-BD8B-EDAE7392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60A24-8C67-4C92-BB02-15B8BBD7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B7334-B5B7-4590-91CF-F17498F9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27E34-F37C-4C95-BDAC-B9B91B66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4CD3C-5399-47F1-A31A-814693D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8950-E234-403D-A65F-E8627DEB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77705-9F1C-4D8E-BA23-A2BE1517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EB611-FF93-447D-9B58-3C013A04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C67D7-FD60-4EC1-A683-3935FA0B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03B27-218F-4814-AE9C-8EFD4B60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4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F3717-A71C-401F-A8F9-F8E40821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9183A-901F-4944-80BD-49F23154C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78064-0D2F-42F1-AC81-3FB5B85D6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18B9F-D00B-4E4A-A91F-3CE39A41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7ED7D-987A-4581-BCC6-57F8A27F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E0E2F-842B-4A6B-B44C-0C44D7E7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3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25366-7183-4F9D-832F-19336F6B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4B87F-86D2-454E-B806-196CA245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C2E05-D8DA-4EF4-8A45-99EA2221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E0B378-A528-4FFB-8A60-08605133D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7B990D-125A-436A-B705-5BD63794E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9AB1D5-EC32-4AEB-B8FB-D33AD182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5A1D34-8886-4052-BFDE-CF73E467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441EE-3F56-4119-8B79-0F6D2F06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1A61-C5A5-4EC2-BDD1-7ED42695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85DF7-4613-42AD-982B-203FC2F1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1FBFDF-84CF-4D08-BE4B-A1026F25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2FBBF4-2834-4C96-92B3-7A6AA33B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9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AC5743-2228-4B98-BD6E-129432C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8BD6AA-7920-433D-B54C-FFBF8C7C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33045-8872-4BC1-9012-204D53BD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DBC7-F80D-4678-9588-B71C1B1C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5FAA-425C-490F-A0B0-7BF1BFCE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BFCEA-01B1-4BF7-8496-7B4821C06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B5B15-93EA-432A-87DD-2BE92DCC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4CDB6-E16E-4FD9-AE4D-CC93251A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B3A6F-7D89-4530-B89B-A7657EA6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21AC-15A7-4050-8780-4D705ECF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71CB70-FD7A-4A73-B3A9-2AB46C031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E2170-244D-458E-9431-864A58EAD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FF515-63E9-43F9-B511-268D23DC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83631-4C08-48E2-8B4A-AC29D5FC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DABBE-1A62-4901-B5A8-0F9227C3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3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F5AD9-9F66-4D1D-B7C0-4EB8EAEF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E031B-6BAF-4656-8140-C9AF3828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FB0FA-2235-4DEF-8509-4E394CBD1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5AF1-9F18-40CC-A6C8-BEA2D775835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93CD1-4A23-4D90-9BE5-62953845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C6B86-D195-47D3-A29E-8E500BFE2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C600-5772-4E33-B04E-E35FEC3AF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8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FC0F63-93D8-4997-87D1-B753834C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3" y="450943"/>
            <a:ext cx="9186334" cy="64070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Design Pattern </a:t>
            </a:r>
            <a:r>
              <a:rPr lang="ko-KR" altLang="en-US" sz="2400" dirty="0"/>
              <a:t>적용 이전</a:t>
            </a:r>
          </a:p>
        </p:txBody>
      </p:sp>
    </p:spTree>
    <p:extLst>
      <p:ext uri="{BB962C8B-B14F-4D97-AF65-F5344CB8AC3E}">
        <p14:creationId xmlns:p14="http://schemas.microsoft.com/office/powerpoint/2010/main" val="13552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Design Pattern </a:t>
            </a:r>
            <a:r>
              <a:rPr lang="ko-KR" altLang="en-US" sz="2400" dirty="0"/>
              <a:t>적용 이후</a:t>
            </a:r>
            <a:r>
              <a:rPr lang="en-US" altLang="ko-KR" sz="2400" dirty="0"/>
              <a:t>-1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9E7E86-0A01-4290-AC27-4B023BFB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632272"/>
            <a:ext cx="8253413" cy="62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2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Design Pattern </a:t>
            </a:r>
            <a:r>
              <a:rPr lang="ko-KR" altLang="en-US" sz="2400" dirty="0"/>
              <a:t>적용 이후</a:t>
            </a:r>
            <a:r>
              <a:rPr lang="en-US" altLang="ko-KR" sz="2400" dirty="0"/>
              <a:t>-2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E858F-22BD-479B-9636-2FA286303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000250"/>
            <a:ext cx="11325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Design Pattern </a:t>
            </a:r>
            <a:r>
              <a:rPr lang="ko-KR" altLang="en-US" sz="2400" dirty="0"/>
              <a:t>적용 이후</a:t>
            </a:r>
            <a:r>
              <a:rPr lang="en-US" altLang="ko-KR" sz="2400" dirty="0"/>
              <a:t>-3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C4F3C5-6418-4415-937A-2914BD00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69004"/>
            <a:ext cx="117919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Design Pattern </a:t>
            </a:r>
            <a:r>
              <a:rPr lang="ko-KR" altLang="en-US" sz="2400" dirty="0"/>
              <a:t>적용 이후</a:t>
            </a:r>
            <a:r>
              <a:rPr lang="en-US" altLang="ko-KR" sz="2400" dirty="0"/>
              <a:t>-4</a:t>
            </a:r>
            <a:endParaRPr lang="ko-KR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E215D7-17EB-46C1-8325-82700974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552575"/>
            <a:ext cx="93154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3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Design Pattern </a:t>
            </a:r>
            <a:r>
              <a:rPr lang="ko-KR" altLang="en-US" sz="2400" dirty="0"/>
              <a:t>적용 이후</a:t>
            </a:r>
            <a:r>
              <a:rPr lang="en-US" altLang="ko-KR" sz="2400" dirty="0"/>
              <a:t>-5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A2D2C6-F82F-4974-AA2E-A75C843B1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990600"/>
            <a:ext cx="58197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441591-093E-4EF3-BF9A-67694BA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34937"/>
            <a:ext cx="6314381" cy="65881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HTMLExporter.java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51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1FF7-DAD5-48E2-8407-54A011D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testSelect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E95E1-8F7B-48A0-BB8F-AE906C15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43" y="309298"/>
            <a:ext cx="6953250" cy="2486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240595-24BD-4398-93AC-D0B9F471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1" y="4084769"/>
            <a:ext cx="2543175" cy="168592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81D9BAFC-23B7-4D25-9E77-CDC12422C713}"/>
              </a:ext>
            </a:extLst>
          </p:cNvPr>
          <p:cNvSpPr txBox="1">
            <a:spLocks/>
          </p:cNvSpPr>
          <p:nvPr/>
        </p:nvSpPr>
        <p:spPr>
          <a:xfrm>
            <a:off x="838200" y="3089011"/>
            <a:ext cx="10515600" cy="219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outhtml.html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0FF0E2-F1C7-4ADD-878F-6F5EC714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043" y="3089011"/>
            <a:ext cx="3829668" cy="36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Design Pattern 적용 이전</vt:lpstr>
      <vt:lpstr>Design Pattern 적용 이후-1</vt:lpstr>
      <vt:lpstr>Design Pattern 적용 이후-2</vt:lpstr>
      <vt:lpstr>Design Pattern 적용 이후-3</vt:lpstr>
      <vt:lpstr>Design Pattern 적용 이후-4</vt:lpstr>
      <vt:lpstr>Design Pattern 적용 이후-5</vt:lpstr>
      <vt:lpstr>HTMLExporter.java</vt:lpstr>
      <vt:lpstr>testSelect()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적용 이전</dc:title>
  <dc:creator>Heo Dongcheol</dc:creator>
  <cp:lastModifiedBy>Heo Dongcheol</cp:lastModifiedBy>
  <cp:revision>3</cp:revision>
  <dcterms:created xsi:type="dcterms:W3CDTF">2021-07-29T10:09:37Z</dcterms:created>
  <dcterms:modified xsi:type="dcterms:W3CDTF">2021-07-29T23:33:58Z</dcterms:modified>
</cp:coreProperties>
</file>