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3"/>
  </p:notesMasterIdLst>
  <p:sldIdLst>
    <p:sldId id="479" r:id="rId3"/>
    <p:sldId id="535" r:id="rId4"/>
    <p:sldId id="577" r:id="rId5"/>
    <p:sldId id="578" r:id="rId6"/>
    <p:sldId id="581" r:id="rId7"/>
    <p:sldId id="580" r:id="rId8"/>
    <p:sldId id="583" r:id="rId9"/>
    <p:sldId id="582" r:id="rId10"/>
    <p:sldId id="585" r:id="rId11"/>
    <p:sldId id="586" r:id="rId12"/>
    <p:sldId id="592" r:id="rId13"/>
    <p:sldId id="593" r:id="rId14"/>
    <p:sldId id="591" r:id="rId15"/>
    <p:sldId id="594" r:id="rId16"/>
    <p:sldId id="596" r:id="rId17"/>
    <p:sldId id="595" r:id="rId18"/>
    <p:sldId id="597" r:id="rId19"/>
    <p:sldId id="598" r:id="rId20"/>
    <p:sldId id="589" r:id="rId21"/>
    <p:sldId id="590" r:id="rId22"/>
    <p:sldId id="588" r:id="rId23"/>
    <p:sldId id="602" r:id="rId24"/>
    <p:sldId id="630" r:id="rId25"/>
    <p:sldId id="601" r:id="rId26"/>
    <p:sldId id="584" r:id="rId27"/>
    <p:sldId id="603" r:id="rId28"/>
    <p:sldId id="604" r:id="rId29"/>
    <p:sldId id="605" r:id="rId30"/>
    <p:sldId id="606" r:id="rId31"/>
    <p:sldId id="610" r:id="rId32"/>
    <p:sldId id="612" r:id="rId33"/>
    <p:sldId id="607" r:id="rId34"/>
    <p:sldId id="611" r:id="rId35"/>
    <p:sldId id="613" r:id="rId36"/>
    <p:sldId id="609" r:id="rId37"/>
    <p:sldId id="621" r:id="rId38"/>
    <p:sldId id="622" r:id="rId39"/>
    <p:sldId id="614" r:id="rId40"/>
    <p:sldId id="618" r:id="rId41"/>
    <p:sldId id="617" r:id="rId42"/>
    <p:sldId id="619" r:id="rId43"/>
    <p:sldId id="616" r:id="rId44"/>
    <p:sldId id="623" r:id="rId45"/>
    <p:sldId id="624" r:id="rId46"/>
    <p:sldId id="625" r:id="rId47"/>
    <p:sldId id="626" r:id="rId48"/>
    <p:sldId id="627" r:id="rId49"/>
    <p:sldId id="628" r:id="rId50"/>
    <p:sldId id="629" r:id="rId51"/>
    <p:sldId id="631" r:id="rId52"/>
    <p:sldId id="632" r:id="rId53"/>
    <p:sldId id="633" r:id="rId54"/>
    <p:sldId id="634" r:id="rId55"/>
    <p:sldId id="638" r:id="rId56"/>
    <p:sldId id="636" r:id="rId57"/>
    <p:sldId id="642" r:id="rId58"/>
    <p:sldId id="641" r:id="rId59"/>
    <p:sldId id="640" r:id="rId60"/>
    <p:sldId id="643" r:id="rId61"/>
    <p:sldId id="44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E9235E-7B5C-41CB-AB7F-6F5DA641A52C}">
          <p14:sldIdLst>
            <p14:sldId id="479"/>
            <p14:sldId id="535"/>
            <p14:sldId id="577"/>
            <p14:sldId id="578"/>
            <p14:sldId id="581"/>
            <p14:sldId id="580"/>
            <p14:sldId id="583"/>
            <p14:sldId id="582"/>
            <p14:sldId id="585"/>
            <p14:sldId id="586"/>
            <p14:sldId id="592"/>
            <p14:sldId id="593"/>
            <p14:sldId id="591"/>
            <p14:sldId id="594"/>
            <p14:sldId id="596"/>
            <p14:sldId id="595"/>
            <p14:sldId id="597"/>
            <p14:sldId id="598"/>
            <p14:sldId id="589"/>
            <p14:sldId id="590"/>
            <p14:sldId id="588"/>
            <p14:sldId id="602"/>
            <p14:sldId id="630"/>
            <p14:sldId id="601"/>
            <p14:sldId id="584"/>
            <p14:sldId id="603"/>
            <p14:sldId id="604"/>
            <p14:sldId id="605"/>
            <p14:sldId id="606"/>
            <p14:sldId id="610"/>
            <p14:sldId id="612"/>
            <p14:sldId id="607"/>
            <p14:sldId id="611"/>
            <p14:sldId id="613"/>
            <p14:sldId id="609"/>
            <p14:sldId id="621"/>
            <p14:sldId id="622"/>
            <p14:sldId id="614"/>
            <p14:sldId id="618"/>
            <p14:sldId id="617"/>
            <p14:sldId id="619"/>
            <p14:sldId id="616"/>
            <p14:sldId id="623"/>
            <p14:sldId id="624"/>
            <p14:sldId id="625"/>
            <p14:sldId id="626"/>
            <p14:sldId id="627"/>
            <p14:sldId id="628"/>
            <p14:sldId id="629"/>
            <p14:sldId id="631"/>
            <p14:sldId id="632"/>
            <p14:sldId id="633"/>
            <p14:sldId id="634"/>
            <p14:sldId id="638"/>
            <p14:sldId id="636"/>
            <p14:sldId id="642"/>
            <p14:sldId id="641"/>
            <p14:sldId id="640"/>
            <p14:sldId id="643"/>
            <p14:sldId id="448"/>
          </p14:sldIdLst>
        </p14:section>
        <p14:section name="Untitled Section" id="{074CDF38-7DD7-4E5D-A39C-F5DC310290B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1F"/>
    <a:srgbClr val="FF6600"/>
    <a:srgbClr val="FF3300"/>
    <a:srgbClr val="00B050"/>
    <a:srgbClr val="59C1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F4D5D-928C-4EAC-ABEF-576C19049D66}" v="68" dt="2023-01-12T05:37:40.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3" d="100"/>
          <a:sy n="83"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wahar Sundar" userId="3d4f4ae3-6157-4478-b043-ee2217589341" providerId="ADAL" clId="{1BE58872-FBCA-4995-935A-DC2FA0AC805F}"/>
    <pc:docChg chg="undo custSel addSld delSld modSld sldOrd modSection">
      <pc:chgData name="Diwahar Sundar" userId="3d4f4ae3-6157-4478-b043-ee2217589341" providerId="ADAL" clId="{1BE58872-FBCA-4995-935A-DC2FA0AC805F}" dt="2023-01-08T17:22:17.756" v="4454" actId="108"/>
      <pc:docMkLst>
        <pc:docMk/>
      </pc:docMkLst>
      <pc:sldChg chg="add del">
        <pc:chgData name="Diwahar Sundar" userId="3d4f4ae3-6157-4478-b043-ee2217589341" providerId="ADAL" clId="{1BE58872-FBCA-4995-935A-DC2FA0AC805F}" dt="2023-01-05T06:06:32.145" v="64" actId="47"/>
        <pc:sldMkLst>
          <pc:docMk/>
          <pc:sldMk cId="2417679911" sldId="256"/>
        </pc:sldMkLst>
      </pc:sldChg>
      <pc:sldChg chg="modSp del mod">
        <pc:chgData name="Diwahar Sundar" userId="3d4f4ae3-6157-4478-b043-ee2217589341" providerId="ADAL" clId="{1BE58872-FBCA-4995-935A-DC2FA0AC805F}" dt="2023-01-05T06:06:10.693" v="59" actId="2696"/>
        <pc:sldMkLst>
          <pc:docMk/>
          <pc:sldMk cId="548830548" sldId="426"/>
        </pc:sldMkLst>
        <pc:spChg chg="mod">
          <ac:chgData name="Diwahar Sundar" userId="3d4f4ae3-6157-4478-b043-ee2217589341" providerId="ADAL" clId="{1BE58872-FBCA-4995-935A-DC2FA0AC805F}" dt="2023-01-05T06:04:28.009" v="13" actId="20577"/>
          <ac:spMkLst>
            <pc:docMk/>
            <pc:sldMk cId="548830548" sldId="426"/>
            <ac:spMk id="2" creationId="{00000000-0000-0000-0000-000000000000}"/>
          </ac:spMkLst>
        </pc:spChg>
        <pc:spChg chg="mod">
          <ac:chgData name="Diwahar Sundar" userId="3d4f4ae3-6157-4478-b043-ee2217589341" providerId="ADAL" clId="{1BE58872-FBCA-4995-935A-DC2FA0AC805F}" dt="2023-01-05T06:05:03.021" v="49" actId="20577"/>
          <ac:spMkLst>
            <pc:docMk/>
            <pc:sldMk cId="548830548" sldId="426"/>
            <ac:spMk id="3" creationId="{00000000-0000-0000-0000-000000000000}"/>
          </ac:spMkLst>
        </pc:spChg>
      </pc:sldChg>
      <pc:sldChg chg="add del">
        <pc:chgData name="Diwahar Sundar" userId="3d4f4ae3-6157-4478-b043-ee2217589341" providerId="ADAL" clId="{1BE58872-FBCA-4995-935A-DC2FA0AC805F}" dt="2023-01-05T06:06:32.145" v="64" actId="47"/>
        <pc:sldMkLst>
          <pc:docMk/>
          <pc:sldMk cId="1104902811" sldId="427"/>
        </pc:sldMkLst>
      </pc:sldChg>
      <pc:sldChg chg="add del">
        <pc:chgData name="Diwahar Sundar" userId="3d4f4ae3-6157-4478-b043-ee2217589341" providerId="ADAL" clId="{1BE58872-FBCA-4995-935A-DC2FA0AC805F}" dt="2023-01-05T06:06:32.145" v="64" actId="47"/>
        <pc:sldMkLst>
          <pc:docMk/>
          <pc:sldMk cId="3458093217" sldId="428"/>
        </pc:sldMkLst>
      </pc:sldChg>
      <pc:sldChg chg="add del">
        <pc:chgData name="Diwahar Sundar" userId="3d4f4ae3-6157-4478-b043-ee2217589341" providerId="ADAL" clId="{1BE58872-FBCA-4995-935A-DC2FA0AC805F}" dt="2023-01-05T06:06:32.145" v="64" actId="47"/>
        <pc:sldMkLst>
          <pc:docMk/>
          <pc:sldMk cId="178471953" sldId="430"/>
        </pc:sldMkLst>
      </pc:sldChg>
      <pc:sldChg chg="add del">
        <pc:chgData name="Diwahar Sundar" userId="3d4f4ae3-6157-4478-b043-ee2217589341" providerId="ADAL" clId="{1BE58872-FBCA-4995-935A-DC2FA0AC805F}" dt="2023-01-05T06:06:32.145" v="64" actId="47"/>
        <pc:sldMkLst>
          <pc:docMk/>
          <pc:sldMk cId="2218136851" sldId="431"/>
        </pc:sldMkLst>
      </pc:sldChg>
      <pc:sldChg chg="add del">
        <pc:chgData name="Diwahar Sundar" userId="3d4f4ae3-6157-4478-b043-ee2217589341" providerId="ADAL" clId="{1BE58872-FBCA-4995-935A-DC2FA0AC805F}" dt="2023-01-05T06:06:32.145" v="64" actId="47"/>
        <pc:sldMkLst>
          <pc:docMk/>
          <pc:sldMk cId="3175727733" sldId="433"/>
        </pc:sldMkLst>
      </pc:sldChg>
      <pc:sldChg chg="add del">
        <pc:chgData name="Diwahar Sundar" userId="3d4f4ae3-6157-4478-b043-ee2217589341" providerId="ADAL" clId="{1BE58872-FBCA-4995-935A-DC2FA0AC805F}" dt="2023-01-05T06:06:32.145" v="64" actId="47"/>
        <pc:sldMkLst>
          <pc:docMk/>
          <pc:sldMk cId="2045690297" sldId="446"/>
        </pc:sldMkLst>
      </pc:sldChg>
      <pc:sldChg chg="addSp delSp modSp add del mod">
        <pc:chgData name="Diwahar Sundar" userId="3d4f4ae3-6157-4478-b043-ee2217589341" providerId="ADAL" clId="{1BE58872-FBCA-4995-935A-DC2FA0AC805F}" dt="2023-01-06T05:37:44.410" v="686" actId="478"/>
        <pc:sldMkLst>
          <pc:docMk/>
          <pc:sldMk cId="1556045722" sldId="447"/>
        </pc:sldMkLst>
        <pc:spChg chg="add mod">
          <ac:chgData name="Diwahar Sundar" userId="3d4f4ae3-6157-4478-b043-ee2217589341" providerId="ADAL" clId="{1BE58872-FBCA-4995-935A-DC2FA0AC805F}" dt="2023-01-06T05:37:44.410" v="686" actId="478"/>
          <ac:spMkLst>
            <pc:docMk/>
            <pc:sldMk cId="1556045722" sldId="447"/>
            <ac:spMk id="3" creationId="{47AC54AD-CDAB-406F-B52F-1C5DFC10998A}"/>
          </ac:spMkLst>
        </pc:spChg>
        <pc:spChg chg="del">
          <ac:chgData name="Diwahar Sundar" userId="3d4f4ae3-6157-4478-b043-ee2217589341" providerId="ADAL" clId="{1BE58872-FBCA-4995-935A-DC2FA0AC805F}" dt="2023-01-06T05:37:44.410" v="686" actId="478"/>
          <ac:spMkLst>
            <pc:docMk/>
            <pc:sldMk cId="1556045722" sldId="447"/>
            <ac:spMk id="10" creationId="{BFD408CA-FD49-4D59-A15D-CCABC939330F}"/>
          </ac:spMkLst>
        </pc:spChg>
      </pc:sldChg>
      <pc:sldChg chg="add del">
        <pc:chgData name="Diwahar Sundar" userId="3d4f4ae3-6157-4478-b043-ee2217589341" providerId="ADAL" clId="{1BE58872-FBCA-4995-935A-DC2FA0AC805F}" dt="2023-01-05T06:06:32.145" v="64" actId="47"/>
        <pc:sldMkLst>
          <pc:docMk/>
          <pc:sldMk cId="944651004" sldId="454"/>
        </pc:sldMkLst>
      </pc:sldChg>
      <pc:sldChg chg="add del">
        <pc:chgData name="Diwahar Sundar" userId="3d4f4ae3-6157-4478-b043-ee2217589341" providerId="ADAL" clId="{1BE58872-FBCA-4995-935A-DC2FA0AC805F}" dt="2023-01-05T06:06:32.145" v="64" actId="47"/>
        <pc:sldMkLst>
          <pc:docMk/>
          <pc:sldMk cId="2748774804" sldId="455"/>
        </pc:sldMkLst>
      </pc:sldChg>
      <pc:sldChg chg="add del">
        <pc:chgData name="Diwahar Sundar" userId="3d4f4ae3-6157-4478-b043-ee2217589341" providerId="ADAL" clId="{1BE58872-FBCA-4995-935A-DC2FA0AC805F}" dt="2023-01-05T06:06:32.145" v="64" actId="47"/>
        <pc:sldMkLst>
          <pc:docMk/>
          <pc:sldMk cId="2154510737" sldId="457"/>
        </pc:sldMkLst>
      </pc:sldChg>
      <pc:sldChg chg="add del">
        <pc:chgData name="Diwahar Sundar" userId="3d4f4ae3-6157-4478-b043-ee2217589341" providerId="ADAL" clId="{1BE58872-FBCA-4995-935A-DC2FA0AC805F}" dt="2023-01-05T06:06:32.145" v="64" actId="47"/>
        <pc:sldMkLst>
          <pc:docMk/>
          <pc:sldMk cId="3532157854" sldId="458"/>
        </pc:sldMkLst>
      </pc:sldChg>
      <pc:sldChg chg="add del">
        <pc:chgData name="Diwahar Sundar" userId="3d4f4ae3-6157-4478-b043-ee2217589341" providerId="ADAL" clId="{1BE58872-FBCA-4995-935A-DC2FA0AC805F}" dt="2023-01-05T06:06:32.145" v="64" actId="47"/>
        <pc:sldMkLst>
          <pc:docMk/>
          <pc:sldMk cId="130305351" sldId="463"/>
        </pc:sldMkLst>
      </pc:sldChg>
      <pc:sldChg chg="add del">
        <pc:chgData name="Diwahar Sundar" userId="3d4f4ae3-6157-4478-b043-ee2217589341" providerId="ADAL" clId="{1BE58872-FBCA-4995-935A-DC2FA0AC805F}" dt="2023-01-05T06:06:32.145" v="64" actId="47"/>
        <pc:sldMkLst>
          <pc:docMk/>
          <pc:sldMk cId="3794996876" sldId="465"/>
        </pc:sldMkLst>
      </pc:sldChg>
      <pc:sldChg chg="add del">
        <pc:chgData name="Diwahar Sundar" userId="3d4f4ae3-6157-4478-b043-ee2217589341" providerId="ADAL" clId="{1BE58872-FBCA-4995-935A-DC2FA0AC805F}" dt="2023-01-05T06:06:32.145" v="64" actId="47"/>
        <pc:sldMkLst>
          <pc:docMk/>
          <pc:sldMk cId="3948767278" sldId="466"/>
        </pc:sldMkLst>
      </pc:sldChg>
      <pc:sldChg chg="add del">
        <pc:chgData name="Diwahar Sundar" userId="3d4f4ae3-6157-4478-b043-ee2217589341" providerId="ADAL" clId="{1BE58872-FBCA-4995-935A-DC2FA0AC805F}" dt="2023-01-05T06:06:32.145" v="64" actId="47"/>
        <pc:sldMkLst>
          <pc:docMk/>
          <pc:sldMk cId="992926007" sldId="467"/>
        </pc:sldMkLst>
      </pc:sldChg>
      <pc:sldChg chg="add del">
        <pc:chgData name="Diwahar Sundar" userId="3d4f4ae3-6157-4478-b043-ee2217589341" providerId="ADAL" clId="{1BE58872-FBCA-4995-935A-DC2FA0AC805F}" dt="2023-01-05T06:06:32.145" v="64" actId="47"/>
        <pc:sldMkLst>
          <pc:docMk/>
          <pc:sldMk cId="3204005267" sldId="468"/>
        </pc:sldMkLst>
      </pc:sldChg>
      <pc:sldChg chg="add del">
        <pc:chgData name="Diwahar Sundar" userId="3d4f4ae3-6157-4478-b043-ee2217589341" providerId="ADAL" clId="{1BE58872-FBCA-4995-935A-DC2FA0AC805F}" dt="2023-01-05T06:06:32.145" v="64" actId="47"/>
        <pc:sldMkLst>
          <pc:docMk/>
          <pc:sldMk cId="3133107096" sldId="469"/>
        </pc:sldMkLst>
      </pc:sldChg>
      <pc:sldChg chg="add del">
        <pc:chgData name="Diwahar Sundar" userId="3d4f4ae3-6157-4478-b043-ee2217589341" providerId="ADAL" clId="{1BE58872-FBCA-4995-935A-DC2FA0AC805F}" dt="2023-01-05T06:06:32.145" v="64" actId="47"/>
        <pc:sldMkLst>
          <pc:docMk/>
          <pc:sldMk cId="2732256373" sldId="470"/>
        </pc:sldMkLst>
      </pc:sldChg>
      <pc:sldChg chg="add del">
        <pc:chgData name="Diwahar Sundar" userId="3d4f4ae3-6157-4478-b043-ee2217589341" providerId="ADAL" clId="{1BE58872-FBCA-4995-935A-DC2FA0AC805F}" dt="2023-01-05T06:06:32.145" v="64" actId="47"/>
        <pc:sldMkLst>
          <pc:docMk/>
          <pc:sldMk cId="1975964589" sldId="471"/>
        </pc:sldMkLst>
      </pc:sldChg>
      <pc:sldChg chg="add del">
        <pc:chgData name="Diwahar Sundar" userId="3d4f4ae3-6157-4478-b043-ee2217589341" providerId="ADAL" clId="{1BE58872-FBCA-4995-935A-DC2FA0AC805F}" dt="2023-01-05T06:06:32.145" v="64" actId="47"/>
        <pc:sldMkLst>
          <pc:docMk/>
          <pc:sldMk cId="4078635010" sldId="473"/>
        </pc:sldMkLst>
      </pc:sldChg>
      <pc:sldChg chg="add del">
        <pc:chgData name="Diwahar Sundar" userId="3d4f4ae3-6157-4478-b043-ee2217589341" providerId="ADAL" clId="{1BE58872-FBCA-4995-935A-DC2FA0AC805F}" dt="2023-01-05T06:06:32.145" v="64" actId="47"/>
        <pc:sldMkLst>
          <pc:docMk/>
          <pc:sldMk cId="2188932132" sldId="474"/>
        </pc:sldMkLst>
      </pc:sldChg>
      <pc:sldChg chg="add del">
        <pc:chgData name="Diwahar Sundar" userId="3d4f4ae3-6157-4478-b043-ee2217589341" providerId="ADAL" clId="{1BE58872-FBCA-4995-935A-DC2FA0AC805F}" dt="2023-01-05T06:06:32.145" v="64" actId="47"/>
        <pc:sldMkLst>
          <pc:docMk/>
          <pc:sldMk cId="1623565343" sldId="475"/>
        </pc:sldMkLst>
      </pc:sldChg>
      <pc:sldChg chg="add del">
        <pc:chgData name="Diwahar Sundar" userId="3d4f4ae3-6157-4478-b043-ee2217589341" providerId="ADAL" clId="{1BE58872-FBCA-4995-935A-DC2FA0AC805F}" dt="2023-01-05T06:06:32.145" v="64" actId="47"/>
        <pc:sldMkLst>
          <pc:docMk/>
          <pc:sldMk cId="740663793" sldId="476"/>
        </pc:sldMkLst>
      </pc:sldChg>
      <pc:sldChg chg="add del">
        <pc:chgData name="Diwahar Sundar" userId="3d4f4ae3-6157-4478-b043-ee2217589341" providerId="ADAL" clId="{1BE58872-FBCA-4995-935A-DC2FA0AC805F}" dt="2023-01-05T06:06:32.145" v="64" actId="47"/>
        <pc:sldMkLst>
          <pc:docMk/>
          <pc:sldMk cId="1783299152" sldId="477"/>
        </pc:sldMkLst>
      </pc:sldChg>
      <pc:sldChg chg="add del">
        <pc:chgData name="Diwahar Sundar" userId="3d4f4ae3-6157-4478-b043-ee2217589341" providerId="ADAL" clId="{1BE58872-FBCA-4995-935A-DC2FA0AC805F}" dt="2023-01-05T06:06:32.145" v="64" actId="47"/>
        <pc:sldMkLst>
          <pc:docMk/>
          <pc:sldMk cId="3777394409" sldId="478"/>
        </pc:sldMkLst>
      </pc:sldChg>
      <pc:sldChg chg="addSp delSp modSp new mod">
        <pc:chgData name="Diwahar Sundar" userId="3d4f4ae3-6157-4478-b043-ee2217589341" providerId="ADAL" clId="{1BE58872-FBCA-4995-935A-DC2FA0AC805F}" dt="2023-01-08T16:21:52.144" v="4018" actId="1076"/>
        <pc:sldMkLst>
          <pc:docMk/>
          <pc:sldMk cId="1463362371" sldId="479"/>
        </pc:sldMkLst>
        <pc:spChg chg="del">
          <ac:chgData name="Diwahar Sundar" userId="3d4f4ae3-6157-4478-b043-ee2217589341" providerId="ADAL" clId="{1BE58872-FBCA-4995-935A-DC2FA0AC805F}" dt="2023-01-05T06:05:34.329" v="51"/>
          <ac:spMkLst>
            <pc:docMk/>
            <pc:sldMk cId="1463362371" sldId="479"/>
            <ac:spMk id="2" creationId="{F9FDFB44-6842-46D7-A500-751EA7EFCB11}"/>
          </ac:spMkLst>
        </pc:spChg>
        <pc:spChg chg="del mod">
          <ac:chgData name="Diwahar Sundar" userId="3d4f4ae3-6157-4478-b043-ee2217589341" providerId="ADAL" clId="{1BE58872-FBCA-4995-935A-DC2FA0AC805F}" dt="2023-01-05T06:05:47.175" v="53" actId="478"/>
          <ac:spMkLst>
            <pc:docMk/>
            <pc:sldMk cId="1463362371" sldId="479"/>
            <ac:spMk id="3" creationId="{D90A02F1-3B48-447D-A7EA-947F83D2BD28}"/>
          </ac:spMkLst>
        </pc:spChg>
        <pc:spChg chg="add del mod">
          <ac:chgData name="Diwahar Sundar" userId="3d4f4ae3-6157-4478-b043-ee2217589341" providerId="ADAL" clId="{1BE58872-FBCA-4995-935A-DC2FA0AC805F}" dt="2023-01-08T16:21:52.144" v="4018" actId="1076"/>
          <ac:spMkLst>
            <pc:docMk/>
            <pc:sldMk cId="1463362371" sldId="479"/>
            <ac:spMk id="4" creationId="{29236C5A-361C-487D-8CFC-52FF467C44CA}"/>
          </ac:spMkLst>
        </pc:spChg>
        <pc:spChg chg="add del mod">
          <ac:chgData name="Diwahar Sundar" userId="3d4f4ae3-6157-4478-b043-ee2217589341" providerId="ADAL" clId="{1BE58872-FBCA-4995-935A-DC2FA0AC805F}" dt="2023-01-05T06:05:51.593" v="55" actId="478"/>
          <ac:spMkLst>
            <pc:docMk/>
            <pc:sldMk cId="1463362371" sldId="479"/>
            <ac:spMk id="6" creationId="{D2BD3ED9-BB7A-4DE2-A366-2226666880A6}"/>
          </ac:spMkLst>
        </pc:spChg>
        <pc:spChg chg="add mod">
          <ac:chgData name="Diwahar Sundar" userId="3d4f4ae3-6157-4478-b043-ee2217589341" providerId="ADAL" clId="{1BE58872-FBCA-4995-935A-DC2FA0AC805F}" dt="2023-01-06T07:05:47.428" v="1028" actId="20577"/>
          <ac:spMkLst>
            <pc:docMk/>
            <pc:sldMk cId="1463362371" sldId="479"/>
            <ac:spMk id="7" creationId="{B71E8849-55ED-4972-BD79-8D18371A0409}"/>
          </ac:spMkLst>
        </pc:spChg>
      </pc:sldChg>
      <pc:sldChg chg="addSp delSp modSp new del mod modClrScheme chgLayout">
        <pc:chgData name="Diwahar Sundar" userId="3d4f4ae3-6157-4478-b043-ee2217589341" providerId="ADAL" clId="{1BE58872-FBCA-4995-935A-DC2FA0AC805F}" dt="2023-01-05T15:02:13.595" v="669" actId="47"/>
        <pc:sldMkLst>
          <pc:docMk/>
          <pc:sldMk cId="215507437" sldId="480"/>
        </pc:sldMkLst>
        <pc:spChg chg="del mod ord">
          <ac:chgData name="Diwahar Sundar" userId="3d4f4ae3-6157-4478-b043-ee2217589341" providerId="ADAL" clId="{1BE58872-FBCA-4995-935A-DC2FA0AC805F}" dt="2023-01-05T06:06:18.954" v="61" actId="700"/>
          <ac:spMkLst>
            <pc:docMk/>
            <pc:sldMk cId="215507437" sldId="480"/>
            <ac:spMk id="2" creationId="{F5F7E0C4-7A25-494F-A4F7-C58759C959D7}"/>
          </ac:spMkLst>
        </pc:spChg>
        <pc:spChg chg="del mod ord">
          <ac:chgData name="Diwahar Sundar" userId="3d4f4ae3-6157-4478-b043-ee2217589341" providerId="ADAL" clId="{1BE58872-FBCA-4995-935A-DC2FA0AC805F}" dt="2023-01-05T06:06:18.954" v="61" actId="700"/>
          <ac:spMkLst>
            <pc:docMk/>
            <pc:sldMk cId="215507437" sldId="480"/>
            <ac:spMk id="3" creationId="{76AD7CCB-E7D1-492F-85BB-31E3DD2B9C70}"/>
          </ac:spMkLst>
        </pc:spChg>
        <pc:spChg chg="add mod ord">
          <ac:chgData name="Diwahar Sundar" userId="3d4f4ae3-6157-4478-b043-ee2217589341" providerId="ADAL" clId="{1BE58872-FBCA-4995-935A-DC2FA0AC805F}" dt="2023-01-05T06:13:34.624" v="75" actId="122"/>
          <ac:spMkLst>
            <pc:docMk/>
            <pc:sldMk cId="215507437" sldId="480"/>
            <ac:spMk id="4" creationId="{0C7C9687-A787-419A-B8F0-C5589C8A733A}"/>
          </ac:spMkLst>
        </pc:spChg>
        <pc:spChg chg="add del mod ord">
          <ac:chgData name="Diwahar Sundar" userId="3d4f4ae3-6157-4478-b043-ee2217589341" providerId="ADAL" clId="{1BE58872-FBCA-4995-935A-DC2FA0AC805F}" dt="2023-01-05T06:13:31.692" v="74" actId="478"/>
          <ac:spMkLst>
            <pc:docMk/>
            <pc:sldMk cId="215507437" sldId="480"/>
            <ac:spMk id="5" creationId="{E06B819F-94AC-43A3-BDB9-2DE8BEF5ED68}"/>
          </ac:spMkLst>
        </pc:spChg>
      </pc:sldChg>
      <pc:sldChg chg="modSp new mod">
        <pc:chgData name="Diwahar Sundar" userId="3d4f4ae3-6157-4478-b043-ee2217589341" providerId="ADAL" clId="{1BE58872-FBCA-4995-935A-DC2FA0AC805F}" dt="2023-01-08T17:11:42.779" v="4098" actId="207"/>
        <pc:sldMkLst>
          <pc:docMk/>
          <pc:sldMk cId="1003173662" sldId="481"/>
        </pc:sldMkLst>
        <pc:spChg chg="mod">
          <ac:chgData name="Diwahar Sundar" userId="3d4f4ae3-6157-4478-b043-ee2217589341" providerId="ADAL" clId="{1BE58872-FBCA-4995-935A-DC2FA0AC805F}" dt="2023-01-08T16:23:17.676" v="4023" actId="120"/>
          <ac:spMkLst>
            <pc:docMk/>
            <pc:sldMk cId="1003173662" sldId="481"/>
            <ac:spMk id="2" creationId="{AE11A4AC-593D-442D-B156-F59C4B9A09AA}"/>
          </ac:spMkLst>
        </pc:spChg>
        <pc:spChg chg="mod">
          <ac:chgData name="Diwahar Sundar" userId="3d4f4ae3-6157-4478-b043-ee2217589341" providerId="ADAL" clId="{1BE58872-FBCA-4995-935A-DC2FA0AC805F}" dt="2023-01-08T17:11:42.779" v="4098" actId="207"/>
          <ac:spMkLst>
            <pc:docMk/>
            <pc:sldMk cId="1003173662" sldId="481"/>
            <ac:spMk id="3" creationId="{1A3C1AC4-F63F-4C2E-B5B2-279B914DD524}"/>
          </ac:spMkLst>
        </pc:spChg>
      </pc:sldChg>
      <pc:sldChg chg="modSp new mod">
        <pc:chgData name="Diwahar Sundar" userId="3d4f4ae3-6157-4478-b043-ee2217589341" providerId="ADAL" clId="{1BE58872-FBCA-4995-935A-DC2FA0AC805F}" dt="2023-01-08T16:23:23.237" v="4024" actId="120"/>
        <pc:sldMkLst>
          <pc:docMk/>
          <pc:sldMk cId="3851540001" sldId="482"/>
        </pc:sldMkLst>
        <pc:spChg chg="mod">
          <ac:chgData name="Diwahar Sundar" userId="3d4f4ae3-6157-4478-b043-ee2217589341" providerId="ADAL" clId="{1BE58872-FBCA-4995-935A-DC2FA0AC805F}" dt="2023-01-08T16:23:23.237" v="4024" actId="120"/>
          <ac:spMkLst>
            <pc:docMk/>
            <pc:sldMk cId="3851540001" sldId="482"/>
            <ac:spMk id="2" creationId="{A3AB865A-0E9B-4785-926D-8567D0156C74}"/>
          </ac:spMkLst>
        </pc:spChg>
        <pc:spChg chg="mod">
          <ac:chgData name="Diwahar Sundar" userId="3d4f4ae3-6157-4478-b043-ee2217589341" providerId="ADAL" clId="{1BE58872-FBCA-4995-935A-DC2FA0AC805F}" dt="2023-01-08T14:44:34.770" v="2721" actId="403"/>
          <ac:spMkLst>
            <pc:docMk/>
            <pc:sldMk cId="3851540001" sldId="482"/>
            <ac:spMk id="3" creationId="{D422ECFE-CD53-47D2-8C17-0965E9FEF6FC}"/>
          </ac:spMkLst>
        </pc:spChg>
      </pc:sldChg>
      <pc:sldChg chg="addSp delSp modSp new mod">
        <pc:chgData name="Diwahar Sundar" userId="3d4f4ae3-6157-4478-b043-ee2217589341" providerId="ADAL" clId="{1BE58872-FBCA-4995-935A-DC2FA0AC805F}" dt="2023-01-08T16:23:54.520" v="4028" actId="1076"/>
        <pc:sldMkLst>
          <pc:docMk/>
          <pc:sldMk cId="2212832313" sldId="483"/>
        </pc:sldMkLst>
        <pc:spChg chg="mod">
          <ac:chgData name="Diwahar Sundar" userId="3d4f4ae3-6157-4478-b043-ee2217589341" providerId="ADAL" clId="{1BE58872-FBCA-4995-935A-DC2FA0AC805F}" dt="2023-01-08T16:23:54.520" v="4028" actId="1076"/>
          <ac:spMkLst>
            <pc:docMk/>
            <pc:sldMk cId="2212832313" sldId="483"/>
            <ac:spMk id="2" creationId="{1766C73D-84EA-469C-95CB-C47446D36231}"/>
          </ac:spMkLst>
        </pc:spChg>
        <pc:spChg chg="add del">
          <ac:chgData name="Diwahar Sundar" userId="3d4f4ae3-6157-4478-b043-ee2217589341" providerId="ADAL" clId="{1BE58872-FBCA-4995-935A-DC2FA0AC805F}" dt="2023-01-05T14:26:31.070" v="180" actId="478"/>
          <ac:spMkLst>
            <pc:docMk/>
            <pc:sldMk cId="2212832313" sldId="483"/>
            <ac:spMk id="3" creationId="{EFEB23BE-E9E5-4A39-98F2-B06E3DECE466}"/>
          </ac:spMkLst>
        </pc:spChg>
        <pc:picChg chg="add del mod">
          <ac:chgData name="Diwahar Sundar" userId="3d4f4ae3-6157-4478-b043-ee2217589341" providerId="ADAL" clId="{1BE58872-FBCA-4995-935A-DC2FA0AC805F}" dt="2023-01-05T14:27:12.752" v="207" actId="1076"/>
          <ac:picMkLst>
            <pc:docMk/>
            <pc:sldMk cId="2212832313" sldId="483"/>
            <ac:picMk id="1026" creationId="{1DF30F14-5ADA-40CD-B678-88286DB4371A}"/>
          </ac:picMkLst>
        </pc:picChg>
      </pc:sldChg>
      <pc:sldChg chg="addSp delSp modSp new del mod modClrScheme chgLayout">
        <pc:chgData name="Diwahar Sundar" userId="3d4f4ae3-6157-4478-b043-ee2217589341" providerId="ADAL" clId="{1BE58872-FBCA-4995-935A-DC2FA0AC805F}" dt="2023-01-06T05:37:21.970" v="685" actId="47"/>
        <pc:sldMkLst>
          <pc:docMk/>
          <pc:sldMk cId="2481878238" sldId="484"/>
        </pc:sldMkLst>
        <pc:spChg chg="mod ord">
          <ac:chgData name="Diwahar Sundar" userId="3d4f4ae3-6157-4478-b043-ee2217589341" providerId="ADAL" clId="{1BE58872-FBCA-4995-935A-DC2FA0AC805F}" dt="2023-01-05T14:30:30.593" v="273" actId="20577"/>
          <ac:spMkLst>
            <pc:docMk/>
            <pc:sldMk cId="2481878238" sldId="484"/>
            <ac:spMk id="2" creationId="{6C8CEADD-722C-4060-A6B3-D9D0DD944B56}"/>
          </ac:spMkLst>
        </pc:spChg>
        <pc:spChg chg="mod ord">
          <ac:chgData name="Diwahar Sundar" userId="3d4f4ae3-6157-4478-b043-ee2217589341" providerId="ADAL" clId="{1BE58872-FBCA-4995-935A-DC2FA0AC805F}" dt="2023-01-05T14:30:12.867" v="259" actId="1076"/>
          <ac:spMkLst>
            <pc:docMk/>
            <pc:sldMk cId="2481878238" sldId="484"/>
            <ac:spMk id="3" creationId="{95AAFE66-B787-4C9A-8C3E-16F9E5F2598C}"/>
          </ac:spMkLst>
        </pc:spChg>
        <pc:spChg chg="add mod ord">
          <ac:chgData name="Diwahar Sundar" userId="3d4f4ae3-6157-4478-b043-ee2217589341" providerId="ADAL" clId="{1BE58872-FBCA-4995-935A-DC2FA0AC805F}" dt="2023-01-05T14:30:16.642" v="260" actId="1076"/>
          <ac:spMkLst>
            <pc:docMk/>
            <pc:sldMk cId="2481878238" sldId="484"/>
            <ac:spMk id="4" creationId="{1E6FFCDA-3856-4C5C-9471-BA26109F4AD9}"/>
          </ac:spMkLst>
        </pc:spChg>
        <pc:picChg chg="del">
          <ac:chgData name="Diwahar Sundar" userId="3d4f4ae3-6157-4478-b043-ee2217589341" providerId="ADAL" clId="{1BE58872-FBCA-4995-935A-DC2FA0AC805F}" dt="2023-01-05T14:34:45.762" v="276"/>
          <ac:picMkLst>
            <pc:docMk/>
            <pc:sldMk cId="2481878238" sldId="484"/>
            <ac:picMk id="5" creationId="{CF0631C8-ED84-4900-BE77-2E3531611B4C}"/>
          </ac:picMkLst>
        </pc:picChg>
      </pc:sldChg>
      <pc:sldChg chg="addSp delSp modSp new mod modClrScheme chgLayout">
        <pc:chgData name="Diwahar Sundar" userId="3d4f4ae3-6157-4478-b043-ee2217589341" providerId="ADAL" clId="{1BE58872-FBCA-4995-935A-DC2FA0AC805F}" dt="2023-01-05T14:54:48.236" v="511" actId="1076"/>
        <pc:sldMkLst>
          <pc:docMk/>
          <pc:sldMk cId="1203392500" sldId="485"/>
        </pc:sldMkLst>
        <pc:spChg chg="del mod ord">
          <ac:chgData name="Diwahar Sundar" userId="3d4f4ae3-6157-4478-b043-ee2217589341" providerId="ADAL" clId="{1BE58872-FBCA-4995-935A-DC2FA0AC805F}" dt="2023-01-05T14:38:53.127" v="309" actId="700"/>
          <ac:spMkLst>
            <pc:docMk/>
            <pc:sldMk cId="1203392500" sldId="485"/>
            <ac:spMk id="2" creationId="{53A518CD-B53A-4A34-9FFE-2374C16D6B07}"/>
          </ac:spMkLst>
        </pc:spChg>
        <pc:spChg chg="del mod ord">
          <ac:chgData name="Diwahar Sundar" userId="3d4f4ae3-6157-4478-b043-ee2217589341" providerId="ADAL" clId="{1BE58872-FBCA-4995-935A-DC2FA0AC805F}" dt="2023-01-05T14:38:53.127" v="309" actId="700"/>
          <ac:spMkLst>
            <pc:docMk/>
            <pc:sldMk cId="1203392500" sldId="485"/>
            <ac:spMk id="3" creationId="{D8CB9074-AD15-46C6-BC46-54CEDF74F8F6}"/>
          </ac:spMkLst>
        </pc:spChg>
        <pc:spChg chg="del">
          <ac:chgData name="Diwahar Sundar" userId="3d4f4ae3-6157-4478-b043-ee2217589341" providerId="ADAL" clId="{1BE58872-FBCA-4995-935A-DC2FA0AC805F}" dt="2023-01-05T14:38:53.127" v="309" actId="700"/>
          <ac:spMkLst>
            <pc:docMk/>
            <pc:sldMk cId="1203392500" sldId="485"/>
            <ac:spMk id="4" creationId="{FAED0D4E-8F04-476F-A80C-DED0BE1C9864}"/>
          </ac:spMkLst>
        </pc:spChg>
        <pc:spChg chg="add del mod ord">
          <ac:chgData name="Diwahar Sundar" userId="3d4f4ae3-6157-4478-b043-ee2217589341" providerId="ADAL" clId="{1BE58872-FBCA-4995-935A-DC2FA0AC805F}" dt="2023-01-05T14:39:03.334" v="310" actId="700"/>
          <ac:spMkLst>
            <pc:docMk/>
            <pc:sldMk cId="1203392500" sldId="485"/>
            <ac:spMk id="5" creationId="{C116AD72-D697-47D3-B83F-D025C00C5B8E}"/>
          </ac:spMkLst>
        </pc:spChg>
        <pc:spChg chg="add del mod ord">
          <ac:chgData name="Diwahar Sundar" userId="3d4f4ae3-6157-4478-b043-ee2217589341" providerId="ADAL" clId="{1BE58872-FBCA-4995-935A-DC2FA0AC805F}" dt="2023-01-05T14:39:03.334" v="310" actId="700"/>
          <ac:spMkLst>
            <pc:docMk/>
            <pc:sldMk cId="1203392500" sldId="485"/>
            <ac:spMk id="6" creationId="{7E82DD70-696E-4ADF-93CC-9D6DCCBA6CEC}"/>
          </ac:spMkLst>
        </pc:spChg>
        <pc:spChg chg="add mod ord">
          <ac:chgData name="Diwahar Sundar" userId="3d4f4ae3-6157-4478-b043-ee2217589341" providerId="ADAL" clId="{1BE58872-FBCA-4995-935A-DC2FA0AC805F}" dt="2023-01-05T14:40:42.829" v="329" actId="1076"/>
          <ac:spMkLst>
            <pc:docMk/>
            <pc:sldMk cId="1203392500" sldId="485"/>
            <ac:spMk id="7" creationId="{BB85C59C-3E5A-4C88-96F1-BAD1AF429FFD}"/>
          </ac:spMkLst>
        </pc:spChg>
        <pc:spChg chg="add mod ord">
          <ac:chgData name="Diwahar Sundar" userId="3d4f4ae3-6157-4478-b043-ee2217589341" providerId="ADAL" clId="{1BE58872-FBCA-4995-935A-DC2FA0AC805F}" dt="2023-01-05T14:54:48.236" v="511" actId="1076"/>
          <ac:spMkLst>
            <pc:docMk/>
            <pc:sldMk cId="1203392500" sldId="485"/>
            <ac:spMk id="8" creationId="{6C639F84-6A91-4096-8085-72ACD5713D8F}"/>
          </ac:spMkLst>
        </pc:spChg>
      </pc:sldChg>
      <pc:sldChg chg="add del">
        <pc:chgData name="Diwahar Sundar" userId="3d4f4ae3-6157-4478-b043-ee2217589341" providerId="ADAL" clId="{1BE58872-FBCA-4995-935A-DC2FA0AC805F}" dt="2023-01-05T14:34:50.487" v="277" actId="47"/>
        <pc:sldMkLst>
          <pc:docMk/>
          <pc:sldMk cId="3014294165" sldId="486"/>
        </pc:sldMkLst>
      </pc:sldChg>
      <pc:sldChg chg="addSp delSp modSp mod modClrScheme chgLayout">
        <pc:chgData name="Diwahar Sundar" userId="3d4f4ae3-6157-4478-b043-ee2217589341" providerId="ADAL" clId="{1BE58872-FBCA-4995-935A-DC2FA0AC805F}" dt="2023-01-05T14:38:13.083" v="308" actId="1076"/>
        <pc:sldMkLst>
          <pc:docMk/>
          <pc:sldMk cId="1340388174" sldId="487"/>
        </pc:sldMkLst>
        <pc:spChg chg="mod">
          <ac:chgData name="Diwahar Sundar" userId="3d4f4ae3-6157-4478-b043-ee2217589341" providerId="ADAL" clId="{1BE58872-FBCA-4995-935A-DC2FA0AC805F}" dt="2023-01-05T14:38:13.083" v="308" actId="1076"/>
          <ac:spMkLst>
            <pc:docMk/>
            <pc:sldMk cId="1340388174" sldId="487"/>
            <ac:spMk id="4" creationId="{0C7C9687-A787-419A-B8F0-C5589C8A733A}"/>
          </ac:spMkLst>
        </pc:spChg>
        <pc:spChg chg="add del mod">
          <ac:chgData name="Diwahar Sundar" userId="3d4f4ae3-6157-4478-b043-ee2217589341" providerId="ADAL" clId="{1BE58872-FBCA-4995-935A-DC2FA0AC805F}" dt="2023-01-05T14:37:28.938" v="303" actId="478"/>
          <ac:spMkLst>
            <pc:docMk/>
            <pc:sldMk cId="1340388174" sldId="487"/>
            <ac:spMk id="9" creationId="{BCA62BDD-0784-6E4A-C480-793AE4CFB206}"/>
          </ac:spMkLst>
        </pc:spChg>
      </pc:sldChg>
      <pc:sldChg chg="addSp delSp modSp new mod modClrScheme chgLayout">
        <pc:chgData name="Diwahar Sundar" userId="3d4f4ae3-6157-4478-b043-ee2217589341" providerId="ADAL" clId="{1BE58872-FBCA-4995-935A-DC2FA0AC805F}" dt="2023-01-08T17:10:19.421" v="4084" actId="5793"/>
        <pc:sldMkLst>
          <pc:docMk/>
          <pc:sldMk cId="1704425435" sldId="488"/>
        </pc:sldMkLst>
        <pc:spChg chg="mod ord">
          <ac:chgData name="Diwahar Sundar" userId="3d4f4ae3-6157-4478-b043-ee2217589341" providerId="ADAL" clId="{1BE58872-FBCA-4995-935A-DC2FA0AC805F}" dt="2023-01-08T17:09:51.688" v="4078" actId="20577"/>
          <ac:spMkLst>
            <pc:docMk/>
            <pc:sldMk cId="1704425435" sldId="488"/>
            <ac:spMk id="2" creationId="{56A7F4A3-91A4-4A82-8E5B-E5450F2DB4C2}"/>
          </ac:spMkLst>
        </pc:spChg>
        <pc:spChg chg="add del mod">
          <ac:chgData name="Diwahar Sundar" userId="3d4f4ae3-6157-4478-b043-ee2217589341" providerId="ADAL" clId="{1BE58872-FBCA-4995-935A-DC2FA0AC805F}" dt="2023-01-06T13:47:58.277" v="2260" actId="478"/>
          <ac:spMkLst>
            <pc:docMk/>
            <pc:sldMk cId="1704425435" sldId="488"/>
            <ac:spMk id="3" creationId="{850AB3C3-D416-4551-B032-C040D8139BEF}"/>
          </ac:spMkLst>
        </pc:spChg>
        <pc:spChg chg="del mod ord">
          <ac:chgData name="Diwahar Sundar" userId="3d4f4ae3-6157-4478-b043-ee2217589341" providerId="ADAL" clId="{1BE58872-FBCA-4995-935A-DC2FA0AC805F}" dt="2023-01-05T14:36:18.193" v="297" actId="700"/>
          <ac:spMkLst>
            <pc:docMk/>
            <pc:sldMk cId="1704425435" sldId="488"/>
            <ac:spMk id="3" creationId="{CF50FDBC-F9BC-4D84-8075-04DBE2BE6F06}"/>
          </ac:spMkLst>
        </pc:spChg>
        <pc:spChg chg="del">
          <ac:chgData name="Diwahar Sundar" userId="3d4f4ae3-6157-4478-b043-ee2217589341" providerId="ADAL" clId="{1BE58872-FBCA-4995-935A-DC2FA0AC805F}" dt="2023-01-05T14:36:18.193" v="297" actId="700"/>
          <ac:spMkLst>
            <pc:docMk/>
            <pc:sldMk cId="1704425435" sldId="488"/>
            <ac:spMk id="4" creationId="{AB60D4A7-71B4-46BA-80FA-9B832AC143AD}"/>
          </ac:spMkLst>
        </pc:spChg>
        <pc:spChg chg="add del mod ord">
          <ac:chgData name="Diwahar Sundar" userId="3d4f4ae3-6157-4478-b043-ee2217589341" providerId="ADAL" clId="{1BE58872-FBCA-4995-935A-DC2FA0AC805F}" dt="2023-01-05T14:36:39.070" v="298" actId="700"/>
          <ac:spMkLst>
            <pc:docMk/>
            <pc:sldMk cId="1704425435" sldId="488"/>
            <ac:spMk id="5" creationId="{66A42246-08D9-4A82-A5EE-597937FC18F4}"/>
          </ac:spMkLst>
        </pc:spChg>
        <pc:spChg chg="add del mod ord">
          <ac:chgData name="Diwahar Sundar" userId="3d4f4ae3-6157-4478-b043-ee2217589341" providerId="ADAL" clId="{1BE58872-FBCA-4995-935A-DC2FA0AC805F}" dt="2023-01-05T14:36:43.450" v="299" actId="700"/>
          <ac:spMkLst>
            <pc:docMk/>
            <pc:sldMk cId="1704425435" sldId="488"/>
            <ac:spMk id="6" creationId="{B3610BA1-8099-47FB-B82B-0FFBBB722C5B}"/>
          </ac:spMkLst>
        </pc:spChg>
        <pc:spChg chg="add del mod ord">
          <ac:chgData name="Diwahar Sundar" userId="3d4f4ae3-6157-4478-b043-ee2217589341" providerId="ADAL" clId="{1BE58872-FBCA-4995-935A-DC2FA0AC805F}" dt="2023-01-08T17:10:19.421" v="4084" actId="5793"/>
          <ac:spMkLst>
            <pc:docMk/>
            <pc:sldMk cId="1704425435" sldId="488"/>
            <ac:spMk id="7" creationId="{B3028977-5274-4938-A6EB-0911ED6E52B0}"/>
          </ac:spMkLst>
        </pc:spChg>
        <pc:picChg chg="add del mod">
          <ac:chgData name="Diwahar Sundar" userId="3d4f4ae3-6157-4478-b043-ee2217589341" providerId="ADAL" clId="{1BE58872-FBCA-4995-935A-DC2FA0AC805F}" dt="2023-01-06T13:48:00.851" v="2263"/>
          <ac:picMkLst>
            <pc:docMk/>
            <pc:sldMk cId="1704425435" sldId="488"/>
            <ac:picMk id="6146" creationId="{EE76CD6C-79BD-43B3-B476-B1FF94D4FB83}"/>
          </ac:picMkLst>
        </pc:picChg>
      </pc:sldChg>
      <pc:sldChg chg="modSp new mod">
        <pc:chgData name="Diwahar Sundar" userId="3d4f4ae3-6157-4478-b043-ee2217589341" providerId="ADAL" clId="{1BE58872-FBCA-4995-935A-DC2FA0AC805F}" dt="2023-01-06T07:00:56.775" v="776" actId="108"/>
        <pc:sldMkLst>
          <pc:docMk/>
          <pc:sldMk cId="2123152221" sldId="489"/>
        </pc:sldMkLst>
        <pc:spChg chg="mod">
          <ac:chgData name="Diwahar Sundar" userId="3d4f4ae3-6157-4478-b043-ee2217589341" providerId="ADAL" clId="{1BE58872-FBCA-4995-935A-DC2FA0AC805F}" dt="2023-01-05T14:45:19.585" v="363" actId="20577"/>
          <ac:spMkLst>
            <pc:docMk/>
            <pc:sldMk cId="2123152221" sldId="489"/>
            <ac:spMk id="2" creationId="{4FB35B77-FDBE-488D-AA6D-2B61AEDC4DD2}"/>
          </ac:spMkLst>
        </pc:spChg>
        <pc:spChg chg="mod">
          <ac:chgData name="Diwahar Sundar" userId="3d4f4ae3-6157-4478-b043-ee2217589341" providerId="ADAL" clId="{1BE58872-FBCA-4995-935A-DC2FA0AC805F}" dt="2023-01-06T07:00:56.775" v="776" actId="108"/>
          <ac:spMkLst>
            <pc:docMk/>
            <pc:sldMk cId="2123152221" sldId="489"/>
            <ac:spMk id="3" creationId="{D4A283C4-ED96-4B6B-88AF-794EFFDBAFFB}"/>
          </ac:spMkLst>
        </pc:spChg>
      </pc:sldChg>
      <pc:sldChg chg="modSp mod">
        <pc:chgData name="Diwahar Sundar" userId="3d4f4ae3-6157-4478-b043-ee2217589341" providerId="ADAL" clId="{1BE58872-FBCA-4995-935A-DC2FA0AC805F}" dt="2023-01-05T14:43:04.908" v="343" actId="1076"/>
        <pc:sldMkLst>
          <pc:docMk/>
          <pc:sldMk cId="1469859651" sldId="490"/>
        </pc:sldMkLst>
        <pc:spChg chg="mod">
          <ac:chgData name="Diwahar Sundar" userId="3d4f4ae3-6157-4478-b043-ee2217589341" providerId="ADAL" clId="{1BE58872-FBCA-4995-935A-DC2FA0AC805F}" dt="2023-01-05T14:43:04.908" v="343" actId="1076"/>
          <ac:spMkLst>
            <pc:docMk/>
            <pc:sldMk cId="1469859651" sldId="490"/>
            <ac:spMk id="2" creationId="{4FB35B77-FDBE-488D-AA6D-2B61AEDC4DD2}"/>
          </ac:spMkLst>
        </pc:spChg>
      </pc:sldChg>
      <pc:sldChg chg="modSp mod">
        <pc:chgData name="Diwahar Sundar" userId="3d4f4ae3-6157-4478-b043-ee2217589341" providerId="ADAL" clId="{1BE58872-FBCA-4995-935A-DC2FA0AC805F}" dt="2023-01-05T14:43:00.252" v="341" actId="1076"/>
        <pc:sldMkLst>
          <pc:docMk/>
          <pc:sldMk cId="3609582653" sldId="491"/>
        </pc:sldMkLst>
        <pc:spChg chg="mod">
          <ac:chgData name="Diwahar Sundar" userId="3d4f4ae3-6157-4478-b043-ee2217589341" providerId="ADAL" clId="{1BE58872-FBCA-4995-935A-DC2FA0AC805F}" dt="2023-01-05T14:43:00.252" v="341" actId="1076"/>
          <ac:spMkLst>
            <pc:docMk/>
            <pc:sldMk cId="3609582653" sldId="491"/>
            <ac:spMk id="2" creationId="{4FB35B77-FDBE-488D-AA6D-2B61AEDC4DD2}"/>
          </ac:spMkLst>
        </pc:spChg>
      </pc:sldChg>
      <pc:sldChg chg="modSp mod">
        <pc:chgData name="Diwahar Sundar" userId="3d4f4ae3-6157-4478-b043-ee2217589341" providerId="ADAL" clId="{1BE58872-FBCA-4995-935A-DC2FA0AC805F}" dt="2023-01-05T14:42:56.389" v="340" actId="14100"/>
        <pc:sldMkLst>
          <pc:docMk/>
          <pc:sldMk cId="4112630659" sldId="492"/>
        </pc:sldMkLst>
        <pc:spChg chg="mod">
          <ac:chgData name="Diwahar Sundar" userId="3d4f4ae3-6157-4478-b043-ee2217589341" providerId="ADAL" clId="{1BE58872-FBCA-4995-935A-DC2FA0AC805F}" dt="2023-01-05T14:42:56.389" v="340" actId="14100"/>
          <ac:spMkLst>
            <pc:docMk/>
            <pc:sldMk cId="4112630659" sldId="492"/>
            <ac:spMk id="2" creationId="{4FB35B77-FDBE-488D-AA6D-2B61AEDC4DD2}"/>
          </ac:spMkLst>
        </pc:spChg>
      </pc:sldChg>
      <pc:sldChg chg="modSp new mod">
        <pc:chgData name="Diwahar Sundar" userId="3d4f4ae3-6157-4478-b043-ee2217589341" providerId="ADAL" clId="{1BE58872-FBCA-4995-935A-DC2FA0AC805F}" dt="2023-01-05T14:47:25.192" v="431" actId="20577"/>
        <pc:sldMkLst>
          <pc:docMk/>
          <pc:sldMk cId="1069476122" sldId="493"/>
        </pc:sldMkLst>
        <pc:spChg chg="mod">
          <ac:chgData name="Diwahar Sundar" userId="3d4f4ae3-6157-4478-b043-ee2217589341" providerId="ADAL" clId="{1BE58872-FBCA-4995-935A-DC2FA0AC805F}" dt="2023-01-05T14:47:25.192" v="431" actId="20577"/>
          <ac:spMkLst>
            <pc:docMk/>
            <pc:sldMk cId="1069476122" sldId="493"/>
            <ac:spMk id="2" creationId="{C0450FBB-13C0-456B-855E-BB3BA16E27A0}"/>
          </ac:spMkLst>
        </pc:spChg>
      </pc:sldChg>
      <pc:sldChg chg="modSp mod">
        <pc:chgData name="Diwahar Sundar" userId="3d4f4ae3-6157-4478-b043-ee2217589341" providerId="ADAL" clId="{1BE58872-FBCA-4995-935A-DC2FA0AC805F}" dt="2023-01-05T14:44:14.355" v="350" actId="20577"/>
        <pc:sldMkLst>
          <pc:docMk/>
          <pc:sldMk cId="659811176" sldId="494"/>
        </pc:sldMkLst>
        <pc:spChg chg="mod">
          <ac:chgData name="Diwahar Sundar" userId="3d4f4ae3-6157-4478-b043-ee2217589341" providerId="ADAL" clId="{1BE58872-FBCA-4995-935A-DC2FA0AC805F}" dt="2023-01-05T14:44:14.355" v="350" actId="20577"/>
          <ac:spMkLst>
            <pc:docMk/>
            <pc:sldMk cId="659811176" sldId="494"/>
            <ac:spMk id="4" creationId="{0C7C9687-A787-419A-B8F0-C5589C8A733A}"/>
          </ac:spMkLst>
        </pc:spChg>
      </pc:sldChg>
      <pc:sldChg chg="new del">
        <pc:chgData name="Diwahar Sundar" userId="3d4f4ae3-6157-4478-b043-ee2217589341" providerId="ADAL" clId="{1BE58872-FBCA-4995-935A-DC2FA0AC805F}" dt="2023-01-05T14:44:08.774" v="348" actId="47"/>
        <pc:sldMkLst>
          <pc:docMk/>
          <pc:sldMk cId="2702162226" sldId="494"/>
        </pc:sldMkLst>
      </pc:sldChg>
      <pc:sldChg chg="modSp mod">
        <pc:chgData name="Diwahar Sundar" userId="3d4f4ae3-6157-4478-b043-ee2217589341" providerId="ADAL" clId="{1BE58872-FBCA-4995-935A-DC2FA0AC805F}" dt="2023-01-05T14:46:38.067" v="403" actId="1076"/>
        <pc:sldMkLst>
          <pc:docMk/>
          <pc:sldMk cId="3272015719" sldId="495"/>
        </pc:sldMkLst>
        <pc:spChg chg="mod">
          <ac:chgData name="Diwahar Sundar" userId="3d4f4ae3-6157-4478-b043-ee2217589341" providerId="ADAL" clId="{1BE58872-FBCA-4995-935A-DC2FA0AC805F}" dt="2023-01-05T14:45:58.506" v="401" actId="27636"/>
          <ac:spMkLst>
            <pc:docMk/>
            <pc:sldMk cId="3272015719" sldId="495"/>
            <ac:spMk id="2" creationId="{4FB35B77-FDBE-488D-AA6D-2B61AEDC4DD2}"/>
          </ac:spMkLst>
        </pc:spChg>
        <pc:spChg chg="mod">
          <ac:chgData name="Diwahar Sundar" userId="3d4f4ae3-6157-4478-b043-ee2217589341" providerId="ADAL" clId="{1BE58872-FBCA-4995-935A-DC2FA0AC805F}" dt="2023-01-05T14:46:38.067" v="403" actId="1076"/>
          <ac:spMkLst>
            <pc:docMk/>
            <pc:sldMk cId="3272015719" sldId="495"/>
            <ac:spMk id="3" creationId="{D4A283C4-ED96-4B6B-88AF-794EFFDBAFFB}"/>
          </ac:spMkLst>
        </pc:spChg>
      </pc:sldChg>
      <pc:sldChg chg="addSp delSp modSp new del mod">
        <pc:chgData name="Diwahar Sundar" userId="3d4f4ae3-6157-4478-b043-ee2217589341" providerId="ADAL" clId="{1BE58872-FBCA-4995-935A-DC2FA0AC805F}" dt="2023-01-05T14:45:47.940" v="386" actId="680"/>
        <pc:sldMkLst>
          <pc:docMk/>
          <pc:sldMk cId="3417520106" sldId="495"/>
        </pc:sldMkLst>
        <pc:spChg chg="add del mod">
          <ac:chgData name="Diwahar Sundar" userId="3d4f4ae3-6157-4478-b043-ee2217589341" providerId="ADAL" clId="{1BE58872-FBCA-4995-935A-DC2FA0AC805F}" dt="2023-01-05T14:45:47.069" v="385" actId="20577"/>
          <ac:spMkLst>
            <pc:docMk/>
            <pc:sldMk cId="3417520106" sldId="495"/>
            <ac:spMk id="2" creationId="{6B6BDC3C-FD1C-4725-ABD8-94FF5EB285B3}"/>
          </ac:spMkLst>
        </pc:spChg>
        <pc:spChg chg="add del mod">
          <ac:chgData name="Diwahar Sundar" userId="3d4f4ae3-6157-4478-b043-ee2217589341" providerId="ADAL" clId="{1BE58872-FBCA-4995-935A-DC2FA0AC805F}" dt="2023-01-05T14:45:44.784" v="381" actId="478"/>
          <ac:spMkLst>
            <pc:docMk/>
            <pc:sldMk cId="3417520106" sldId="495"/>
            <ac:spMk id="5" creationId="{300F521B-DCAA-41EB-81C9-20D5E29BA172}"/>
          </ac:spMkLst>
        </pc:spChg>
      </pc:sldChg>
      <pc:sldChg chg="modSp mod">
        <pc:chgData name="Diwahar Sundar" userId="3d4f4ae3-6157-4478-b043-ee2217589341" providerId="ADAL" clId="{1BE58872-FBCA-4995-935A-DC2FA0AC805F}" dt="2023-01-05T14:52:27.120" v="447" actId="20577"/>
        <pc:sldMkLst>
          <pc:docMk/>
          <pc:sldMk cId="298861026" sldId="496"/>
        </pc:sldMkLst>
        <pc:spChg chg="mod">
          <ac:chgData name="Diwahar Sundar" userId="3d4f4ae3-6157-4478-b043-ee2217589341" providerId="ADAL" clId="{1BE58872-FBCA-4995-935A-DC2FA0AC805F}" dt="2023-01-05T14:52:27.120" v="447" actId="20577"/>
          <ac:spMkLst>
            <pc:docMk/>
            <pc:sldMk cId="298861026" sldId="496"/>
            <ac:spMk id="2" creationId="{4FB35B77-FDBE-488D-AA6D-2B61AEDC4DD2}"/>
          </ac:spMkLst>
        </pc:spChg>
      </pc:sldChg>
      <pc:sldChg chg="modSp new del mod">
        <pc:chgData name="Diwahar Sundar" userId="3d4f4ae3-6157-4478-b043-ee2217589341" providerId="ADAL" clId="{1BE58872-FBCA-4995-935A-DC2FA0AC805F}" dt="2023-01-05T14:47:39.478" v="442" actId="47"/>
        <pc:sldMkLst>
          <pc:docMk/>
          <pc:sldMk cId="3042687045" sldId="496"/>
        </pc:sldMkLst>
        <pc:spChg chg="mod">
          <ac:chgData name="Diwahar Sundar" userId="3d4f4ae3-6157-4478-b043-ee2217589341" providerId="ADAL" clId="{1BE58872-FBCA-4995-935A-DC2FA0AC805F}" dt="2023-01-05T14:47:34.360" v="441" actId="20577"/>
          <ac:spMkLst>
            <pc:docMk/>
            <pc:sldMk cId="3042687045" sldId="496"/>
            <ac:spMk id="2" creationId="{00CF26CC-7B13-47F3-9163-6CA05FF43C90}"/>
          </ac:spMkLst>
        </pc:spChg>
      </pc:sldChg>
      <pc:sldChg chg="modSp mod">
        <pc:chgData name="Diwahar Sundar" userId="3d4f4ae3-6157-4478-b043-ee2217589341" providerId="ADAL" clId="{1BE58872-FBCA-4995-935A-DC2FA0AC805F}" dt="2023-01-05T14:52:30.467" v="451" actId="20577"/>
        <pc:sldMkLst>
          <pc:docMk/>
          <pc:sldMk cId="595938481" sldId="497"/>
        </pc:sldMkLst>
        <pc:spChg chg="mod">
          <ac:chgData name="Diwahar Sundar" userId="3d4f4ae3-6157-4478-b043-ee2217589341" providerId="ADAL" clId="{1BE58872-FBCA-4995-935A-DC2FA0AC805F}" dt="2023-01-05T14:52:30.467" v="451" actId="20577"/>
          <ac:spMkLst>
            <pc:docMk/>
            <pc:sldMk cId="595938481" sldId="497"/>
            <ac:spMk id="2" creationId="{4FB35B77-FDBE-488D-AA6D-2B61AEDC4DD2}"/>
          </ac:spMkLst>
        </pc:spChg>
      </pc:sldChg>
      <pc:sldChg chg="modSp mod">
        <pc:chgData name="Diwahar Sundar" userId="3d4f4ae3-6157-4478-b043-ee2217589341" providerId="ADAL" clId="{1BE58872-FBCA-4995-935A-DC2FA0AC805F}" dt="2023-01-05T14:52:33.937" v="455" actId="20577"/>
        <pc:sldMkLst>
          <pc:docMk/>
          <pc:sldMk cId="1812149393" sldId="498"/>
        </pc:sldMkLst>
        <pc:spChg chg="mod">
          <ac:chgData name="Diwahar Sundar" userId="3d4f4ae3-6157-4478-b043-ee2217589341" providerId="ADAL" clId="{1BE58872-FBCA-4995-935A-DC2FA0AC805F}" dt="2023-01-05T14:52:33.937" v="455" actId="20577"/>
          <ac:spMkLst>
            <pc:docMk/>
            <pc:sldMk cId="1812149393" sldId="498"/>
            <ac:spMk id="2" creationId="{4FB35B77-FDBE-488D-AA6D-2B61AEDC4DD2}"/>
          </ac:spMkLst>
        </pc:spChg>
      </pc:sldChg>
      <pc:sldChg chg="modSp new mod">
        <pc:chgData name="Diwahar Sundar" userId="3d4f4ae3-6157-4478-b043-ee2217589341" providerId="ADAL" clId="{1BE58872-FBCA-4995-935A-DC2FA0AC805F}" dt="2023-01-05T14:52:46.115" v="467" actId="20577"/>
        <pc:sldMkLst>
          <pc:docMk/>
          <pc:sldMk cId="103098615" sldId="499"/>
        </pc:sldMkLst>
        <pc:spChg chg="mod">
          <ac:chgData name="Diwahar Sundar" userId="3d4f4ae3-6157-4478-b043-ee2217589341" providerId="ADAL" clId="{1BE58872-FBCA-4995-935A-DC2FA0AC805F}" dt="2023-01-05T14:52:46.115" v="467" actId="20577"/>
          <ac:spMkLst>
            <pc:docMk/>
            <pc:sldMk cId="103098615" sldId="499"/>
            <ac:spMk id="2" creationId="{2C19C6E6-0C27-4883-AC55-B682C8725E22}"/>
          </ac:spMkLst>
        </pc:spChg>
      </pc:sldChg>
      <pc:sldChg chg="modSp new mod">
        <pc:chgData name="Diwahar Sundar" userId="3d4f4ae3-6157-4478-b043-ee2217589341" providerId="ADAL" clId="{1BE58872-FBCA-4995-935A-DC2FA0AC805F}" dt="2023-01-05T14:53:02.083" v="492" actId="20577"/>
        <pc:sldMkLst>
          <pc:docMk/>
          <pc:sldMk cId="1123866460" sldId="500"/>
        </pc:sldMkLst>
        <pc:spChg chg="mod">
          <ac:chgData name="Diwahar Sundar" userId="3d4f4ae3-6157-4478-b043-ee2217589341" providerId="ADAL" clId="{1BE58872-FBCA-4995-935A-DC2FA0AC805F}" dt="2023-01-05T14:53:02.083" v="492" actId="20577"/>
          <ac:spMkLst>
            <pc:docMk/>
            <pc:sldMk cId="1123866460" sldId="500"/>
            <ac:spMk id="2" creationId="{90ACD318-9618-42B4-9986-838B2832F673}"/>
          </ac:spMkLst>
        </pc:spChg>
      </pc:sldChg>
      <pc:sldChg chg="modSp mod">
        <pc:chgData name="Diwahar Sundar" userId="3d4f4ae3-6157-4478-b043-ee2217589341" providerId="ADAL" clId="{1BE58872-FBCA-4995-935A-DC2FA0AC805F}" dt="2023-01-05T14:53:43.599" v="510" actId="20577"/>
        <pc:sldMkLst>
          <pc:docMk/>
          <pc:sldMk cId="2760430384" sldId="501"/>
        </pc:sldMkLst>
        <pc:spChg chg="mod">
          <ac:chgData name="Diwahar Sundar" userId="3d4f4ae3-6157-4478-b043-ee2217589341" providerId="ADAL" clId="{1BE58872-FBCA-4995-935A-DC2FA0AC805F}" dt="2023-01-05T14:53:43.599" v="510" actId="20577"/>
          <ac:spMkLst>
            <pc:docMk/>
            <pc:sldMk cId="2760430384" sldId="501"/>
            <ac:spMk id="2" creationId="{90ACD318-9618-42B4-9986-838B2832F673}"/>
          </ac:spMkLst>
        </pc:spChg>
      </pc:sldChg>
      <pc:sldChg chg="modSp mod">
        <pc:chgData name="Diwahar Sundar" userId="3d4f4ae3-6157-4478-b043-ee2217589341" providerId="ADAL" clId="{1BE58872-FBCA-4995-935A-DC2FA0AC805F}" dt="2023-01-05T14:55:18.989" v="515" actId="20577"/>
        <pc:sldMkLst>
          <pc:docMk/>
          <pc:sldMk cId="3073708798" sldId="502"/>
        </pc:sldMkLst>
        <pc:spChg chg="mod">
          <ac:chgData name="Diwahar Sundar" userId="3d4f4ae3-6157-4478-b043-ee2217589341" providerId="ADAL" clId="{1BE58872-FBCA-4995-935A-DC2FA0AC805F}" dt="2023-01-05T14:55:18.989" v="515" actId="20577"/>
          <ac:spMkLst>
            <pc:docMk/>
            <pc:sldMk cId="3073708798" sldId="502"/>
            <ac:spMk id="4" creationId="{0C7C9687-A787-419A-B8F0-C5589C8A733A}"/>
          </ac:spMkLst>
        </pc:spChg>
      </pc:sldChg>
      <pc:sldChg chg="new del">
        <pc:chgData name="Diwahar Sundar" userId="3d4f4ae3-6157-4478-b043-ee2217589341" providerId="ADAL" clId="{1BE58872-FBCA-4995-935A-DC2FA0AC805F}" dt="2023-01-05T14:55:13.283" v="513" actId="47"/>
        <pc:sldMkLst>
          <pc:docMk/>
          <pc:sldMk cId="3487654976" sldId="502"/>
        </pc:sldMkLst>
      </pc:sldChg>
      <pc:sldChg chg="addSp delSp modSp new mod modClrScheme chgLayout">
        <pc:chgData name="Diwahar Sundar" userId="3d4f4ae3-6157-4478-b043-ee2217589341" providerId="ADAL" clId="{1BE58872-FBCA-4995-935A-DC2FA0AC805F}" dt="2023-01-05T14:59:40.498" v="545" actId="20577"/>
        <pc:sldMkLst>
          <pc:docMk/>
          <pc:sldMk cId="723301634" sldId="503"/>
        </pc:sldMkLst>
        <pc:spChg chg="del mod ord">
          <ac:chgData name="Diwahar Sundar" userId="3d4f4ae3-6157-4478-b043-ee2217589341" providerId="ADAL" clId="{1BE58872-FBCA-4995-935A-DC2FA0AC805F}" dt="2023-01-05T14:55:45.480" v="523" actId="700"/>
          <ac:spMkLst>
            <pc:docMk/>
            <pc:sldMk cId="723301634" sldId="503"/>
            <ac:spMk id="2" creationId="{9733D11A-E9DC-4EEE-9CEF-A78C8A27A248}"/>
          </ac:spMkLst>
        </pc:spChg>
        <pc:spChg chg="del mod ord">
          <ac:chgData name="Diwahar Sundar" userId="3d4f4ae3-6157-4478-b043-ee2217589341" providerId="ADAL" clId="{1BE58872-FBCA-4995-935A-DC2FA0AC805F}" dt="2023-01-05T14:55:45.480" v="523" actId="700"/>
          <ac:spMkLst>
            <pc:docMk/>
            <pc:sldMk cId="723301634" sldId="503"/>
            <ac:spMk id="3" creationId="{4257309C-B314-487A-B291-67251B81129E}"/>
          </ac:spMkLst>
        </pc:spChg>
        <pc:spChg chg="add mod ord">
          <ac:chgData name="Diwahar Sundar" userId="3d4f4ae3-6157-4478-b043-ee2217589341" providerId="ADAL" clId="{1BE58872-FBCA-4995-935A-DC2FA0AC805F}" dt="2023-01-05T14:59:40.498" v="545" actId="20577"/>
          <ac:spMkLst>
            <pc:docMk/>
            <pc:sldMk cId="723301634" sldId="503"/>
            <ac:spMk id="4" creationId="{810F772E-EF27-41F5-8ADD-210580DFC51E}"/>
          </ac:spMkLst>
        </pc:spChg>
        <pc:spChg chg="add mod ord">
          <ac:chgData name="Diwahar Sundar" userId="3d4f4ae3-6157-4478-b043-ee2217589341" providerId="ADAL" clId="{1BE58872-FBCA-4995-935A-DC2FA0AC805F}" dt="2023-01-05T14:55:45.480" v="523" actId="700"/>
          <ac:spMkLst>
            <pc:docMk/>
            <pc:sldMk cId="723301634" sldId="503"/>
            <ac:spMk id="5" creationId="{E0A58529-5E2E-4D87-90EC-FD748D7A833C}"/>
          </ac:spMkLst>
        </pc:spChg>
      </pc:sldChg>
      <pc:sldChg chg="new del">
        <pc:chgData name="Diwahar Sundar" userId="3d4f4ae3-6157-4478-b043-ee2217589341" providerId="ADAL" clId="{1BE58872-FBCA-4995-935A-DC2FA0AC805F}" dt="2023-01-05T14:55:35.302" v="521" actId="680"/>
        <pc:sldMkLst>
          <pc:docMk/>
          <pc:sldMk cId="2008300963" sldId="503"/>
        </pc:sldMkLst>
      </pc:sldChg>
      <pc:sldChg chg="add del">
        <pc:chgData name="Diwahar Sundar" userId="3d4f4ae3-6157-4478-b043-ee2217589341" providerId="ADAL" clId="{1BE58872-FBCA-4995-935A-DC2FA0AC805F}" dt="2023-01-05T14:55:28.098" v="519" actId="2696"/>
        <pc:sldMkLst>
          <pc:docMk/>
          <pc:sldMk cId="2562953615" sldId="503"/>
        </pc:sldMkLst>
      </pc:sldChg>
      <pc:sldChg chg="new del">
        <pc:chgData name="Diwahar Sundar" userId="3d4f4ae3-6157-4478-b043-ee2217589341" providerId="ADAL" clId="{1BE58872-FBCA-4995-935A-DC2FA0AC805F}" dt="2023-01-05T14:55:25.524" v="517" actId="47"/>
        <pc:sldMkLst>
          <pc:docMk/>
          <pc:sldMk cId="3238543950" sldId="503"/>
        </pc:sldMkLst>
      </pc:sldChg>
      <pc:sldChg chg="modSp mod">
        <pc:chgData name="Diwahar Sundar" userId="3d4f4ae3-6157-4478-b043-ee2217589341" providerId="ADAL" clId="{1BE58872-FBCA-4995-935A-DC2FA0AC805F}" dt="2023-01-05T14:59:49.335" v="552" actId="20577"/>
        <pc:sldMkLst>
          <pc:docMk/>
          <pc:sldMk cId="4073374942" sldId="504"/>
        </pc:sldMkLst>
        <pc:spChg chg="mod">
          <ac:chgData name="Diwahar Sundar" userId="3d4f4ae3-6157-4478-b043-ee2217589341" providerId="ADAL" clId="{1BE58872-FBCA-4995-935A-DC2FA0AC805F}" dt="2023-01-05T14:59:49.335" v="552" actId="20577"/>
          <ac:spMkLst>
            <pc:docMk/>
            <pc:sldMk cId="4073374942" sldId="504"/>
            <ac:spMk id="4" creationId="{810F772E-EF27-41F5-8ADD-210580DFC51E}"/>
          </ac:spMkLst>
        </pc:spChg>
      </pc:sldChg>
      <pc:sldChg chg="modSp new mod">
        <pc:chgData name="Diwahar Sundar" userId="3d4f4ae3-6157-4478-b043-ee2217589341" providerId="ADAL" clId="{1BE58872-FBCA-4995-935A-DC2FA0AC805F}" dt="2023-01-05T15:00:00.148" v="575" actId="20577"/>
        <pc:sldMkLst>
          <pc:docMk/>
          <pc:sldMk cId="633854633" sldId="505"/>
        </pc:sldMkLst>
        <pc:spChg chg="mod">
          <ac:chgData name="Diwahar Sundar" userId="3d4f4ae3-6157-4478-b043-ee2217589341" providerId="ADAL" clId="{1BE58872-FBCA-4995-935A-DC2FA0AC805F}" dt="2023-01-05T15:00:00.148" v="575" actId="20577"/>
          <ac:spMkLst>
            <pc:docMk/>
            <pc:sldMk cId="633854633" sldId="505"/>
            <ac:spMk id="2" creationId="{5DC3C1B5-4832-4893-A440-9CD07D76B929}"/>
          </ac:spMkLst>
        </pc:spChg>
      </pc:sldChg>
      <pc:sldChg chg="modSp new mod">
        <pc:chgData name="Diwahar Sundar" userId="3d4f4ae3-6157-4478-b043-ee2217589341" providerId="ADAL" clId="{1BE58872-FBCA-4995-935A-DC2FA0AC805F}" dt="2023-01-05T15:01:16.496" v="635" actId="20577"/>
        <pc:sldMkLst>
          <pc:docMk/>
          <pc:sldMk cId="2501772205" sldId="506"/>
        </pc:sldMkLst>
        <pc:spChg chg="mod">
          <ac:chgData name="Diwahar Sundar" userId="3d4f4ae3-6157-4478-b043-ee2217589341" providerId="ADAL" clId="{1BE58872-FBCA-4995-935A-DC2FA0AC805F}" dt="2023-01-05T15:01:16.496" v="635" actId="20577"/>
          <ac:spMkLst>
            <pc:docMk/>
            <pc:sldMk cId="2501772205" sldId="506"/>
            <ac:spMk id="2" creationId="{CA9BAE72-3208-48AD-8344-BFDB7D6A485C}"/>
          </ac:spMkLst>
        </pc:spChg>
      </pc:sldChg>
      <pc:sldChg chg="modSp add mod">
        <pc:chgData name="Diwahar Sundar" userId="3d4f4ae3-6157-4478-b043-ee2217589341" providerId="ADAL" clId="{1BE58872-FBCA-4995-935A-DC2FA0AC805F}" dt="2023-01-05T15:00:17.893" v="607" actId="20577"/>
        <pc:sldMkLst>
          <pc:docMk/>
          <pc:sldMk cId="252455780" sldId="507"/>
        </pc:sldMkLst>
        <pc:spChg chg="mod">
          <ac:chgData name="Diwahar Sundar" userId="3d4f4ae3-6157-4478-b043-ee2217589341" providerId="ADAL" clId="{1BE58872-FBCA-4995-935A-DC2FA0AC805F}" dt="2023-01-05T15:00:17.893" v="607" actId="20577"/>
          <ac:spMkLst>
            <pc:docMk/>
            <pc:sldMk cId="252455780" sldId="507"/>
            <ac:spMk id="4" creationId="{810F772E-EF27-41F5-8ADD-210580DFC51E}"/>
          </ac:spMkLst>
        </pc:spChg>
      </pc:sldChg>
      <pc:sldChg chg="modSp mod">
        <pc:chgData name="Diwahar Sundar" userId="3d4f4ae3-6157-4478-b043-ee2217589341" providerId="ADAL" clId="{1BE58872-FBCA-4995-935A-DC2FA0AC805F}" dt="2023-01-05T15:01:02.911" v="609" actId="20577"/>
        <pc:sldMkLst>
          <pc:docMk/>
          <pc:sldMk cId="3543708675" sldId="508"/>
        </pc:sldMkLst>
        <pc:spChg chg="mod">
          <ac:chgData name="Diwahar Sundar" userId="3d4f4ae3-6157-4478-b043-ee2217589341" providerId="ADAL" clId="{1BE58872-FBCA-4995-935A-DC2FA0AC805F}" dt="2023-01-05T15:01:02.911" v="609" actId="20577"/>
          <ac:spMkLst>
            <pc:docMk/>
            <pc:sldMk cId="3543708675" sldId="508"/>
            <ac:spMk id="4" creationId="{0C7C9687-A787-419A-B8F0-C5589C8A733A}"/>
          </ac:spMkLst>
        </pc:spChg>
      </pc:sldChg>
      <pc:sldChg chg="modSp mod">
        <pc:chgData name="Diwahar Sundar" userId="3d4f4ae3-6157-4478-b043-ee2217589341" providerId="ADAL" clId="{1BE58872-FBCA-4995-935A-DC2FA0AC805F}" dt="2023-01-05T15:01:29.494" v="649" actId="20577"/>
        <pc:sldMkLst>
          <pc:docMk/>
          <pc:sldMk cId="1631672990" sldId="509"/>
        </pc:sldMkLst>
        <pc:spChg chg="mod">
          <ac:chgData name="Diwahar Sundar" userId="3d4f4ae3-6157-4478-b043-ee2217589341" providerId="ADAL" clId="{1BE58872-FBCA-4995-935A-DC2FA0AC805F}" dt="2023-01-05T15:01:29.494" v="649" actId="20577"/>
          <ac:spMkLst>
            <pc:docMk/>
            <pc:sldMk cId="1631672990" sldId="509"/>
            <ac:spMk id="2" creationId="{CA9BAE72-3208-48AD-8344-BFDB7D6A485C}"/>
          </ac:spMkLst>
        </pc:spChg>
      </pc:sldChg>
      <pc:sldChg chg="modSp mod">
        <pc:chgData name="Diwahar Sundar" userId="3d4f4ae3-6157-4478-b043-ee2217589341" providerId="ADAL" clId="{1BE58872-FBCA-4995-935A-DC2FA0AC805F}" dt="2023-01-05T15:01:39.869" v="658" actId="20577"/>
        <pc:sldMkLst>
          <pc:docMk/>
          <pc:sldMk cId="3993251067" sldId="510"/>
        </pc:sldMkLst>
        <pc:spChg chg="mod">
          <ac:chgData name="Diwahar Sundar" userId="3d4f4ae3-6157-4478-b043-ee2217589341" providerId="ADAL" clId="{1BE58872-FBCA-4995-935A-DC2FA0AC805F}" dt="2023-01-05T15:01:39.869" v="658" actId="20577"/>
          <ac:spMkLst>
            <pc:docMk/>
            <pc:sldMk cId="3993251067" sldId="510"/>
            <ac:spMk id="2" creationId="{CA9BAE72-3208-48AD-8344-BFDB7D6A485C}"/>
          </ac:spMkLst>
        </pc:spChg>
      </pc:sldChg>
      <pc:sldChg chg="modSp new mod">
        <pc:chgData name="Diwahar Sundar" userId="3d4f4ae3-6157-4478-b043-ee2217589341" providerId="ADAL" clId="{1BE58872-FBCA-4995-935A-DC2FA0AC805F}" dt="2023-01-05T15:01:51.168" v="668" actId="20577"/>
        <pc:sldMkLst>
          <pc:docMk/>
          <pc:sldMk cId="1371069086" sldId="511"/>
        </pc:sldMkLst>
        <pc:spChg chg="mod">
          <ac:chgData name="Diwahar Sundar" userId="3d4f4ae3-6157-4478-b043-ee2217589341" providerId="ADAL" clId="{1BE58872-FBCA-4995-935A-DC2FA0AC805F}" dt="2023-01-05T15:01:51.168" v="668" actId="20577"/>
          <ac:spMkLst>
            <pc:docMk/>
            <pc:sldMk cId="1371069086" sldId="511"/>
            <ac:spMk id="2" creationId="{427FAF72-5F84-407F-8BA4-DA58AE52F01A}"/>
          </ac:spMkLst>
        </pc:spChg>
      </pc:sldChg>
      <pc:sldChg chg="modSp mod">
        <pc:chgData name="Diwahar Sundar" userId="3d4f4ae3-6157-4478-b043-ee2217589341" providerId="ADAL" clId="{1BE58872-FBCA-4995-935A-DC2FA0AC805F}" dt="2023-01-08T16:22:14.600" v="4021" actId="1076"/>
        <pc:sldMkLst>
          <pc:docMk/>
          <pc:sldMk cId="3947413296" sldId="512"/>
        </pc:sldMkLst>
        <pc:spChg chg="mod">
          <ac:chgData name="Diwahar Sundar" userId="3d4f4ae3-6157-4478-b043-ee2217589341" providerId="ADAL" clId="{1BE58872-FBCA-4995-935A-DC2FA0AC805F}" dt="2023-01-08T16:22:14.600" v="4021" actId="1076"/>
          <ac:spMkLst>
            <pc:docMk/>
            <pc:sldMk cId="3947413296" sldId="512"/>
            <ac:spMk id="4" creationId="{0C7C9687-A787-419A-B8F0-C5589C8A733A}"/>
          </ac:spMkLst>
        </pc:spChg>
      </pc:sldChg>
      <pc:sldChg chg="addSp delSp modSp new del mod modClrScheme chgLayout">
        <pc:chgData name="Diwahar Sundar" userId="3d4f4ae3-6157-4478-b043-ee2217589341" providerId="ADAL" clId="{1BE58872-FBCA-4995-935A-DC2FA0AC805F}" dt="2023-01-06T06:27:52.197" v="688" actId="47"/>
        <pc:sldMkLst>
          <pc:docMk/>
          <pc:sldMk cId="2086409973" sldId="513"/>
        </pc:sldMkLst>
        <pc:spChg chg="del mod ord">
          <ac:chgData name="Diwahar Sundar" userId="3d4f4ae3-6157-4478-b043-ee2217589341" providerId="ADAL" clId="{1BE58872-FBCA-4995-935A-DC2FA0AC805F}" dt="2023-01-06T05:36:24.382" v="679" actId="700"/>
          <ac:spMkLst>
            <pc:docMk/>
            <pc:sldMk cId="2086409973" sldId="513"/>
            <ac:spMk id="2" creationId="{6B12B0C8-E032-4CEC-B6CB-59C229B9D21D}"/>
          </ac:spMkLst>
        </pc:spChg>
        <pc:spChg chg="del">
          <ac:chgData name="Diwahar Sundar" userId="3d4f4ae3-6157-4478-b043-ee2217589341" providerId="ADAL" clId="{1BE58872-FBCA-4995-935A-DC2FA0AC805F}" dt="2023-01-06T05:36:24.382" v="679" actId="700"/>
          <ac:spMkLst>
            <pc:docMk/>
            <pc:sldMk cId="2086409973" sldId="513"/>
            <ac:spMk id="3" creationId="{2F9ADD10-EE37-4606-824E-6245159415AC}"/>
          </ac:spMkLst>
        </pc:spChg>
        <pc:spChg chg="del">
          <ac:chgData name="Diwahar Sundar" userId="3d4f4ae3-6157-4478-b043-ee2217589341" providerId="ADAL" clId="{1BE58872-FBCA-4995-935A-DC2FA0AC805F}" dt="2023-01-06T05:36:24.382" v="679" actId="700"/>
          <ac:spMkLst>
            <pc:docMk/>
            <pc:sldMk cId="2086409973" sldId="513"/>
            <ac:spMk id="4" creationId="{95D9A294-E333-403A-83F0-5090F777D4AE}"/>
          </ac:spMkLst>
        </pc:spChg>
        <pc:spChg chg="add mod ord">
          <ac:chgData name="Diwahar Sundar" userId="3d4f4ae3-6157-4478-b043-ee2217589341" providerId="ADAL" clId="{1BE58872-FBCA-4995-935A-DC2FA0AC805F}" dt="2023-01-06T05:36:24.382" v="679" actId="700"/>
          <ac:spMkLst>
            <pc:docMk/>
            <pc:sldMk cId="2086409973" sldId="513"/>
            <ac:spMk id="5" creationId="{6AB942EE-096E-477F-B3E5-C93072A8C8C1}"/>
          </ac:spMkLst>
        </pc:spChg>
      </pc:sldChg>
      <pc:sldChg chg="addSp delSp modSp add mod">
        <pc:chgData name="Diwahar Sundar" userId="3d4f4ae3-6157-4478-b043-ee2217589341" providerId="ADAL" clId="{1BE58872-FBCA-4995-935A-DC2FA0AC805F}" dt="2023-01-08T17:08:40.571" v="4063" actId="1076"/>
        <pc:sldMkLst>
          <pc:docMk/>
          <pc:sldMk cId="1135876604" sldId="514"/>
        </pc:sldMkLst>
        <pc:spChg chg="del">
          <ac:chgData name="Diwahar Sundar" userId="3d4f4ae3-6157-4478-b043-ee2217589341" providerId="ADAL" clId="{1BE58872-FBCA-4995-935A-DC2FA0AC805F}" dt="2023-01-06T05:37:08.498" v="682" actId="478"/>
          <ac:spMkLst>
            <pc:docMk/>
            <pc:sldMk cId="1135876604" sldId="514"/>
            <ac:spMk id="2" creationId="{1766C73D-84EA-469C-95CB-C47446D36231}"/>
          </ac:spMkLst>
        </pc:spChg>
        <pc:spChg chg="add del mod">
          <ac:chgData name="Diwahar Sundar" userId="3d4f4ae3-6157-4478-b043-ee2217589341" providerId="ADAL" clId="{1BE58872-FBCA-4995-935A-DC2FA0AC805F}" dt="2023-01-06T05:37:15.057" v="684" actId="478"/>
          <ac:spMkLst>
            <pc:docMk/>
            <pc:sldMk cId="1135876604" sldId="514"/>
            <ac:spMk id="4" creationId="{42EFA684-EE7A-40C5-AFE2-EB104B31261D}"/>
          </ac:spMkLst>
        </pc:spChg>
        <pc:spChg chg="add mod">
          <ac:chgData name="Diwahar Sundar" userId="3d4f4ae3-6157-4478-b043-ee2217589341" providerId="ADAL" clId="{1BE58872-FBCA-4995-935A-DC2FA0AC805F}" dt="2023-01-08T17:08:40.571" v="4063" actId="1076"/>
          <ac:spMkLst>
            <pc:docMk/>
            <pc:sldMk cId="1135876604" sldId="514"/>
            <ac:spMk id="6" creationId="{978E2919-C710-43A3-AFB0-CCBE23AEC1DF}"/>
          </ac:spMkLst>
        </pc:spChg>
        <pc:spChg chg="add mod">
          <ac:chgData name="Diwahar Sundar" userId="3d4f4ae3-6157-4478-b043-ee2217589341" providerId="ADAL" clId="{1BE58872-FBCA-4995-935A-DC2FA0AC805F}" dt="2023-01-08T14:48:05.424" v="2796" actId="20577"/>
          <ac:spMkLst>
            <pc:docMk/>
            <pc:sldMk cId="1135876604" sldId="514"/>
            <ac:spMk id="7" creationId="{0E8F3D4F-FA07-41CA-A266-3CFF66129D20}"/>
          </ac:spMkLst>
        </pc:spChg>
        <pc:spChg chg="add mod">
          <ac:chgData name="Diwahar Sundar" userId="3d4f4ae3-6157-4478-b043-ee2217589341" providerId="ADAL" clId="{1BE58872-FBCA-4995-935A-DC2FA0AC805F}" dt="2023-01-08T17:08:16.402" v="4061" actId="1076"/>
          <ac:spMkLst>
            <pc:docMk/>
            <pc:sldMk cId="1135876604" sldId="514"/>
            <ac:spMk id="8" creationId="{AA2A56F1-1F15-4D05-8D31-20EF14F35D98}"/>
          </ac:spMkLst>
        </pc:spChg>
        <pc:picChg chg="del">
          <ac:chgData name="Diwahar Sundar" userId="3d4f4ae3-6157-4478-b043-ee2217589341" providerId="ADAL" clId="{1BE58872-FBCA-4995-935A-DC2FA0AC805F}" dt="2023-01-06T05:37:05.747" v="681" actId="478"/>
          <ac:picMkLst>
            <pc:docMk/>
            <pc:sldMk cId="1135876604" sldId="514"/>
            <ac:picMk id="1026" creationId="{1DF30F14-5ADA-40CD-B678-88286DB4371A}"/>
          </ac:picMkLst>
        </pc:picChg>
      </pc:sldChg>
      <pc:sldChg chg="addSp delSp modSp add mod modClrScheme chgLayout">
        <pc:chgData name="Diwahar Sundar" userId="3d4f4ae3-6157-4478-b043-ee2217589341" providerId="ADAL" clId="{1BE58872-FBCA-4995-935A-DC2FA0AC805F}" dt="2023-01-08T17:08:59.379" v="4065" actId="1076"/>
        <pc:sldMkLst>
          <pc:docMk/>
          <pc:sldMk cId="3458620610" sldId="515"/>
        </pc:sldMkLst>
        <pc:spChg chg="add del mod ord">
          <ac:chgData name="Diwahar Sundar" userId="3d4f4ae3-6157-4478-b043-ee2217589341" providerId="ADAL" clId="{1BE58872-FBCA-4995-935A-DC2FA0AC805F}" dt="2023-01-06T13:21:39.568" v="1844" actId="700"/>
          <ac:spMkLst>
            <pc:docMk/>
            <pc:sldMk cId="3458620610" sldId="515"/>
            <ac:spMk id="2" creationId="{776021E2-2A45-4BDE-9FD9-F2B56E459302}"/>
          </ac:spMkLst>
        </pc:spChg>
        <pc:spChg chg="add del mod ord">
          <ac:chgData name="Diwahar Sundar" userId="3d4f4ae3-6157-4478-b043-ee2217589341" providerId="ADAL" clId="{1BE58872-FBCA-4995-935A-DC2FA0AC805F}" dt="2023-01-06T13:21:42.822" v="1845" actId="478"/>
          <ac:spMkLst>
            <pc:docMk/>
            <pc:sldMk cId="3458620610" sldId="515"/>
            <ac:spMk id="3" creationId="{CDAC0DB2-D32D-41E2-9F26-6749F7B7128B}"/>
          </ac:spMkLst>
        </pc:spChg>
        <pc:spChg chg="add mod ord">
          <ac:chgData name="Diwahar Sundar" userId="3d4f4ae3-6157-4478-b043-ee2217589341" providerId="ADAL" clId="{1BE58872-FBCA-4995-935A-DC2FA0AC805F}" dt="2023-01-08T15:31:11.883" v="2918" actId="20577"/>
          <ac:spMkLst>
            <pc:docMk/>
            <pc:sldMk cId="3458620610" sldId="515"/>
            <ac:spMk id="4" creationId="{7776DAE4-4D48-4707-8BAF-4A00184FFB49}"/>
          </ac:spMkLst>
        </pc:spChg>
        <pc:spChg chg="mod">
          <ac:chgData name="Diwahar Sundar" userId="3d4f4ae3-6157-4478-b043-ee2217589341" providerId="ADAL" clId="{1BE58872-FBCA-4995-935A-DC2FA0AC805F}" dt="2023-01-08T17:08:59.379" v="4065" actId="1076"/>
          <ac:spMkLst>
            <pc:docMk/>
            <pc:sldMk cId="3458620610" sldId="515"/>
            <ac:spMk id="6" creationId="{978E2919-C710-43A3-AFB0-CCBE23AEC1DF}"/>
          </ac:spMkLst>
        </pc:spChg>
        <pc:spChg chg="del">
          <ac:chgData name="Diwahar Sundar" userId="3d4f4ae3-6157-4478-b043-ee2217589341" providerId="ADAL" clId="{1BE58872-FBCA-4995-935A-DC2FA0AC805F}" dt="2023-01-06T06:28:05.390" v="696" actId="478"/>
          <ac:spMkLst>
            <pc:docMk/>
            <pc:sldMk cId="3458620610" sldId="515"/>
            <ac:spMk id="7" creationId="{0E8F3D4F-FA07-41CA-A266-3CFF66129D20}"/>
          </ac:spMkLst>
        </pc:spChg>
        <pc:spChg chg="del">
          <ac:chgData name="Diwahar Sundar" userId="3d4f4ae3-6157-4478-b043-ee2217589341" providerId="ADAL" clId="{1BE58872-FBCA-4995-935A-DC2FA0AC805F}" dt="2023-01-06T06:28:02.336" v="695" actId="478"/>
          <ac:spMkLst>
            <pc:docMk/>
            <pc:sldMk cId="3458620610" sldId="515"/>
            <ac:spMk id="8" creationId="{AA2A56F1-1F15-4D05-8D31-20EF14F35D98}"/>
          </ac:spMkLst>
        </pc:spChg>
        <pc:picChg chg="add del mod">
          <ac:chgData name="Diwahar Sundar" userId="3d4f4ae3-6157-4478-b043-ee2217589341" providerId="ADAL" clId="{1BE58872-FBCA-4995-935A-DC2FA0AC805F}" dt="2023-01-06T13:21:16.938" v="1842" actId="478"/>
          <ac:picMkLst>
            <pc:docMk/>
            <pc:sldMk cId="3458620610" sldId="515"/>
            <ac:picMk id="1026" creationId="{43955DC7-F7F7-422F-9CD9-739592FB741F}"/>
          </ac:picMkLst>
        </pc:picChg>
      </pc:sldChg>
      <pc:sldChg chg="modSp new mod">
        <pc:chgData name="Diwahar Sundar" userId="3d4f4ae3-6157-4478-b043-ee2217589341" providerId="ADAL" clId="{1BE58872-FBCA-4995-935A-DC2FA0AC805F}" dt="2023-01-06T10:47:25.067" v="1416" actId="20578"/>
        <pc:sldMkLst>
          <pc:docMk/>
          <pc:sldMk cId="2904702816" sldId="516"/>
        </pc:sldMkLst>
        <pc:spChg chg="mod">
          <ac:chgData name="Diwahar Sundar" userId="3d4f4ae3-6157-4478-b043-ee2217589341" providerId="ADAL" clId="{1BE58872-FBCA-4995-935A-DC2FA0AC805F}" dt="2023-01-06T07:01:14.109" v="778" actId="1076"/>
          <ac:spMkLst>
            <pc:docMk/>
            <pc:sldMk cId="2904702816" sldId="516"/>
            <ac:spMk id="2" creationId="{3B5D86EC-8519-4317-981C-D86D36DF99BA}"/>
          </ac:spMkLst>
        </pc:spChg>
        <pc:spChg chg="mod">
          <ac:chgData name="Diwahar Sundar" userId="3d4f4ae3-6157-4478-b043-ee2217589341" providerId="ADAL" clId="{1BE58872-FBCA-4995-935A-DC2FA0AC805F}" dt="2023-01-06T10:47:25.067" v="1416" actId="20578"/>
          <ac:spMkLst>
            <pc:docMk/>
            <pc:sldMk cId="2904702816" sldId="516"/>
            <ac:spMk id="3" creationId="{DF3ED0F7-1CCD-47ED-AC40-7C1AD02E96F0}"/>
          </ac:spMkLst>
        </pc:spChg>
      </pc:sldChg>
      <pc:sldChg chg="modSp new mod">
        <pc:chgData name="Diwahar Sundar" userId="3d4f4ae3-6157-4478-b043-ee2217589341" providerId="ADAL" clId="{1BE58872-FBCA-4995-935A-DC2FA0AC805F}" dt="2023-01-08T14:47:00.081" v="2779" actId="207"/>
        <pc:sldMkLst>
          <pc:docMk/>
          <pc:sldMk cId="3268171688" sldId="517"/>
        </pc:sldMkLst>
        <pc:spChg chg="mod">
          <ac:chgData name="Diwahar Sundar" userId="3d4f4ae3-6157-4478-b043-ee2217589341" providerId="ADAL" clId="{1BE58872-FBCA-4995-935A-DC2FA0AC805F}" dt="2023-01-08T14:46:38.860" v="2777" actId="2711"/>
          <ac:spMkLst>
            <pc:docMk/>
            <pc:sldMk cId="3268171688" sldId="517"/>
            <ac:spMk id="2" creationId="{8F68C82E-B2DB-4572-8E0D-A695DBEAD0CA}"/>
          </ac:spMkLst>
        </pc:spChg>
        <pc:spChg chg="mod">
          <ac:chgData name="Diwahar Sundar" userId="3d4f4ae3-6157-4478-b043-ee2217589341" providerId="ADAL" clId="{1BE58872-FBCA-4995-935A-DC2FA0AC805F}" dt="2023-01-08T14:47:00.081" v="2779" actId="207"/>
          <ac:spMkLst>
            <pc:docMk/>
            <pc:sldMk cId="3268171688" sldId="517"/>
            <ac:spMk id="3" creationId="{925509B7-98DE-42FE-9A2B-EF24CE400361}"/>
          </ac:spMkLst>
        </pc:spChg>
      </pc:sldChg>
      <pc:sldChg chg="modSp new mod">
        <pc:chgData name="Diwahar Sundar" userId="3d4f4ae3-6157-4478-b043-ee2217589341" providerId="ADAL" clId="{1BE58872-FBCA-4995-935A-DC2FA0AC805F}" dt="2023-01-08T16:24:10.193" v="4032" actId="255"/>
        <pc:sldMkLst>
          <pc:docMk/>
          <pc:sldMk cId="2007618650" sldId="518"/>
        </pc:sldMkLst>
        <pc:spChg chg="mod">
          <ac:chgData name="Diwahar Sundar" userId="3d4f4ae3-6157-4478-b043-ee2217589341" providerId="ADAL" clId="{1BE58872-FBCA-4995-935A-DC2FA0AC805F}" dt="2023-01-08T16:24:10.193" v="4032" actId="255"/>
          <ac:spMkLst>
            <pc:docMk/>
            <pc:sldMk cId="2007618650" sldId="518"/>
            <ac:spMk id="2" creationId="{DD22C2F1-B43D-4865-8D27-F696AE46CEF9}"/>
          </ac:spMkLst>
        </pc:spChg>
        <pc:spChg chg="mod">
          <ac:chgData name="Diwahar Sundar" userId="3d4f4ae3-6157-4478-b043-ee2217589341" providerId="ADAL" clId="{1BE58872-FBCA-4995-935A-DC2FA0AC805F}" dt="2023-01-08T16:19:38.192" v="3994" actId="255"/>
          <ac:spMkLst>
            <pc:docMk/>
            <pc:sldMk cId="2007618650" sldId="518"/>
            <ac:spMk id="3" creationId="{869C7AFF-260F-4832-B8E8-6D68753DE208}"/>
          </ac:spMkLst>
        </pc:spChg>
      </pc:sldChg>
      <pc:sldChg chg="modSp new mod ord">
        <pc:chgData name="Diwahar Sundar" userId="3d4f4ae3-6157-4478-b043-ee2217589341" providerId="ADAL" clId="{1BE58872-FBCA-4995-935A-DC2FA0AC805F}" dt="2023-01-08T16:27:13.077" v="4052"/>
        <pc:sldMkLst>
          <pc:docMk/>
          <pc:sldMk cId="2677416506" sldId="519"/>
        </pc:sldMkLst>
        <pc:spChg chg="mod">
          <ac:chgData name="Diwahar Sundar" userId="3d4f4ae3-6157-4478-b043-ee2217589341" providerId="ADAL" clId="{1BE58872-FBCA-4995-935A-DC2FA0AC805F}" dt="2023-01-06T13:10:41.147" v="1635" actId="1076"/>
          <ac:spMkLst>
            <pc:docMk/>
            <pc:sldMk cId="2677416506" sldId="519"/>
            <ac:spMk id="2" creationId="{BAC28AE5-2BA0-4E44-9979-3306D381A9E8}"/>
          </ac:spMkLst>
        </pc:spChg>
        <pc:spChg chg="mod">
          <ac:chgData name="Diwahar Sundar" userId="3d4f4ae3-6157-4478-b043-ee2217589341" providerId="ADAL" clId="{1BE58872-FBCA-4995-935A-DC2FA0AC805F}" dt="2023-01-06T13:20:38.546" v="1840" actId="113"/>
          <ac:spMkLst>
            <pc:docMk/>
            <pc:sldMk cId="2677416506" sldId="519"/>
            <ac:spMk id="3" creationId="{C85DF38F-DE7E-43D2-84F1-C450E318435A}"/>
          </ac:spMkLst>
        </pc:spChg>
      </pc:sldChg>
      <pc:sldChg chg="addSp delSp modSp add mod modClrScheme chgLayout">
        <pc:chgData name="Diwahar Sundar" userId="3d4f4ae3-6157-4478-b043-ee2217589341" providerId="ADAL" clId="{1BE58872-FBCA-4995-935A-DC2FA0AC805F}" dt="2023-01-08T17:13:15.940" v="4135" actId="2711"/>
        <pc:sldMkLst>
          <pc:docMk/>
          <pc:sldMk cId="1540232911" sldId="520"/>
        </pc:sldMkLst>
        <pc:spChg chg="add del mod ord">
          <ac:chgData name="Diwahar Sundar" userId="3d4f4ae3-6157-4478-b043-ee2217589341" providerId="ADAL" clId="{1BE58872-FBCA-4995-935A-DC2FA0AC805F}" dt="2023-01-08T17:12:40.293" v="4123" actId="478"/>
          <ac:spMkLst>
            <pc:docMk/>
            <pc:sldMk cId="1540232911" sldId="520"/>
            <ac:spMk id="2" creationId="{158789E0-F91B-41C4-AE45-F4D3A4981EFC}"/>
          </ac:spMkLst>
        </pc:spChg>
        <pc:spChg chg="add del mod ord">
          <ac:chgData name="Diwahar Sundar" userId="3d4f4ae3-6157-4478-b043-ee2217589341" providerId="ADAL" clId="{1BE58872-FBCA-4995-935A-DC2FA0AC805F}" dt="2023-01-08T17:12:37.936" v="4122" actId="478"/>
          <ac:spMkLst>
            <pc:docMk/>
            <pc:sldMk cId="1540232911" sldId="520"/>
            <ac:spMk id="3" creationId="{A75789CF-16B1-4D6F-9E37-7E6F75F2FD0D}"/>
          </ac:spMkLst>
        </pc:spChg>
        <pc:spChg chg="add mod ord">
          <ac:chgData name="Diwahar Sundar" userId="3d4f4ae3-6157-4478-b043-ee2217589341" providerId="ADAL" clId="{1BE58872-FBCA-4995-935A-DC2FA0AC805F}" dt="2023-01-08T17:13:15.940" v="4135" actId="2711"/>
          <ac:spMkLst>
            <pc:docMk/>
            <pc:sldMk cId="1540232911" sldId="520"/>
            <ac:spMk id="4" creationId="{1C906D43-2D75-4FB4-8152-82FBE999D2BC}"/>
          </ac:spMkLst>
        </pc:spChg>
        <pc:spChg chg="add del mod ord">
          <ac:chgData name="Diwahar Sundar" userId="3d4f4ae3-6157-4478-b043-ee2217589341" providerId="ADAL" clId="{1BE58872-FBCA-4995-935A-DC2FA0AC805F}" dt="2023-01-08T17:12:42.669" v="4124" actId="478"/>
          <ac:spMkLst>
            <pc:docMk/>
            <pc:sldMk cId="1540232911" sldId="520"/>
            <ac:spMk id="5" creationId="{64F96824-7889-4571-A9F0-07ABAD647E98}"/>
          </ac:spMkLst>
        </pc:spChg>
        <pc:spChg chg="mod">
          <ac:chgData name="Diwahar Sundar" userId="3d4f4ae3-6157-4478-b043-ee2217589341" providerId="ADAL" clId="{1BE58872-FBCA-4995-935A-DC2FA0AC805F}" dt="2023-01-08T17:09:09.778" v="4068" actId="1076"/>
          <ac:spMkLst>
            <pc:docMk/>
            <pc:sldMk cId="1540232911" sldId="520"/>
            <ac:spMk id="6" creationId="{978E2919-C710-43A3-AFB0-CCBE23AEC1DF}"/>
          </ac:spMkLst>
        </pc:spChg>
        <pc:spChg chg="add del mod ord">
          <ac:chgData name="Diwahar Sundar" userId="3d4f4ae3-6157-4478-b043-ee2217589341" providerId="ADAL" clId="{1BE58872-FBCA-4995-935A-DC2FA0AC805F}" dt="2023-01-08T17:12:45.311" v="4125" actId="478"/>
          <ac:spMkLst>
            <pc:docMk/>
            <pc:sldMk cId="1540232911" sldId="520"/>
            <ac:spMk id="7" creationId="{7B717DBE-F806-4492-8B9B-DFB6F85964CF}"/>
          </ac:spMkLst>
        </pc:spChg>
        <pc:picChg chg="mod">
          <ac:chgData name="Diwahar Sundar" userId="3d4f4ae3-6157-4478-b043-ee2217589341" providerId="ADAL" clId="{1BE58872-FBCA-4995-935A-DC2FA0AC805F}" dt="2023-01-08T17:12:15.265" v="4099" actId="1076"/>
          <ac:picMkLst>
            <pc:docMk/>
            <pc:sldMk cId="1540232911" sldId="520"/>
            <ac:picMk id="1026" creationId="{43955DC7-F7F7-422F-9CD9-739592FB741F}"/>
          </ac:picMkLst>
        </pc:picChg>
      </pc:sldChg>
      <pc:sldChg chg="addSp delSp modSp add mod">
        <pc:chgData name="Diwahar Sundar" userId="3d4f4ae3-6157-4478-b043-ee2217589341" providerId="ADAL" clId="{1BE58872-FBCA-4995-935A-DC2FA0AC805F}" dt="2023-01-08T17:14:42.290" v="4150" actId="108"/>
        <pc:sldMkLst>
          <pc:docMk/>
          <pc:sldMk cId="3309038857" sldId="521"/>
        </pc:sldMkLst>
        <pc:spChg chg="add mod">
          <ac:chgData name="Diwahar Sundar" userId="3d4f4ae3-6157-4478-b043-ee2217589341" providerId="ADAL" clId="{1BE58872-FBCA-4995-935A-DC2FA0AC805F}" dt="2023-01-08T17:14:42.290" v="4150" actId="108"/>
          <ac:spMkLst>
            <pc:docMk/>
            <pc:sldMk cId="3309038857" sldId="521"/>
            <ac:spMk id="4" creationId="{B5A538EB-2B1E-4039-B0C0-DA03C79A93A3}"/>
          </ac:spMkLst>
        </pc:spChg>
        <pc:spChg chg="mod">
          <ac:chgData name="Diwahar Sundar" userId="3d4f4ae3-6157-4478-b043-ee2217589341" providerId="ADAL" clId="{1BE58872-FBCA-4995-935A-DC2FA0AC805F}" dt="2023-01-08T17:09:20.699" v="4070" actId="1076"/>
          <ac:spMkLst>
            <pc:docMk/>
            <pc:sldMk cId="3309038857" sldId="521"/>
            <ac:spMk id="6" creationId="{978E2919-C710-43A3-AFB0-CCBE23AEC1DF}"/>
          </ac:spMkLst>
        </pc:spChg>
        <pc:picChg chg="del">
          <ac:chgData name="Diwahar Sundar" userId="3d4f4ae3-6157-4478-b043-ee2217589341" providerId="ADAL" clId="{1BE58872-FBCA-4995-935A-DC2FA0AC805F}" dt="2023-01-06T13:28:03.789" v="2060" actId="478"/>
          <ac:picMkLst>
            <pc:docMk/>
            <pc:sldMk cId="3309038857" sldId="521"/>
            <ac:picMk id="1026" creationId="{43955DC7-F7F7-422F-9CD9-739592FB741F}"/>
          </ac:picMkLst>
        </pc:picChg>
        <pc:picChg chg="add mod">
          <ac:chgData name="Diwahar Sundar" userId="3d4f4ae3-6157-4478-b043-ee2217589341" providerId="ADAL" clId="{1BE58872-FBCA-4995-935A-DC2FA0AC805F}" dt="2023-01-08T17:13:00.601" v="4131" actId="1076"/>
          <ac:picMkLst>
            <pc:docMk/>
            <pc:sldMk cId="3309038857" sldId="521"/>
            <ac:picMk id="3074" creationId="{55F02DBD-A568-4E9E-815F-4FC81FAD8DCA}"/>
          </ac:picMkLst>
        </pc:picChg>
      </pc:sldChg>
      <pc:sldChg chg="addSp delSp modSp add mod">
        <pc:chgData name="Diwahar Sundar" userId="3d4f4ae3-6157-4478-b043-ee2217589341" providerId="ADAL" clId="{1BE58872-FBCA-4995-935A-DC2FA0AC805F}" dt="2023-01-08T17:16:21.332" v="4238" actId="20577"/>
        <pc:sldMkLst>
          <pc:docMk/>
          <pc:sldMk cId="2350625791" sldId="522"/>
        </pc:sldMkLst>
        <pc:spChg chg="add del mod">
          <ac:chgData name="Diwahar Sundar" userId="3d4f4ae3-6157-4478-b043-ee2217589341" providerId="ADAL" clId="{1BE58872-FBCA-4995-935A-DC2FA0AC805F}" dt="2023-01-08T17:14:56.427" v="4154" actId="478"/>
          <ac:spMkLst>
            <pc:docMk/>
            <pc:sldMk cId="2350625791" sldId="522"/>
            <ac:spMk id="4" creationId="{99B3E5F1-FC84-46E8-9490-C70ACF501514}"/>
          </ac:spMkLst>
        </pc:spChg>
        <pc:spChg chg="add mod">
          <ac:chgData name="Diwahar Sundar" userId="3d4f4ae3-6157-4478-b043-ee2217589341" providerId="ADAL" clId="{1BE58872-FBCA-4995-935A-DC2FA0AC805F}" dt="2023-01-08T17:16:21.332" v="4238" actId="20577"/>
          <ac:spMkLst>
            <pc:docMk/>
            <pc:sldMk cId="2350625791" sldId="522"/>
            <ac:spMk id="5" creationId="{B14234A2-23FF-451B-B0A4-A19CEBFD0D7F}"/>
          </ac:spMkLst>
        </pc:spChg>
        <pc:spChg chg="mod">
          <ac:chgData name="Diwahar Sundar" userId="3d4f4ae3-6157-4478-b043-ee2217589341" providerId="ADAL" clId="{1BE58872-FBCA-4995-935A-DC2FA0AC805F}" dt="2023-01-08T17:09:30.298" v="4073" actId="1076"/>
          <ac:spMkLst>
            <pc:docMk/>
            <pc:sldMk cId="2350625791" sldId="522"/>
            <ac:spMk id="6" creationId="{978E2919-C710-43A3-AFB0-CCBE23AEC1DF}"/>
          </ac:spMkLst>
        </pc:spChg>
        <pc:picChg chg="del">
          <ac:chgData name="Diwahar Sundar" userId="3d4f4ae3-6157-4478-b043-ee2217589341" providerId="ADAL" clId="{1BE58872-FBCA-4995-935A-DC2FA0AC805F}" dt="2023-01-06T13:28:21.780" v="2066" actId="478"/>
          <ac:picMkLst>
            <pc:docMk/>
            <pc:sldMk cId="2350625791" sldId="522"/>
            <ac:picMk id="1026" creationId="{43955DC7-F7F7-422F-9CD9-739592FB741F}"/>
          </ac:picMkLst>
        </pc:picChg>
        <pc:picChg chg="add mod">
          <ac:chgData name="Diwahar Sundar" userId="3d4f4ae3-6157-4478-b043-ee2217589341" providerId="ADAL" clId="{1BE58872-FBCA-4995-935A-DC2FA0AC805F}" dt="2023-01-08T17:15:32.737" v="4177" actId="14100"/>
          <ac:picMkLst>
            <pc:docMk/>
            <pc:sldMk cId="2350625791" sldId="522"/>
            <ac:picMk id="2050" creationId="{2A15A3E5-300B-482C-A86F-02CDC3D875BE}"/>
          </ac:picMkLst>
        </pc:picChg>
      </pc:sldChg>
      <pc:sldChg chg="addSp delSp modSp add mod">
        <pc:chgData name="Diwahar Sundar" userId="3d4f4ae3-6157-4478-b043-ee2217589341" providerId="ADAL" clId="{1BE58872-FBCA-4995-935A-DC2FA0AC805F}" dt="2023-01-08T17:16:25.945" v="4239" actId="1076"/>
        <pc:sldMkLst>
          <pc:docMk/>
          <pc:sldMk cId="436021565" sldId="523"/>
        </pc:sldMkLst>
        <pc:spChg chg="add mod">
          <ac:chgData name="Diwahar Sundar" userId="3d4f4ae3-6157-4478-b043-ee2217589341" providerId="ADAL" clId="{1BE58872-FBCA-4995-935A-DC2FA0AC805F}" dt="2023-01-08T17:16:25.945" v="4239" actId="1076"/>
          <ac:spMkLst>
            <pc:docMk/>
            <pc:sldMk cId="436021565" sldId="523"/>
            <ac:spMk id="4" creationId="{4557DB92-6EC5-438E-B364-7B21A07B006E}"/>
          </ac:spMkLst>
        </pc:spChg>
        <pc:spChg chg="mod">
          <ac:chgData name="Diwahar Sundar" userId="3d4f4ae3-6157-4478-b043-ee2217589341" providerId="ADAL" clId="{1BE58872-FBCA-4995-935A-DC2FA0AC805F}" dt="2023-01-08T17:09:41.226" v="4076" actId="1076"/>
          <ac:spMkLst>
            <pc:docMk/>
            <pc:sldMk cId="436021565" sldId="523"/>
            <ac:spMk id="6" creationId="{978E2919-C710-43A3-AFB0-CCBE23AEC1DF}"/>
          </ac:spMkLst>
        </pc:spChg>
        <pc:picChg chg="del">
          <ac:chgData name="Diwahar Sundar" userId="3d4f4ae3-6157-4478-b043-ee2217589341" providerId="ADAL" clId="{1BE58872-FBCA-4995-935A-DC2FA0AC805F}" dt="2023-01-06T13:28:43.916" v="2071" actId="478"/>
          <ac:picMkLst>
            <pc:docMk/>
            <pc:sldMk cId="436021565" sldId="523"/>
            <ac:picMk id="2050" creationId="{2A15A3E5-300B-482C-A86F-02CDC3D875BE}"/>
          </ac:picMkLst>
        </pc:picChg>
        <pc:picChg chg="add mod">
          <ac:chgData name="Diwahar Sundar" userId="3d4f4ae3-6157-4478-b043-ee2217589341" providerId="ADAL" clId="{1BE58872-FBCA-4995-935A-DC2FA0AC805F}" dt="2023-01-08T17:15:37.025" v="4179" actId="1076"/>
          <ac:picMkLst>
            <pc:docMk/>
            <pc:sldMk cId="436021565" sldId="523"/>
            <ac:picMk id="5122" creationId="{51192215-D7E3-419A-9B6C-76C111A16E8B}"/>
          </ac:picMkLst>
        </pc:picChg>
      </pc:sldChg>
      <pc:sldChg chg="modSp new mod">
        <pc:chgData name="Diwahar Sundar" userId="3d4f4ae3-6157-4478-b043-ee2217589341" providerId="ADAL" clId="{1BE58872-FBCA-4995-935A-DC2FA0AC805F}" dt="2023-01-08T17:09:45.738" v="4077" actId="1076"/>
        <pc:sldMkLst>
          <pc:docMk/>
          <pc:sldMk cId="615929004" sldId="524"/>
        </pc:sldMkLst>
        <pc:spChg chg="mod">
          <ac:chgData name="Diwahar Sundar" userId="3d4f4ae3-6157-4478-b043-ee2217589341" providerId="ADAL" clId="{1BE58872-FBCA-4995-935A-DC2FA0AC805F}" dt="2023-01-08T17:09:45.738" v="4077" actId="1076"/>
          <ac:spMkLst>
            <pc:docMk/>
            <pc:sldMk cId="615929004" sldId="524"/>
            <ac:spMk id="2" creationId="{4C12D283-E46B-41D3-8C2F-FF6493A09DB7}"/>
          </ac:spMkLst>
        </pc:spChg>
        <pc:spChg chg="mod">
          <ac:chgData name="Diwahar Sundar" userId="3d4f4ae3-6157-4478-b043-ee2217589341" providerId="ADAL" clId="{1BE58872-FBCA-4995-935A-DC2FA0AC805F}" dt="2023-01-08T15:53:25.426" v="2960" actId="20577"/>
          <ac:spMkLst>
            <pc:docMk/>
            <pc:sldMk cId="615929004" sldId="524"/>
            <ac:spMk id="3" creationId="{131DEE7B-389F-466B-A954-3361592833B1}"/>
          </ac:spMkLst>
        </pc:spChg>
      </pc:sldChg>
      <pc:sldChg chg="addSp delSp modSp new mod modClrScheme chgLayout">
        <pc:chgData name="Diwahar Sundar" userId="3d4f4ae3-6157-4478-b043-ee2217589341" providerId="ADAL" clId="{1BE58872-FBCA-4995-935A-DC2FA0AC805F}" dt="2023-01-08T15:58:51.859" v="3043" actId="255"/>
        <pc:sldMkLst>
          <pc:docMk/>
          <pc:sldMk cId="1115840444" sldId="525"/>
        </pc:sldMkLst>
        <pc:spChg chg="del mod ord">
          <ac:chgData name="Diwahar Sundar" userId="3d4f4ae3-6157-4478-b043-ee2217589341" providerId="ADAL" clId="{1BE58872-FBCA-4995-935A-DC2FA0AC805F}" dt="2023-01-06T13:48:11.375" v="2265" actId="700"/>
          <ac:spMkLst>
            <pc:docMk/>
            <pc:sldMk cId="1115840444" sldId="525"/>
            <ac:spMk id="2" creationId="{708397E2-00FD-4E86-BAFA-43E68753D8A8}"/>
          </ac:spMkLst>
        </pc:spChg>
        <pc:spChg chg="del">
          <ac:chgData name="Diwahar Sundar" userId="3d4f4ae3-6157-4478-b043-ee2217589341" providerId="ADAL" clId="{1BE58872-FBCA-4995-935A-DC2FA0AC805F}" dt="2023-01-06T13:48:11.375" v="2265" actId="700"/>
          <ac:spMkLst>
            <pc:docMk/>
            <pc:sldMk cId="1115840444" sldId="525"/>
            <ac:spMk id="3" creationId="{C72343E0-A026-4B0D-AC0B-A24DB5D896FC}"/>
          </ac:spMkLst>
        </pc:spChg>
        <pc:spChg chg="add mod ord">
          <ac:chgData name="Diwahar Sundar" userId="3d4f4ae3-6157-4478-b043-ee2217589341" providerId="ADAL" clId="{1BE58872-FBCA-4995-935A-DC2FA0AC805F}" dt="2023-01-08T15:58:51.859" v="3043" actId="255"/>
          <ac:spMkLst>
            <pc:docMk/>
            <pc:sldMk cId="1115840444" sldId="525"/>
            <ac:spMk id="4" creationId="{281EB6CC-1F2B-4C5A-99B9-3752E7CED10E}"/>
          </ac:spMkLst>
        </pc:spChg>
      </pc:sldChg>
      <pc:sldChg chg="addSp delSp modSp new mod modClrScheme chgLayout">
        <pc:chgData name="Diwahar Sundar" userId="3d4f4ae3-6157-4478-b043-ee2217589341" providerId="ADAL" clId="{1BE58872-FBCA-4995-935A-DC2FA0AC805F}" dt="2023-01-08T17:06:56.602" v="4059" actId="1076"/>
        <pc:sldMkLst>
          <pc:docMk/>
          <pc:sldMk cId="1413544454" sldId="526"/>
        </pc:sldMkLst>
        <pc:spChg chg="del mod ord">
          <ac:chgData name="Diwahar Sundar" userId="3d4f4ae3-6157-4478-b043-ee2217589341" providerId="ADAL" clId="{1BE58872-FBCA-4995-935A-DC2FA0AC805F}" dt="2023-01-06T13:52:10.743" v="2287" actId="700"/>
          <ac:spMkLst>
            <pc:docMk/>
            <pc:sldMk cId="1413544454" sldId="526"/>
            <ac:spMk id="2" creationId="{7879F2DB-E074-4F71-B6D3-C948524BE3F8}"/>
          </ac:spMkLst>
        </pc:spChg>
        <pc:spChg chg="del">
          <ac:chgData name="Diwahar Sundar" userId="3d4f4ae3-6157-4478-b043-ee2217589341" providerId="ADAL" clId="{1BE58872-FBCA-4995-935A-DC2FA0AC805F}" dt="2023-01-06T13:52:10.743" v="2287" actId="700"/>
          <ac:spMkLst>
            <pc:docMk/>
            <pc:sldMk cId="1413544454" sldId="526"/>
            <ac:spMk id="3" creationId="{03791C74-8BA8-4CCB-9C05-AB5273A092AB}"/>
          </ac:spMkLst>
        </pc:spChg>
        <pc:spChg chg="add mod ord">
          <ac:chgData name="Diwahar Sundar" userId="3d4f4ae3-6157-4478-b043-ee2217589341" providerId="ADAL" clId="{1BE58872-FBCA-4995-935A-DC2FA0AC805F}" dt="2023-01-08T17:06:51.906" v="4058" actId="20577"/>
          <ac:spMkLst>
            <pc:docMk/>
            <pc:sldMk cId="1413544454" sldId="526"/>
            <ac:spMk id="4" creationId="{BF49183C-8AA1-46C0-952B-E4A08282D164}"/>
          </ac:spMkLst>
        </pc:spChg>
        <pc:graphicFrameChg chg="add mod modGraphic">
          <ac:chgData name="Diwahar Sundar" userId="3d4f4ae3-6157-4478-b043-ee2217589341" providerId="ADAL" clId="{1BE58872-FBCA-4995-935A-DC2FA0AC805F}" dt="2023-01-08T17:06:56.602" v="4059" actId="1076"/>
          <ac:graphicFrameMkLst>
            <pc:docMk/>
            <pc:sldMk cId="1413544454" sldId="526"/>
            <ac:graphicFrameMk id="5" creationId="{6921B07F-F0CC-43DD-BC66-E5830FE63784}"/>
          </ac:graphicFrameMkLst>
        </pc:graphicFrameChg>
      </pc:sldChg>
      <pc:sldChg chg="modSp new del mod">
        <pc:chgData name="Diwahar Sundar" userId="3d4f4ae3-6157-4478-b043-ee2217589341" providerId="ADAL" clId="{1BE58872-FBCA-4995-935A-DC2FA0AC805F}" dt="2023-01-06T13:55:23.180" v="2349" actId="47"/>
        <pc:sldMkLst>
          <pc:docMk/>
          <pc:sldMk cId="3527430714" sldId="527"/>
        </pc:sldMkLst>
        <pc:spChg chg="mod">
          <ac:chgData name="Diwahar Sundar" userId="3d4f4ae3-6157-4478-b043-ee2217589341" providerId="ADAL" clId="{1BE58872-FBCA-4995-935A-DC2FA0AC805F}" dt="2023-01-06T13:55:15.946" v="2348" actId="14100"/>
          <ac:spMkLst>
            <pc:docMk/>
            <pc:sldMk cId="3527430714" sldId="527"/>
            <ac:spMk id="2" creationId="{653B911C-8DA6-46F2-B38C-9CA371E3C108}"/>
          </ac:spMkLst>
        </pc:spChg>
      </pc:sldChg>
      <pc:sldChg chg="addSp delSp modSp add mod ord setBg modClrScheme chgLayout">
        <pc:chgData name="Diwahar Sundar" userId="3d4f4ae3-6157-4478-b043-ee2217589341" providerId="ADAL" clId="{1BE58872-FBCA-4995-935A-DC2FA0AC805F}" dt="2023-01-08T15:52:32.956" v="2957" actId="1076"/>
        <pc:sldMkLst>
          <pc:docMk/>
          <pc:sldMk cId="3574123684" sldId="527"/>
        </pc:sldMkLst>
        <pc:spChg chg="add del mod ord">
          <ac:chgData name="Diwahar Sundar" userId="3d4f4ae3-6157-4478-b043-ee2217589341" providerId="ADAL" clId="{1BE58872-FBCA-4995-935A-DC2FA0AC805F}" dt="2023-01-06T13:55:59.868" v="2364" actId="700"/>
          <ac:spMkLst>
            <pc:docMk/>
            <pc:sldMk cId="3574123684" sldId="527"/>
            <ac:spMk id="2" creationId="{7DCDF268-1836-44D6-A502-4E3763A95DB5}"/>
          </ac:spMkLst>
        </pc:spChg>
        <pc:spChg chg="add del mod ord">
          <ac:chgData name="Diwahar Sundar" userId="3d4f4ae3-6157-4478-b043-ee2217589341" providerId="ADAL" clId="{1BE58872-FBCA-4995-935A-DC2FA0AC805F}" dt="2023-01-06T13:55:59.868" v="2364" actId="700"/>
          <ac:spMkLst>
            <pc:docMk/>
            <pc:sldMk cId="3574123684" sldId="527"/>
            <ac:spMk id="3" creationId="{9F5C3313-2DFE-4CC6-96A9-B11CBCB4A0D9}"/>
          </ac:spMkLst>
        </pc:spChg>
        <pc:spChg chg="add del mod ord">
          <ac:chgData name="Diwahar Sundar" userId="3d4f4ae3-6157-4478-b043-ee2217589341" providerId="ADAL" clId="{1BE58872-FBCA-4995-935A-DC2FA0AC805F}" dt="2023-01-06T13:56:05.681" v="2365" actId="478"/>
          <ac:spMkLst>
            <pc:docMk/>
            <pc:sldMk cId="3574123684" sldId="527"/>
            <ac:spMk id="4" creationId="{5E21DF41-0E4C-43F7-A80C-7F3CAC0B3BF5}"/>
          </ac:spMkLst>
        </pc:spChg>
        <pc:spChg chg="add mod ord">
          <ac:chgData name="Diwahar Sundar" userId="3d4f4ae3-6157-4478-b043-ee2217589341" providerId="ADAL" clId="{1BE58872-FBCA-4995-935A-DC2FA0AC805F}" dt="2023-01-08T15:52:19.394" v="2952" actId="33524"/>
          <ac:spMkLst>
            <pc:docMk/>
            <pc:sldMk cId="3574123684" sldId="527"/>
            <ac:spMk id="5" creationId="{4CEFEDD9-EDBC-4383-842A-E02346C3C668}"/>
          </ac:spMkLst>
        </pc:spChg>
        <pc:spChg chg="mod">
          <ac:chgData name="Diwahar Sundar" userId="3d4f4ae3-6157-4478-b043-ee2217589341" providerId="ADAL" clId="{1BE58872-FBCA-4995-935A-DC2FA0AC805F}" dt="2023-01-06T13:56:10.200" v="2366" actId="1076"/>
          <ac:spMkLst>
            <pc:docMk/>
            <pc:sldMk cId="3574123684" sldId="527"/>
            <ac:spMk id="6" creationId="{978E2919-C710-43A3-AFB0-CCBE23AEC1DF}"/>
          </ac:spMkLst>
        </pc:spChg>
        <pc:spChg chg="add del">
          <ac:chgData name="Diwahar Sundar" userId="3d4f4ae3-6157-4478-b043-ee2217589341" providerId="ADAL" clId="{1BE58872-FBCA-4995-935A-DC2FA0AC805F}" dt="2023-01-06T13:57:20.289" v="2370"/>
          <ac:spMkLst>
            <pc:docMk/>
            <pc:sldMk cId="3574123684" sldId="527"/>
            <ac:spMk id="7" creationId="{4C431A05-9849-4FCC-9D3B-2E31985251F1}"/>
          </ac:spMkLst>
        </pc:spChg>
        <pc:spChg chg="add del">
          <ac:chgData name="Diwahar Sundar" userId="3d4f4ae3-6157-4478-b043-ee2217589341" providerId="ADAL" clId="{1BE58872-FBCA-4995-935A-DC2FA0AC805F}" dt="2023-01-06T14:11:03.262" v="2378"/>
          <ac:spMkLst>
            <pc:docMk/>
            <pc:sldMk cId="3574123684" sldId="527"/>
            <ac:spMk id="10" creationId="{2D4FD85F-4338-4292-8CA8-6AF495764E8F}"/>
          </ac:spMkLst>
        </pc:spChg>
        <pc:spChg chg="add del">
          <ac:chgData name="Diwahar Sundar" userId="3d4f4ae3-6157-4478-b043-ee2217589341" providerId="ADAL" clId="{1BE58872-FBCA-4995-935A-DC2FA0AC805F}" dt="2023-01-06T14:11:06.649" v="2380"/>
          <ac:spMkLst>
            <pc:docMk/>
            <pc:sldMk cId="3574123684" sldId="527"/>
            <ac:spMk id="11" creationId="{394719C8-0387-45DA-8755-E894DEFFA82D}"/>
          </ac:spMkLst>
        </pc:spChg>
        <pc:picChg chg="add mod">
          <ac:chgData name="Diwahar Sundar" userId="3d4f4ae3-6157-4478-b043-ee2217589341" providerId="ADAL" clId="{1BE58872-FBCA-4995-935A-DC2FA0AC805F}" dt="2023-01-08T15:52:32.956" v="2957" actId="1076"/>
          <ac:picMkLst>
            <pc:docMk/>
            <pc:sldMk cId="3574123684" sldId="527"/>
            <ac:picMk id="9" creationId="{406D1201-BB83-4F91-A395-4F3D36AF73AF}"/>
          </ac:picMkLst>
        </pc:picChg>
        <pc:picChg chg="del">
          <ac:chgData name="Diwahar Sundar" userId="3d4f4ae3-6157-4478-b043-ee2217589341" providerId="ADAL" clId="{1BE58872-FBCA-4995-935A-DC2FA0AC805F}" dt="2023-01-06T13:55:35.802" v="2362" actId="478"/>
          <ac:picMkLst>
            <pc:docMk/>
            <pc:sldMk cId="3574123684" sldId="527"/>
            <ac:picMk id="5122" creationId="{51192215-D7E3-419A-9B6C-76C111A16E8B}"/>
          </ac:picMkLst>
        </pc:picChg>
      </pc:sldChg>
      <pc:sldChg chg="modSp new mod">
        <pc:chgData name="Diwahar Sundar" userId="3d4f4ae3-6157-4478-b043-ee2217589341" providerId="ADAL" clId="{1BE58872-FBCA-4995-935A-DC2FA0AC805F}" dt="2023-01-08T17:11:08.052" v="4092" actId="207"/>
        <pc:sldMkLst>
          <pc:docMk/>
          <pc:sldMk cId="4252364157" sldId="528"/>
        </pc:sldMkLst>
        <pc:spChg chg="mod">
          <ac:chgData name="Diwahar Sundar" userId="3d4f4ae3-6157-4478-b043-ee2217589341" providerId="ADAL" clId="{1BE58872-FBCA-4995-935A-DC2FA0AC805F}" dt="2023-01-08T16:18:45.810" v="3992"/>
          <ac:spMkLst>
            <pc:docMk/>
            <pc:sldMk cId="4252364157" sldId="528"/>
            <ac:spMk id="2" creationId="{9866803B-4461-4F55-B76E-FF2462CFA0E3}"/>
          </ac:spMkLst>
        </pc:spChg>
        <pc:spChg chg="mod">
          <ac:chgData name="Diwahar Sundar" userId="3d4f4ae3-6157-4478-b043-ee2217589341" providerId="ADAL" clId="{1BE58872-FBCA-4995-935A-DC2FA0AC805F}" dt="2023-01-08T17:11:08.052" v="4092" actId="207"/>
          <ac:spMkLst>
            <pc:docMk/>
            <pc:sldMk cId="4252364157" sldId="528"/>
            <ac:spMk id="3" creationId="{04437C78-2275-481E-A09C-D1B059021246}"/>
          </ac:spMkLst>
        </pc:spChg>
      </pc:sldChg>
      <pc:sldChg chg="addSp delSp modSp new mod modClrScheme chgLayout">
        <pc:chgData name="Diwahar Sundar" userId="3d4f4ae3-6157-4478-b043-ee2217589341" providerId="ADAL" clId="{1BE58872-FBCA-4995-935A-DC2FA0AC805F}" dt="2023-01-08T16:18:38.702" v="3991" actId="255"/>
        <pc:sldMkLst>
          <pc:docMk/>
          <pc:sldMk cId="1508878685" sldId="529"/>
        </pc:sldMkLst>
        <pc:spChg chg="add del">
          <ac:chgData name="Diwahar Sundar" userId="3d4f4ae3-6157-4478-b043-ee2217589341" providerId="ADAL" clId="{1BE58872-FBCA-4995-935A-DC2FA0AC805F}" dt="2023-01-08T15:57:48.246" v="3016" actId="26606"/>
          <ac:spMkLst>
            <pc:docMk/>
            <pc:sldMk cId="1508878685" sldId="529"/>
            <ac:spMk id="2" creationId="{6556E394-FAE6-4192-8892-A0261AF7E4BA}"/>
          </ac:spMkLst>
        </pc:spChg>
        <pc:spChg chg="add del">
          <ac:chgData name="Diwahar Sundar" userId="3d4f4ae3-6157-4478-b043-ee2217589341" providerId="ADAL" clId="{1BE58872-FBCA-4995-935A-DC2FA0AC805F}" dt="2023-01-08T15:57:48.246" v="3016" actId="26606"/>
          <ac:spMkLst>
            <pc:docMk/>
            <pc:sldMk cId="1508878685" sldId="529"/>
            <ac:spMk id="3" creationId="{13D8BCE4-909F-47AB-8BA2-1B43268E7191}"/>
          </ac:spMkLst>
        </pc:spChg>
        <pc:spChg chg="add mod">
          <ac:chgData name="Diwahar Sundar" userId="3d4f4ae3-6157-4478-b043-ee2217589341" providerId="ADAL" clId="{1BE58872-FBCA-4995-935A-DC2FA0AC805F}" dt="2023-01-08T16:18:38.702" v="3991" actId="255"/>
          <ac:spMkLst>
            <pc:docMk/>
            <pc:sldMk cId="1508878685" sldId="529"/>
            <ac:spMk id="6" creationId="{260C8F24-9371-4EC0-8BC1-327893603F3C}"/>
          </ac:spMkLst>
        </pc:spChg>
        <pc:spChg chg="add del mod">
          <ac:chgData name="Diwahar Sundar" userId="3d4f4ae3-6157-4478-b043-ee2217589341" providerId="ADAL" clId="{1BE58872-FBCA-4995-935A-DC2FA0AC805F}" dt="2023-01-08T15:58:28.286" v="3040" actId="478"/>
          <ac:spMkLst>
            <pc:docMk/>
            <pc:sldMk cId="1508878685" sldId="529"/>
            <ac:spMk id="7" creationId="{6561EDE6-9944-4C22-9A3A-69AE296C90AA}"/>
          </ac:spMkLst>
        </pc:spChg>
        <pc:spChg chg="add del mod">
          <ac:chgData name="Diwahar Sundar" userId="3d4f4ae3-6157-4478-b043-ee2217589341" providerId="ADAL" clId="{1BE58872-FBCA-4995-935A-DC2FA0AC805F}" dt="2023-01-08T15:58:26.146" v="3039" actId="478"/>
          <ac:spMkLst>
            <pc:docMk/>
            <pc:sldMk cId="1508878685" sldId="529"/>
            <ac:spMk id="9" creationId="{172F0FC3-545F-087C-8407-ECA727543AF6}"/>
          </ac:spMkLst>
        </pc:spChg>
        <pc:graphicFrameChg chg="add mod modGraphic">
          <ac:chgData name="Diwahar Sundar" userId="3d4f4ae3-6157-4478-b043-ee2217589341" providerId="ADAL" clId="{1BE58872-FBCA-4995-935A-DC2FA0AC805F}" dt="2023-01-08T15:57:48.246" v="3016" actId="26606"/>
          <ac:graphicFrameMkLst>
            <pc:docMk/>
            <pc:sldMk cId="1508878685" sldId="529"/>
            <ac:graphicFrameMk id="4" creationId="{B834B6E2-A063-4271-A13F-5B6352FEA07E}"/>
          </ac:graphicFrameMkLst>
        </pc:graphicFrameChg>
      </pc:sldChg>
      <pc:sldChg chg="modSp new mod">
        <pc:chgData name="Diwahar Sundar" userId="3d4f4ae3-6157-4478-b043-ee2217589341" providerId="ADAL" clId="{1BE58872-FBCA-4995-935A-DC2FA0AC805F}" dt="2023-01-08T17:10:42.868" v="4088" actId="207"/>
        <pc:sldMkLst>
          <pc:docMk/>
          <pc:sldMk cId="2466863244" sldId="530"/>
        </pc:sldMkLst>
        <pc:spChg chg="mod">
          <ac:chgData name="Diwahar Sundar" userId="3d4f4ae3-6157-4478-b043-ee2217589341" providerId="ADAL" clId="{1BE58872-FBCA-4995-935A-DC2FA0AC805F}" dt="2023-01-08T15:55:56.484" v="3000" actId="1076"/>
          <ac:spMkLst>
            <pc:docMk/>
            <pc:sldMk cId="2466863244" sldId="530"/>
            <ac:spMk id="2" creationId="{D95AB782-AC25-4568-A506-3451772C747D}"/>
          </ac:spMkLst>
        </pc:spChg>
        <pc:spChg chg="mod">
          <ac:chgData name="Diwahar Sundar" userId="3d4f4ae3-6157-4478-b043-ee2217589341" providerId="ADAL" clId="{1BE58872-FBCA-4995-935A-DC2FA0AC805F}" dt="2023-01-08T17:10:42.868" v="4088" actId="207"/>
          <ac:spMkLst>
            <pc:docMk/>
            <pc:sldMk cId="2466863244" sldId="530"/>
            <ac:spMk id="3" creationId="{7D1C2DFC-5060-4D43-985A-5B085CBDBDC6}"/>
          </ac:spMkLst>
        </pc:spChg>
      </pc:sldChg>
      <pc:sldChg chg="addSp delSp modSp new mod modClrScheme chgLayout">
        <pc:chgData name="Diwahar Sundar" userId="3d4f4ae3-6157-4478-b043-ee2217589341" providerId="ADAL" clId="{1BE58872-FBCA-4995-935A-DC2FA0AC805F}" dt="2023-01-08T16:20:02.329" v="3995" actId="2711"/>
        <pc:sldMkLst>
          <pc:docMk/>
          <pc:sldMk cId="4278022199" sldId="531"/>
        </pc:sldMkLst>
        <pc:spChg chg="del">
          <ac:chgData name="Diwahar Sundar" userId="3d4f4ae3-6157-4478-b043-ee2217589341" providerId="ADAL" clId="{1BE58872-FBCA-4995-935A-DC2FA0AC805F}" dt="2023-01-08T15:59:24.859" v="3046"/>
          <ac:spMkLst>
            <pc:docMk/>
            <pc:sldMk cId="4278022199" sldId="531"/>
            <ac:spMk id="2" creationId="{B441F709-D0E0-4696-A2D4-421807AE6F74}"/>
          </ac:spMkLst>
        </pc:spChg>
        <pc:spChg chg="del">
          <ac:chgData name="Diwahar Sundar" userId="3d4f4ae3-6157-4478-b043-ee2217589341" providerId="ADAL" clId="{1BE58872-FBCA-4995-935A-DC2FA0AC805F}" dt="2023-01-08T15:59:13.917" v="3045" actId="478"/>
          <ac:spMkLst>
            <pc:docMk/>
            <pc:sldMk cId="4278022199" sldId="531"/>
            <ac:spMk id="3" creationId="{D2F27252-36FC-44B4-866B-C65BA1E166C4}"/>
          </ac:spMkLst>
        </pc:spChg>
        <pc:spChg chg="add mod ord">
          <ac:chgData name="Diwahar Sundar" userId="3d4f4ae3-6157-4478-b043-ee2217589341" providerId="ADAL" clId="{1BE58872-FBCA-4995-935A-DC2FA0AC805F}" dt="2023-01-08T16:04:36.745" v="3263" actId="255"/>
          <ac:spMkLst>
            <pc:docMk/>
            <pc:sldMk cId="4278022199" sldId="531"/>
            <ac:spMk id="4" creationId="{21B2C94A-2DBC-4DFA-8E84-6219157FA6A7}"/>
          </ac:spMkLst>
        </pc:spChg>
        <pc:spChg chg="add del mod ord">
          <ac:chgData name="Diwahar Sundar" userId="3d4f4ae3-6157-4478-b043-ee2217589341" providerId="ADAL" clId="{1BE58872-FBCA-4995-935A-DC2FA0AC805F}" dt="2023-01-08T16:02:26.939" v="3091" actId="700"/>
          <ac:spMkLst>
            <pc:docMk/>
            <pc:sldMk cId="4278022199" sldId="531"/>
            <ac:spMk id="7" creationId="{C2EF3E4F-8563-4C93-AEDD-D2C1E832CD8E}"/>
          </ac:spMkLst>
        </pc:spChg>
        <pc:spChg chg="add mod">
          <ac:chgData name="Diwahar Sundar" userId="3d4f4ae3-6157-4478-b043-ee2217589341" providerId="ADAL" clId="{1BE58872-FBCA-4995-935A-DC2FA0AC805F}" dt="2023-01-08T16:20:02.329" v="3995" actId="2711"/>
          <ac:spMkLst>
            <pc:docMk/>
            <pc:sldMk cId="4278022199" sldId="531"/>
            <ac:spMk id="11" creationId="{8719401B-5E73-F084-3521-74AB912AAC8E}"/>
          </ac:spMkLst>
        </pc:spChg>
        <pc:picChg chg="add mod">
          <ac:chgData name="Diwahar Sundar" userId="3d4f4ae3-6157-4478-b043-ee2217589341" providerId="ADAL" clId="{1BE58872-FBCA-4995-935A-DC2FA0AC805F}" dt="2023-01-08T16:08:27.810" v="3743" actId="1076"/>
          <ac:picMkLst>
            <pc:docMk/>
            <pc:sldMk cId="4278022199" sldId="531"/>
            <ac:picMk id="6" creationId="{8FC12071-0585-44A0-98BE-90425EAED379}"/>
          </ac:picMkLst>
        </pc:picChg>
      </pc:sldChg>
      <pc:sldChg chg="addSp delSp modSp new mod modClrScheme chgLayout">
        <pc:chgData name="Diwahar Sundar" userId="3d4f4ae3-6157-4478-b043-ee2217589341" providerId="ADAL" clId="{1BE58872-FBCA-4995-935A-DC2FA0AC805F}" dt="2023-01-08T16:26:23.498" v="4050" actId="255"/>
        <pc:sldMkLst>
          <pc:docMk/>
          <pc:sldMk cId="2112042043" sldId="532"/>
        </pc:sldMkLst>
        <pc:spChg chg="del">
          <ac:chgData name="Diwahar Sundar" userId="3d4f4ae3-6157-4478-b043-ee2217589341" providerId="ADAL" clId="{1BE58872-FBCA-4995-935A-DC2FA0AC805F}" dt="2023-01-08T16:08:57.357" v="3745"/>
          <ac:spMkLst>
            <pc:docMk/>
            <pc:sldMk cId="2112042043" sldId="532"/>
            <ac:spMk id="2" creationId="{07FD8540-C3E9-41A6-819F-A3CA1A0F46FA}"/>
          </ac:spMkLst>
        </pc:spChg>
        <pc:spChg chg="del mod ord">
          <ac:chgData name="Diwahar Sundar" userId="3d4f4ae3-6157-4478-b043-ee2217589341" providerId="ADAL" clId="{1BE58872-FBCA-4995-935A-DC2FA0AC805F}" dt="2023-01-08T16:09:03.490" v="3746" actId="700"/>
          <ac:spMkLst>
            <pc:docMk/>
            <pc:sldMk cId="2112042043" sldId="532"/>
            <ac:spMk id="3" creationId="{75EAEE0F-2CA8-465F-A67D-9E55C000C706}"/>
          </ac:spMkLst>
        </pc:spChg>
        <pc:spChg chg="del">
          <ac:chgData name="Diwahar Sundar" userId="3d4f4ae3-6157-4478-b043-ee2217589341" providerId="ADAL" clId="{1BE58872-FBCA-4995-935A-DC2FA0AC805F}" dt="2023-01-08T16:09:03.490" v="3746" actId="700"/>
          <ac:spMkLst>
            <pc:docMk/>
            <pc:sldMk cId="2112042043" sldId="532"/>
            <ac:spMk id="4" creationId="{544C1874-7D55-4D2B-A72F-1E700C615FCE}"/>
          </ac:spMkLst>
        </pc:spChg>
        <pc:spChg chg="add del mod ord">
          <ac:chgData name="Diwahar Sundar" userId="3d4f4ae3-6157-4478-b043-ee2217589341" providerId="ADAL" clId="{1BE58872-FBCA-4995-935A-DC2FA0AC805F}" dt="2023-01-08T16:11:34.084" v="3773" actId="478"/>
          <ac:spMkLst>
            <pc:docMk/>
            <pc:sldMk cId="2112042043" sldId="532"/>
            <ac:spMk id="5" creationId="{E4868707-1B4D-453E-95FF-6394187F3CDF}"/>
          </ac:spMkLst>
        </pc:spChg>
        <pc:spChg chg="add del mod ord">
          <ac:chgData name="Diwahar Sundar" userId="3d4f4ae3-6157-4478-b043-ee2217589341" providerId="ADAL" clId="{1BE58872-FBCA-4995-935A-DC2FA0AC805F}" dt="2023-01-08T16:11:21.994" v="3769" actId="700"/>
          <ac:spMkLst>
            <pc:docMk/>
            <pc:sldMk cId="2112042043" sldId="532"/>
            <ac:spMk id="6" creationId="{7F389EB2-9C75-42A3-B9E9-13A95CCD42A6}"/>
          </ac:spMkLst>
        </pc:spChg>
        <pc:spChg chg="add del mod ord">
          <ac:chgData name="Diwahar Sundar" userId="3d4f4ae3-6157-4478-b043-ee2217589341" providerId="ADAL" clId="{1BE58872-FBCA-4995-935A-DC2FA0AC805F}" dt="2023-01-08T16:11:28.301" v="3772" actId="26606"/>
          <ac:spMkLst>
            <pc:docMk/>
            <pc:sldMk cId="2112042043" sldId="532"/>
            <ac:spMk id="9" creationId="{BAA2AF92-E0B5-4F94-986D-1DE1CAC77E70}"/>
          </ac:spMkLst>
        </pc:spChg>
        <pc:spChg chg="add del mod ord">
          <ac:chgData name="Diwahar Sundar" userId="3d4f4ae3-6157-4478-b043-ee2217589341" providerId="ADAL" clId="{1BE58872-FBCA-4995-935A-DC2FA0AC805F}" dt="2023-01-08T16:11:28.301" v="3772" actId="26606"/>
          <ac:spMkLst>
            <pc:docMk/>
            <pc:sldMk cId="2112042043" sldId="532"/>
            <ac:spMk id="10" creationId="{8E40F51B-4729-4694-A0EF-259660193241}"/>
          </ac:spMkLst>
        </pc:spChg>
        <pc:spChg chg="add del mod">
          <ac:chgData name="Diwahar Sundar" userId="3d4f4ae3-6157-4478-b043-ee2217589341" providerId="ADAL" clId="{1BE58872-FBCA-4995-935A-DC2FA0AC805F}" dt="2023-01-08T16:11:36.029" v="3774" actId="478"/>
          <ac:spMkLst>
            <pc:docMk/>
            <pc:sldMk cId="2112042043" sldId="532"/>
            <ac:spMk id="12" creationId="{0AA7F80F-6267-4969-B93C-F925F6C642CF}"/>
          </ac:spMkLst>
        </pc:spChg>
        <pc:spChg chg="add del mod">
          <ac:chgData name="Diwahar Sundar" userId="3d4f4ae3-6157-4478-b043-ee2217589341" providerId="ADAL" clId="{1BE58872-FBCA-4995-935A-DC2FA0AC805F}" dt="2023-01-08T16:13:45.097" v="3898" actId="478"/>
          <ac:spMkLst>
            <pc:docMk/>
            <pc:sldMk cId="2112042043" sldId="532"/>
            <ac:spMk id="13" creationId="{904D8185-AC82-47CE-AE98-720A9A716E97}"/>
          </ac:spMkLst>
        </pc:spChg>
        <pc:spChg chg="add del">
          <ac:chgData name="Diwahar Sundar" userId="3d4f4ae3-6157-4478-b043-ee2217589341" providerId="ADAL" clId="{1BE58872-FBCA-4995-935A-DC2FA0AC805F}" dt="2023-01-08T16:11:28.297" v="3771" actId="26606"/>
          <ac:spMkLst>
            <pc:docMk/>
            <pc:sldMk cId="2112042043" sldId="532"/>
            <ac:spMk id="15" creationId="{9D4100DC-446D-DE45-A25C-1789E2CC982E}"/>
          </ac:spMkLst>
        </pc:spChg>
        <pc:spChg chg="add del mod">
          <ac:chgData name="Diwahar Sundar" userId="3d4f4ae3-6157-4478-b043-ee2217589341" providerId="ADAL" clId="{1BE58872-FBCA-4995-935A-DC2FA0AC805F}" dt="2023-01-08T16:15:51.452" v="3941" actId="478"/>
          <ac:spMkLst>
            <pc:docMk/>
            <pc:sldMk cId="2112042043" sldId="532"/>
            <ac:spMk id="16" creationId="{45C0EA1D-40D3-49FA-98BC-915CFF58E39E}"/>
          </ac:spMkLst>
        </pc:spChg>
        <pc:spChg chg="add del mod">
          <ac:chgData name="Diwahar Sundar" userId="3d4f4ae3-6157-4478-b043-ee2217589341" providerId="ADAL" clId="{1BE58872-FBCA-4995-935A-DC2FA0AC805F}" dt="2023-01-08T16:12:43.508" v="3805" actId="478"/>
          <ac:spMkLst>
            <pc:docMk/>
            <pc:sldMk cId="2112042043" sldId="532"/>
            <ac:spMk id="17" creationId="{548096BF-F052-A258-DA38-926EB3591BB8}"/>
          </ac:spMkLst>
        </pc:spChg>
        <pc:spChg chg="add del mod">
          <ac:chgData name="Diwahar Sundar" userId="3d4f4ae3-6157-4478-b043-ee2217589341" providerId="ADAL" clId="{1BE58872-FBCA-4995-935A-DC2FA0AC805F}" dt="2023-01-08T16:13:47.156" v="3899" actId="478"/>
          <ac:spMkLst>
            <pc:docMk/>
            <pc:sldMk cId="2112042043" sldId="532"/>
            <ac:spMk id="18" creationId="{95C5135E-3D7D-46D6-A53D-93FDF80839BB}"/>
          </ac:spMkLst>
        </pc:spChg>
        <pc:spChg chg="add del">
          <ac:chgData name="Diwahar Sundar" userId="3d4f4ae3-6157-4478-b043-ee2217589341" providerId="ADAL" clId="{1BE58872-FBCA-4995-935A-DC2FA0AC805F}" dt="2023-01-08T16:15:37.736" v="3938" actId="26606"/>
          <ac:spMkLst>
            <pc:docMk/>
            <pc:sldMk cId="2112042043" sldId="532"/>
            <ac:spMk id="19" creationId="{8C1E74A8-10A1-E36F-BC10-9F782BF1E225}"/>
          </ac:spMkLst>
        </pc:spChg>
        <pc:spChg chg="add del">
          <ac:chgData name="Diwahar Sundar" userId="3d4f4ae3-6157-4478-b043-ee2217589341" providerId="ADAL" clId="{1BE58872-FBCA-4995-935A-DC2FA0AC805F}" dt="2023-01-08T16:15:34.632" v="3934" actId="26606"/>
          <ac:spMkLst>
            <pc:docMk/>
            <pc:sldMk cId="2112042043" sldId="532"/>
            <ac:spMk id="21" creationId="{8C1E74A8-10A1-E36F-BC10-9F782BF1E225}"/>
          </ac:spMkLst>
        </pc:spChg>
        <pc:spChg chg="add mod">
          <ac:chgData name="Diwahar Sundar" userId="3d4f4ae3-6157-4478-b043-ee2217589341" providerId="ADAL" clId="{1BE58872-FBCA-4995-935A-DC2FA0AC805F}" dt="2023-01-08T16:26:23.498" v="4050" actId="255"/>
          <ac:spMkLst>
            <pc:docMk/>
            <pc:sldMk cId="2112042043" sldId="532"/>
            <ac:spMk id="22" creationId="{82405D41-DE58-4C62-9191-F6457B804CA4}"/>
          </ac:spMkLst>
        </pc:spChg>
        <pc:spChg chg="add mod">
          <ac:chgData name="Diwahar Sundar" userId="3d4f4ae3-6157-4478-b043-ee2217589341" providerId="ADAL" clId="{1BE58872-FBCA-4995-935A-DC2FA0AC805F}" dt="2023-01-08T16:20:14.913" v="4006" actId="20577"/>
          <ac:spMkLst>
            <pc:docMk/>
            <pc:sldMk cId="2112042043" sldId="532"/>
            <ac:spMk id="23" creationId="{225517DB-8D0C-40E3-A1D8-FA68F10BAEE7}"/>
          </ac:spMkLst>
        </pc:spChg>
        <pc:spChg chg="add del mod">
          <ac:chgData name="Diwahar Sundar" userId="3d4f4ae3-6157-4478-b043-ee2217589341" providerId="ADAL" clId="{1BE58872-FBCA-4995-935A-DC2FA0AC805F}" dt="2023-01-08T16:15:53.300" v="3942" actId="478"/>
          <ac:spMkLst>
            <pc:docMk/>
            <pc:sldMk cId="2112042043" sldId="532"/>
            <ac:spMk id="24" creationId="{C13E0256-CF6D-4953-84E5-54A1AFBD892A}"/>
          </ac:spMkLst>
        </pc:spChg>
        <pc:picChg chg="add mod ord">
          <ac:chgData name="Diwahar Sundar" userId="3d4f4ae3-6157-4478-b043-ee2217589341" providerId="ADAL" clId="{1BE58872-FBCA-4995-935A-DC2FA0AC805F}" dt="2023-01-08T16:16:00.337" v="3944" actId="1076"/>
          <ac:picMkLst>
            <pc:docMk/>
            <pc:sldMk cId="2112042043" sldId="532"/>
            <ac:picMk id="8" creationId="{AF01635C-3EB5-4325-BB7E-975B5ECBAA4B}"/>
          </ac:picMkLst>
        </pc:picChg>
        <pc:picChg chg="add del mod">
          <ac:chgData name="Diwahar Sundar" userId="3d4f4ae3-6157-4478-b043-ee2217589341" providerId="ADAL" clId="{1BE58872-FBCA-4995-935A-DC2FA0AC805F}" dt="2023-01-08T16:12:43.508" v="3805" actId="478"/>
          <ac:picMkLst>
            <pc:docMk/>
            <pc:sldMk cId="2112042043" sldId="532"/>
            <ac:picMk id="2050" creationId="{2F086154-C95C-42F7-A396-40F64BA1F5F1}"/>
          </ac:picMkLst>
        </pc:picChg>
      </pc:sldChg>
      <pc:sldChg chg="addSp delSp modSp new mod modClrScheme chgLayout">
        <pc:chgData name="Diwahar Sundar" userId="3d4f4ae3-6157-4478-b043-ee2217589341" providerId="ADAL" clId="{1BE58872-FBCA-4995-935A-DC2FA0AC805F}" dt="2023-01-08T16:26:06.055" v="4047" actId="2711"/>
        <pc:sldMkLst>
          <pc:docMk/>
          <pc:sldMk cId="2026958252" sldId="533"/>
        </pc:sldMkLst>
        <pc:spChg chg="del mod ord">
          <ac:chgData name="Diwahar Sundar" userId="3d4f4ae3-6157-4478-b043-ee2217589341" providerId="ADAL" clId="{1BE58872-FBCA-4995-935A-DC2FA0AC805F}" dt="2023-01-08T16:14:33.997" v="3903" actId="700"/>
          <ac:spMkLst>
            <pc:docMk/>
            <pc:sldMk cId="2026958252" sldId="533"/>
            <ac:spMk id="2" creationId="{D9471054-7C1F-429E-9829-827FAE8351B4}"/>
          </ac:spMkLst>
        </pc:spChg>
        <pc:spChg chg="del">
          <ac:chgData name="Diwahar Sundar" userId="3d4f4ae3-6157-4478-b043-ee2217589341" providerId="ADAL" clId="{1BE58872-FBCA-4995-935A-DC2FA0AC805F}" dt="2023-01-08T16:14:33.997" v="3903" actId="700"/>
          <ac:spMkLst>
            <pc:docMk/>
            <pc:sldMk cId="2026958252" sldId="533"/>
            <ac:spMk id="3" creationId="{D080B730-DA2B-460C-8FBC-F1FA2CE627D2}"/>
          </ac:spMkLst>
        </pc:spChg>
        <pc:spChg chg="del mod ord">
          <ac:chgData name="Diwahar Sundar" userId="3d4f4ae3-6157-4478-b043-ee2217589341" providerId="ADAL" clId="{1BE58872-FBCA-4995-935A-DC2FA0AC805F}" dt="2023-01-08T16:14:33.997" v="3903" actId="700"/>
          <ac:spMkLst>
            <pc:docMk/>
            <pc:sldMk cId="2026958252" sldId="533"/>
            <ac:spMk id="4" creationId="{B9FD4050-566A-4B57-810C-58ED0105CDEF}"/>
          </ac:spMkLst>
        </pc:spChg>
        <pc:spChg chg="add del mod ord">
          <ac:chgData name="Diwahar Sundar" userId="3d4f4ae3-6157-4478-b043-ee2217589341" providerId="ADAL" clId="{1BE58872-FBCA-4995-935A-DC2FA0AC805F}" dt="2023-01-08T16:14:42.252" v="3904"/>
          <ac:spMkLst>
            <pc:docMk/>
            <pc:sldMk cId="2026958252" sldId="533"/>
            <ac:spMk id="5" creationId="{C4C3AA8D-89C3-4442-A25F-4DCE6FF0E93A}"/>
          </ac:spMkLst>
        </pc:spChg>
        <pc:spChg chg="add del mod ord">
          <ac:chgData name="Diwahar Sundar" userId="3d4f4ae3-6157-4478-b043-ee2217589341" providerId="ADAL" clId="{1BE58872-FBCA-4995-935A-DC2FA0AC805F}" dt="2023-01-08T16:15:10.654" v="3932" actId="26606"/>
          <ac:spMkLst>
            <pc:docMk/>
            <pc:sldMk cId="2026958252" sldId="533"/>
            <ac:spMk id="6" creationId="{60987674-4128-48C9-AB8D-75ECA4C344DF}"/>
          </ac:spMkLst>
        </pc:spChg>
        <pc:spChg chg="add mod">
          <ac:chgData name="Diwahar Sundar" userId="3d4f4ae3-6157-4478-b043-ee2217589341" providerId="ADAL" clId="{1BE58872-FBCA-4995-935A-DC2FA0AC805F}" dt="2023-01-08T16:20:23.085" v="4008" actId="255"/>
          <ac:spMkLst>
            <pc:docMk/>
            <pc:sldMk cId="2026958252" sldId="533"/>
            <ac:spMk id="7" creationId="{3CC66DEF-4DB0-4003-8DF8-4BD93BBB6E7A}"/>
          </ac:spMkLst>
        </pc:spChg>
        <pc:spChg chg="add mod">
          <ac:chgData name="Diwahar Sundar" userId="3d4f4ae3-6157-4478-b043-ee2217589341" providerId="ADAL" clId="{1BE58872-FBCA-4995-935A-DC2FA0AC805F}" dt="2023-01-08T16:26:06.055" v="4047" actId="2711"/>
          <ac:spMkLst>
            <pc:docMk/>
            <pc:sldMk cId="2026958252" sldId="533"/>
            <ac:spMk id="3079" creationId="{72D8E231-CB49-96F5-5441-026036284AD5}"/>
          </ac:spMkLst>
        </pc:spChg>
        <pc:picChg chg="add mod">
          <ac:chgData name="Diwahar Sundar" userId="3d4f4ae3-6157-4478-b043-ee2217589341" providerId="ADAL" clId="{1BE58872-FBCA-4995-935A-DC2FA0AC805F}" dt="2023-01-08T16:15:10.654" v="3932" actId="26606"/>
          <ac:picMkLst>
            <pc:docMk/>
            <pc:sldMk cId="2026958252" sldId="533"/>
            <ac:picMk id="3074" creationId="{5470BF1A-EEE5-408A-B07E-66D3AEA80B45}"/>
          </ac:picMkLst>
        </pc:picChg>
      </pc:sldChg>
      <pc:sldChg chg="addSp delSp modSp new mod">
        <pc:chgData name="Diwahar Sundar" userId="3d4f4ae3-6157-4478-b043-ee2217589341" providerId="ADAL" clId="{1BE58872-FBCA-4995-935A-DC2FA0AC805F}" dt="2023-01-08T17:22:17.756" v="4454" actId="108"/>
        <pc:sldMkLst>
          <pc:docMk/>
          <pc:sldMk cId="947106560" sldId="534"/>
        </pc:sldMkLst>
        <pc:spChg chg="del">
          <ac:chgData name="Diwahar Sundar" userId="3d4f4ae3-6157-4478-b043-ee2217589341" providerId="ADAL" clId="{1BE58872-FBCA-4995-935A-DC2FA0AC805F}" dt="2023-01-08T17:17:05.773" v="4241"/>
          <ac:spMkLst>
            <pc:docMk/>
            <pc:sldMk cId="947106560" sldId="534"/>
            <ac:spMk id="2" creationId="{7F0DE4E6-F17D-4B47-9F5C-506331289779}"/>
          </ac:spMkLst>
        </pc:spChg>
        <pc:spChg chg="mod">
          <ac:chgData name="Diwahar Sundar" userId="3d4f4ae3-6157-4478-b043-ee2217589341" providerId="ADAL" clId="{1BE58872-FBCA-4995-935A-DC2FA0AC805F}" dt="2023-01-08T17:22:17.756" v="4454" actId="108"/>
          <ac:spMkLst>
            <pc:docMk/>
            <pc:sldMk cId="947106560" sldId="534"/>
            <ac:spMk id="3" creationId="{1F46A455-FC1E-4B38-9540-AFDA938FC56A}"/>
          </ac:spMkLst>
        </pc:spChg>
        <pc:spChg chg="add mod">
          <ac:chgData name="Diwahar Sundar" userId="3d4f4ae3-6157-4478-b043-ee2217589341" providerId="ADAL" clId="{1BE58872-FBCA-4995-935A-DC2FA0AC805F}" dt="2023-01-08T17:17:15.947" v="4264" actId="20577"/>
          <ac:spMkLst>
            <pc:docMk/>
            <pc:sldMk cId="947106560" sldId="534"/>
            <ac:spMk id="4" creationId="{3B0D56B2-AFCB-43B9-9447-E7CE5215673E}"/>
          </ac:spMkLst>
        </pc:spChg>
      </pc:sldChg>
    </pc:docChg>
  </pc:docChgLst>
  <pc:docChgLst>
    <pc:chgData name="Diwahar Sundar" userId="3d4f4ae3-6157-4478-b043-ee2217589341" providerId="ADAL" clId="{92DF4D5D-928C-4EAC-ABEF-576C19049D66}"/>
    <pc:docChg chg="undo redo custSel addSld delSld modSld sldOrd modSection">
      <pc:chgData name="Diwahar Sundar" userId="3d4f4ae3-6157-4478-b043-ee2217589341" providerId="ADAL" clId="{92DF4D5D-928C-4EAC-ABEF-576C19049D66}" dt="2023-01-12T06:34:31.901" v="2265" actId="20577"/>
      <pc:docMkLst>
        <pc:docMk/>
      </pc:docMkLst>
      <pc:sldChg chg="del">
        <pc:chgData name="Diwahar Sundar" userId="3d4f4ae3-6157-4478-b043-ee2217589341" providerId="ADAL" clId="{92DF4D5D-928C-4EAC-ABEF-576C19049D66}" dt="2023-01-10T13:34:35.625" v="1007" actId="47"/>
        <pc:sldMkLst>
          <pc:docMk/>
          <pc:sldMk cId="1069476122" sldId="493"/>
        </pc:sldMkLst>
      </pc:sldChg>
      <pc:sldChg chg="del">
        <pc:chgData name="Diwahar Sundar" userId="3d4f4ae3-6157-4478-b043-ee2217589341" providerId="ADAL" clId="{92DF4D5D-928C-4EAC-ABEF-576C19049D66}" dt="2023-01-10T10:31:14.513" v="92" actId="47"/>
        <pc:sldMkLst>
          <pc:docMk/>
          <pc:sldMk cId="659811176" sldId="494"/>
        </pc:sldMkLst>
      </pc:sldChg>
      <pc:sldChg chg="modSp mod">
        <pc:chgData name="Diwahar Sundar" userId="3d4f4ae3-6157-4478-b043-ee2217589341" providerId="ADAL" clId="{92DF4D5D-928C-4EAC-ABEF-576C19049D66}" dt="2023-01-10T13:32:31.514" v="964" actId="313"/>
        <pc:sldMkLst>
          <pc:docMk/>
          <pc:sldMk cId="298861026" sldId="496"/>
        </pc:sldMkLst>
        <pc:spChg chg="mod">
          <ac:chgData name="Diwahar Sundar" userId="3d4f4ae3-6157-4478-b043-ee2217589341" providerId="ADAL" clId="{92DF4D5D-928C-4EAC-ABEF-576C19049D66}" dt="2023-01-10T13:30:40.812" v="952" actId="1076"/>
          <ac:spMkLst>
            <pc:docMk/>
            <pc:sldMk cId="298861026" sldId="496"/>
            <ac:spMk id="2" creationId="{4FB35B77-FDBE-488D-AA6D-2B61AEDC4DD2}"/>
          </ac:spMkLst>
        </pc:spChg>
        <pc:spChg chg="mod">
          <ac:chgData name="Diwahar Sundar" userId="3d4f4ae3-6157-4478-b043-ee2217589341" providerId="ADAL" clId="{92DF4D5D-928C-4EAC-ABEF-576C19049D66}" dt="2023-01-10T13:32:31.514" v="964" actId="313"/>
          <ac:spMkLst>
            <pc:docMk/>
            <pc:sldMk cId="298861026" sldId="496"/>
            <ac:spMk id="3" creationId="{D4A283C4-ED96-4B6B-88AF-794EFFDBAFFB}"/>
          </ac:spMkLst>
        </pc:spChg>
      </pc:sldChg>
      <pc:sldChg chg="addSp delSp modSp mod">
        <pc:chgData name="Diwahar Sundar" userId="3d4f4ae3-6157-4478-b043-ee2217589341" providerId="ADAL" clId="{92DF4D5D-928C-4EAC-ABEF-576C19049D66}" dt="2023-01-10T13:23:07.603" v="859" actId="20577"/>
        <pc:sldMkLst>
          <pc:docMk/>
          <pc:sldMk cId="595938481" sldId="497"/>
        </pc:sldMkLst>
        <pc:spChg chg="mod">
          <ac:chgData name="Diwahar Sundar" userId="3d4f4ae3-6157-4478-b043-ee2217589341" providerId="ADAL" clId="{92DF4D5D-928C-4EAC-ABEF-576C19049D66}" dt="2023-01-10T13:19:11.485" v="654" actId="1076"/>
          <ac:spMkLst>
            <pc:docMk/>
            <pc:sldMk cId="595938481" sldId="497"/>
            <ac:spMk id="2" creationId="{4FB35B77-FDBE-488D-AA6D-2B61AEDC4DD2}"/>
          </ac:spMkLst>
        </pc:spChg>
        <pc:spChg chg="mod">
          <ac:chgData name="Diwahar Sundar" userId="3d4f4ae3-6157-4478-b043-ee2217589341" providerId="ADAL" clId="{92DF4D5D-928C-4EAC-ABEF-576C19049D66}" dt="2023-01-10T13:23:07.603" v="859" actId="20577"/>
          <ac:spMkLst>
            <pc:docMk/>
            <pc:sldMk cId="595938481" sldId="497"/>
            <ac:spMk id="3" creationId="{D4A283C4-ED96-4B6B-88AF-794EFFDBAFFB}"/>
          </ac:spMkLst>
        </pc:spChg>
        <pc:spChg chg="add del">
          <ac:chgData name="Diwahar Sundar" userId="3d4f4ae3-6157-4478-b043-ee2217589341" providerId="ADAL" clId="{92DF4D5D-928C-4EAC-ABEF-576C19049D66}" dt="2023-01-10T13:21:51.901" v="765"/>
          <ac:spMkLst>
            <pc:docMk/>
            <pc:sldMk cId="595938481" sldId="497"/>
            <ac:spMk id="4" creationId="{5F6B5740-B1AF-49C7-8950-60B3D83B425D}"/>
          </ac:spMkLst>
        </pc:spChg>
        <pc:spChg chg="add del">
          <ac:chgData name="Diwahar Sundar" userId="3d4f4ae3-6157-4478-b043-ee2217589341" providerId="ADAL" clId="{92DF4D5D-928C-4EAC-ABEF-576C19049D66}" dt="2023-01-10T13:22:04.193" v="801"/>
          <ac:spMkLst>
            <pc:docMk/>
            <pc:sldMk cId="595938481" sldId="497"/>
            <ac:spMk id="5" creationId="{33337888-A4A5-4117-A004-AD002D9BBC6C}"/>
          </ac:spMkLst>
        </pc:spChg>
      </pc:sldChg>
      <pc:sldChg chg="modSp mod">
        <pc:chgData name="Diwahar Sundar" userId="3d4f4ae3-6157-4478-b043-ee2217589341" providerId="ADAL" clId="{92DF4D5D-928C-4EAC-ABEF-576C19049D66}" dt="2023-01-10T13:29:44.949" v="945" actId="20577"/>
        <pc:sldMkLst>
          <pc:docMk/>
          <pc:sldMk cId="1812149393" sldId="498"/>
        </pc:sldMkLst>
        <pc:spChg chg="mod">
          <ac:chgData name="Diwahar Sundar" userId="3d4f4ae3-6157-4478-b043-ee2217589341" providerId="ADAL" clId="{92DF4D5D-928C-4EAC-ABEF-576C19049D66}" dt="2023-01-10T13:17:41.110" v="625" actId="1076"/>
          <ac:spMkLst>
            <pc:docMk/>
            <pc:sldMk cId="1812149393" sldId="498"/>
            <ac:spMk id="2" creationId="{4FB35B77-FDBE-488D-AA6D-2B61AEDC4DD2}"/>
          </ac:spMkLst>
        </pc:spChg>
        <pc:spChg chg="mod">
          <ac:chgData name="Diwahar Sundar" userId="3d4f4ae3-6157-4478-b043-ee2217589341" providerId="ADAL" clId="{92DF4D5D-928C-4EAC-ABEF-576C19049D66}" dt="2023-01-10T13:29:44.949" v="945" actId="20577"/>
          <ac:spMkLst>
            <pc:docMk/>
            <pc:sldMk cId="1812149393" sldId="498"/>
            <ac:spMk id="3" creationId="{D4A283C4-ED96-4B6B-88AF-794EFFDBAFFB}"/>
          </ac:spMkLst>
        </pc:spChg>
      </pc:sldChg>
      <pc:sldChg chg="modSp mod ord">
        <pc:chgData name="Diwahar Sundar" userId="3d4f4ae3-6157-4478-b043-ee2217589341" providerId="ADAL" clId="{92DF4D5D-928C-4EAC-ABEF-576C19049D66}" dt="2023-01-10T12:54:19.410" v="521" actId="20577"/>
        <pc:sldMkLst>
          <pc:docMk/>
          <pc:sldMk cId="103098615" sldId="499"/>
        </pc:sldMkLst>
        <pc:spChg chg="mod">
          <ac:chgData name="Diwahar Sundar" userId="3d4f4ae3-6157-4478-b043-ee2217589341" providerId="ADAL" clId="{92DF4D5D-928C-4EAC-ABEF-576C19049D66}" dt="2023-01-10T12:54:19.410" v="521" actId="20577"/>
          <ac:spMkLst>
            <pc:docMk/>
            <pc:sldMk cId="103098615" sldId="499"/>
            <ac:spMk id="2" creationId="{2C19C6E6-0C27-4883-AC55-B682C8725E22}"/>
          </ac:spMkLst>
        </pc:spChg>
        <pc:spChg chg="mod">
          <ac:chgData name="Diwahar Sundar" userId="3d4f4ae3-6157-4478-b043-ee2217589341" providerId="ADAL" clId="{92DF4D5D-928C-4EAC-ABEF-576C19049D66}" dt="2023-01-10T12:54:06.731" v="519" actId="2711"/>
          <ac:spMkLst>
            <pc:docMk/>
            <pc:sldMk cId="103098615" sldId="499"/>
            <ac:spMk id="3" creationId="{0646C60A-6FB4-496A-9CBC-817E8A0A00FC}"/>
          </ac:spMkLst>
        </pc:spChg>
      </pc:sldChg>
      <pc:sldChg chg="modSp mod">
        <pc:chgData name="Diwahar Sundar" userId="3d4f4ae3-6157-4478-b043-ee2217589341" providerId="ADAL" clId="{92DF4D5D-928C-4EAC-ABEF-576C19049D66}" dt="2023-01-10T12:58:56.097" v="555" actId="20577"/>
        <pc:sldMkLst>
          <pc:docMk/>
          <pc:sldMk cId="1123866460" sldId="500"/>
        </pc:sldMkLst>
        <pc:spChg chg="mod">
          <ac:chgData name="Diwahar Sundar" userId="3d4f4ae3-6157-4478-b043-ee2217589341" providerId="ADAL" clId="{92DF4D5D-928C-4EAC-ABEF-576C19049D66}" dt="2023-01-10T12:55:35.181" v="533" actId="2711"/>
          <ac:spMkLst>
            <pc:docMk/>
            <pc:sldMk cId="1123866460" sldId="500"/>
            <ac:spMk id="2" creationId="{90ACD318-9618-42B4-9986-838B2832F673}"/>
          </ac:spMkLst>
        </pc:spChg>
        <pc:spChg chg="mod">
          <ac:chgData name="Diwahar Sundar" userId="3d4f4ae3-6157-4478-b043-ee2217589341" providerId="ADAL" clId="{92DF4D5D-928C-4EAC-ABEF-576C19049D66}" dt="2023-01-10T12:58:56.097" v="555" actId="20577"/>
          <ac:spMkLst>
            <pc:docMk/>
            <pc:sldMk cId="1123866460" sldId="500"/>
            <ac:spMk id="3" creationId="{9881E8E5-81F5-46DB-9D87-124891C63619}"/>
          </ac:spMkLst>
        </pc:spChg>
      </pc:sldChg>
      <pc:sldChg chg="addSp delSp modSp mod">
        <pc:chgData name="Diwahar Sundar" userId="3d4f4ae3-6157-4478-b043-ee2217589341" providerId="ADAL" clId="{92DF4D5D-928C-4EAC-ABEF-576C19049D66}" dt="2023-01-10T11:23:45.714" v="362" actId="20577"/>
        <pc:sldMkLst>
          <pc:docMk/>
          <pc:sldMk cId="2760430384" sldId="501"/>
        </pc:sldMkLst>
        <pc:spChg chg="mod">
          <ac:chgData name="Diwahar Sundar" userId="3d4f4ae3-6157-4478-b043-ee2217589341" providerId="ADAL" clId="{92DF4D5D-928C-4EAC-ABEF-576C19049D66}" dt="2023-01-10T10:32:02.355" v="97" actId="1076"/>
          <ac:spMkLst>
            <pc:docMk/>
            <pc:sldMk cId="2760430384" sldId="501"/>
            <ac:spMk id="2" creationId="{90ACD318-9618-42B4-9986-838B2832F673}"/>
          </ac:spMkLst>
        </pc:spChg>
        <pc:spChg chg="mod">
          <ac:chgData name="Diwahar Sundar" userId="3d4f4ae3-6157-4478-b043-ee2217589341" providerId="ADAL" clId="{92DF4D5D-928C-4EAC-ABEF-576C19049D66}" dt="2023-01-10T11:23:45.714" v="362" actId="20577"/>
          <ac:spMkLst>
            <pc:docMk/>
            <pc:sldMk cId="2760430384" sldId="501"/>
            <ac:spMk id="3" creationId="{9881E8E5-81F5-46DB-9D87-124891C63619}"/>
          </ac:spMkLst>
        </pc:spChg>
        <pc:picChg chg="add del">
          <ac:chgData name="Diwahar Sundar" userId="3d4f4ae3-6157-4478-b043-ee2217589341" providerId="ADAL" clId="{92DF4D5D-928C-4EAC-ABEF-576C19049D66}" dt="2023-01-10T10:32:51.042" v="101" actId="478"/>
          <ac:picMkLst>
            <pc:docMk/>
            <pc:sldMk cId="2760430384" sldId="501"/>
            <ac:picMk id="1026" creationId="{72263D52-F26F-48B9-854A-8AEF4B4B2FFF}"/>
          </ac:picMkLst>
        </pc:picChg>
      </pc:sldChg>
      <pc:sldChg chg="del">
        <pc:chgData name="Diwahar Sundar" userId="3d4f4ae3-6157-4478-b043-ee2217589341" providerId="ADAL" clId="{92DF4D5D-928C-4EAC-ABEF-576C19049D66}" dt="2023-01-11T12:59:39.135" v="1192" actId="47"/>
        <pc:sldMkLst>
          <pc:docMk/>
          <pc:sldMk cId="3073708798" sldId="502"/>
        </pc:sldMkLst>
      </pc:sldChg>
      <pc:sldChg chg="modSp mod ord">
        <pc:chgData name="Diwahar Sundar" userId="3d4f4ae3-6157-4478-b043-ee2217589341" providerId="ADAL" clId="{92DF4D5D-928C-4EAC-ABEF-576C19049D66}" dt="2023-01-12T05:36:13.129" v="2245" actId="2711"/>
        <pc:sldMkLst>
          <pc:docMk/>
          <pc:sldMk cId="723301634" sldId="503"/>
        </pc:sldMkLst>
        <pc:spChg chg="mod">
          <ac:chgData name="Diwahar Sundar" userId="3d4f4ae3-6157-4478-b043-ee2217589341" providerId="ADAL" clId="{92DF4D5D-928C-4EAC-ABEF-576C19049D66}" dt="2023-01-12T05:36:13.129" v="2245" actId="2711"/>
          <ac:spMkLst>
            <pc:docMk/>
            <pc:sldMk cId="723301634" sldId="503"/>
            <ac:spMk id="4" creationId="{810F772E-EF27-41F5-8ADD-210580DFC51E}"/>
          </ac:spMkLst>
        </pc:spChg>
        <pc:spChg chg="mod">
          <ac:chgData name="Diwahar Sundar" userId="3d4f4ae3-6157-4478-b043-ee2217589341" providerId="ADAL" clId="{92DF4D5D-928C-4EAC-ABEF-576C19049D66}" dt="2023-01-11T14:41:58.125" v="1905"/>
          <ac:spMkLst>
            <pc:docMk/>
            <pc:sldMk cId="723301634" sldId="503"/>
            <ac:spMk id="5" creationId="{E0A58529-5E2E-4D87-90EC-FD748D7A833C}"/>
          </ac:spMkLst>
        </pc:spChg>
      </pc:sldChg>
      <pc:sldChg chg="modSp mod ord">
        <pc:chgData name="Diwahar Sundar" userId="3d4f4ae3-6157-4478-b043-ee2217589341" providerId="ADAL" clId="{92DF4D5D-928C-4EAC-ABEF-576C19049D66}" dt="2023-01-12T05:36:53.005" v="2248" actId="2711"/>
        <pc:sldMkLst>
          <pc:docMk/>
          <pc:sldMk cId="4073374942" sldId="504"/>
        </pc:sldMkLst>
        <pc:spChg chg="mod">
          <ac:chgData name="Diwahar Sundar" userId="3d4f4ae3-6157-4478-b043-ee2217589341" providerId="ADAL" clId="{92DF4D5D-928C-4EAC-ABEF-576C19049D66}" dt="2023-01-12T05:36:53.005" v="2248" actId="2711"/>
          <ac:spMkLst>
            <pc:docMk/>
            <pc:sldMk cId="4073374942" sldId="504"/>
            <ac:spMk id="4" creationId="{810F772E-EF27-41F5-8ADD-210580DFC51E}"/>
          </ac:spMkLst>
        </pc:spChg>
        <pc:spChg chg="mod">
          <ac:chgData name="Diwahar Sundar" userId="3d4f4ae3-6157-4478-b043-ee2217589341" providerId="ADAL" clId="{92DF4D5D-928C-4EAC-ABEF-576C19049D66}" dt="2023-01-11T14:50:44.263" v="2073" actId="255"/>
          <ac:spMkLst>
            <pc:docMk/>
            <pc:sldMk cId="4073374942" sldId="504"/>
            <ac:spMk id="5" creationId="{E0A58529-5E2E-4D87-90EC-FD748D7A833C}"/>
          </ac:spMkLst>
        </pc:spChg>
      </pc:sldChg>
      <pc:sldChg chg="modSp mod">
        <pc:chgData name="Diwahar Sundar" userId="3d4f4ae3-6157-4478-b043-ee2217589341" providerId="ADAL" clId="{92DF4D5D-928C-4EAC-ABEF-576C19049D66}" dt="2023-01-11T14:53:31.227" v="2080"/>
        <pc:sldMkLst>
          <pc:docMk/>
          <pc:sldMk cId="633854633" sldId="505"/>
        </pc:sldMkLst>
        <pc:spChg chg="mod">
          <ac:chgData name="Diwahar Sundar" userId="3d4f4ae3-6157-4478-b043-ee2217589341" providerId="ADAL" clId="{92DF4D5D-928C-4EAC-ABEF-576C19049D66}" dt="2023-01-11T14:51:14.086" v="2075" actId="1076"/>
          <ac:spMkLst>
            <pc:docMk/>
            <pc:sldMk cId="633854633" sldId="505"/>
            <ac:spMk id="2" creationId="{5DC3C1B5-4832-4893-A440-9CD07D76B929}"/>
          </ac:spMkLst>
        </pc:spChg>
        <pc:spChg chg="mod">
          <ac:chgData name="Diwahar Sundar" userId="3d4f4ae3-6157-4478-b043-ee2217589341" providerId="ADAL" clId="{92DF4D5D-928C-4EAC-ABEF-576C19049D66}" dt="2023-01-11T14:53:31.227" v="2080"/>
          <ac:spMkLst>
            <pc:docMk/>
            <pc:sldMk cId="633854633" sldId="505"/>
            <ac:spMk id="3" creationId="{A4FF9B52-63EC-4283-B972-A8A9A876D139}"/>
          </ac:spMkLst>
        </pc:spChg>
      </pc:sldChg>
      <pc:sldChg chg="modSp mod">
        <pc:chgData name="Diwahar Sundar" userId="3d4f4ae3-6157-4478-b043-ee2217589341" providerId="ADAL" clId="{92DF4D5D-928C-4EAC-ABEF-576C19049D66}" dt="2023-01-12T05:34:38.759" v="2243" actId="20577"/>
        <pc:sldMkLst>
          <pc:docMk/>
          <pc:sldMk cId="252455780" sldId="507"/>
        </pc:sldMkLst>
        <pc:spChg chg="mod">
          <ac:chgData name="Diwahar Sundar" userId="3d4f4ae3-6157-4478-b043-ee2217589341" providerId="ADAL" clId="{92DF4D5D-928C-4EAC-ABEF-576C19049D66}" dt="2023-01-11T13:01:57.349" v="1306" actId="2711"/>
          <ac:spMkLst>
            <pc:docMk/>
            <pc:sldMk cId="252455780" sldId="507"/>
            <ac:spMk id="4" creationId="{810F772E-EF27-41F5-8ADD-210580DFC51E}"/>
          </ac:spMkLst>
        </pc:spChg>
        <pc:spChg chg="mod">
          <ac:chgData name="Diwahar Sundar" userId="3d4f4ae3-6157-4478-b043-ee2217589341" providerId="ADAL" clId="{92DF4D5D-928C-4EAC-ABEF-576C19049D66}" dt="2023-01-12T05:34:38.759" v="2243" actId="20577"/>
          <ac:spMkLst>
            <pc:docMk/>
            <pc:sldMk cId="252455780" sldId="507"/>
            <ac:spMk id="5" creationId="{E0A58529-5E2E-4D87-90EC-FD748D7A833C}"/>
          </ac:spMkLst>
        </pc:spChg>
      </pc:sldChg>
      <pc:sldChg chg="modSp mod">
        <pc:chgData name="Diwahar Sundar" userId="3d4f4ae3-6157-4478-b043-ee2217589341" providerId="ADAL" clId="{92DF4D5D-928C-4EAC-ABEF-576C19049D66}" dt="2023-01-10T10:29:30.325" v="0" actId="27636"/>
        <pc:sldMkLst>
          <pc:docMk/>
          <pc:sldMk cId="4252364157" sldId="528"/>
        </pc:sldMkLst>
        <pc:spChg chg="mod">
          <ac:chgData name="Diwahar Sundar" userId="3d4f4ae3-6157-4478-b043-ee2217589341" providerId="ADAL" clId="{92DF4D5D-928C-4EAC-ABEF-576C19049D66}" dt="2023-01-10T10:29:30.325" v="0" actId="27636"/>
          <ac:spMkLst>
            <pc:docMk/>
            <pc:sldMk cId="4252364157" sldId="528"/>
            <ac:spMk id="3" creationId="{04437C78-2275-481E-A09C-D1B059021246}"/>
          </ac:spMkLst>
        </pc:spChg>
      </pc:sldChg>
      <pc:sldChg chg="addSp modSp mod">
        <pc:chgData name="Diwahar Sundar" userId="3d4f4ae3-6157-4478-b043-ee2217589341" providerId="ADAL" clId="{92DF4D5D-928C-4EAC-ABEF-576C19049D66}" dt="2023-01-10T14:03:49.184" v="1176" actId="1076"/>
        <pc:sldMkLst>
          <pc:docMk/>
          <pc:sldMk cId="3091612813" sldId="542"/>
        </pc:sldMkLst>
        <pc:spChg chg="mod">
          <ac:chgData name="Diwahar Sundar" userId="3d4f4ae3-6157-4478-b043-ee2217589341" providerId="ADAL" clId="{92DF4D5D-928C-4EAC-ABEF-576C19049D66}" dt="2023-01-10T10:29:33.164" v="2" actId="20577"/>
          <ac:spMkLst>
            <pc:docMk/>
            <pc:sldMk cId="3091612813" sldId="542"/>
            <ac:spMk id="2" creationId="{903B8482-4C2D-4FA5-833B-F94E011D2BB3}"/>
          </ac:spMkLst>
        </pc:spChg>
        <pc:spChg chg="mod">
          <ac:chgData name="Diwahar Sundar" userId="3d4f4ae3-6157-4478-b043-ee2217589341" providerId="ADAL" clId="{92DF4D5D-928C-4EAC-ABEF-576C19049D66}" dt="2023-01-10T14:03:19.409" v="1168" actId="5793"/>
          <ac:spMkLst>
            <pc:docMk/>
            <pc:sldMk cId="3091612813" sldId="542"/>
            <ac:spMk id="3" creationId="{A6C63D22-F2EC-4D7C-80E6-D05E0FB16150}"/>
          </ac:spMkLst>
        </pc:spChg>
        <pc:spChg chg="mod">
          <ac:chgData name="Diwahar Sundar" userId="3d4f4ae3-6157-4478-b043-ee2217589341" providerId="ADAL" clId="{92DF4D5D-928C-4EAC-ABEF-576C19049D66}" dt="2023-01-10T14:03:49.184" v="1176" actId="1076"/>
          <ac:spMkLst>
            <pc:docMk/>
            <pc:sldMk cId="3091612813" sldId="542"/>
            <ac:spMk id="5" creationId="{A4193A22-B009-4142-9B66-41B323143050}"/>
          </ac:spMkLst>
        </pc:spChg>
        <pc:spChg chg="add mod">
          <ac:chgData name="Diwahar Sundar" userId="3d4f4ae3-6157-4478-b043-ee2217589341" providerId="ADAL" clId="{92DF4D5D-928C-4EAC-ABEF-576C19049D66}" dt="2023-01-10T14:03:29.232" v="1170" actId="1076"/>
          <ac:spMkLst>
            <pc:docMk/>
            <pc:sldMk cId="3091612813" sldId="542"/>
            <ac:spMk id="6" creationId="{D4CF1D39-BA2E-48E0-AB71-E6A49B4D847B}"/>
          </ac:spMkLst>
        </pc:spChg>
      </pc:sldChg>
      <pc:sldChg chg="modSp add mod">
        <pc:chgData name="Diwahar Sundar" userId="3d4f4ae3-6157-4478-b043-ee2217589341" providerId="ADAL" clId="{92DF4D5D-928C-4EAC-ABEF-576C19049D66}" dt="2023-01-10T10:35:46.245" v="120" actId="1076"/>
        <pc:sldMkLst>
          <pc:docMk/>
          <pc:sldMk cId="1292172790" sldId="543"/>
        </pc:sldMkLst>
        <pc:spChg chg="mod">
          <ac:chgData name="Diwahar Sundar" userId="3d4f4ae3-6157-4478-b043-ee2217589341" providerId="ADAL" clId="{92DF4D5D-928C-4EAC-ABEF-576C19049D66}" dt="2023-01-10T10:35:39.811" v="119" actId="113"/>
          <ac:spMkLst>
            <pc:docMk/>
            <pc:sldMk cId="1292172790" sldId="543"/>
            <ac:spMk id="3" creationId="{9881E8E5-81F5-46DB-9D87-124891C63619}"/>
          </ac:spMkLst>
        </pc:spChg>
        <pc:picChg chg="mod">
          <ac:chgData name="Diwahar Sundar" userId="3d4f4ae3-6157-4478-b043-ee2217589341" providerId="ADAL" clId="{92DF4D5D-928C-4EAC-ABEF-576C19049D66}" dt="2023-01-10T10:35:46.245" v="120" actId="1076"/>
          <ac:picMkLst>
            <pc:docMk/>
            <pc:sldMk cId="1292172790" sldId="543"/>
            <ac:picMk id="1026" creationId="{72263D52-F26F-48B9-854A-8AEF4B4B2FFF}"/>
          </ac:picMkLst>
        </pc:picChg>
      </pc:sldChg>
      <pc:sldChg chg="addSp delSp modSp new mod">
        <pc:chgData name="Diwahar Sundar" userId="3d4f4ae3-6157-4478-b043-ee2217589341" providerId="ADAL" clId="{92DF4D5D-928C-4EAC-ABEF-576C19049D66}" dt="2023-01-10T11:13:22.671" v="258" actId="2711"/>
        <pc:sldMkLst>
          <pc:docMk/>
          <pc:sldMk cId="2997905086" sldId="544"/>
        </pc:sldMkLst>
        <pc:spChg chg="add del mod">
          <ac:chgData name="Diwahar Sundar" userId="3d4f4ae3-6157-4478-b043-ee2217589341" providerId="ADAL" clId="{92DF4D5D-928C-4EAC-ABEF-576C19049D66}" dt="2023-01-10T11:13:22.671" v="258" actId="2711"/>
          <ac:spMkLst>
            <pc:docMk/>
            <pc:sldMk cId="2997905086" sldId="544"/>
            <ac:spMk id="2" creationId="{05BCFE0C-28AC-43E6-A632-C86070929945}"/>
          </ac:spMkLst>
        </pc:spChg>
        <pc:spChg chg="mod">
          <ac:chgData name="Diwahar Sundar" userId="3d4f4ae3-6157-4478-b043-ee2217589341" providerId="ADAL" clId="{92DF4D5D-928C-4EAC-ABEF-576C19049D66}" dt="2023-01-10T11:12:14.802" v="248" actId="20577"/>
          <ac:spMkLst>
            <pc:docMk/>
            <pc:sldMk cId="2997905086" sldId="544"/>
            <ac:spMk id="3" creationId="{E4C7C571-5F20-41B8-8E6F-79EE27D095D0}"/>
          </ac:spMkLst>
        </pc:spChg>
        <pc:spChg chg="add del mod">
          <ac:chgData name="Diwahar Sundar" userId="3d4f4ae3-6157-4478-b043-ee2217589341" providerId="ADAL" clId="{92DF4D5D-928C-4EAC-ABEF-576C19049D66}" dt="2023-01-10T10:37:14.779" v="160" actId="478"/>
          <ac:spMkLst>
            <pc:docMk/>
            <pc:sldMk cId="2997905086" sldId="544"/>
            <ac:spMk id="5" creationId="{037452E2-8D36-424F-9EEE-EF16BAC8DDC2}"/>
          </ac:spMkLst>
        </pc:spChg>
      </pc:sldChg>
      <pc:sldChg chg="addSp delSp modSp add mod ord">
        <pc:chgData name="Diwahar Sundar" userId="3d4f4ae3-6157-4478-b043-ee2217589341" providerId="ADAL" clId="{92DF4D5D-928C-4EAC-ABEF-576C19049D66}" dt="2023-01-10T10:40:07.980" v="186" actId="108"/>
        <pc:sldMkLst>
          <pc:docMk/>
          <pc:sldMk cId="3975364964" sldId="545"/>
        </pc:sldMkLst>
        <pc:spChg chg="mod">
          <ac:chgData name="Diwahar Sundar" userId="3d4f4ae3-6157-4478-b043-ee2217589341" providerId="ADAL" clId="{92DF4D5D-928C-4EAC-ABEF-576C19049D66}" dt="2023-01-10T10:36:59.891" v="156" actId="20577"/>
          <ac:spMkLst>
            <pc:docMk/>
            <pc:sldMk cId="3975364964" sldId="545"/>
            <ac:spMk id="2" creationId="{90ACD318-9618-42B4-9986-838B2832F673}"/>
          </ac:spMkLst>
        </pc:spChg>
        <pc:spChg chg="del">
          <ac:chgData name="Diwahar Sundar" userId="3d4f4ae3-6157-4478-b043-ee2217589341" providerId="ADAL" clId="{92DF4D5D-928C-4EAC-ABEF-576C19049D66}" dt="2023-01-10T10:37:19.959" v="161" actId="478"/>
          <ac:spMkLst>
            <pc:docMk/>
            <pc:sldMk cId="3975364964" sldId="545"/>
            <ac:spMk id="3" creationId="{9881E8E5-81F5-46DB-9D87-124891C63619}"/>
          </ac:spMkLst>
        </pc:spChg>
        <pc:graphicFrameChg chg="add mod modGraphic">
          <ac:chgData name="Diwahar Sundar" userId="3d4f4ae3-6157-4478-b043-ee2217589341" providerId="ADAL" clId="{92DF4D5D-928C-4EAC-ABEF-576C19049D66}" dt="2023-01-10T10:40:07.980" v="186" actId="108"/>
          <ac:graphicFrameMkLst>
            <pc:docMk/>
            <pc:sldMk cId="3975364964" sldId="545"/>
            <ac:graphicFrameMk id="4" creationId="{A4F7BD62-2B0E-4148-BCD2-90A79B9AE1EA}"/>
          </ac:graphicFrameMkLst>
        </pc:graphicFrameChg>
      </pc:sldChg>
      <pc:sldChg chg="add del">
        <pc:chgData name="Diwahar Sundar" userId="3d4f4ae3-6157-4478-b043-ee2217589341" providerId="ADAL" clId="{92DF4D5D-928C-4EAC-ABEF-576C19049D66}" dt="2023-01-10T10:37:03.629" v="158"/>
        <pc:sldMkLst>
          <pc:docMk/>
          <pc:sldMk cId="1722707097" sldId="546"/>
        </pc:sldMkLst>
      </pc:sldChg>
      <pc:sldChg chg="modSp new del mod">
        <pc:chgData name="Diwahar Sundar" userId="3d4f4ae3-6157-4478-b043-ee2217589341" providerId="ADAL" clId="{92DF4D5D-928C-4EAC-ABEF-576C19049D66}" dt="2023-01-10T11:22:32.223" v="339" actId="2696"/>
        <pc:sldMkLst>
          <pc:docMk/>
          <pc:sldMk cId="2728437317" sldId="546"/>
        </pc:sldMkLst>
        <pc:spChg chg="mod">
          <ac:chgData name="Diwahar Sundar" userId="3d4f4ae3-6157-4478-b043-ee2217589341" providerId="ADAL" clId="{92DF4D5D-928C-4EAC-ABEF-576C19049D66}" dt="2023-01-10T11:13:03.803" v="255" actId="1076"/>
          <ac:spMkLst>
            <pc:docMk/>
            <pc:sldMk cId="2728437317" sldId="546"/>
            <ac:spMk id="2" creationId="{4BDC0815-CFBA-4EE3-B418-07CBF09575B5}"/>
          </ac:spMkLst>
        </pc:spChg>
      </pc:sldChg>
      <pc:sldChg chg="addSp delSp modSp add mod setBg">
        <pc:chgData name="Diwahar Sundar" userId="3d4f4ae3-6157-4478-b043-ee2217589341" providerId="ADAL" clId="{92DF4D5D-928C-4EAC-ABEF-576C19049D66}" dt="2023-01-11T06:11:36.105" v="1178" actId="20578"/>
        <pc:sldMkLst>
          <pc:docMk/>
          <pc:sldMk cId="4178427906" sldId="547"/>
        </pc:sldMkLst>
        <pc:spChg chg="mod">
          <ac:chgData name="Diwahar Sundar" userId="3d4f4ae3-6157-4478-b043-ee2217589341" providerId="ADAL" clId="{92DF4D5D-928C-4EAC-ABEF-576C19049D66}" dt="2023-01-10T11:22:43.803" v="340" actId="113"/>
          <ac:spMkLst>
            <pc:docMk/>
            <pc:sldMk cId="4178427906" sldId="547"/>
            <ac:spMk id="2" creationId="{05BCFE0C-28AC-43E6-A632-C86070929945}"/>
          </ac:spMkLst>
        </pc:spChg>
        <pc:spChg chg="add del mod">
          <ac:chgData name="Diwahar Sundar" userId="3d4f4ae3-6157-4478-b043-ee2217589341" providerId="ADAL" clId="{92DF4D5D-928C-4EAC-ABEF-576C19049D66}" dt="2023-01-10T11:17:19.703" v="293" actId="20577"/>
          <ac:spMkLst>
            <pc:docMk/>
            <pc:sldMk cId="4178427906" sldId="547"/>
            <ac:spMk id="3" creationId="{E4C7C571-5F20-41B8-8E6F-79EE27D095D0}"/>
          </ac:spMkLst>
        </pc:spChg>
        <pc:spChg chg="add del">
          <ac:chgData name="Diwahar Sundar" userId="3d4f4ae3-6157-4478-b043-ee2217589341" providerId="ADAL" clId="{92DF4D5D-928C-4EAC-ABEF-576C19049D66}" dt="2023-01-10T11:13:48.238" v="265"/>
          <ac:spMkLst>
            <pc:docMk/>
            <pc:sldMk cId="4178427906" sldId="547"/>
            <ac:spMk id="4" creationId="{9A275FA9-0959-4CDC-932E-8B24F05CB6A8}"/>
          </ac:spMkLst>
        </pc:spChg>
        <pc:spChg chg="add del mod">
          <ac:chgData name="Diwahar Sundar" userId="3d4f4ae3-6157-4478-b043-ee2217589341" providerId="ADAL" clId="{92DF4D5D-928C-4EAC-ABEF-576C19049D66}" dt="2023-01-10T11:14:54.049" v="288"/>
          <ac:spMkLst>
            <pc:docMk/>
            <pc:sldMk cId="4178427906" sldId="547"/>
            <ac:spMk id="5" creationId="{26083432-9B5F-4F15-AAB4-AE8CAFCE66AB}"/>
          </ac:spMkLst>
        </pc:spChg>
        <pc:spChg chg="add del mod">
          <ac:chgData name="Diwahar Sundar" userId="3d4f4ae3-6157-4478-b043-ee2217589341" providerId="ADAL" clId="{92DF4D5D-928C-4EAC-ABEF-576C19049D66}" dt="2023-01-10T11:22:28.327" v="338"/>
          <ac:spMkLst>
            <pc:docMk/>
            <pc:sldMk cId="4178427906" sldId="547"/>
            <ac:spMk id="6" creationId="{CAB55BF6-A6DA-4325-A4D5-EE31C9AE218C}"/>
          </ac:spMkLst>
        </pc:spChg>
        <pc:spChg chg="add mod">
          <ac:chgData name="Diwahar Sundar" userId="3d4f4ae3-6157-4478-b043-ee2217589341" providerId="ADAL" clId="{92DF4D5D-928C-4EAC-ABEF-576C19049D66}" dt="2023-01-11T06:11:36.105" v="1178" actId="20578"/>
          <ac:spMkLst>
            <pc:docMk/>
            <pc:sldMk cId="4178427906" sldId="547"/>
            <ac:spMk id="7" creationId="{A1B3ECB5-C282-4BD2-B0AF-FBA7D2213898}"/>
          </ac:spMkLst>
        </pc:spChg>
      </pc:sldChg>
      <pc:sldChg chg="addSp delSp modSp add mod">
        <pc:chgData name="Diwahar Sundar" userId="3d4f4ae3-6157-4478-b043-ee2217589341" providerId="ADAL" clId="{92DF4D5D-928C-4EAC-ABEF-576C19049D66}" dt="2023-01-10T11:47:05.070" v="446" actId="2711"/>
        <pc:sldMkLst>
          <pc:docMk/>
          <pc:sldMk cId="991827885" sldId="548"/>
        </pc:sldMkLst>
        <pc:spChg chg="mod">
          <ac:chgData name="Diwahar Sundar" userId="3d4f4ae3-6157-4478-b043-ee2217589341" providerId="ADAL" clId="{92DF4D5D-928C-4EAC-ABEF-576C19049D66}" dt="2023-01-10T11:47:05.070" v="446" actId="2711"/>
          <ac:spMkLst>
            <pc:docMk/>
            <pc:sldMk cId="991827885" sldId="548"/>
            <ac:spMk id="2" creationId="{90ACD318-9618-42B4-9986-838B2832F673}"/>
          </ac:spMkLst>
        </pc:spChg>
        <pc:spChg chg="mod">
          <ac:chgData name="Diwahar Sundar" userId="3d4f4ae3-6157-4478-b043-ee2217589341" providerId="ADAL" clId="{92DF4D5D-928C-4EAC-ABEF-576C19049D66}" dt="2023-01-10T11:27:50.611" v="428" actId="313"/>
          <ac:spMkLst>
            <pc:docMk/>
            <pc:sldMk cId="991827885" sldId="548"/>
            <ac:spMk id="3" creationId="{9881E8E5-81F5-46DB-9D87-124891C63619}"/>
          </ac:spMkLst>
        </pc:spChg>
        <pc:spChg chg="add del">
          <ac:chgData name="Diwahar Sundar" userId="3d4f4ae3-6157-4478-b043-ee2217589341" providerId="ADAL" clId="{92DF4D5D-928C-4EAC-ABEF-576C19049D66}" dt="2023-01-10T11:27:03.269" v="417"/>
          <ac:spMkLst>
            <pc:docMk/>
            <pc:sldMk cId="991827885" sldId="548"/>
            <ac:spMk id="4" creationId="{BC2B34D2-FA42-43DB-9084-2B125E2281A0}"/>
          </ac:spMkLst>
        </pc:spChg>
        <pc:spChg chg="add del">
          <ac:chgData name="Diwahar Sundar" userId="3d4f4ae3-6157-4478-b043-ee2217589341" providerId="ADAL" clId="{92DF4D5D-928C-4EAC-ABEF-576C19049D66}" dt="2023-01-10T11:27:12.658" v="419"/>
          <ac:spMkLst>
            <pc:docMk/>
            <pc:sldMk cId="991827885" sldId="548"/>
            <ac:spMk id="5" creationId="{5B049978-9479-411B-87F2-A8A4898E39F8}"/>
          </ac:spMkLst>
        </pc:spChg>
      </pc:sldChg>
      <pc:sldChg chg="modSp new del mod">
        <pc:chgData name="Diwahar Sundar" userId="3d4f4ae3-6157-4478-b043-ee2217589341" providerId="ADAL" clId="{92DF4D5D-928C-4EAC-ABEF-576C19049D66}" dt="2023-01-10T11:25:10.937" v="375" actId="47"/>
        <pc:sldMkLst>
          <pc:docMk/>
          <pc:sldMk cId="2180674212" sldId="548"/>
        </pc:sldMkLst>
        <pc:spChg chg="mod">
          <ac:chgData name="Diwahar Sundar" userId="3d4f4ae3-6157-4478-b043-ee2217589341" providerId="ADAL" clId="{92DF4D5D-928C-4EAC-ABEF-576C19049D66}" dt="2023-01-10T11:25:08.386" v="374" actId="20577"/>
          <ac:spMkLst>
            <pc:docMk/>
            <pc:sldMk cId="2180674212" sldId="548"/>
            <ac:spMk id="2" creationId="{2CE40F0B-F783-483A-B89E-2DA5C3B8FBD3}"/>
          </ac:spMkLst>
        </pc:spChg>
      </pc:sldChg>
      <pc:sldChg chg="addSp delSp modSp new mod">
        <pc:chgData name="Diwahar Sundar" userId="3d4f4ae3-6157-4478-b043-ee2217589341" providerId="ADAL" clId="{92DF4D5D-928C-4EAC-ABEF-576C19049D66}" dt="2023-01-10T11:49:26.822" v="470" actId="20577"/>
        <pc:sldMkLst>
          <pc:docMk/>
          <pc:sldMk cId="3143544753" sldId="549"/>
        </pc:sldMkLst>
        <pc:spChg chg="mod">
          <ac:chgData name="Diwahar Sundar" userId="3d4f4ae3-6157-4478-b043-ee2217589341" providerId="ADAL" clId="{92DF4D5D-928C-4EAC-ABEF-576C19049D66}" dt="2023-01-10T11:47:19.322" v="457" actId="20577"/>
          <ac:spMkLst>
            <pc:docMk/>
            <pc:sldMk cId="3143544753" sldId="549"/>
            <ac:spMk id="2" creationId="{DA2D790C-928B-42E7-A164-E5728F9983EC}"/>
          </ac:spMkLst>
        </pc:spChg>
        <pc:spChg chg="add del mod">
          <ac:chgData name="Diwahar Sundar" userId="3d4f4ae3-6157-4478-b043-ee2217589341" providerId="ADAL" clId="{92DF4D5D-928C-4EAC-ABEF-576C19049D66}" dt="2023-01-10T11:49:26.822" v="470" actId="20577"/>
          <ac:spMkLst>
            <pc:docMk/>
            <pc:sldMk cId="3143544753" sldId="549"/>
            <ac:spMk id="3" creationId="{B406687E-2346-4CEF-BC5B-2939FE60C8B2}"/>
          </ac:spMkLst>
        </pc:spChg>
        <pc:spChg chg="add del mod">
          <ac:chgData name="Diwahar Sundar" userId="3d4f4ae3-6157-4478-b043-ee2217589341" providerId="ADAL" clId="{92DF4D5D-928C-4EAC-ABEF-576C19049D66}" dt="2023-01-10T11:47:55.879" v="464"/>
          <ac:spMkLst>
            <pc:docMk/>
            <pc:sldMk cId="3143544753" sldId="549"/>
            <ac:spMk id="4" creationId="{31787C36-4FDE-41A9-AC9D-9E5272350093}"/>
          </ac:spMkLst>
        </pc:spChg>
      </pc:sldChg>
      <pc:sldChg chg="new del">
        <pc:chgData name="Diwahar Sundar" userId="3d4f4ae3-6157-4478-b043-ee2217589341" providerId="ADAL" clId="{92DF4D5D-928C-4EAC-ABEF-576C19049D66}" dt="2023-01-10T12:59:26.321" v="558" actId="47"/>
        <pc:sldMkLst>
          <pc:docMk/>
          <pc:sldMk cId="3919907657" sldId="550"/>
        </pc:sldMkLst>
      </pc:sldChg>
      <pc:sldChg chg="modSp add mod">
        <pc:chgData name="Diwahar Sundar" userId="3d4f4ae3-6157-4478-b043-ee2217589341" providerId="ADAL" clId="{92DF4D5D-928C-4EAC-ABEF-576C19049D66}" dt="2023-01-10T13:17:09.607" v="624" actId="20577"/>
        <pc:sldMkLst>
          <pc:docMk/>
          <pc:sldMk cId="101790462" sldId="551"/>
        </pc:sldMkLst>
        <pc:spChg chg="mod">
          <ac:chgData name="Diwahar Sundar" userId="3d4f4ae3-6157-4478-b043-ee2217589341" providerId="ADAL" clId="{92DF4D5D-928C-4EAC-ABEF-576C19049D66}" dt="2023-01-10T13:16:14.095" v="615" actId="108"/>
          <ac:spMkLst>
            <pc:docMk/>
            <pc:sldMk cId="101790462" sldId="551"/>
            <ac:spMk id="2" creationId="{2C19C6E6-0C27-4883-AC55-B682C8725E22}"/>
          </ac:spMkLst>
        </pc:spChg>
        <pc:spChg chg="mod">
          <ac:chgData name="Diwahar Sundar" userId="3d4f4ae3-6157-4478-b043-ee2217589341" providerId="ADAL" clId="{92DF4D5D-928C-4EAC-ABEF-576C19049D66}" dt="2023-01-10T13:17:09.607" v="624" actId="20577"/>
          <ac:spMkLst>
            <pc:docMk/>
            <pc:sldMk cId="101790462" sldId="551"/>
            <ac:spMk id="3" creationId="{0646C60A-6FB4-496A-9CBC-817E8A0A00FC}"/>
          </ac:spMkLst>
        </pc:spChg>
      </pc:sldChg>
      <pc:sldChg chg="addSp delSp modSp new mod">
        <pc:chgData name="Diwahar Sundar" userId="3d4f4ae3-6157-4478-b043-ee2217589341" providerId="ADAL" clId="{92DF4D5D-928C-4EAC-ABEF-576C19049D66}" dt="2023-01-10T13:48:51.923" v="1041" actId="20577"/>
        <pc:sldMkLst>
          <pc:docMk/>
          <pc:sldMk cId="2318630071" sldId="552"/>
        </pc:sldMkLst>
        <pc:spChg chg="del">
          <ac:chgData name="Diwahar Sundar" userId="3d4f4ae3-6157-4478-b043-ee2217589341" providerId="ADAL" clId="{92DF4D5D-928C-4EAC-ABEF-576C19049D66}" dt="2023-01-10T13:26:05.716" v="861" actId="478"/>
          <ac:spMkLst>
            <pc:docMk/>
            <pc:sldMk cId="2318630071" sldId="552"/>
            <ac:spMk id="2" creationId="{10D773CE-5492-47FB-86E4-79DD81961CED}"/>
          </ac:spMkLst>
        </pc:spChg>
        <pc:spChg chg="del">
          <ac:chgData name="Diwahar Sundar" userId="3d4f4ae3-6157-4478-b043-ee2217589341" providerId="ADAL" clId="{92DF4D5D-928C-4EAC-ABEF-576C19049D66}" dt="2023-01-10T13:26:08.197" v="862" actId="478"/>
          <ac:spMkLst>
            <pc:docMk/>
            <pc:sldMk cId="2318630071" sldId="552"/>
            <ac:spMk id="3" creationId="{71E05FA7-490E-44DE-91C4-2081518DD348}"/>
          </ac:spMkLst>
        </pc:spChg>
        <pc:spChg chg="add mod">
          <ac:chgData name="Diwahar Sundar" userId="3d4f4ae3-6157-4478-b043-ee2217589341" providerId="ADAL" clId="{92DF4D5D-928C-4EAC-ABEF-576C19049D66}" dt="2023-01-10T13:30:26.690" v="950" actId="20577"/>
          <ac:spMkLst>
            <pc:docMk/>
            <pc:sldMk cId="2318630071" sldId="552"/>
            <ac:spMk id="4" creationId="{0BFDCA16-B83A-49AC-892B-E01C64CC3880}"/>
          </ac:spMkLst>
        </pc:spChg>
        <pc:spChg chg="add mod">
          <ac:chgData name="Diwahar Sundar" userId="3d4f4ae3-6157-4478-b043-ee2217589341" providerId="ADAL" clId="{92DF4D5D-928C-4EAC-ABEF-576C19049D66}" dt="2023-01-10T13:47:06.569" v="1027" actId="20577"/>
          <ac:spMkLst>
            <pc:docMk/>
            <pc:sldMk cId="2318630071" sldId="552"/>
            <ac:spMk id="6" creationId="{AE82DB08-D912-45A9-9F35-A6B86CE2D60E}"/>
          </ac:spMkLst>
        </pc:spChg>
        <pc:spChg chg="add mod">
          <ac:chgData name="Diwahar Sundar" userId="3d4f4ae3-6157-4478-b043-ee2217589341" providerId="ADAL" clId="{92DF4D5D-928C-4EAC-ABEF-576C19049D66}" dt="2023-01-10T13:48:51.923" v="1041" actId="20577"/>
          <ac:spMkLst>
            <pc:docMk/>
            <pc:sldMk cId="2318630071" sldId="552"/>
            <ac:spMk id="7" creationId="{D14D600C-1ADE-481B-B715-72FD3C6B4138}"/>
          </ac:spMkLst>
        </pc:spChg>
        <pc:spChg chg="add mod">
          <ac:chgData name="Diwahar Sundar" userId="3d4f4ae3-6157-4478-b043-ee2217589341" providerId="ADAL" clId="{92DF4D5D-928C-4EAC-ABEF-576C19049D66}" dt="2023-01-10T13:48:47.610" v="1040" actId="20577"/>
          <ac:spMkLst>
            <pc:docMk/>
            <pc:sldMk cId="2318630071" sldId="552"/>
            <ac:spMk id="8" creationId="{468CFE4E-06D0-4EE2-AE04-5C34F62741F5}"/>
          </ac:spMkLst>
        </pc:spChg>
        <pc:picChg chg="add mod">
          <ac:chgData name="Diwahar Sundar" userId="3d4f4ae3-6157-4478-b043-ee2217589341" providerId="ADAL" clId="{92DF4D5D-928C-4EAC-ABEF-576C19049D66}" dt="2023-01-10T13:46:46.835" v="1025" actId="1076"/>
          <ac:picMkLst>
            <pc:docMk/>
            <pc:sldMk cId="2318630071" sldId="552"/>
            <ac:picMk id="8194" creationId="{98EE0D9D-D6CC-463D-88EA-7960619A983A}"/>
          </ac:picMkLst>
        </pc:picChg>
      </pc:sldChg>
      <pc:sldChg chg="modSp mod">
        <pc:chgData name="Diwahar Sundar" userId="3d4f4ae3-6157-4478-b043-ee2217589341" providerId="ADAL" clId="{92DF4D5D-928C-4EAC-ABEF-576C19049D66}" dt="2023-01-11T06:08:49.171" v="1177" actId="108"/>
        <pc:sldMkLst>
          <pc:docMk/>
          <pc:sldMk cId="3820024947" sldId="553"/>
        </pc:sldMkLst>
        <pc:spChg chg="mod">
          <ac:chgData name="Diwahar Sundar" userId="3d4f4ae3-6157-4478-b043-ee2217589341" providerId="ADAL" clId="{92DF4D5D-928C-4EAC-ABEF-576C19049D66}" dt="2023-01-11T06:08:49.171" v="1177" actId="108"/>
          <ac:spMkLst>
            <pc:docMk/>
            <pc:sldMk cId="3820024947" sldId="553"/>
            <ac:spMk id="3" creationId="{1C49F797-AEDD-43F9-BAF9-0A146E4F24D5}"/>
          </ac:spMkLst>
        </pc:spChg>
      </pc:sldChg>
      <pc:sldChg chg="new del">
        <pc:chgData name="Diwahar Sundar" userId="3d4f4ae3-6157-4478-b043-ee2217589341" providerId="ADAL" clId="{92DF4D5D-928C-4EAC-ABEF-576C19049D66}" dt="2023-01-10T13:42:33.279" v="1010" actId="47"/>
        <pc:sldMkLst>
          <pc:docMk/>
          <pc:sldMk cId="38144517" sldId="555"/>
        </pc:sldMkLst>
      </pc:sldChg>
      <pc:sldChg chg="addSp delSp modSp new mod modClrScheme chgLayout">
        <pc:chgData name="Diwahar Sundar" userId="3d4f4ae3-6157-4478-b043-ee2217589341" providerId="ADAL" clId="{92DF4D5D-928C-4EAC-ABEF-576C19049D66}" dt="2023-01-10T14:01:56.365" v="1116" actId="20577"/>
        <pc:sldMkLst>
          <pc:docMk/>
          <pc:sldMk cId="1252945045" sldId="555"/>
        </pc:sldMkLst>
        <pc:spChg chg="del mod ord">
          <ac:chgData name="Diwahar Sundar" userId="3d4f4ae3-6157-4478-b043-ee2217589341" providerId="ADAL" clId="{92DF4D5D-928C-4EAC-ABEF-576C19049D66}" dt="2023-01-10T13:42:54.806" v="1012" actId="700"/>
          <ac:spMkLst>
            <pc:docMk/>
            <pc:sldMk cId="1252945045" sldId="555"/>
            <ac:spMk id="2" creationId="{23D08440-7074-458F-BF14-E66C5FBBD3D0}"/>
          </ac:spMkLst>
        </pc:spChg>
        <pc:spChg chg="del mod ord">
          <ac:chgData name="Diwahar Sundar" userId="3d4f4ae3-6157-4478-b043-ee2217589341" providerId="ADAL" clId="{92DF4D5D-928C-4EAC-ABEF-576C19049D66}" dt="2023-01-10T13:42:54.806" v="1012" actId="700"/>
          <ac:spMkLst>
            <pc:docMk/>
            <pc:sldMk cId="1252945045" sldId="555"/>
            <ac:spMk id="3" creationId="{9A9E6042-70AA-4653-8621-D50FF3205040}"/>
          </ac:spMkLst>
        </pc:spChg>
        <pc:spChg chg="add mod ord">
          <ac:chgData name="Diwahar Sundar" userId="3d4f4ae3-6157-4478-b043-ee2217589341" providerId="ADAL" clId="{92DF4D5D-928C-4EAC-ABEF-576C19049D66}" dt="2023-01-10T13:43:17.927" v="1023" actId="255"/>
          <ac:spMkLst>
            <pc:docMk/>
            <pc:sldMk cId="1252945045" sldId="555"/>
            <ac:spMk id="4" creationId="{14ABEF6C-7A6A-4215-AEC4-A10E08904E04}"/>
          </ac:spMkLst>
        </pc:spChg>
        <pc:spChg chg="add mod ord">
          <ac:chgData name="Diwahar Sundar" userId="3d4f4ae3-6157-4478-b043-ee2217589341" providerId="ADAL" clId="{92DF4D5D-928C-4EAC-ABEF-576C19049D66}" dt="2023-01-10T14:01:56.365" v="1116" actId="20577"/>
          <ac:spMkLst>
            <pc:docMk/>
            <pc:sldMk cId="1252945045" sldId="555"/>
            <ac:spMk id="5" creationId="{E2EE8261-F722-4A1F-AE96-C5D110B00DBA}"/>
          </ac:spMkLst>
        </pc:spChg>
        <pc:picChg chg="add del">
          <ac:chgData name="Diwahar Sundar" userId="3d4f4ae3-6157-4478-b043-ee2217589341" providerId="ADAL" clId="{92DF4D5D-928C-4EAC-ABEF-576C19049D66}" dt="2023-01-10T14:00:43.179" v="1109" actId="22"/>
          <ac:picMkLst>
            <pc:docMk/>
            <pc:sldMk cId="1252945045" sldId="555"/>
            <ac:picMk id="7" creationId="{0F4C5559-8A23-4E71-9B3F-4ADBF68928C7}"/>
          </ac:picMkLst>
        </pc:picChg>
      </pc:sldChg>
      <pc:sldChg chg="add ord">
        <pc:chgData name="Diwahar Sundar" userId="3d4f4ae3-6157-4478-b043-ee2217589341" providerId="ADAL" clId="{92DF4D5D-928C-4EAC-ABEF-576C19049D66}" dt="2023-01-10T13:58:29.314" v="1107"/>
        <pc:sldMkLst>
          <pc:docMk/>
          <pc:sldMk cId="3812457823" sldId="556"/>
        </pc:sldMkLst>
      </pc:sldChg>
      <pc:sldChg chg="addSp delSp modSp add mod">
        <pc:chgData name="Diwahar Sundar" userId="3d4f4ae3-6157-4478-b043-ee2217589341" providerId="ADAL" clId="{92DF4D5D-928C-4EAC-ABEF-576C19049D66}" dt="2023-01-10T14:00:56.200" v="1112" actId="22"/>
        <pc:sldMkLst>
          <pc:docMk/>
          <pc:sldMk cId="2079363608" sldId="557"/>
        </pc:sldMkLst>
        <pc:spChg chg="del mod">
          <ac:chgData name="Diwahar Sundar" userId="3d4f4ae3-6157-4478-b043-ee2217589341" providerId="ADAL" clId="{92DF4D5D-928C-4EAC-ABEF-576C19049D66}" dt="2023-01-10T14:00:56.200" v="1112" actId="22"/>
          <ac:spMkLst>
            <pc:docMk/>
            <pc:sldMk cId="2079363608" sldId="557"/>
            <ac:spMk id="5" creationId="{E2EE8261-F722-4A1F-AE96-C5D110B00DBA}"/>
          </ac:spMkLst>
        </pc:spChg>
        <pc:picChg chg="add mod ord">
          <ac:chgData name="Diwahar Sundar" userId="3d4f4ae3-6157-4478-b043-ee2217589341" providerId="ADAL" clId="{92DF4D5D-928C-4EAC-ABEF-576C19049D66}" dt="2023-01-10T14:00:56.200" v="1112" actId="22"/>
          <ac:picMkLst>
            <pc:docMk/>
            <pc:sldMk cId="2079363608" sldId="557"/>
            <ac:picMk id="3" creationId="{8075E4B9-BAC3-4777-B89C-9E8F9680DCA3}"/>
          </ac:picMkLst>
        </pc:picChg>
      </pc:sldChg>
      <pc:sldChg chg="delSp modSp add mod ord">
        <pc:chgData name="Diwahar Sundar" userId="3d4f4ae3-6157-4478-b043-ee2217589341" providerId="ADAL" clId="{92DF4D5D-928C-4EAC-ABEF-576C19049D66}" dt="2023-01-12T06:32:41.250" v="2253" actId="20577"/>
        <pc:sldMkLst>
          <pc:docMk/>
          <pc:sldMk cId="1675068669" sldId="558"/>
        </pc:sldMkLst>
        <pc:spChg chg="mod">
          <ac:chgData name="Diwahar Sundar" userId="3d4f4ae3-6157-4478-b043-ee2217589341" providerId="ADAL" clId="{92DF4D5D-928C-4EAC-ABEF-576C19049D66}" dt="2023-01-12T06:32:41.250" v="2253" actId="20577"/>
          <ac:spMkLst>
            <pc:docMk/>
            <pc:sldMk cId="1675068669" sldId="558"/>
            <ac:spMk id="2" creationId="{903B8482-4C2D-4FA5-833B-F94E011D2BB3}"/>
          </ac:spMkLst>
        </pc:spChg>
        <pc:spChg chg="mod">
          <ac:chgData name="Diwahar Sundar" userId="3d4f4ae3-6157-4478-b043-ee2217589341" providerId="ADAL" clId="{92DF4D5D-928C-4EAC-ABEF-576C19049D66}" dt="2023-01-11T13:00:56.033" v="1284" actId="20577"/>
          <ac:spMkLst>
            <pc:docMk/>
            <pc:sldMk cId="1675068669" sldId="558"/>
            <ac:spMk id="3" creationId="{A6C63D22-F2EC-4D7C-80E6-D05E0FB16150}"/>
          </ac:spMkLst>
        </pc:spChg>
        <pc:spChg chg="mod">
          <ac:chgData name="Diwahar Sundar" userId="3d4f4ae3-6157-4478-b043-ee2217589341" providerId="ADAL" clId="{92DF4D5D-928C-4EAC-ABEF-576C19049D66}" dt="2023-01-11T13:01:29.719" v="1300" actId="1076"/>
          <ac:spMkLst>
            <pc:docMk/>
            <pc:sldMk cId="1675068669" sldId="558"/>
            <ac:spMk id="5" creationId="{A4193A22-B009-4142-9B66-41B323143050}"/>
          </ac:spMkLst>
        </pc:spChg>
        <pc:spChg chg="del mod">
          <ac:chgData name="Diwahar Sundar" userId="3d4f4ae3-6157-4478-b043-ee2217589341" providerId="ADAL" clId="{92DF4D5D-928C-4EAC-ABEF-576C19049D66}" dt="2023-01-11T13:01:32.693" v="1301" actId="478"/>
          <ac:spMkLst>
            <pc:docMk/>
            <pc:sldMk cId="1675068669" sldId="558"/>
            <ac:spMk id="6" creationId="{D4CF1D39-BA2E-48E0-AB71-E6A49B4D847B}"/>
          </ac:spMkLst>
        </pc:spChg>
      </pc:sldChg>
      <pc:sldChg chg="modSp new del mod">
        <pc:chgData name="Diwahar Sundar" userId="3d4f4ae3-6157-4478-b043-ee2217589341" providerId="ADAL" clId="{92DF4D5D-928C-4EAC-ABEF-576C19049D66}" dt="2023-01-11T13:12:52.191" v="1605" actId="2696"/>
        <pc:sldMkLst>
          <pc:docMk/>
          <pc:sldMk cId="748263974" sldId="559"/>
        </pc:sldMkLst>
        <pc:spChg chg="mod">
          <ac:chgData name="Diwahar Sundar" userId="3d4f4ae3-6157-4478-b043-ee2217589341" providerId="ADAL" clId="{92DF4D5D-928C-4EAC-ABEF-576C19049D66}" dt="2023-01-11T13:03:55.350" v="1471" actId="20577"/>
          <ac:spMkLst>
            <pc:docMk/>
            <pc:sldMk cId="748263974" sldId="559"/>
            <ac:spMk id="2" creationId="{4A212292-CEB1-4E72-A103-E77EC686E1BE}"/>
          </ac:spMkLst>
        </pc:spChg>
        <pc:spChg chg="mod">
          <ac:chgData name="Diwahar Sundar" userId="3d4f4ae3-6157-4478-b043-ee2217589341" providerId="ADAL" clId="{92DF4D5D-928C-4EAC-ABEF-576C19049D66}" dt="2023-01-11T13:08:47.506" v="1510" actId="20577"/>
          <ac:spMkLst>
            <pc:docMk/>
            <pc:sldMk cId="748263974" sldId="559"/>
            <ac:spMk id="3" creationId="{E50AE50E-5793-4C25-8FCF-509C2FD16B83}"/>
          </ac:spMkLst>
        </pc:spChg>
      </pc:sldChg>
      <pc:sldChg chg="addSp delSp modSp new mod modClrScheme chgLayout">
        <pc:chgData name="Diwahar Sundar" userId="3d4f4ae3-6157-4478-b043-ee2217589341" providerId="ADAL" clId="{92DF4D5D-928C-4EAC-ABEF-576C19049D66}" dt="2023-01-12T04:07:12.251" v="2229" actId="20577"/>
        <pc:sldMkLst>
          <pc:docMk/>
          <pc:sldMk cId="4034734556" sldId="560"/>
        </pc:sldMkLst>
        <pc:spChg chg="mod ord">
          <ac:chgData name="Diwahar Sundar" userId="3d4f4ae3-6157-4478-b043-ee2217589341" providerId="ADAL" clId="{92DF4D5D-928C-4EAC-ABEF-576C19049D66}" dt="2023-01-11T13:10:11.817" v="1563" actId="404"/>
          <ac:spMkLst>
            <pc:docMk/>
            <pc:sldMk cId="4034734556" sldId="560"/>
            <ac:spMk id="2" creationId="{B0455316-D79D-4A67-8EB4-D23C13700263}"/>
          </ac:spMkLst>
        </pc:spChg>
        <pc:spChg chg="del mod ord">
          <ac:chgData name="Diwahar Sundar" userId="3d4f4ae3-6157-4478-b043-ee2217589341" providerId="ADAL" clId="{92DF4D5D-928C-4EAC-ABEF-576C19049D66}" dt="2023-01-11T13:09:56.625" v="1560" actId="700"/>
          <ac:spMkLst>
            <pc:docMk/>
            <pc:sldMk cId="4034734556" sldId="560"/>
            <ac:spMk id="3" creationId="{344CA5C6-7DF8-4FAA-A6BD-972E8724D841}"/>
          </ac:spMkLst>
        </pc:spChg>
        <pc:spChg chg="add mod ord">
          <ac:chgData name="Diwahar Sundar" userId="3d4f4ae3-6157-4478-b043-ee2217589341" providerId="ADAL" clId="{92DF4D5D-928C-4EAC-ABEF-576C19049D66}" dt="2023-01-11T13:19:38.215" v="1701" actId="108"/>
          <ac:spMkLst>
            <pc:docMk/>
            <pc:sldMk cId="4034734556" sldId="560"/>
            <ac:spMk id="4" creationId="{E4C1930F-3E92-40C0-A307-3C1975629F1D}"/>
          </ac:spMkLst>
        </pc:spChg>
        <pc:spChg chg="add mod ord">
          <ac:chgData name="Diwahar Sundar" userId="3d4f4ae3-6157-4478-b043-ee2217589341" providerId="ADAL" clId="{92DF4D5D-928C-4EAC-ABEF-576C19049D66}" dt="2023-01-12T04:07:12.251" v="2229" actId="20577"/>
          <ac:spMkLst>
            <pc:docMk/>
            <pc:sldMk cId="4034734556" sldId="560"/>
            <ac:spMk id="5" creationId="{E1D5433E-CA52-4FE6-8C8C-83C28323B0AC}"/>
          </ac:spMkLst>
        </pc:spChg>
      </pc:sldChg>
      <pc:sldChg chg="addSp delSp modSp new mod modClrScheme chgLayout">
        <pc:chgData name="Diwahar Sundar" userId="3d4f4ae3-6157-4478-b043-ee2217589341" providerId="ADAL" clId="{92DF4D5D-928C-4EAC-ABEF-576C19049D66}" dt="2023-01-11T13:32:20.708" v="1739" actId="20577"/>
        <pc:sldMkLst>
          <pc:docMk/>
          <pc:sldMk cId="806003076" sldId="561"/>
        </pc:sldMkLst>
        <pc:spChg chg="mod ord">
          <ac:chgData name="Diwahar Sundar" userId="3d4f4ae3-6157-4478-b043-ee2217589341" providerId="ADAL" clId="{92DF4D5D-928C-4EAC-ABEF-576C19049D66}" dt="2023-01-11T13:20:21.374" v="1708" actId="700"/>
          <ac:spMkLst>
            <pc:docMk/>
            <pc:sldMk cId="806003076" sldId="561"/>
            <ac:spMk id="2" creationId="{0F1555A0-DC3D-4567-B39D-48C61B9C926A}"/>
          </ac:spMkLst>
        </pc:spChg>
        <pc:spChg chg="del mod ord">
          <ac:chgData name="Diwahar Sundar" userId="3d4f4ae3-6157-4478-b043-ee2217589341" providerId="ADAL" clId="{92DF4D5D-928C-4EAC-ABEF-576C19049D66}" dt="2023-01-11T13:20:21.374" v="1708" actId="700"/>
          <ac:spMkLst>
            <pc:docMk/>
            <pc:sldMk cId="806003076" sldId="561"/>
            <ac:spMk id="3" creationId="{CC146196-C0B4-4821-A2CA-255D9AF1EED3}"/>
          </ac:spMkLst>
        </pc:spChg>
        <pc:spChg chg="del">
          <ac:chgData name="Diwahar Sundar" userId="3d4f4ae3-6157-4478-b043-ee2217589341" providerId="ADAL" clId="{92DF4D5D-928C-4EAC-ABEF-576C19049D66}" dt="2023-01-11T13:20:21.374" v="1708" actId="700"/>
          <ac:spMkLst>
            <pc:docMk/>
            <pc:sldMk cId="806003076" sldId="561"/>
            <ac:spMk id="4" creationId="{E43DE960-285C-40DA-A420-F118C747ECF3}"/>
          </ac:spMkLst>
        </pc:spChg>
        <pc:spChg chg="add mod ord">
          <ac:chgData name="Diwahar Sundar" userId="3d4f4ae3-6157-4478-b043-ee2217589341" providerId="ADAL" clId="{92DF4D5D-928C-4EAC-ABEF-576C19049D66}" dt="2023-01-11T13:32:20.708" v="1739" actId="20577"/>
          <ac:spMkLst>
            <pc:docMk/>
            <pc:sldMk cId="806003076" sldId="561"/>
            <ac:spMk id="5" creationId="{62A8B480-EC92-4A22-A106-522DFA207CD0}"/>
          </ac:spMkLst>
        </pc:spChg>
      </pc:sldChg>
      <pc:sldChg chg="add del">
        <pc:chgData name="Diwahar Sundar" userId="3d4f4ae3-6157-4478-b043-ee2217589341" providerId="ADAL" clId="{92DF4D5D-928C-4EAC-ABEF-576C19049D66}" dt="2023-01-11T13:23:11.243" v="1734" actId="47"/>
        <pc:sldMkLst>
          <pc:docMk/>
          <pc:sldMk cId="941794549" sldId="562"/>
        </pc:sldMkLst>
      </pc:sldChg>
      <pc:sldChg chg="modSp add mod ord">
        <pc:chgData name="Diwahar Sundar" userId="3d4f4ae3-6157-4478-b043-ee2217589341" providerId="ADAL" clId="{92DF4D5D-928C-4EAC-ABEF-576C19049D66}" dt="2023-01-12T05:37:44.736" v="2251" actId="20577"/>
        <pc:sldMkLst>
          <pc:docMk/>
          <pc:sldMk cId="3830526571" sldId="563"/>
        </pc:sldMkLst>
        <pc:spChg chg="mod">
          <ac:chgData name="Diwahar Sundar" userId="3d4f4ae3-6157-4478-b043-ee2217589341" providerId="ADAL" clId="{92DF4D5D-928C-4EAC-ABEF-576C19049D66}" dt="2023-01-11T13:22:44.449" v="1733" actId="20577"/>
          <ac:spMkLst>
            <pc:docMk/>
            <pc:sldMk cId="3830526571" sldId="563"/>
            <ac:spMk id="2" creationId="{0F1555A0-DC3D-4567-B39D-48C61B9C926A}"/>
          </ac:spMkLst>
        </pc:spChg>
        <pc:spChg chg="mod">
          <ac:chgData name="Diwahar Sundar" userId="3d4f4ae3-6157-4478-b043-ee2217589341" providerId="ADAL" clId="{92DF4D5D-928C-4EAC-ABEF-576C19049D66}" dt="2023-01-12T05:37:44.736" v="2251" actId="20577"/>
          <ac:spMkLst>
            <pc:docMk/>
            <pc:sldMk cId="3830526571" sldId="563"/>
            <ac:spMk id="5" creationId="{62A8B480-EC92-4A22-A106-522DFA207CD0}"/>
          </ac:spMkLst>
        </pc:spChg>
      </pc:sldChg>
      <pc:sldChg chg="modSp new mod ord">
        <pc:chgData name="Diwahar Sundar" userId="3d4f4ae3-6157-4478-b043-ee2217589341" providerId="ADAL" clId="{92DF4D5D-928C-4EAC-ABEF-576C19049D66}" dt="2023-01-12T05:35:21.816" v="2244" actId="20577"/>
        <pc:sldMkLst>
          <pc:docMk/>
          <pc:sldMk cId="3587805968" sldId="564"/>
        </pc:sldMkLst>
        <pc:spChg chg="mod">
          <ac:chgData name="Diwahar Sundar" userId="3d4f4ae3-6157-4478-b043-ee2217589341" providerId="ADAL" clId="{92DF4D5D-928C-4EAC-ABEF-576C19049D66}" dt="2023-01-11T14:32:15.224" v="1772" actId="255"/>
          <ac:spMkLst>
            <pc:docMk/>
            <pc:sldMk cId="3587805968" sldId="564"/>
            <ac:spMk id="2" creationId="{A6A41635-C56F-4D2B-9D91-7620F3F2D691}"/>
          </ac:spMkLst>
        </pc:spChg>
        <pc:spChg chg="mod">
          <ac:chgData name="Diwahar Sundar" userId="3d4f4ae3-6157-4478-b043-ee2217589341" providerId="ADAL" clId="{92DF4D5D-928C-4EAC-ABEF-576C19049D66}" dt="2023-01-12T05:35:21.816" v="2244" actId="20577"/>
          <ac:spMkLst>
            <pc:docMk/>
            <pc:sldMk cId="3587805968" sldId="564"/>
            <ac:spMk id="3" creationId="{AD5AC277-905F-43F8-98CE-F7561227F138}"/>
          </ac:spMkLst>
        </pc:spChg>
      </pc:sldChg>
      <pc:sldChg chg="new del">
        <pc:chgData name="Diwahar Sundar" userId="3d4f4ae3-6157-4478-b043-ee2217589341" providerId="ADAL" clId="{92DF4D5D-928C-4EAC-ABEF-576C19049D66}" dt="2023-01-11T14:42:08.519" v="1906" actId="47"/>
        <pc:sldMkLst>
          <pc:docMk/>
          <pc:sldMk cId="2763605168" sldId="565"/>
        </pc:sldMkLst>
      </pc:sldChg>
      <pc:sldChg chg="modSp add mod ord">
        <pc:chgData name="Diwahar Sundar" userId="3d4f4ae3-6157-4478-b043-ee2217589341" providerId="ADAL" clId="{92DF4D5D-928C-4EAC-ABEF-576C19049D66}" dt="2023-01-12T03:15:26.764" v="2084"/>
        <pc:sldMkLst>
          <pc:docMk/>
          <pc:sldMk cId="3335278641" sldId="566"/>
        </pc:sldMkLst>
        <pc:spChg chg="mod">
          <ac:chgData name="Diwahar Sundar" userId="3d4f4ae3-6157-4478-b043-ee2217589341" providerId="ADAL" clId="{92DF4D5D-928C-4EAC-ABEF-576C19049D66}" dt="2023-01-11T14:34:05.418" v="1855" actId="20577"/>
          <ac:spMkLst>
            <pc:docMk/>
            <pc:sldMk cId="3335278641" sldId="566"/>
            <ac:spMk id="2" creationId="{A6A41635-C56F-4D2B-9D91-7620F3F2D691}"/>
          </ac:spMkLst>
        </pc:spChg>
        <pc:spChg chg="mod">
          <ac:chgData name="Diwahar Sundar" userId="3d4f4ae3-6157-4478-b043-ee2217589341" providerId="ADAL" clId="{92DF4D5D-928C-4EAC-ABEF-576C19049D66}" dt="2023-01-11T14:36:36.322" v="1874"/>
          <ac:spMkLst>
            <pc:docMk/>
            <pc:sldMk cId="3335278641" sldId="566"/>
            <ac:spMk id="3" creationId="{AD5AC277-905F-43F8-98CE-F7561227F138}"/>
          </ac:spMkLst>
        </pc:spChg>
      </pc:sldChg>
      <pc:sldChg chg="modSp add mod ord">
        <pc:chgData name="Diwahar Sundar" userId="3d4f4ae3-6157-4478-b043-ee2217589341" providerId="ADAL" clId="{92DF4D5D-928C-4EAC-ABEF-576C19049D66}" dt="2023-01-12T03:58:44.880" v="2198"/>
        <pc:sldMkLst>
          <pc:docMk/>
          <pc:sldMk cId="3934349313" sldId="567"/>
        </pc:sldMkLst>
        <pc:spChg chg="mod">
          <ac:chgData name="Diwahar Sundar" userId="3d4f4ae3-6157-4478-b043-ee2217589341" providerId="ADAL" clId="{92DF4D5D-928C-4EAC-ABEF-576C19049D66}" dt="2023-01-11T14:45:42.497" v="2002" actId="20577"/>
          <ac:spMkLst>
            <pc:docMk/>
            <pc:sldMk cId="3934349313" sldId="567"/>
            <ac:spMk id="4" creationId="{810F772E-EF27-41F5-8ADD-210580DFC51E}"/>
          </ac:spMkLst>
        </pc:spChg>
        <pc:spChg chg="mod">
          <ac:chgData name="Diwahar Sundar" userId="3d4f4ae3-6157-4478-b043-ee2217589341" providerId="ADAL" clId="{92DF4D5D-928C-4EAC-ABEF-576C19049D66}" dt="2023-01-11T14:47:20.938" v="2061" actId="20577"/>
          <ac:spMkLst>
            <pc:docMk/>
            <pc:sldMk cId="3934349313" sldId="567"/>
            <ac:spMk id="5" creationId="{E0A58529-5E2E-4D87-90EC-FD748D7A833C}"/>
          </ac:spMkLst>
        </pc:spChg>
      </pc:sldChg>
      <pc:sldChg chg="modSp new del mod">
        <pc:chgData name="Diwahar Sundar" userId="3d4f4ae3-6157-4478-b043-ee2217589341" providerId="ADAL" clId="{92DF4D5D-928C-4EAC-ABEF-576C19049D66}" dt="2023-01-11T14:45:33.653" v="1984" actId="47"/>
        <pc:sldMkLst>
          <pc:docMk/>
          <pc:sldMk cId="4266324220" sldId="567"/>
        </pc:sldMkLst>
        <pc:spChg chg="mod">
          <ac:chgData name="Diwahar Sundar" userId="3d4f4ae3-6157-4478-b043-ee2217589341" providerId="ADAL" clId="{92DF4D5D-928C-4EAC-ABEF-576C19049D66}" dt="2023-01-11T14:45:31.763" v="1983" actId="20577"/>
          <ac:spMkLst>
            <pc:docMk/>
            <pc:sldMk cId="4266324220" sldId="567"/>
            <ac:spMk id="2" creationId="{EF426A4D-762F-47B4-BEF3-4DF6DC6406A0}"/>
          </ac:spMkLst>
        </pc:spChg>
      </pc:sldChg>
      <pc:sldChg chg="addSp delSp modSp new mod ord">
        <pc:chgData name="Diwahar Sundar" userId="3d4f4ae3-6157-4478-b043-ee2217589341" providerId="ADAL" clId="{92DF4D5D-928C-4EAC-ABEF-576C19049D66}" dt="2023-01-12T06:34:31.901" v="2265" actId="20577"/>
        <pc:sldMkLst>
          <pc:docMk/>
          <pc:sldMk cId="1972031391" sldId="568"/>
        </pc:sldMkLst>
        <pc:spChg chg="mod">
          <ac:chgData name="Diwahar Sundar" userId="3d4f4ae3-6157-4478-b043-ee2217589341" providerId="ADAL" clId="{92DF4D5D-928C-4EAC-ABEF-576C19049D66}" dt="2023-01-12T06:34:31.901" v="2265" actId="20577"/>
          <ac:spMkLst>
            <pc:docMk/>
            <pc:sldMk cId="1972031391" sldId="568"/>
            <ac:spMk id="2" creationId="{BFECCAE2-FD21-47DC-979F-55D7319447FC}"/>
          </ac:spMkLst>
        </pc:spChg>
        <pc:spChg chg="del mod">
          <ac:chgData name="Diwahar Sundar" userId="3d4f4ae3-6157-4478-b043-ee2217589341" providerId="ADAL" clId="{92DF4D5D-928C-4EAC-ABEF-576C19049D66}" dt="2023-01-12T03:28:13.541" v="2189" actId="478"/>
          <ac:spMkLst>
            <pc:docMk/>
            <pc:sldMk cId="1972031391" sldId="568"/>
            <ac:spMk id="3" creationId="{38E6B6AF-A603-4F53-818A-52DCB8EAD91B}"/>
          </ac:spMkLst>
        </pc:spChg>
        <pc:spChg chg="add mod">
          <ac:chgData name="Diwahar Sundar" userId="3d4f4ae3-6157-4478-b043-ee2217589341" providerId="ADAL" clId="{92DF4D5D-928C-4EAC-ABEF-576C19049D66}" dt="2023-01-12T05:36:27.880" v="2247" actId="1076"/>
          <ac:spMkLst>
            <pc:docMk/>
            <pc:sldMk cId="1972031391" sldId="568"/>
            <ac:spMk id="4" creationId="{356F0139-9EDA-465A-9A70-0F7FDBC962AF}"/>
          </ac:spMkLst>
        </pc:spChg>
      </pc:sldChg>
      <pc:sldChg chg="add">
        <pc:chgData name="Diwahar Sundar" userId="3d4f4ae3-6157-4478-b043-ee2217589341" providerId="ADAL" clId="{92DF4D5D-928C-4EAC-ABEF-576C19049D66}" dt="2023-01-12T05:37:40.650" v="2250"/>
        <pc:sldMkLst>
          <pc:docMk/>
          <pc:sldMk cId="748885643" sldId="5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D9F9B-4DD6-4A60-A0E5-FF2FBF065766}"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A45C9-7C1D-4D44-9804-03585C799079}" type="slidenum">
              <a:rPr lang="en-IN" smtClean="0"/>
              <a:t>‹#›</a:t>
            </a:fld>
            <a:endParaRPr lang="en-IN"/>
          </a:p>
        </p:txBody>
      </p:sp>
    </p:spTree>
    <p:extLst>
      <p:ext uri="{BB962C8B-B14F-4D97-AF65-F5344CB8AC3E}">
        <p14:creationId xmlns:p14="http://schemas.microsoft.com/office/powerpoint/2010/main" val="183854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DFE-4AE3-4C3D-B3D2-208D55BB9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68FC3E-4B2C-4510-A35A-CCE70B091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80DE45-C1D8-413E-A291-9FE6737105B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69B04A9-93F9-41F4-ABB5-40B477832EC9}"/>
              </a:ext>
            </a:extLst>
          </p:cNvPr>
          <p:cNvSpPr>
            <a:spLocks noGrp="1"/>
          </p:cNvSpPr>
          <p:nvPr>
            <p:ph type="ftr" sz="quarter" idx="11"/>
          </p:nvPr>
        </p:nvSpPr>
        <p:spPr/>
        <p:txBody>
          <a:bodyPr/>
          <a:lstStyle/>
          <a:p>
            <a:r>
              <a:rPr lang="en-IN"/>
              <a:t>Genesys Branded Calls</a:t>
            </a:r>
          </a:p>
        </p:txBody>
      </p:sp>
      <p:sp>
        <p:nvSpPr>
          <p:cNvPr id="6" name="Slide Number Placeholder 5">
            <a:extLst>
              <a:ext uri="{FF2B5EF4-FFF2-40B4-BE49-F238E27FC236}">
                <a16:creationId xmlns:a16="http://schemas.microsoft.com/office/drawing/2014/main" id="{43C9B6E0-5EBD-4F97-8AF1-F274C2126AD5}"/>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168237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CA6A-AF43-4F17-A743-268ABFBA13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B7E34-9B90-4F12-95CA-2B1F3C8C7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C5C20-D95D-4310-BEB6-0A6B36380F8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E3FEA99-4BBD-4819-86A7-CF45D998D272}"/>
              </a:ext>
            </a:extLst>
          </p:cNvPr>
          <p:cNvSpPr>
            <a:spLocks noGrp="1"/>
          </p:cNvSpPr>
          <p:nvPr>
            <p:ph type="ftr" sz="quarter" idx="11"/>
          </p:nvPr>
        </p:nvSpPr>
        <p:spPr/>
        <p:txBody>
          <a:bodyPr/>
          <a:lstStyle/>
          <a:p>
            <a:r>
              <a:rPr lang="en-IN"/>
              <a:t>Genesys Branded Calls</a:t>
            </a:r>
          </a:p>
        </p:txBody>
      </p:sp>
      <p:sp>
        <p:nvSpPr>
          <p:cNvPr id="6" name="Slide Number Placeholder 5">
            <a:extLst>
              <a:ext uri="{FF2B5EF4-FFF2-40B4-BE49-F238E27FC236}">
                <a16:creationId xmlns:a16="http://schemas.microsoft.com/office/drawing/2014/main" id="{F14E5D25-3BA3-40F0-82F3-F14FB4164421}"/>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32247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76958-D683-41CC-8A78-59A2A5286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3949E-291D-4E70-A9A5-F15428257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BE414-998D-415F-9DCE-469EF71AEB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FA7D96C-4384-47B9-8CAE-9ECDE4893EB8}"/>
              </a:ext>
            </a:extLst>
          </p:cNvPr>
          <p:cNvSpPr>
            <a:spLocks noGrp="1"/>
          </p:cNvSpPr>
          <p:nvPr>
            <p:ph type="ftr" sz="quarter" idx="11"/>
          </p:nvPr>
        </p:nvSpPr>
        <p:spPr/>
        <p:txBody>
          <a:bodyPr/>
          <a:lstStyle/>
          <a:p>
            <a:r>
              <a:rPr lang="en-IN"/>
              <a:t>Genesys Branded Calls</a:t>
            </a:r>
          </a:p>
        </p:txBody>
      </p:sp>
      <p:sp>
        <p:nvSpPr>
          <p:cNvPr id="6" name="Slide Number Placeholder 5">
            <a:extLst>
              <a:ext uri="{FF2B5EF4-FFF2-40B4-BE49-F238E27FC236}">
                <a16:creationId xmlns:a16="http://schemas.microsoft.com/office/drawing/2014/main" id="{58ACFD23-DDE2-4879-AA2C-879798492774}"/>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428985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2 - Warm Red">
    <p:bg>
      <p:bgPr>
        <a:solidFill>
          <a:srgbClr val="FF4F1F"/>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697" y="1917673"/>
            <a:ext cx="1838527" cy="2692396"/>
          </a:xfrm>
          <a:prstGeom prst="rect">
            <a:avLst/>
          </a:prstGeom>
        </p:spPr>
      </p:pic>
      <p:sp>
        <p:nvSpPr>
          <p:cNvPr id="7" name="Title 1"/>
          <p:cNvSpPr>
            <a:spLocks noGrp="1"/>
          </p:cNvSpPr>
          <p:nvPr>
            <p:ph type="ctrTitle"/>
          </p:nvPr>
        </p:nvSpPr>
        <p:spPr>
          <a:xfrm>
            <a:off x="4067310" y="2117991"/>
            <a:ext cx="6850367" cy="701731"/>
          </a:xfrm>
        </p:spPr>
        <p:txBody>
          <a:bodyPr vert="horz" wrap="square" anchor="t" anchorCtr="0">
            <a:spAutoFit/>
          </a:bodyPr>
          <a:lstStyle>
            <a:lvl1pPr algn="l">
              <a:defRPr sz="4400" kern="1200" spc="-251" baseline="0">
                <a:solidFill>
                  <a:schemeClr val="bg1"/>
                </a:solidFill>
                <a:latin typeface="+mn-lt"/>
              </a:defRPr>
            </a:lvl1pPr>
          </a:lstStyle>
          <a:p>
            <a:r>
              <a:rPr lang="en-US"/>
              <a:t>Click to edit Master title style</a:t>
            </a:r>
            <a:endParaRPr lang="en-US" dirty="0"/>
          </a:p>
        </p:txBody>
      </p:sp>
      <p:cxnSp>
        <p:nvCxnSpPr>
          <p:cNvPr id="9" name="Straight Connector 8"/>
          <p:cNvCxnSpPr/>
          <p:nvPr userDrawn="1"/>
        </p:nvCxnSpPr>
        <p:spPr>
          <a:xfrm>
            <a:off x="3579779" y="2191325"/>
            <a:ext cx="0" cy="21716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4067311" y="2800723"/>
            <a:ext cx="6850367" cy="1565141"/>
          </a:xfrm>
        </p:spPr>
        <p:txBody>
          <a:bodyPr tIns="90000">
            <a:normAutofit/>
          </a:bodyPr>
          <a:lstStyle>
            <a:lvl1pPr marL="0" indent="0" algn="l">
              <a:buNone/>
              <a:defRPr sz="18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425" y="5540197"/>
            <a:ext cx="2268772" cy="987673"/>
          </a:xfrm>
          <a:prstGeom prst="rect">
            <a:avLst/>
          </a:prstGeom>
        </p:spPr>
      </p:pic>
    </p:spTree>
    <p:extLst>
      <p:ext uri="{BB962C8B-B14F-4D97-AF65-F5344CB8AC3E}">
        <p14:creationId xmlns:p14="http://schemas.microsoft.com/office/powerpoint/2010/main" val="2256321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ver 1 - Warm Red">
    <p:bg>
      <p:bgPr>
        <a:solidFill>
          <a:srgbClr val="FF4F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22364"/>
            <a:ext cx="11277600" cy="2306637"/>
          </a:xfrm>
        </p:spPr>
        <p:txBody>
          <a:bodyPr anchor="b">
            <a:normAutofit/>
          </a:bodyPr>
          <a:lstStyle>
            <a:lvl1pPr algn="l">
              <a:defRPr sz="6000">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457199" y="3435486"/>
            <a:ext cx="11277603" cy="2306637"/>
          </a:xfrm>
        </p:spPr>
        <p:txBody>
          <a:bodyPr/>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425" y="5540197"/>
            <a:ext cx="2268772" cy="987673"/>
          </a:xfrm>
          <a:prstGeom prst="rect">
            <a:avLst/>
          </a:prstGeom>
        </p:spPr>
      </p:pic>
    </p:spTree>
    <p:extLst>
      <p:ext uri="{BB962C8B-B14F-4D97-AF65-F5344CB8AC3E}">
        <p14:creationId xmlns:p14="http://schemas.microsoft.com/office/powerpoint/2010/main" val="2841110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over 1 - Dark">
    <p:bg>
      <p:bgPr>
        <a:solidFill>
          <a:srgbClr val="4E505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122364"/>
            <a:ext cx="11277601" cy="2306637"/>
          </a:xfrm>
        </p:spPr>
        <p:txBody>
          <a:bodyPr anchor="b">
            <a:normAutofit/>
          </a:bodyPr>
          <a:lstStyle>
            <a:lvl1pPr algn="l">
              <a:defRPr sz="6000" spc="-251" baseline="0">
                <a:solidFill>
                  <a:srgbClr val="FF4F1F"/>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457201" y="3435486"/>
            <a:ext cx="11277601" cy="2306637"/>
          </a:xfrm>
        </p:spPr>
        <p:txBody>
          <a:bodyPr/>
          <a:lstStyle>
            <a:lvl1pPr marL="0" indent="0" algn="l">
              <a:buNone/>
              <a:defRPr sz="2400" baseline="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328" y="5550055"/>
            <a:ext cx="2413245" cy="1024423"/>
          </a:xfrm>
          <a:prstGeom prst="rect">
            <a:avLst/>
          </a:prstGeom>
        </p:spPr>
      </p:pic>
    </p:spTree>
    <p:extLst>
      <p:ext uri="{BB962C8B-B14F-4D97-AF65-F5344CB8AC3E}">
        <p14:creationId xmlns:p14="http://schemas.microsoft.com/office/powerpoint/2010/main" val="276016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over 1 -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122364"/>
            <a:ext cx="11277601" cy="2306637"/>
          </a:xfrm>
        </p:spPr>
        <p:txBody>
          <a:bodyPr anchor="b">
            <a:normAutofit/>
          </a:bodyPr>
          <a:lstStyle>
            <a:lvl1pPr algn="l">
              <a:defRPr sz="6000" spc="-251" baseline="0">
                <a:solidFill>
                  <a:srgbClr val="FF4F1F"/>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457201" y="3435486"/>
            <a:ext cx="11277601" cy="2306637"/>
          </a:xfrm>
        </p:spPr>
        <p:txBody>
          <a:bodyPr/>
          <a:lstStyle>
            <a:lvl1pPr marL="0" indent="0" algn="l">
              <a:buNone/>
              <a:defRPr sz="2400">
                <a:solidFill>
                  <a:srgbClr val="4E5054"/>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6964" y="5539410"/>
            <a:ext cx="2306312" cy="1004015"/>
          </a:xfrm>
          <a:prstGeom prst="rect">
            <a:avLst/>
          </a:prstGeom>
        </p:spPr>
      </p:pic>
    </p:spTree>
    <p:extLst>
      <p:ext uri="{BB962C8B-B14F-4D97-AF65-F5344CB8AC3E}">
        <p14:creationId xmlns:p14="http://schemas.microsoft.com/office/powerpoint/2010/main" val="4031783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2 - Warm Red">
    <p:bg>
      <p:bgPr>
        <a:solidFill>
          <a:srgbClr val="FF4F1F"/>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39697" y="1917673"/>
            <a:ext cx="1838527" cy="2692396"/>
          </a:xfrm>
          <a:prstGeom prst="rect">
            <a:avLst/>
          </a:prstGeom>
        </p:spPr>
      </p:pic>
      <p:sp>
        <p:nvSpPr>
          <p:cNvPr id="7" name="Title 1"/>
          <p:cNvSpPr>
            <a:spLocks noGrp="1"/>
          </p:cNvSpPr>
          <p:nvPr>
            <p:ph type="ctrTitle"/>
          </p:nvPr>
        </p:nvSpPr>
        <p:spPr>
          <a:xfrm>
            <a:off x="4067310" y="2117991"/>
            <a:ext cx="6850367" cy="609399"/>
          </a:xfrm>
        </p:spPr>
        <p:txBody>
          <a:bodyPr vert="horz" wrap="square" anchor="t" anchorCtr="0">
            <a:spAutoFit/>
          </a:bodyPr>
          <a:lstStyle>
            <a:lvl1pPr algn="l">
              <a:defRPr sz="4400" kern="1200" spc="-251" baseline="0">
                <a:solidFill>
                  <a:schemeClr val="bg1"/>
                </a:solidFill>
                <a:latin typeface="+mn-lt"/>
              </a:defRPr>
            </a:lvl1pPr>
          </a:lstStyle>
          <a:p>
            <a:r>
              <a:rPr lang="en-US"/>
              <a:t>Click to edit Master title style</a:t>
            </a:r>
            <a:endParaRPr lang="en-US" dirty="0"/>
          </a:p>
        </p:txBody>
      </p:sp>
      <p:cxnSp>
        <p:nvCxnSpPr>
          <p:cNvPr id="9" name="Straight Connector 8"/>
          <p:cNvCxnSpPr/>
          <p:nvPr userDrawn="1"/>
        </p:nvCxnSpPr>
        <p:spPr>
          <a:xfrm>
            <a:off x="3579779" y="2191325"/>
            <a:ext cx="0" cy="21716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2"/>
          <p:cNvSpPr>
            <a:spLocks noGrp="1"/>
          </p:cNvSpPr>
          <p:nvPr>
            <p:ph type="subTitle" idx="1"/>
          </p:nvPr>
        </p:nvSpPr>
        <p:spPr>
          <a:xfrm>
            <a:off x="4067311" y="2800723"/>
            <a:ext cx="6850367" cy="1565141"/>
          </a:xfrm>
        </p:spPr>
        <p:txBody>
          <a:bodyPr tIns="90000">
            <a:normAutofit/>
          </a:bodyPr>
          <a:lstStyle>
            <a:lvl1pPr marL="0" indent="0" algn="l">
              <a:buNone/>
              <a:defRPr sz="18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8425" y="5540197"/>
            <a:ext cx="2268772" cy="987673"/>
          </a:xfrm>
          <a:prstGeom prst="rect">
            <a:avLst/>
          </a:prstGeom>
        </p:spPr>
      </p:pic>
    </p:spTree>
    <p:extLst>
      <p:ext uri="{BB962C8B-B14F-4D97-AF65-F5344CB8AC3E}">
        <p14:creationId xmlns:p14="http://schemas.microsoft.com/office/powerpoint/2010/main" val="103017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2 - Dark">
    <p:bg>
      <p:bgPr>
        <a:solidFill>
          <a:srgbClr val="4E5054"/>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9967" y="1917673"/>
            <a:ext cx="1847611" cy="2705697"/>
          </a:xfrm>
          <a:prstGeom prst="rect">
            <a:avLst/>
          </a:prstGeom>
        </p:spPr>
      </p:pic>
      <p:cxnSp>
        <p:nvCxnSpPr>
          <p:cNvPr id="7" name="Straight Connector 6"/>
          <p:cNvCxnSpPr/>
          <p:nvPr userDrawn="1"/>
        </p:nvCxnSpPr>
        <p:spPr>
          <a:xfrm>
            <a:off x="3579779" y="2191325"/>
            <a:ext cx="0" cy="217169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Subtitle 2"/>
          <p:cNvSpPr>
            <a:spLocks noGrp="1"/>
          </p:cNvSpPr>
          <p:nvPr>
            <p:ph type="subTitle" idx="1"/>
          </p:nvPr>
        </p:nvSpPr>
        <p:spPr>
          <a:xfrm>
            <a:off x="4067311" y="2800723"/>
            <a:ext cx="6850367" cy="1565141"/>
          </a:xfrm>
        </p:spPr>
        <p:txBody>
          <a:bodyPr tIns="90000">
            <a:normAutofit/>
          </a:bodyPr>
          <a:lstStyle>
            <a:lvl1pPr marL="0" indent="0" algn="l">
              <a:buNone/>
              <a:defRPr sz="18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328" y="5550055"/>
            <a:ext cx="2413245" cy="1024423"/>
          </a:xfrm>
          <a:prstGeom prst="rect">
            <a:avLst/>
          </a:prstGeom>
        </p:spPr>
      </p:pic>
      <p:sp>
        <p:nvSpPr>
          <p:cNvPr id="15" name="Title 1"/>
          <p:cNvSpPr>
            <a:spLocks noGrp="1"/>
          </p:cNvSpPr>
          <p:nvPr>
            <p:ph type="ctrTitle"/>
          </p:nvPr>
        </p:nvSpPr>
        <p:spPr>
          <a:xfrm>
            <a:off x="4067310" y="2117991"/>
            <a:ext cx="6850367" cy="609399"/>
          </a:xfrm>
        </p:spPr>
        <p:txBody>
          <a:bodyPr vert="horz" wrap="square" anchor="t" anchorCtr="0">
            <a:spAutoFit/>
          </a:bodyPr>
          <a:lstStyle>
            <a:lvl1pPr algn="l">
              <a:defRPr sz="4400" kern="1200" spc="-251" baseline="0">
                <a:solidFill>
                  <a:srgbClr val="FF4F1F"/>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114782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2 - Light">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9967" y="1917673"/>
            <a:ext cx="1847611" cy="2705697"/>
          </a:xfrm>
          <a:prstGeom prst="rect">
            <a:avLst/>
          </a:prstGeom>
        </p:spPr>
      </p:pic>
      <p:cxnSp>
        <p:nvCxnSpPr>
          <p:cNvPr id="7" name="Straight Connector 6"/>
          <p:cNvCxnSpPr/>
          <p:nvPr userDrawn="1"/>
        </p:nvCxnSpPr>
        <p:spPr>
          <a:xfrm>
            <a:off x="3579779" y="2191325"/>
            <a:ext cx="0" cy="217169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Subtitle 2"/>
          <p:cNvSpPr>
            <a:spLocks noGrp="1"/>
          </p:cNvSpPr>
          <p:nvPr>
            <p:ph type="subTitle" idx="1"/>
          </p:nvPr>
        </p:nvSpPr>
        <p:spPr>
          <a:xfrm>
            <a:off x="4067311" y="2800723"/>
            <a:ext cx="6850367" cy="1565141"/>
          </a:xfrm>
        </p:spPr>
        <p:txBody>
          <a:bodyPr tIns="90000">
            <a:normAutofit/>
          </a:bodyPr>
          <a:lstStyle>
            <a:lvl1pPr marL="0" indent="0" algn="l">
              <a:buNone/>
              <a:defRPr sz="1800">
                <a:solidFill>
                  <a:schemeClr val="tx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15" name="Title 1"/>
          <p:cNvSpPr>
            <a:spLocks noGrp="1"/>
          </p:cNvSpPr>
          <p:nvPr>
            <p:ph type="ctrTitle"/>
          </p:nvPr>
        </p:nvSpPr>
        <p:spPr>
          <a:xfrm>
            <a:off x="4067310" y="2117991"/>
            <a:ext cx="6850367" cy="609399"/>
          </a:xfrm>
        </p:spPr>
        <p:txBody>
          <a:bodyPr vert="horz" wrap="square" anchor="t" anchorCtr="0">
            <a:spAutoFit/>
          </a:bodyPr>
          <a:lstStyle>
            <a:lvl1pPr algn="l">
              <a:defRPr sz="4400" kern="1200" spc="-251" baseline="0">
                <a:solidFill>
                  <a:srgbClr val="FF4F1F"/>
                </a:solidFill>
                <a:latin typeface="+mn-lt"/>
              </a:defRPr>
            </a:lvl1pPr>
          </a:lstStyle>
          <a:p>
            <a:r>
              <a:rPr lang="en-US"/>
              <a:t>Click to edit Master title style</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6278" y="5540819"/>
            <a:ext cx="2295100" cy="999135"/>
          </a:xfrm>
          <a:prstGeom prst="rect">
            <a:avLst/>
          </a:prstGeom>
        </p:spPr>
      </p:pic>
    </p:spTree>
    <p:extLst>
      <p:ext uri="{BB962C8B-B14F-4D97-AF65-F5344CB8AC3E}">
        <p14:creationId xmlns:p14="http://schemas.microsoft.com/office/powerpoint/2010/main" val="2748364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over 3 - Warm Red">
    <p:bg>
      <p:bgPr>
        <a:solidFill>
          <a:srgbClr val="FF4F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81314" y="1646576"/>
            <a:ext cx="8853487" cy="2171699"/>
          </a:xfrm>
        </p:spPr>
        <p:txBody>
          <a:bodyPr anchor="b">
            <a:normAutofit/>
          </a:bodyPr>
          <a:lstStyle>
            <a:lvl1pPr algn="l">
              <a:defRPr sz="6000">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2881312" y="3824760"/>
            <a:ext cx="8853488" cy="1565141"/>
          </a:xfrm>
        </p:spPr>
        <p:txBody>
          <a:bodyPr tIns="90000"/>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cxnSp>
        <p:nvCxnSpPr>
          <p:cNvPr id="5" name="Straight Connector 4"/>
          <p:cNvCxnSpPr/>
          <p:nvPr userDrawn="1"/>
        </p:nvCxnSpPr>
        <p:spPr>
          <a:xfrm>
            <a:off x="2548375" y="1646575"/>
            <a:ext cx="0" cy="3743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17" y="1203549"/>
            <a:ext cx="2425047" cy="1055705"/>
          </a:xfrm>
          <a:prstGeom prst="rect">
            <a:avLst/>
          </a:prstGeom>
        </p:spPr>
      </p:pic>
    </p:spTree>
    <p:extLst>
      <p:ext uri="{BB962C8B-B14F-4D97-AF65-F5344CB8AC3E}">
        <p14:creationId xmlns:p14="http://schemas.microsoft.com/office/powerpoint/2010/main" val="29212902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E059-7530-4366-875F-EAF18CCCA9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65C85-7495-406D-A86E-846EB1F4A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A2F7E-E979-44C7-9A01-0F992838DE6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258771-CC3B-435C-AFAD-CCEF93137F76}"/>
              </a:ext>
            </a:extLst>
          </p:cNvPr>
          <p:cNvSpPr>
            <a:spLocks noGrp="1"/>
          </p:cNvSpPr>
          <p:nvPr>
            <p:ph type="ftr" sz="quarter" idx="11"/>
          </p:nvPr>
        </p:nvSpPr>
        <p:spPr/>
        <p:txBody>
          <a:bodyPr/>
          <a:lstStyle/>
          <a:p>
            <a:r>
              <a:rPr lang="en-IN"/>
              <a:t>Genesys Branded Calls</a:t>
            </a:r>
          </a:p>
        </p:txBody>
      </p:sp>
      <p:sp>
        <p:nvSpPr>
          <p:cNvPr id="6" name="Slide Number Placeholder 5">
            <a:extLst>
              <a:ext uri="{FF2B5EF4-FFF2-40B4-BE49-F238E27FC236}">
                <a16:creationId xmlns:a16="http://schemas.microsoft.com/office/drawing/2014/main" id="{0C0ADABE-4E41-4A67-BD34-F788333968DB}"/>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2461855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over 3 - Dark">
    <p:bg>
      <p:bgPr>
        <a:solidFill>
          <a:srgbClr val="4E505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81314" y="1646576"/>
            <a:ext cx="8853487" cy="2171699"/>
          </a:xfrm>
        </p:spPr>
        <p:txBody>
          <a:bodyPr anchor="b">
            <a:normAutofit/>
          </a:bodyPr>
          <a:lstStyle>
            <a:lvl1pPr algn="l">
              <a:defRPr sz="6000">
                <a:solidFill>
                  <a:srgbClr val="FF4F1F"/>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2881312" y="3824760"/>
            <a:ext cx="8853488" cy="1565141"/>
          </a:xfrm>
        </p:spPr>
        <p:txBody>
          <a:bodyPr tIns="90000"/>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cxnSp>
        <p:nvCxnSpPr>
          <p:cNvPr id="5" name="Straight Connector 4"/>
          <p:cNvCxnSpPr/>
          <p:nvPr userDrawn="1"/>
        </p:nvCxnSpPr>
        <p:spPr>
          <a:xfrm>
            <a:off x="2548375" y="1646575"/>
            <a:ext cx="0" cy="3743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217438"/>
            <a:ext cx="2555085" cy="1084633"/>
          </a:xfrm>
          <a:prstGeom prst="rect">
            <a:avLst/>
          </a:prstGeom>
        </p:spPr>
      </p:pic>
    </p:spTree>
    <p:extLst>
      <p:ext uri="{BB962C8B-B14F-4D97-AF65-F5344CB8AC3E}">
        <p14:creationId xmlns:p14="http://schemas.microsoft.com/office/powerpoint/2010/main" val="16768625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3 - White">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433" y="1181721"/>
            <a:ext cx="2548375" cy="1109393"/>
          </a:xfrm>
          <a:prstGeom prst="rect">
            <a:avLst/>
          </a:prstGeom>
        </p:spPr>
      </p:pic>
      <p:sp>
        <p:nvSpPr>
          <p:cNvPr id="14" name="Title 1"/>
          <p:cNvSpPr>
            <a:spLocks noGrp="1"/>
          </p:cNvSpPr>
          <p:nvPr>
            <p:ph type="ctrTitle"/>
          </p:nvPr>
        </p:nvSpPr>
        <p:spPr>
          <a:xfrm>
            <a:off x="2881314" y="1637597"/>
            <a:ext cx="8853487" cy="2171699"/>
          </a:xfrm>
        </p:spPr>
        <p:txBody>
          <a:bodyPr anchor="b">
            <a:normAutofit/>
          </a:bodyPr>
          <a:lstStyle>
            <a:lvl1pPr algn="l">
              <a:defRPr sz="6000">
                <a:solidFill>
                  <a:srgbClr val="FF4F1F"/>
                </a:solidFill>
                <a:latin typeface="+mn-lt"/>
              </a:defRPr>
            </a:lvl1pPr>
          </a:lstStyle>
          <a:p>
            <a:r>
              <a:rPr lang="en-US"/>
              <a:t>Click to edit Master title style</a:t>
            </a:r>
            <a:endParaRPr lang="en-US" dirty="0"/>
          </a:p>
        </p:txBody>
      </p:sp>
      <p:sp>
        <p:nvSpPr>
          <p:cNvPr id="15" name="Subtitle 2"/>
          <p:cNvSpPr>
            <a:spLocks noGrp="1"/>
          </p:cNvSpPr>
          <p:nvPr>
            <p:ph type="subTitle" idx="1"/>
          </p:nvPr>
        </p:nvSpPr>
        <p:spPr>
          <a:xfrm>
            <a:off x="2881312" y="3815780"/>
            <a:ext cx="8853488" cy="1565141"/>
          </a:xfrm>
        </p:spPr>
        <p:txBody>
          <a:bodyPr/>
          <a:lstStyle>
            <a:lvl1pPr marL="0" indent="0" algn="l">
              <a:buNone/>
              <a:defRPr sz="2400">
                <a:solidFill>
                  <a:srgbClr val="666666"/>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cxnSp>
        <p:nvCxnSpPr>
          <p:cNvPr id="16" name="Straight Connector 15"/>
          <p:cNvCxnSpPr/>
          <p:nvPr userDrawn="1"/>
        </p:nvCxnSpPr>
        <p:spPr>
          <a:xfrm>
            <a:off x="2548375" y="1637596"/>
            <a:ext cx="0" cy="3743325"/>
          </a:xfrm>
          <a:prstGeom prst="line">
            <a:avLst/>
          </a:prstGeom>
          <a:ln>
            <a:solidFill>
              <a:srgbClr val="6666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9587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ition Title (Chapter)">
    <p:bg>
      <p:bgPr>
        <a:solidFill>
          <a:srgbClr val="5D3E5D"/>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alphaModFix amt="20000"/>
            <a:biLevel thresh="75000"/>
            <a:extLst>
              <a:ext uri="{28A0092B-C50C-407E-A947-70E740481C1C}">
                <a14:useLocalDpi xmlns:a14="http://schemas.microsoft.com/office/drawing/2010/main"/>
              </a:ext>
            </a:extLst>
          </a:blip>
          <a:srcRect/>
          <a:stretch/>
        </p:blipFill>
        <p:spPr>
          <a:xfrm>
            <a:off x="6096000" y="0"/>
            <a:ext cx="6096000" cy="6858000"/>
          </a:xfrm>
          <a:prstGeom prst="rect">
            <a:avLst/>
          </a:prstGeom>
        </p:spPr>
      </p:pic>
      <p:sp>
        <p:nvSpPr>
          <p:cNvPr id="8" name="Title 1"/>
          <p:cNvSpPr>
            <a:spLocks noGrp="1"/>
          </p:cNvSpPr>
          <p:nvPr>
            <p:ph type="ctrTitle"/>
          </p:nvPr>
        </p:nvSpPr>
        <p:spPr>
          <a:xfrm>
            <a:off x="457201" y="1122364"/>
            <a:ext cx="11277601" cy="2306637"/>
          </a:xfrm>
        </p:spPr>
        <p:txBody>
          <a:bodyPr anchor="b">
            <a:normAutofit/>
          </a:bodyPr>
          <a:lstStyle>
            <a:lvl1pPr algn="l">
              <a:defRPr sz="6000" spc="-251" baseline="0">
                <a:solidFill>
                  <a:schemeClr val="bg1"/>
                </a:solidFill>
                <a:latin typeface="+mn-lt"/>
              </a:defRPr>
            </a:lvl1pPr>
          </a:lstStyle>
          <a:p>
            <a:r>
              <a:rPr lang="en-US"/>
              <a:t>Click to edit Master title style</a:t>
            </a:r>
            <a:endParaRPr lang="en-US" dirty="0"/>
          </a:p>
        </p:txBody>
      </p:sp>
      <p:sp>
        <p:nvSpPr>
          <p:cNvPr id="9" name="Subtitle 2"/>
          <p:cNvSpPr>
            <a:spLocks noGrp="1"/>
          </p:cNvSpPr>
          <p:nvPr>
            <p:ph type="subTitle" idx="1"/>
          </p:nvPr>
        </p:nvSpPr>
        <p:spPr>
          <a:xfrm>
            <a:off x="457201" y="3435486"/>
            <a:ext cx="11277601" cy="2306637"/>
          </a:xfrm>
        </p:spPr>
        <p:txBody>
          <a:bodyPr/>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8425" y="5540197"/>
            <a:ext cx="2268772" cy="987673"/>
          </a:xfrm>
          <a:prstGeom prst="rect">
            <a:avLst/>
          </a:prstGeom>
        </p:spPr>
      </p:pic>
    </p:spTree>
    <p:extLst>
      <p:ext uri="{BB962C8B-B14F-4D97-AF65-F5344CB8AC3E}">
        <p14:creationId xmlns:p14="http://schemas.microsoft.com/office/powerpoint/2010/main" val="2201103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ransition Title (Chapter)">
    <p:bg>
      <p:bgPr>
        <a:solidFill>
          <a:srgbClr val="FF4F1F"/>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alphaModFix amt="20000"/>
            <a:biLevel thresh="75000"/>
            <a:extLst>
              <a:ext uri="{28A0092B-C50C-407E-A947-70E740481C1C}">
                <a14:useLocalDpi xmlns:a14="http://schemas.microsoft.com/office/drawing/2010/main"/>
              </a:ext>
            </a:extLst>
          </a:blip>
          <a:srcRect/>
          <a:stretch/>
        </p:blipFill>
        <p:spPr>
          <a:xfrm>
            <a:off x="6096000" y="0"/>
            <a:ext cx="6096000" cy="6858000"/>
          </a:xfrm>
          <a:prstGeom prst="rect">
            <a:avLst/>
          </a:prstGeom>
        </p:spPr>
      </p:pic>
      <p:sp>
        <p:nvSpPr>
          <p:cNvPr id="8" name="Title 1"/>
          <p:cNvSpPr>
            <a:spLocks noGrp="1"/>
          </p:cNvSpPr>
          <p:nvPr>
            <p:ph type="ctrTitle"/>
          </p:nvPr>
        </p:nvSpPr>
        <p:spPr>
          <a:xfrm>
            <a:off x="457201" y="1122364"/>
            <a:ext cx="11277601" cy="2306637"/>
          </a:xfrm>
        </p:spPr>
        <p:txBody>
          <a:bodyPr anchor="b">
            <a:normAutofit/>
          </a:bodyPr>
          <a:lstStyle>
            <a:lvl1pPr algn="l">
              <a:defRPr sz="6000" spc="-251" baseline="0">
                <a:solidFill>
                  <a:schemeClr val="bg1"/>
                </a:solidFill>
                <a:latin typeface="+mn-lt"/>
              </a:defRPr>
            </a:lvl1pPr>
          </a:lstStyle>
          <a:p>
            <a:r>
              <a:rPr lang="en-US"/>
              <a:t>Click to edit Master title style</a:t>
            </a:r>
            <a:endParaRPr lang="en-US" dirty="0"/>
          </a:p>
        </p:txBody>
      </p:sp>
      <p:sp>
        <p:nvSpPr>
          <p:cNvPr id="9" name="Subtitle 2"/>
          <p:cNvSpPr>
            <a:spLocks noGrp="1"/>
          </p:cNvSpPr>
          <p:nvPr>
            <p:ph type="subTitle" idx="1"/>
          </p:nvPr>
        </p:nvSpPr>
        <p:spPr>
          <a:xfrm>
            <a:off x="457201" y="3435486"/>
            <a:ext cx="11277601" cy="2306637"/>
          </a:xfrm>
        </p:spPr>
        <p:txBody>
          <a:bodyPr/>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8425" y="5540197"/>
            <a:ext cx="2268772" cy="987673"/>
          </a:xfrm>
          <a:prstGeom prst="rect">
            <a:avLst/>
          </a:prstGeom>
        </p:spPr>
      </p:pic>
    </p:spTree>
    <p:extLst>
      <p:ext uri="{BB962C8B-B14F-4D97-AF65-F5344CB8AC3E}">
        <p14:creationId xmlns:p14="http://schemas.microsoft.com/office/powerpoint/2010/main" val="2031250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spcCol="360000"/>
          <a:lstStyle>
            <a:lvl1pPr>
              <a:lnSpc>
                <a:spcPct val="100000"/>
              </a:lnSpc>
              <a:spcBef>
                <a:spcPts val="1000"/>
              </a:spcBef>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
        <p:nvSpPr>
          <p:cNvPr id="8" name="Slide Number Placeholder 5"/>
          <p:cNvSpPr>
            <a:spLocks noGrp="1"/>
          </p:cNvSpPr>
          <p:nvPr>
            <p:ph type="sldNum" sz="quarter" idx="4"/>
          </p:nvPr>
        </p:nvSpPr>
        <p:spPr>
          <a:xfrm>
            <a:off x="9186863" y="6216866"/>
            <a:ext cx="2547939" cy="365125"/>
          </a:xfrm>
          <a:prstGeom prst="rect">
            <a:avLst/>
          </a:prstGeom>
        </p:spPr>
        <p:txBody>
          <a:bodyPr vert="horz" lIns="90000" tIns="45720" rIns="0" bIns="45720" rtlCol="0" anchor="ctr"/>
          <a:lstStyle>
            <a:lvl1pPr algn="r">
              <a:defRPr sz="1000">
                <a:solidFill>
                  <a:schemeClr val="tx1">
                    <a:tint val="75000"/>
                  </a:schemeClr>
                </a:solidFill>
              </a:defRPr>
            </a:lvl1pPr>
          </a:lstStyle>
          <a:p>
            <a:fld id="{20CFEDCE-3BD6-9940-A642-E28DD407BF5F}" type="slidenum">
              <a:rPr lang="en-US" smtClean="0"/>
              <a:pPr/>
              <a:t>‹#›</a:t>
            </a:fld>
            <a:endParaRPr lang="en-US" dirty="0"/>
          </a:p>
        </p:txBody>
      </p:sp>
    </p:spTree>
    <p:extLst>
      <p:ext uri="{BB962C8B-B14F-4D97-AF65-F5344CB8AC3E}">
        <p14:creationId xmlns:p14="http://schemas.microsoft.com/office/powerpoint/2010/main" val="24387046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557339"/>
            <a:ext cx="5495025" cy="439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5524" y="1557339"/>
            <a:ext cx="5489277" cy="439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11"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2773712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1"/>
            <a:ext cx="11277600" cy="1239839"/>
          </a:xfrm>
        </p:spPr>
        <p:txBody>
          <a:bodyPr/>
          <a:lstStyle/>
          <a:p>
            <a:r>
              <a:rPr lang="en-US"/>
              <a:t>Click to edit Master title style</a:t>
            </a:r>
          </a:p>
        </p:txBody>
      </p:sp>
      <p:sp>
        <p:nvSpPr>
          <p:cNvPr id="3" name="Text Placeholder 2"/>
          <p:cNvSpPr>
            <a:spLocks noGrp="1"/>
          </p:cNvSpPr>
          <p:nvPr>
            <p:ph type="body" idx="1"/>
          </p:nvPr>
        </p:nvSpPr>
        <p:spPr>
          <a:xfrm>
            <a:off x="457201" y="1681163"/>
            <a:ext cx="5478519"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505076"/>
            <a:ext cx="5478519" cy="344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144" y="1681163"/>
            <a:ext cx="5491656"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144" y="2505076"/>
            <a:ext cx="5491656" cy="344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11"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1618566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 No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1" y="419100"/>
            <a:ext cx="5457463" cy="5530851"/>
          </a:xfrm>
        </p:spPr>
        <p:txBody>
          <a:bodyPr numCol="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10" name="Content Placeholder 2"/>
          <p:cNvSpPr>
            <a:spLocks noGrp="1"/>
          </p:cNvSpPr>
          <p:nvPr>
            <p:ph sz="half" idx="13"/>
          </p:nvPr>
        </p:nvSpPr>
        <p:spPr>
          <a:xfrm>
            <a:off x="6277338" y="419099"/>
            <a:ext cx="5457463" cy="5530852"/>
          </a:xfrm>
        </p:spPr>
        <p:txBody>
          <a:bodyPr numCol="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1543092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7"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3047846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6"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360369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862-7796-454A-9164-52B206E86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903774-61B7-4F2B-A2C1-3D7E8D84A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23A08-7CD8-46D8-B287-4664753CB65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1680683-F526-4AE7-9E1D-2B1F05F325F4}"/>
              </a:ext>
            </a:extLst>
          </p:cNvPr>
          <p:cNvSpPr>
            <a:spLocks noGrp="1"/>
          </p:cNvSpPr>
          <p:nvPr>
            <p:ph type="ftr" sz="quarter" idx="11"/>
          </p:nvPr>
        </p:nvSpPr>
        <p:spPr/>
        <p:txBody>
          <a:bodyPr/>
          <a:lstStyle/>
          <a:p>
            <a:r>
              <a:rPr lang="en-IN"/>
              <a:t>Genesys Branded Calls</a:t>
            </a:r>
          </a:p>
        </p:txBody>
      </p:sp>
      <p:sp>
        <p:nvSpPr>
          <p:cNvPr id="6" name="Slide Number Placeholder 5">
            <a:extLst>
              <a:ext uri="{FF2B5EF4-FFF2-40B4-BE49-F238E27FC236}">
                <a16:creationId xmlns:a16="http://schemas.microsoft.com/office/drawing/2014/main" id="{72E53CFF-0BA4-4145-A09C-11957C32C937}"/>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150098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content - No Title">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457201" y="419100"/>
            <a:ext cx="11277601" cy="5530851"/>
          </a:xfrm>
        </p:spPr>
        <p:txBody>
          <a:bodyPr numCol="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1"/>
          </p:nvPr>
        </p:nvSpPr>
        <p:spPr>
          <a:xfrm>
            <a:off x="9186863" y="6216866"/>
            <a:ext cx="2547939" cy="365125"/>
          </a:xfrm>
        </p:spPr>
        <p:txBody>
          <a:bodyPr/>
          <a:lstStyle/>
          <a:p>
            <a:fld id="{20CFEDCE-3BD6-9940-A642-E28DD407BF5F}" type="slidenum">
              <a:rPr lang="en-US" smtClean="0"/>
              <a:t>‹#›</a:t>
            </a:fld>
            <a:endParaRPr lang="en-US" dirty="0"/>
          </a:p>
        </p:txBody>
      </p:sp>
      <p:sp>
        <p:nvSpPr>
          <p:cNvPr id="8" name="Footer Placeholder 4"/>
          <p:cNvSpPr>
            <a:spLocks noGrp="1"/>
          </p:cNvSpPr>
          <p:nvPr>
            <p:ph type="ftr" sz="quarter" idx="12"/>
          </p:nvPr>
        </p:nvSpPr>
        <p:spPr>
          <a:xfrm>
            <a:off x="1975467" y="6276623"/>
            <a:ext cx="2166027" cy="305368"/>
          </a:xfrm>
        </p:spPr>
        <p:txBody>
          <a:bodyPr lIns="0" tIns="0" rIns="0" bIns="0" anchor="t" anchorCtr="0"/>
          <a:lstStyle/>
          <a:p>
            <a:r>
              <a:rPr lang="en-US"/>
              <a:t>Genesys Branded Calls</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14333317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1"/>
            <a:ext cx="4343400" cy="1638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419101"/>
            <a:ext cx="6551612" cy="5530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057400"/>
            <a:ext cx="4343400" cy="389255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9"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2341022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1"/>
            <a:ext cx="4343400" cy="1638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419100"/>
            <a:ext cx="6551612" cy="5530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2057400"/>
            <a:ext cx="4343400" cy="3892549"/>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9186863" y="6216866"/>
            <a:ext cx="2547939" cy="365125"/>
          </a:xfrm>
        </p:spPr>
        <p:txBody>
          <a:bodyPr/>
          <a:lstStyle/>
          <a:p>
            <a:fld id="{20CFEDCE-3BD6-9940-A642-E28DD407BF5F}" type="slidenum">
              <a:rPr lang="en-US" smtClean="0"/>
              <a:t>‹#›</a:t>
            </a:fld>
            <a:endParaRPr lang="en-US"/>
          </a:p>
        </p:txBody>
      </p:sp>
      <p:sp>
        <p:nvSpPr>
          <p:cNvPr id="9" name="Footer Placeholder 4"/>
          <p:cNvSpPr>
            <a:spLocks noGrp="1"/>
          </p:cNvSpPr>
          <p:nvPr>
            <p:ph type="ftr" sz="quarter" idx="11"/>
          </p:nvPr>
        </p:nvSpPr>
        <p:spPr>
          <a:xfrm>
            <a:off x="1975467" y="6276623"/>
            <a:ext cx="2166027" cy="305368"/>
          </a:xfrm>
        </p:spPr>
        <p:txBody>
          <a:bodyPr lIns="0" tIns="0" rIns="0" bIns="0" anchor="t" anchorCtr="0"/>
          <a:lstStyle/>
          <a:p>
            <a:r>
              <a:rPr lang="en-US"/>
              <a:t>Genesys Branded Calls</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2307" y="5980843"/>
            <a:ext cx="1748435" cy="761152"/>
          </a:xfrm>
          <a:prstGeom prst="rect">
            <a:avLst/>
          </a:prstGeom>
        </p:spPr>
      </p:pic>
    </p:spTree>
    <p:extLst>
      <p:ext uri="{BB962C8B-B14F-4D97-AF65-F5344CB8AC3E}">
        <p14:creationId xmlns:p14="http://schemas.microsoft.com/office/powerpoint/2010/main" val="3167691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End Slide">
    <p:bg>
      <p:bgPr>
        <a:solidFill>
          <a:srgbClr val="FF4F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22364"/>
            <a:ext cx="11277600" cy="2306637"/>
          </a:xfrm>
        </p:spPr>
        <p:txBody>
          <a:bodyPr anchor="b">
            <a:normAutofit/>
          </a:bodyPr>
          <a:lstStyle>
            <a:lvl1pPr algn="l">
              <a:defRPr sz="6000">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457199" y="3435487"/>
            <a:ext cx="11277603" cy="1582496"/>
          </a:xfrm>
        </p:spPr>
        <p:txBody>
          <a:bodyPr/>
          <a:lstStyle>
            <a:lvl1pPr marL="0" indent="0" algn="l">
              <a:buNone/>
              <a:defRPr sz="2400">
                <a:solidFill>
                  <a:schemeClr val="bg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2"/>
          <p:cNvSpPr>
            <a:spLocks noGrp="1"/>
          </p:cNvSpPr>
          <p:nvPr>
            <p:ph type="ftr" sz="quarter" idx="10"/>
          </p:nvPr>
        </p:nvSpPr>
        <p:spPr>
          <a:xfrm>
            <a:off x="457201" y="6372510"/>
            <a:ext cx="2470151" cy="412535"/>
          </a:xfrm>
          <a:noFill/>
        </p:spPr>
        <p:txBody>
          <a:bodyPr lIns="0"/>
          <a:lstStyle>
            <a:lvl1pPr algn="l">
              <a:defRPr>
                <a:solidFill>
                  <a:schemeClr val="bg1"/>
                </a:solidFill>
              </a:defRPr>
            </a:lvl1pPr>
          </a:lstStyle>
          <a:p>
            <a:r>
              <a:rPr lang="en-US"/>
              <a:t>Genesys Branded Calls</a:t>
            </a:r>
            <a:endParaRPr lang="en-US" dirty="0"/>
          </a:p>
        </p:txBody>
      </p:sp>
      <p:sp>
        <p:nvSpPr>
          <p:cNvPr id="8" name="Footer Placeholder 2"/>
          <p:cNvSpPr txBox="1">
            <a:spLocks/>
          </p:cNvSpPr>
          <p:nvPr userDrawn="1"/>
        </p:nvSpPr>
        <p:spPr>
          <a:xfrm>
            <a:off x="3503613" y="6372510"/>
            <a:ext cx="2592388" cy="412535"/>
          </a:xfrm>
          <a:prstGeom prst="rect">
            <a:avLst/>
          </a:prstGeom>
        </p:spPr>
        <p:txBody>
          <a:bodyPr vert="horz" lIns="0" tIns="0" rIns="0" bIns="0" rtlCol="0" anchor="t" anchorCtr="0"/>
          <a:lstStyle>
            <a:defPPr>
              <a:defRPr lang="en-US"/>
            </a:defPPr>
            <a:lvl1pPr marL="0" algn="l" defTabSz="914400" rtl="0" eaLnBrk="1" latinLnBrk="0" hangingPunct="1">
              <a:defRPr lang="en-US" sz="750" b="0" i="0" kern="1200" smtClean="0">
                <a:solidFill>
                  <a:schemeClr val="bg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1" dirty="0"/>
              <a:t>Copyright ©2017 Genesys. </a:t>
            </a:r>
          </a:p>
          <a:p>
            <a:r>
              <a:rPr lang="en-US" sz="751" dirty="0"/>
              <a:t>2001 </a:t>
            </a:r>
            <a:r>
              <a:rPr lang="en-US" sz="751" dirty="0" err="1"/>
              <a:t>Junipero</a:t>
            </a:r>
            <a:r>
              <a:rPr lang="en-US" sz="751" dirty="0"/>
              <a:t> Serra Blvd., Daly City, CA 94014 </a:t>
            </a:r>
          </a:p>
        </p:txBody>
      </p:sp>
      <p:sp>
        <p:nvSpPr>
          <p:cNvPr id="9" name="Footer Placeholder 2"/>
          <p:cNvSpPr txBox="1">
            <a:spLocks/>
          </p:cNvSpPr>
          <p:nvPr userDrawn="1"/>
        </p:nvSpPr>
        <p:spPr>
          <a:xfrm>
            <a:off x="6095205" y="6372510"/>
            <a:ext cx="5639595" cy="412535"/>
          </a:xfrm>
          <a:prstGeom prst="rect">
            <a:avLst/>
          </a:prstGeom>
        </p:spPr>
        <p:txBody>
          <a:bodyPr vert="horz" lIns="0" tIns="0" rIns="0" bIns="0" rtlCol="0" anchor="t" anchorCtr="0"/>
          <a:lstStyle>
            <a:defPPr>
              <a:defRPr lang="en-US"/>
            </a:defPPr>
            <a:lvl1pPr marL="0" algn="l" defTabSz="914400" rtl="0" eaLnBrk="1" latinLnBrk="0" hangingPunct="1">
              <a:defRPr lang="en-US" sz="750" b="0" i="0" kern="1200" smtClean="0">
                <a:solidFill>
                  <a:schemeClr val="bg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1" dirty="0"/>
              <a:t>All Rights reserved. Genesys and the Genesys logo are registered trademarks of Genesys. All other company names and logos may be registered trademarks or trademarks of their respective companies.</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8968" y="5539721"/>
            <a:ext cx="2301065" cy="1001731"/>
          </a:xfrm>
          <a:prstGeom prst="rect">
            <a:avLst/>
          </a:prstGeom>
        </p:spPr>
      </p:pic>
    </p:spTree>
    <p:extLst>
      <p:ext uri="{BB962C8B-B14F-4D97-AF65-F5344CB8AC3E}">
        <p14:creationId xmlns:p14="http://schemas.microsoft.com/office/powerpoint/2010/main" val="425136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AFCF-FC19-4DF7-ACD4-B0D9B2EE5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971309-05DC-40CE-8D12-053A2A68E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16B0E9-9D96-4E3F-98F5-D58FFB6325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288A3C-4C32-464A-9E25-8DE03F32D9A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CB4B3F2-AED6-467A-B815-F067C649364C}"/>
              </a:ext>
            </a:extLst>
          </p:cNvPr>
          <p:cNvSpPr>
            <a:spLocks noGrp="1"/>
          </p:cNvSpPr>
          <p:nvPr>
            <p:ph type="ftr" sz="quarter" idx="11"/>
          </p:nvPr>
        </p:nvSpPr>
        <p:spPr/>
        <p:txBody>
          <a:bodyPr/>
          <a:lstStyle/>
          <a:p>
            <a:r>
              <a:rPr lang="en-IN"/>
              <a:t>Genesys Branded Calls</a:t>
            </a:r>
          </a:p>
        </p:txBody>
      </p:sp>
      <p:sp>
        <p:nvSpPr>
          <p:cNvPr id="7" name="Slide Number Placeholder 6">
            <a:extLst>
              <a:ext uri="{FF2B5EF4-FFF2-40B4-BE49-F238E27FC236}">
                <a16:creationId xmlns:a16="http://schemas.microsoft.com/office/drawing/2014/main" id="{7781F022-60A0-4621-98ED-D047316ED0F6}"/>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415882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31D7-3BBF-47DA-93DB-0B50BD0093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A2C03E-EB2D-4EBC-B0F0-3D998F994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4E1FD-8716-4D9A-B6EE-783CA8D0C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74E6C-020D-4C4B-9CF1-8AE21B305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F1E4E-2D81-43E0-B3F0-7044CCF4A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27B729-3903-4B79-B0AE-0410F665A4B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DA0D2C6-86D8-49B0-958A-F8CEB395874B}"/>
              </a:ext>
            </a:extLst>
          </p:cNvPr>
          <p:cNvSpPr>
            <a:spLocks noGrp="1"/>
          </p:cNvSpPr>
          <p:nvPr>
            <p:ph type="ftr" sz="quarter" idx="11"/>
          </p:nvPr>
        </p:nvSpPr>
        <p:spPr/>
        <p:txBody>
          <a:bodyPr/>
          <a:lstStyle/>
          <a:p>
            <a:r>
              <a:rPr lang="en-IN"/>
              <a:t>Genesys Branded Calls</a:t>
            </a:r>
          </a:p>
        </p:txBody>
      </p:sp>
      <p:sp>
        <p:nvSpPr>
          <p:cNvPr id="9" name="Slide Number Placeholder 8">
            <a:extLst>
              <a:ext uri="{FF2B5EF4-FFF2-40B4-BE49-F238E27FC236}">
                <a16:creationId xmlns:a16="http://schemas.microsoft.com/office/drawing/2014/main" id="{79C0B4F7-7082-464B-849D-A89DC85E410B}"/>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137679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D364-0B8B-410C-9854-7546AAEEAB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3DE3-ABAD-40B0-B137-FBB963FC7EAF}"/>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F48E2CDB-4BAE-4AE6-9630-75FA3BC49C3C}"/>
              </a:ext>
            </a:extLst>
          </p:cNvPr>
          <p:cNvSpPr>
            <a:spLocks noGrp="1"/>
          </p:cNvSpPr>
          <p:nvPr>
            <p:ph type="ftr" sz="quarter" idx="11"/>
          </p:nvPr>
        </p:nvSpPr>
        <p:spPr/>
        <p:txBody>
          <a:bodyPr/>
          <a:lstStyle/>
          <a:p>
            <a:r>
              <a:rPr lang="en-IN"/>
              <a:t>Genesys Branded Calls</a:t>
            </a:r>
          </a:p>
        </p:txBody>
      </p:sp>
      <p:sp>
        <p:nvSpPr>
          <p:cNvPr id="5" name="Slide Number Placeholder 4">
            <a:extLst>
              <a:ext uri="{FF2B5EF4-FFF2-40B4-BE49-F238E27FC236}">
                <a16:creationId xmlns:a16="http://schemas.microsoft.com/office/drawing/2014/main" id="{AB5981D5-887D-4DD1-A3B4-9249D9FFFEFE}"/>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271267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4ACF7-7404-44B0-BDE1-19E03DF52FB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8F010E0-243B-4EC7-9B8F-80636118F3D7}"/>
              </a:ext>
            </a:extLst>
          </p:cNvPr>
          <p:cNvSpPr>
            <a:spLocks noGrp="1"/>
          </p:cNvSpPr>
          <p:nvPr>
            <p:ph type="ftr" sz="quarter" idx="11"/>
          </p:nvPr>
        </p:nvSpPr>
        <p:spPr/>
        <p:txBody>
          <a:bodyPr/>
          <a:lstStyle/>
          <a:p>
            <a:r>
              <a:rPr lang="en-IN"/>
              <a:t>Genesys Branded Calls</a:t>
            </a:r>
          </a:p>
        </p:txBody>
      </p:sp>
      <p:sp>
        <p:nvSpPr>
          <p:cNvPr id="4" name="Slide Number Placeholder 3">
            <a:extLst>
              <a:ext uri="{FF2B5EF4-FFF2-40B4-BE49-F238E27FC236}">
                <a16:creationId xmlns:a16="http://schemas.microsoft.com/office/drawing/2014/main" id="{D488AC84-72BE-4EF4-8D98-B54A5757F2B0}"/>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215199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69C2-D7F9-4DF9-8845-B0062FC6F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CB6A42-8B9B-4677-B918-B049FC8FD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D7C649-3235-4E8C-BE5D-119AAE935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871B2-04F2-4951-B1C4-1BC097DDE9B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5DC0A21-E576-49B3-98B1-4EB2338BBC14}"/>
              </a:ext>
            </a:extLst>
          </p:cNvPr>
          <p:cNvSpPr>
            <a:spLocks noGrp="1"/>
          </p:cNvSpPr>
          <p:nvPr>
            <p:ph type="ftr" sz="quarter" idx="11"/>
          </p:nvPr>
        </p:nvSpPr>
        <p:spPr/>
        <p:txBody>
          <a:bodyPr/>
          <a:lstStyle/>
          <a:p>
            <a:r>
              <a:rPr lang="en-IN"/>
              <a:t>Genesys Branded Calls</a:t>
            </a:r>
          </a:p>
        </p:txBody>
      </p:sp>
      <p:sp>
        <p:nvSpPr>
          <p:cNvPr id="7" name="Slide Number Placeholder 6">
            <a:extLst>
              <a:ext uri="{FF2B5EF4-FFF2-40B4-BE49-F238E27FC236}">
                <a16:creationId xmlns:a16="http://schemas.microsoft.com/office/drawing/2014/main" id="{EC2CF67B-6841-44D7-82AD-0CE971C58EFD}"/>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390075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CE21-C0C1-42DF-BD6F-A41B2FFA0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ABA13D-8EE9-4F24-9A8F-464CF5D0B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35797A-D5F2-49E6-BE1B-C6288340C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60A8E-43F7-4B39-A20C-B75B0613DB5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8F58809-F465-4152-BFE3-AF64ED95E82D}"/>
              </a:ext>
            </a:extLst>
          </p:cNvPr>
          <p:cNvSpPr>
            <a:spLocks noGrp="1"/>
          </p:cNvSpPr>
          <p:nvPr>
            <p:ph type="ftr" sz="quarter" idx="11"/>
          </p:nvPr>
        </p:nvSpPr>
        <p:spPr/>
        <p:txBody>
          <a:bodyPr/>
          <a:lstStyle/>
          <a:p>
            <a:r>
              <a:rPr lang="en-IN"/>
              <a:t>Genesys Branded Calls</a:t>
            </a:r>
          </a:p>
        </p:txBody>
      </p:sp>
      <p:sp>
        <p:nvSpPr>
          <p:cNvPr id="7" name="Slide Number Placeholder 6">
            <a:extLst>
              <a:ext uri="{FF2B5EF4-FFF2-40B4-BE49-F238E27FC236}">
                <a16:creationId xmlns:a16="http://schemas.microsoft.com/office/drawing/2014/main" id="{EB1A6E2F-C1AD-4BFC-863E-2DCEE311FC09}"/>
              </a:ext>
            </a:extLst>
          </p:cNvPr>
          <p:cNvSpPr>
            <a:spLocks noGrp="1"/>
          </p:cNvSpPr>
          <p:nvPr>
            <p:ph type="sldNum" sz="quarter" idx="12"/>
          </p:nvPr>
        </p:nvSpPr>
        <p:spPr/>
        <p:txBody>
          <a:bodyPr/>
          <a:lstStyle/>
          <a:p>
            <a:fld id="{C0FD10ED-27A1-42BF-98D6-54BAD71CACE0}" type="slidenum">
              <a:rPr lang="en-IN" smtClean="0"/>
              <a:t>‹#›</a:t>
            </a:fld>
            <a:endParaRPr lang="en-IN"/>
          </a:p>
        </p:txBody>
      </p:sp>
    </p:spTree>
    <p:extLst>
      <p:ext uri="{BB962C8B-B14F-4D97-AF65-F5344CB8AC3E}">
        <p14:creationId xmlns:p14="http://schemas.microsoft.com/office/powerpoint/2010/main" val="68806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3A536-F30B-41C8-A899-36FD62F70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4C2816-AE2C-40AA-8040-3D7E65141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29C94-D857-4762-B137-E37D7D47D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32A02FCF-F9C7-40C9-8EF4-55ED61205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Genesys Branded Calls</a:t>
            </a:r>
          </a:p>
        </p:txBody>
      </p:sp>
      <p:sp>
        <p:nvSpPr>
          <p:cNvPr id="6" name="Slide Number Placeholder 5">
            <a:extLst>
              <a:ext uri="{FF2B5EF4-FFF2-40B4-BE49-F238E27FC236}">
                <a16:creationId xmlns:a16="http://schemas.microsoft.com/office/drawing/2014/main" id="{1BF6CC3B-79E9-4163-B7F5-06C9DB792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10ED-27A1-42BF-98D6-54BAD71CACE0}" type="slidenum">
              <a:rPr lang="en-IN" smtClean="0"/>
              <a:t>‹#›</a:t>
            </a:fld>
            <a:endParaRPr lang="en-IN"/>
          </a:p>
        </p:txBody>
      </p:sp>
    </p:spTree>
    <p:extLst>
      <p:ext uri="{BB962C8B-B14F-4D97-AF65-F5344CB8AC3E}">
        <p14:creationId xmlns:p14="http://schemas.microsoft.com/office/powerpoint/2010/main" val="2239323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419100"/>
            <a:ext cx="11277600" cy="777523"/>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1" y="1196975"/>
            <a:ext cx="11277601" cy="4752976"/>
          </a:xfrm>
          <a:prstGeom prst="rect">
            <a:avLst/>
          </a:prstGeom>
        </p:spPr>
        <p:txBody>
          <a:bodyPr vert="horz" lIns="0" tIns="18000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88833" y="6284068"/>
            <a:ext cx="2166027" cy="379379"/>
          </a:xfrm>
          <a:prstGeom prst="rect">
            <a:avLst/>
          </a:prstGeom>
        </p:spPr>
        <p:txBody>
          <a:bodyPr vert="horz" lIns="0" tIns="0" rIns="0" bIns="0" rtlCol="0" anchor="t" anchorCtr="0"/>
          <a:lstStyle>
            <a:lvl1pPr algn="l">
              <a:defRPr lang="en-US" sz="751" b="0" i="0" kern="1200" smtClean="0">
                <a:solidFill>
                  <a:schemeClr val="bg1">
                    <a:lumMod val="65000"/>
                  </a:schemeClr>
                </a:solidFill>
                <a:effectLst/>
              </a:defRPr>
            </a:lvl1pPr>
          </a:lstStyle>
          <a:p>
            <a:r>
              <a:rPr lang="en-US"/>
              <a:t>Genesys Branded Calls</a:t>
            </a:r>
            <a:endParaRPr lang="en-US" dirty="0"/>
          </a:p>
        </p:txBody>
      </p:sp>
      <p:sp>
        <p:nvSpPr>
          <p:cNvPr id="6" name="Slide Number Placeholder 5"/>
          <p:cNvSpPr>
            <a:spLocks noGrp="1"/>
          </p:cNvSpPr>
          <p:nvPr>
            <p:ph type="sldNum" sz="quarter" idx="4"/>
          </p:nvPr>
        </p:nvSpPr>
        <p:spPr>
          <a:xfrm>
            <a:off x="9186863" y="6216866"/>
            <a:ext cx="2547939" cy="365125"/>
          </a:xfrm>
          <a:prstGeom prst="rect">
            <a:avLst/>
          </a:prstGeom>
        </p:spPr>
        <p:txBody>
          <a:bodyPr vert="horz" lIns="90000" tIns="45720" rIns="0" bIns="45720" rtlCol="0" anchor="ctr"/>
          <a:lstStyle>
            <a:lvl1pPr algn="r">
              <a:defRPr sz="1000">
                <a:solidFill>
                  <a:schemeClr val="tx1">
                    <a:tint val="75000"/>
                  </a:schemeClr>
                </a:solidFill>
              </a:defRPr>
            </a:lvl1pPr>
          </a:lstStyle>
          <a:p>
            <a:fld id="{20CFEDCE-3BD6-9940-A642-E28DD407BF5F}" type="slidenum">
              <a:rPr lang="en-US" smtClean="0"/>
              <a:pPr/>
              <a:t>‹#›</a:t>
            </a:fld>
            <a:endParaRPr lang="en-US" dirty="0"/>
          </a:p>
        </p:txBody>
      </p:sp>
    </p:spTree>
    <p:extLst>
      <p:ext uri="{BB962C8B-B14F-4D97-AF65-F5344CB8AC3E}">
        <p14:creationId xmlns:p14="http://schemas.microsoft.com/office/powerpoint/2010/main" val="26064873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sldNum="0" hdr="0" ftr="0" dt="0"/>
  <p:txStyles>
    <p:titleStyle>
      <a:lvl1pPr algn="l" defTabSz="914377" rtl="0" eaLnBrk="1" latinLnBrk="0" hangingPunct="1">
        <a:lnSpc>
          <a:spcPct val="90000"/>
        </a:lnSpc>
        <a:spcBef>
          <a:spcPct val="0"/>
        </a:spcBef>
        <a:buNone/>
        <a:defRPr sz="4000" kern="1200" spc="-151">
          <a:solidFill>
            <a:srgbClr val="FF4F1F"/>
          </a:solidFill>
          <a:latin typeface="+mj-lt"/>
          <a:ea typeface="+mj-ea"/>
          <a:cs typeface="+mj-cs"/>
        </a:defRPr>
      </a:lvl1pPr>
    </p:titleStyle>
    <p:bodyStyle>
      <a:lvl1pPr marL="269868" indent="-269868" algn="l" defTabSz="914377" rtl="0" eaLnBrk="1" latinLnBrk="0" hangingPunct="1">
        <a:lnSpc>
          <a:spcPct val="110000"/>
        </a:lnSpc>
        <a:spcBef>
          <a:spcPts val="1600"/>
        </a:spcBef>
        <a:buClr>
          <a:srgbClr val="FF4F1F"/>
        </a:buClr>
        <a:buFont typeface="Lato-Black" charset="0"/>
        <a:buChar char="◦"/>
        <a:tabLst/>
        <a:defRPr sz="2400" kern="1200" spc="0">
          <a:solidFill>
            <a:srgbClr val="4E5054"/>
          </a:solidFill>
          <a:latin typeface="+mn-lt"/>
          <a:ea typeface="+mn-ea"/>
          <a:cs typeface="+mn-cs"/>
        </a:defRPr>
      </a:lvl1pPr>
      <a:lvl2pPr marL="761981" indent="-304792" algn="l" defTabSz="914377" rtl="0" eaLnBrk="1" latinLnBrk="0" hangingPunct="1">
        <a:lnSpc>
          <a:spcPct val="90000"/>
        </a:lnSpc>
        <a:spcBef>
          <a:spcPts val="500"/>
        </a:spcBef>
        <a:buClr>
          <a:srgbClr val="FF4F1F"/>
        </a:buClr>
        <a:buFont typeface="AmericanTypewriter-Light" charset="0"/>
        <a:buChar char="•"/>
        <a:tabLst/>
        <a:defRPr sz="2000" kern="1200" spc="0">
          <a:solidFill>
            <a:srgbClr val="4E5054"/>
          </a:solidFill>
          <a:latin typeface="+mn-lt"/>
          <a:ea typeface="+mn-ea"/>
          <a:cs typeface="+mn-cs"/>
        </a:defRPr>
      </a:lvl2pPr>
      <a:lvl3pPr marL="1142971" indent="-228594" algn="l" defTabSz="914377" rtl="0" eaLnBrk="1" latinLnBrk="0" hangingPunct="1">
        <a:lnSpc>
          <a:spcPct val="90000"/>
        </a:lnSpc>
        <a:spcBef>
          <a:spcPts val="500"/>
        </a:spcBef>
        <a:buClr>
          <a:srgbClr val="FF4F1F"/>
        </a:buClr>
        <a:buFont typeface="Wingdings" charset="2"/>
        <a:buChar char="§"/>
        <a:defRPr sz="1800" kern="1200" spc="0">
          <a:solidFill>
            <a:srgbClr val="4E5054"/>
          </a:solidFill>
          <a:latin typeface="+mn-lt"/>
          <a:ea typeface="+mn-ea"/>
          <a:cs typeface="+mn-cs"/>
        </a:defRPr>
      </a:lvl3pPr>
      <a:lvl4pPr marL="1600160" indent="-228594" algn="l" defTabSz="914377" rtl="0" eaLnBrk="1" latinLnBrk="0" hangingPunct="1">
        <a:lnSpc>
          <a:spcPct val="90000"/>
        </a:lnSpc>
        <a:spcBef>
          <a:spcPts val="500"/>
        </a:spcBef>
        <a:buClr>
          <a:srgbClr val="FF4F1F"/>
        </a:buClr>
        <a:buFont typeface=".AppleSystemUIFont" charset="-120"/>
        <a:buChar char="▴"/>
        <a:defRPr sz="1600" kern="1200" spc="0">
          <a:solidFill>
            <a:srgbClr val="4E5054"/>
          </a:solidFill>
          <a:latin typeface="+mn-lt"/>
          <a:ea typeface="+mn-ea"/>
          <a:cs typeface="+mn-cs"/>
        </a:defRPr>
      </a:lvl4pPr>
      <a:lvl5pPr marL="2057349" indent="-228594" algn="l" defTabSz="914377" rtl="0" eaLnBrk="1" latinLnBrk="0" hangingPunct="1">
        <a:lnSpc>
          <a:spcPct val="90000"/>
        </a:lnSpc>
        <a:spcBef>
          <a:spcPts val="500"/>
        </a:spcBef>
        <a:buClr>
          <a:srgbClr val="FF4F1F"/>
        </a:buClr>
        <a:buFont typeface="Mshtakan" charset="0"/>
        <a:buChar char="★"/>
        <a:defRPr sz="1600" kern="1200" spc="0">
          <a:solidFill>
            <a:srgbClr val="4E5054"/>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3560">
          <p15:clr>
            <a:srgbClr val="F26B43"/>
          </p15:clr>
        </p15:guide>
        <p15:guide id="3" pos="4241">
          <p15:clr>
            <a:srgbClr val="F26B43"/>
          </p15:clr>
        </p15:guide>
        <p15:guide id="4" pos="4922">
          <p15:clr>
            <a:srgbClr val="F26B43"/>
          </p15:clr>
        </p15:guide>
        <p15:guide id="6" pos="2200">
          <p15:clr>
            <a:srgbClr val="F26B43"/>
          </p15:clr>
        </p15:guide>
        <p15:guide id="7" pos="1520">
          <p15:clr>
            <a:srgbClr val="F26B43"/>
          </p15:clr>
        </p15:guide>
        <p15:guide id="8" pos="862">
          <p15:clr>
            <a:srgbClr val="F26B43"/>
          </p15:clr>
        </p15:guide>
        <p15:guide id="10" orient="horz" pos="2934">
          <p15:clr>
            <a:srgbClr val="F26B43"/>
          </p15:clr>
        </p15:guide>
        <p15:guide id="11" orient="horz" pos="2811">
          <p15:clr>
            <a:srgbClr val="F26B43"/>
          </p15:clr>
        </p15:guide>
        <p15:guide id="12" pos="216">
          <p15:clr>
            <a:srgbClr val="F26B43"/>
          </p15:clr>
        </p15:guide>
        <p15:guide id="13" pos="5544">
          <p15:clr>
            <a:srgbClr val="F26B43"/>
          </p15:clr>
        </p15:guide>
        <p15:guide id="16" orient="horz" pos="19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236C5A-361C-487D-8CFC-52FF467C44CA}"/>
              </a:ext>
            </a:extLst>
          </p:cNvPr>
          <p:cNvSpPr>
            <a:spLocks noGrp="1"/>
          </p:cNvSpPr>
          <p:nvPr>
            <p:ph type="ctrTitle"/>
          </p:nvPr>
        </p:nvSpPr>
        <p:spPr>
          <a:xfrm>
            <a:off x="3760343" y="2850714"/>
            <a:ext cx="6850063" cy="923330"/>
          </a:xfrm>
        </p:spPr>
        <p:txBody>
          <a:bodyPr/>
          <a:lstStyle/>
          <a:p>
            <a:r>
              <a:rPr lang="en-GB" sz="6000" dirty="0">
                <a:latin typeface="Product Sans" panose="020B0403030502040203" pitchFamily="34" charset="0"/>
              </a:rPr>
              <a:t>Java – Phase 2</a:t>
            </a:r>
            <a:endParaRPr lang="en-US" sz="6000" dirty="0">
              <a:latin typeface="Product Sans" panose="020B0403030502040203" pitchFamily="34" charset="0"/>
            </a:endParaRPr>
          </a:p>
        </p:txBody>
      </p:sp>
      <p:sp>
        <p:nvSpPr>
          <p:cNvPr id="7" name="Subtitle 2">
            <a:extLst>
              <a:ext uri="{FF2B5EF4-FFF2-40B4-BE49-F238E27FC236}">
                <a16:creationId xmlns:a16="http://schemas.microsoft.com/office/drawing/2014/main" id="{B71E8849-55ED-4972-BD79-8D18371A0409}"/>
              </a:ext>
            </a:extLst>
          </p:cNvPr>
          <p:cNvSpPr>
            <a:spLocks noGrp="1"/>
          </p:cNvSpPr>
          <p:nvPr>
            <p:ph type="subTitle" idx="1"/>
          </p:nvPr>
        </p:nvSpPr>
        <p:spPr>
          <a:xfrm>
            <a:off x="430935" y="6203629"/>
            <a:ext cx="2637005" cy="654371"/>
          </a:xfrm>
        </p:spPr>
        <p:txBody>
          <a:bodyPr>
            <a:normAutofit/>
          </a:bodyPr>
          <a:lstStyle/>
          <a:p>
            <a:r>
              <a:rPr lang="en-US" dirty="0"/>
              <a:t>January 23, 2023.</a:t>
            </a:r>
          </a:p>
        </p:txBody>
      </p:sp>
      <p:sp>
        <p:nvSpPr>
          <p:cNvPr id="5" name="Title 1">
            <a:extLst>
              <a:ext uri="{FF2B5EF4-FFF2-40B4-BE49-F238E27FC236}">
                <a16:creationId xmlns:a16="http://schemas.microsoft.com/office/drawing/2014/main" id="{41EC7327-04B1-42D6-9ABB-8A144C9F4E1E}"/>
              </a:ext>
            </a:extLst>
          </p:cNvPr>
          <p:cNvSpPr txBox="1">
            <a:spLocks/>
          </p:cNvSpPr>
          <p:nvPr/>
        </p:nvSpPr>
        <p:spPr>
          <a:xfrm>
            <a:off x="3760342" y="2093584"/>
            <a:ext cx="6850063" cy="757130"/>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400" kern="1200" spc="-251" baseline="0">
                <a:solidFill>
                  <a:schemeClr val="bg1"/>
                </a:solidFill>
                <a:latin typeface="+mn-lt"/>
                <a:ea typeface="+mj-ea"/>
                <a:cs typeface="+mj-cs"/>
              </a:defRPr>
            </a:lvl1pPr>
          </a:lstStyle>
          <a:p>
            <a:r>
              <a:rPr lang="en-GB" sz="4800" dirty="0">
                <a:latin typeface="Product Sans" panose="020B0403030502040203" pitchFamily="34" charset="0"/>
              </a:rPr>
              <a:t>Upskilling</a:t>
            </a:r>
            <a:endParaRPr lang="en-US" dirty="0">
              <a:latin typeface="Product Sans" panose="020B0403030502040203" pitchFamily="34" charset="0"/>
            </a:endParaRPr>
          </a:p>
        </p:txBody>
      </p:sp>
      <p:sp>
        <p:nvSpPr>
          <p:cNvPr id="6" name="Subtitle 2">
            <a:extLst>
              <a:ext uri="{FF2B5EF4-FFF2-40B4-BE49-F238E27FC236}">
                <a16:creationId xmlns:a16="http://schemas.microsoft.com/office/drawing/2014/main" id="{D9693F96-1B0A-4948-A53D-9AB78670BCBC}"/>
              </a:ext>
            </a:extLst>
          </p:cNvPr>
          <p:cNvSpPr txBox="1">
            <a:spLocks/>
          </p:cNvSpPr>
          <p:nvPr/>
        </p:nvSpPr>
        <p:spPr>
          <a:xfrm>
            <a:off x="9309740" y="5780612"/>
            <a:ext cx="3970424" cy="983384"/>
          </a:xfrm>
          <a:prstGeom prst="rect">
            <a:avLst/>
          </a:prstGeom>
        </p:spPr>
        <p:txBody>
          <a:bodyPr vert="horz" lIns="91440" tIns="9000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j-lt"/>
                <a:ea typeface="+mn-ea"/>
                <a:cs typeface="+mn-cs"/>
              </a:defRPr>
            </a:lvl1pPr>
            <a:lvl2pPr marL="457189"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Tx/>
              <a:buChar char="-"/>
            </a:pPr>
            <a:r>
              <a:rPr lang="en-US" dirty="0"/>
              <a:t>Diwahar Sundar</a:t>
            </a:r>
          </a:p>
          <a:p>
            <a:r>
              <a:rPr lang="en-US" dirty="0"/>
              <a:t>      Satesh Kumar Hariharan</a:t>
            </a:r>
          </a:p>
          <a:p>
            <a:r>
              <a:rPr lang="en-US" dirty="0"/>
              <a:t>				     </a:t>
            </a:r>
          </a:p>
        </p:txBody>
      </p:sp>
      <p:sp>
        <p:nvSpPr>
          <p:cNvPr id="8" name="Title 1">
            <a:extLst>
              <a:ext uri="{FF2B5EF4-FFF2-40B4-BE49-F238E27FC236}">
                <a16:creationId xmlns:a16="http://schemas.microsoft.com/office/drawing/2014/main" id="{AD547727-728D-4040-A9A3-BC253C529657}"/>
              </a:ext>
            </a:extLst>
          </p:cNvPr>
          <p:cNvSpPr txBox="1">
            <a:spLocks/>
          </p:cNvSpPr>
          <p:nvPr/>
        </p:nvSpPr>
        <p:spPr>
          <a:xfrm>
            <a:off x="3760342" y="3774044"/>
            <a:ext cx="6850063" cy="757130"/>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400" kern="1200" spc="-251" baseline="0">
                <a:solidFill>
                  <a:schemeClr val="bg1"/>
                </a:solidFill>
                <a:latin typeface="+mn-lt"/>
                <a:ea typeface="+mj-ea"/>
                <a:cs typeface="+mj-cs"/>
              </a:defRPr>
            </a:lvl1pPr>
          </a:lstStyle>
          <a:p>
            <a:r>
              <a:rPr lang="en-GB" sz="4800" dirty="0">
                <a:latin typeface="Product Sans" panose="020B0403030502040203" pitchFamily="34" charset="0"/>
              </a:rPr>
              <a:t>Spring Framework</a:t>
            </a:r>
            <a:endParaRPr lang="en-US" dirty="0">
              <a:latin typeface="Product Sans" panose="020B0403030502040203" pitchFamily="34" charset="0"/>
            </a:endParaRPr>
          </a:p>
        </p:txBody>
      </p:sp>
    </p:spTree>
    <p:extLst>
      <p:ext uri="{BB962C8B-B14F-4D97-AF65-F5344CB8AC3E}">
        <p14:creationId xmlns:p14="http://schemas.microsoft.com/office/powerpoint/2010/main" val="146336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03C8-553A-C766-1903-66D1A615D729}"/>
              </a:ext>
            </a:extLst>
          </p:cNvPr>
          <p:cNvSpPr>
            <a:spLocks noGrp="1"/>
          </p:cNvSpPr>
          <p:nvPr>
            <p:ph type="ctrTitle"/>
          </p:nvPr>
        </p:nvSpPr>
        <p:spPr>
          <a:xfrm>
            <a:off x="457201" y="367355"/>
            <a:ext cx="11277601" cy="899383"/>
          </a:xfrm>
        </p:spPr>
        <p:txBody>
          <a:bodyPr/>
          <a:lstStyle/>
          <a:p>
            <a:r>
              <a:rPr lang="en-US" dirty="0"/>
              <a:t>Spring Framework - Pros</a:t>
            </a:r>
            <a:endParaRPr lang="en-IN" dirty="0"/>
          </a:p>
        </p:txBody>
      </p:sp>
      <p:sp>
        <p:nvSpPr>
          <p:cNvPr id="3" name="Subtitle 2">
            <a:extLst>
              <a:ext uri="{FF2B5EF4-FFF2-40B4-BE49-F238E27FC236}">
                <a16:creationId xmlns:a16="http://schemas.microsoft.com/office/drawing/2014/main" id="{42820B17-57AB-E588-FF4F-4574A0BD6FFF}"/>
              </a:ext>
            </a:extLst>
          </p:cNvPr>
          <p:cNvSpPr>
            <a:spLocks noGrp="1"/>
          </p:cNvSpPr>
          <p:nvPr>
            <p:ph type="subTitle" idx="1"/>
          </p:nvPr>
        </p:nvSpPr>
        <p:spPr>
          <a:xfrm>
            <a:off x="457201" y="1350628"/>
            <a:ext cx="11277601" cy="4391495"/>
          </a:xfrm>
        </p:spPr>
        <p:txBody>
          <a:bodyPr>
            <a:noAutofit/>
          </a:bodyPr>
          <a:lstStyle/>
          <a:p>
            <a:pPr marL="342900" indent="-342900">
              <a:buFont typeface="Arial" panose="020B0604020202020204" pitchFamily="34" charset="0"/>
              <a:buChar char="•"/>
            </a:pPr>
            <a:r>
              <a:rPr lang="en-US" sz="2000" b="1" i="0" dirty="0">
                <a:solidFill>
                  <a:srgbClr val="000000"/>
                </a:solidFill>
                <a:effectLst/>
              </a:rPr>
              <a:t>Central Exception Handling</a:t>
            </a:r>
            <a:r>
              <a:rPr lang="en-US" sz="2000" b="0" i="0" dirty="0">
                <a:solidFill>
                  <a:srgbClr val="000000"/>
                </a:solidFill>
                <a:effectLst/>
              </a:rPr>
              <a:t> - Spring provides a convenient API to translate technology-specific exceptions (thrown by JDBC, Hibernate, or JDO, for example) into consistent, unchecked exceptions.</a:t>
            </a:r>
          </a:p>
          <a:p>
            <a:pPr marL="342900" indent="-342900">
              <a:buFont typeface="Arial" panose="020B0604020202020204" pitchFamily="34" charset="0"/>
              <a:buChar char="•"/>
            </a:pPr>
            <a:r>
              <a:rPr lang="en-US" sz="2000" b="1" dirty="0">
                <a:solidFill>
                  <a:srgbClr val="000000"/>
                </a:solidFill>
              </a:rPr>
              <a:t>Transaction management </a:t>
            </a:r>
            <a:r>
              <a:rPr lang="en-US" sz="2000" dirty="0">
                <a:solidFill>
                  <a:srgbClr val="000000"/>
                </a:solidFill>
              </a:rPr>
              <a:t>- Spring provides a consistent transaction management interface that can scale down to a local transaction (using a single database, for example) and scale up to global transactions (using JTA, for example).</a:t>
            </a:r>
          </a:p>
          <a:p>
            <a:pPr marL="342900" indent="-342900">
              <a:buFont typeface="Arial" panose="020B0604020202020204" pitchFamily="34" charset="0"/>
              <a:buChar char="•"/>
            </a:pPr>
            <a:r>
              <a:rPr lang="en-US" sz="2000" b="1" i="0" dirty="0">
                <a:solidFill>
                  <a:srgbClr val="000000"/>
                </a:solidFill>
                <a:effectLst/>
              </a:rPr>
              <a:t>Lightweight</a:t>
            </a:r>
            <a:r>
              <a:rPr lang="en-US" sz="2000" b="0" i="0" dirty="0">
                <a:solidFill>
                  <a:srgbClr val="000000"/>
                </a:solidFill>
                <a:effectLst/>
              </a:rPr>
              <a:t> - Lightweight IoC containers tend to be lightweight, especially when compared to EJB containers, for example. This is beneficial for developing and deploying applications on computers with limited memory and CPU resources.</a:t>
            </a:r>
          </a:p>
          <a:p>
            <a:pPr marL="342900" indent="-342900">
              <a:buFont typeface="Arial" panose="020B0604020202020204" pitchFamily="34" charset="0"/>
              <a:buChar char="•"/>
            </a:pPr>
            <a:endParaRPr lang="en-US" sz="2000" b="0" i="0" dirty="0">
              <a:solidFill>
                <a:srgbClr val="000000"/>
              </a:solidFill>
              <a:effectLst/>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14224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DA22-05E0-585C-C71F-2A622FF302F2}"/>
              </a:ext>
            </a:extLst>
          </p:cNvPr>
          <p:cNvSpPr>
            <a:spLocks noGrp="1"/>
          </p:cNvSpPr>
          <p:nvPr>
            <p:ph type="title"/>
          </p:nvPr>
        </p:nvSpPr>
        <p:spPr/>
        <p:txBody>
          <a:bodyPr>
            <a:normAutofit/>
          </a:bodyPr>
          <a:lstStyle/>
          <a:p>
            <a:r>
              <a:rPr lang="en-US" sz="5400" spc="-251" dirty="0">
                <a:solidFill>
                  <a:srgbClr val="FF4F1F"/>
                </a:solidFill>
                <a:latin typeface="+mn-lt"/>
              </a:rPr>
              <a:t>Spring IOC</a:t>
            </a:r>
            <a:endParaRPr lang="en-IN" sz="5400" spc="-251" dirty="0">
              <a:solidFill>
                <a:srgbClr val="FF4F1F"/>
              </a:solidFill>
              <a:latin typeface="+mn-lt"/>
            </a:endParaRPr>
          </a:p>
        </p:txBody>
      </p:sp>
      <p:sp>
        <p:nvSpPr>
          <p:cNvPr id="3" name="Content Placeholder 2">
            <a:extLst>
              <a:ext uri="{FF2B5EF4-FFF2-40B4-BE49-F238E27FC236}">
                <a16:creationId xmlns:a16="http://schemas.microsoft.com/office/drawing/2014/main" id="{35878740-E640-A36F-B221-95E127ABA90D}"/>
              </a:ext>
            </a:extLst>
          </p:cNvPr>
          <p:cNvSpPr>
            <a:spLocks noGrp="1"/>
          </p:cNvSpPr>
          <p:nvPr>
            <p:ph idx="1"/>
          </p:nvPr>
        </p:nvSpPr>
        <p:spPr/>
        <p:txBody>
          <a:bodyPr>
            <a:normAutofit/>
          </a:bodyPr>
          <a:lstStyle/>
          <a:p>
            <a:pPr marL="342900" indent="-342900" defTabSz="914377">
              <a:lnSpc>
                <a:spcPct val="110000"/>
              </a:lnSpc>
              <a:spcBef>
                <a:spcPts val="1600"/>
              </a:spcBef>
              <a:buClr>
                <a:srgbClr val="FF4F1F"/>
              </a:buClr>
            </a:pPr>
            <a:r>
              <a:rPr lang="en-US" sz="2000" dirty="0">
                <a:solidFill>
                  <a:srgbClr val="000000"/>
                </a:solidFill>
                <a:latin typeface="+mj-lt"/>
              </a:rPr>
              <a:t>The Spring container is at the core of the Spring Framework.</a:t>
            </a:r>
          </a:p>
          <a:p>
            <a:pPr marL="342900" indent="-342900" defTabSz="914377">
              <a:lnSpc>
                <a:spcPct val="110000"/>
              </a:lnSpc>
              <a:spcBef>
                <a:spcPts val="1600"/>
              </a:spcBef>
              <a:buClr>
                <a:srgbClr val="FF4F1F"/>
              </a:buClr>
            </a:pPr>
            <a:r>
              <a:rPr lang="en-US" sz="2000" dirty="0">
                <a:solidFill>
                  <a:srgbClr val="000000"/>
                </a:solidFill>
                <a:latin typeface="+mj-lt"/>
              </a:rPr>
              <a:t>The container will create the objects, wire them together, configure them, and manage their complete life cycle from creation till destruction.</a:t>
            </a:r>
          </a:p>
          <a:p>
            <a:pPr marL="342900" indent="-342900" defTabSz="914377">
              <a:lnSpc>
                <a:spcPct val="110000"/>
              </a:lnSpc>
              <a:spcBef>
                <a:spcPts val="1600"/>
              </a:spcBef>
              <a:buClr>
                <a:srgbClr val="FF4F1F"/>
              </a:buClr>
            </a:pPr>
            <a:r>
              <a:rPr lang="en-US" sz="2000" dirty="0">
                <a:solidFill>
                  <a:srgbClr val="000000"/>
                </a:solidFill>
                <a:latin typeface="+mj-lt"/>
              </a:rPr>
              <a:t>The Spring container uses DI to manage the components that make up an application. These objects are called Spring Beans, which we will discuss in the next slide.</a:t>
            </a:r>
          </a:p>
          <a:p>
            <a:pPr marL="342900" indent="-342900" defTabSz="914377">
              <a:lnSpc>
                <a:spcPct val="110000"/>
              </a:lnSpc>
              <a:spcBef>
                <a:spcPts val="1600"/>
              </a:spcBef>
              <a:buClr>
                <a:srgbClr val="FF4F1F"/>
              </a:buClr>
            </a:pPr>
            <a:r>
              <a:rPr lang="en-US" sz="2000" dirty="0">
                <a:solidFill>
                  <a:srgbClr val="000000"/>
                </a:solidFill>
                <a:latin typeface="+mj-lt"/>
              </a:rPr>
              <a:t>The container gets its instructions on what objects to instantiate, configure, and assemble by reading the configuration metadata provided.</a:t>
            </a:r>
          </a:p>
          <a:p>
            <a:pPr marL="342900" indent="-342900" defTabSz="914377">
              <a:lnSpc>
                <a:spcPct val="110000"/>
              </a:lnSpc>
              <a:spcBef>
                <a:spcPts val="1600"/>
              </a:spcBef>
              <a:buClr>
                <a:srgbClr val="FF4F1F"/>
              </a:buClr>
            </a:pPr>
            <a:r>
              <a:rPr lang="en-US" sz="2000" dirty="0">
                <a:solidFill>
                  <a:srgbClr val="000000"/>
                </a:solidFill>
                <a:latin typeface="+mj-lt"/>
              </a:rPr>
              <a:t>The configuration metadata can be represented either by XML, Java annotations.</a:t>
            </a:r>
          </a:p>
          <a:p>
            <a:pPr marL="342900" indent="-342900" defTabSz="914377">
              <a:lnSpc>
                <a:spcPct val="110000"/>
              </a:lnSpc>
              <a:spcBef>
                <a:spcPts val="1600"/>
              </a:spcBef>
              <a:buClr>
                <a:srgbClr val="FF4F1F"/>
              </a:buClr>
            </a:pPr>
            <a:r>
              <a:rPr lang="en-US" sz="1600" b="0" i="0" dirty="0">
                <a:solidFill>
                  <a:srgbClr val="000000"/>
                </a:solidFill>
                <a:effectLst/>
                <a:latin typeface="Nunito" pitchFamily="2" charset="0"/>
              </a:rPr>
              <a:t>Spring provides the following two distinct types of containers: </a:t>
            </a:r>
            <a:r>
              <a:rPr lang="en-US" sz="1600" b="1" i="0" dirty="0">
                <a:solidFill>
                  <a:srgbClr val="000000"/>
                </a:solidFill>
                <a:effectLst/>
                <a:latin typeface="Nunito" pitchFamily="2" charset="0"/>
              </a:rPr>
              <a:t>Spring </a:t>
            </a:r>
            <a:r>
              <a:rPr lang="en-US" sz="1600" b="1" i="0" dirty="0" err="1">
                <a:solidFill>
                  <a:srgbClr val="000000"/>
                </a:solidFill>
                <a:effectLst/>
                <a:latin typeface="Nunito" pitchFamily="2" charset="0"/>
              </a:rPr>
              <a:t>BeanFactory</a:t>
            </a:r>
            <a:r>
              <a:rPr lang="en-US" sz="1600" b="1" i="0" dirty="0">
                <a:solidFill>
                  <a:srgbClr val="000000"/>
                </a:solidFill>
                <a:effectLst/>
                <a:latin typeface="Nunito" pitchFamily="2" charset="0"/>
              </a:rPr>
              <a:t> Container &amp; Spring </a:t>
            </a:r>
            <a:r>
              <a:rPr lang="en-US" sz="1600" b="1" i="0" dirty="0" err="1">
                <a:solidFill>
                  <a:srgbClr val="000000"/>
                </a:solidFill>
                <a:effectLst/>
                <a:latin typeface="Nunito" pitchFamily="2" charset="0"/>
              </a:rPr>
              <a:t>ApplicationContext</a:t>
            </a:r>
            <a:r>
              <a:rPr lang="en-US" sz="1600" b="1" i="0" dirty="0">
                <a:solidFill>
                  <a:srgbClr val="000000"/>
                </a:solidFill>
                <a:effectLst/>
                <a:latin typeface="Nunito" pitchFamily="2" charset="0"/>
              </a:rPr>
              <a:t> Container.</a:t>
            </a:r>
            <a:endParaRPr lang="en-IN" sz="2000" b="1" dirty="0">
              <a:solidFill>
                <a:srgbClr val="000000"/>
              </a:solidFill>
              <a:latin typeface="+mj-lt"/>
            </a:endParaRPr>
          </a:p>
        </p:txBody>
      </p:sp>
    </p:spTree>
    <p:extLst>
      <p:ext uri="{BB962C8B-B14F-4D97-AF65-F5344CB8AC3E}">
        <p14:creationId xmlns:p14="http://schemas.microsoft.com/office/powerpoint/2010/main" val="283173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AD6673-B4D6-F076-9BE5-C5F0B6D3473D}"/>
              </a:ext>
            </a:extLst>
          </p:cNvPr>
          <p:cNvSpPr>
            <a:spLocks noGrp="1"/>
          </p:cNvSpPr>
          <p:nvPr>
            <p:ph type="title"/>
          </p:nvPr>
        </p:nvSpPr>
        <p:spPr/>
        <p:txBody>
          <a:bodyPr/>
          <a:lstStyle/>
          <a:p>
            <a:r>
              <a:rPr lang="en-US" sz="5400" spc="-251" dirty="0">
                <a:latin typeface="+mn-lt"/>
              </a:rPr>
              <a:t>Spring IOC</a:t>
            </a:r>
            <a:endParaRPr lang="en-IN" sz="5400" spc="-251" dirty="0">
              <a:latin typeface="+mn-lt"/>
            </a:endParaRPr>
          </a:p>
        </p:txBody>
      </p:sp>
      <p:pic>
        <p:nvPicPr>
          <p:cNvPr id="2050" name="Picture 2" descr="Spring IoC Container">
            <a:extLst>
              <a:ext uri="{FF2B5EF4-FFF2-40B4-BE49-F238E27FC236}">
                <a16:creationId xmlns:a16="http://schemas.microsoft.com/office/drawing/2014/main" id="{1C8E87F2-F4C4-8799-778B-5B1BB2C506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80763" y="1988686"/>
            <a:ext cx="4287823" cy="377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82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DA22-05E0-585C-C71F-2A622FF302F2}"/>
              </a:ext>
            </a:extLst>
          </p:cNvPr>
          <p:cNvSpPr>
            <a:spLocks noGrp="1"/>
          </p:cNvSpPr>
          <p:nvPr>
            <p:ph type="title"/>
          </p:nvPr>
        </p:nvSpPr>
        <p:spPr/>
        <p:txBody>
          <a:bodyPr>
            <a:normAutofit/>
          </a:bodyPr>
          <a:lstStyle/>
          <a:p>
            <a:r>
              <a:rPr lang="en-US" sz="5400" spc="-251" dirty="0">
                <a:solidFill>
                  <a:srgbClr val="FF4F1F"/>
                </a:solidFill>
                <a:latin typeface="+mn-lt"/>
              </a:rPr>
              <a:t>Spring Beans</a:t>
            </a:r>
            <a:endParaRPr lang="en-IN" sz="5400" spc="-251" dirty="0">
              <a:solidFill>
                <a:srgbClr val="FF4F1F"/>
              </a:solidFill>
              <a:latin typeface="+mn-lt"/>
            </a:endParaRPr>
          </a:p>
        </p:txBody>
      </p:sp>
      <p:sp>
        <p:nvSpPr>
          <p:cNvPr id="3" name="Content Placeholder 2">
            <a:extLst>
              <a:ext uri="{FF2B5EF4-FFF2-40B4-BE49-F238E27FC236}">
                <a16:creationId xmlns:a16="http://schemas.microsoft.com/office/drawing/2014/main" id="{35878740-E640-A36F-B221-95E127ABA90D}"/>
              </a:ext>
            </a:extLst>
          </p:cNvPr>
          <p:cNvSpPr>
            <a:spLocks noGrp="1"/>
          </p:cNvSpPr>
          <p:nvPr>
            <p:ph idx="1"/>
          </p:nvPr>
        </p:nvSpPr>
        <p:spPr/>
        <p:txBody>
          <a:bodyPr>
            <a:normAutofit/>
          </a:bodyPr>
          <a:lstStyle/>
          <a:p>
            <a:r>
              <a:rPr lang="en-US" sz="2400" b="0" i="0" dirty="0">
                <a:solidFill>
                  <a:srgbClr val="000000"/>
                </a:solidFill>
                <a:effectLst/>
                <a:latin typeface="+mj-lt"/>
              </a:rPr>
              <a:t>The objects that form the backbone of your application are called </a:t>
            </a:r>
            <a:r>
              <a:rPr lang="en-US" sz="2400" b="1" i="0" dirty="0">
                <a:solidFill>
                  <a:srgbClr val="000000"/>
                </a:solidFill>
                <a:effectLst/>
                <a:latin typeface="+mj-lt"/>
              </a:rPr>
              <a:t>beans</a:t>
            </a:r>
            <a:r>
              <a:rPr lang="en-US" sz="2400" b="0" i="0" dirty="0">
                <a:solidFill>
                  <a:srgbClr val="000000"/>
                </a:solidFill>
                <a:effectLst/>
                <a:latin typeface="+mj-lt"/>
              </a:rPr>
              <a:t>.</a:t>
            </a:r>
          </a:p>
          <a:p>
            <a:r>
              <a:rPr lang="en-US" sz="2400" b="0" i="0" dirty="0">
                <a:solidFill>
                  <a:srgbClr val="000000"/>
                </a:solidFill>
                <a:effectLst/>
                <a:latin typeface="+mj-lt"/>
              </a:rPr>
              <a:t>These beans are created with the configuration metadata that you supply to the container.</a:t>
            </a:r>
            <a:endParaRPr lang="en-US" sz="2400" dirty="0">
              <a:solidFill>
                <a:srgbClr val="000000"/>
              </a:solidFill>
              <a:latin typeface="+mj-lt"/>
            </a:endParaRPr>
          </a:p>
          <a:p>
            <a:r>
              <a:rPr lang="en-US" sz="2400" b="0" i="0" dirty="0">
                <a:solidFill>
                  <a:srgbClr val="000000"/>
                </a:solidFill>
                <a:effectLst/>
                <a:latin typeface="+mj-lt"/>
              </a:rPr>
              <a:t>A bean is an object that is instantiated, assembled, and otherwise managed by a Spring IoC container.</a:t>
            </a:r>
          </a:p>
          <a:p>
            <a:r>
              <a:rPr lang="en-US" dirty="0">
                <a:solidFill>
                  <a:srgbClr val="000000"/>
                </a:solidFill>
                <a:latin typeface="+mj-lt"/>
              </a:rPr>
              <a:t>In order to create java beans two things are mandatory: Constructors, Getters &amp; Setters</a:t>
            </a:r>
            <a:r>
              <a:rPr lang="en-US" sz="2400" b="0" i="0" dirty="0">
                <a:solidFill>
                  <a:srgbClr val="000000"/>
                </a:solidFill>
                <a:effectLst/>
                <a:latin typeface="+mj-lt"/>
              </a:rPr>
              <a:t>.</a:t>
            </a:r>
          </a:p>
          <a:p>
            <a:r>
              <a:rPr lang="en-US" dirty="0">
                <a:solidFill>
                  <a:srgbClr val="000000"/>
                </a:solidFill>
                <a:latin typeface="+mj-lt"/>
              </a:rPr>
              <a:t>Following are the three important methods to provide configuration metadata to the Spring Container: </a:t>
            </a:r>
            <a:r>
              <a:rPr lang="en-US" b="1" dirty="0">
                <a:solidFill>
                  <a:srgbClr val="000000"/>
                </a:solidFill>
                <a:latin typeface="+mj-lt"/>
              </a:rPr>
              <a:t>XML based configuration file, Annotation-based configuration &amp; Java-based configuration.</a:t>
            </a:r>
            <a:endParaRPr lang="en-IN" b="1" dirty="0">
              <a:solidFill>
                <a:srgbClr val="000000"/>
              </a:solidFill>
              <a:latin typeface="+mj-lt"/>
            </a:endParaRPr>
          </a:p>
        </p:txBody>
      </p:sp>
    </p:spTree>
    <p:extLst>
      <p:ext uri="{BB962C8B-B14F-4D97-AF65-F5344CB8AC3E}">
        <p14:creationId xmlns:p14="http://schemas.microsoft.com/office/powerpoint/2010/main" val="88946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F978-BB54-633C-20D3-070FB8F56C30}"/>
              </a:ext>
            </a:extLst>
          </p:cNvPr>
          <p:cNvSpPr>
            <a:spLocks noGrp="1"/>
          </p:cNvSpPr>
          <p:nvPr>
            <p:ph type="title"/>
          </p:nvPr>
        </p:nvSpPr>
        <p:spPr/>
        <p:txBody>
          <a:bodyPr/>
          <a:lstStyle/>
          <a:p>
            <a:r>
              <a:rPr lang="en-US" sz="5400" spc="-251" dirty="0">
                <a:latin typeface="+mn-lt"/>
              </a:rPr>
              <a:t>Spring Bean Definition – XML Configuration</a:t>
            </a:r>
            <a:endParaRPr lang="en-IN" sz="5400" spc="-251" dirty="0">
              <a:latin typeface="+mn-lt"/>
            </a:endParaRPr>
          </a:p>
        </p:txBody>
      </p:sp>
      <p:pic>
        <p:nvPicPr>
          <p:cNvPr id="5" name="Content Placeholder 4">
            <a:extLst>
              <a:ext uri="{FF2B5EF4-FFF2-40B4-BE49-F238E27FC236}">
                <a16:creationId xmlns:a16="http://schemas.microsoft.com/office/drawing/2014/main" id="{C4E9C783-4E74-BD8B-FA87-7C1D27691587}"/>
              </a:ext>
            </a:extLst>
          </p:cNvPr>
          <p:cNvPicPr>
            <a:picLocks noGrp="1" noChangeAspect="1"/>
          </p:cNvPicPr>
          <p:nvPr>
            <p:ph idx="1"/>
          </p:nvPr>
        </p:nvPicPr>
        <p:blipFill>
          <a:blip r:embed="rId2"/>
          <a:stretch>
            <a:fillRect/>
          </a:stretch>
        </p:blipFill>
        <p:spPr>
          <a:xfrm>
            <a:off x="2955531" y="1196623"/>
            <a:ext cx="6129746" cy="4937885"/>
          </a:xfrm>
        </p:spPr>
      </p:pic>
    </p:spTree>
    <p:extLst>
      <p:ext uri="{BB962C8B-B14F-4D97-AF65-F5344CB8AC3E}">
        <p14:creationId xmlns:p14="http://schemas.microsoft.com/office/powerpoint/2010/main" val="97290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B750-7C51-CE74-A05D-1A4CA352547B}"/>
              </a:ext>
            </a:extLst>
          </p:cNvPr>
          <p:cNvSpPr>
            <a:spLocks noGrp="1"/>
          </p:cNvSpPr>
          <p:nvPr>
            <p:ph type="title"/>
          </p:nvPr>
        </p:nvSpPr>
        <p:spPr/>
        <p:txBody>
          <a:bodyPr/>
          <a:lstStyle/>
          <a:p>
            <a:r>
              <a:rPr lang="en-US" sz="5400" spc="-251" dirty="0">
                <a:latin typeface="+mn-lt"/>
              </a:rPr>
              <a:t>Creating your First Object in Spring</a:t>
            </a:r>
            <a:endParaRPr lang="en-IN" sz="5400" spc="-251" dirty="0">
              <a:latin typeface="+mn-lt"/>
            </a:endParaRPr>
          </a:p>
        </p:txBody>
      </p:sp>
      <p:pic>
        <p:nvPicPr>
          <p:cNvPr id="5" name="Content Placeholder 4">
            <a:extLst>
              <a:ext uri="{FF2B5EF4-FFF2-40B4-BE49-F238E27FC236}">
                <a16:creationId xmlns:a16="http://schemas.microsoft.com/office/drawing/2014/main" id="{7EF9F144-B3A6-5A32-BC72-3FFD99F145BA}"/>
              </a:ext>
            </a:extLst>
          </p:cNvPr>
          <p:cNvPicPr>
            <a:picLocks noGrp="1" noChangeAspect="1"/>
          </p:cNvPicPr>
          <p:nvPr>
            <p:ph idx="1"/>
          </p:nvPr>
        </p:nvPicPr>
        <p:blipFill>
          <a:blip r:embed="rId2"/>
          <a:stretch>
            <a:fillRect/>
          </a:stretch>
        </p:blipFill>
        <p:spPr>
          <a:xfrm>
            <a:off x="1780603" y="1616040"/>
            <a:ext cx="8886825" cy="4105275"/>
          </a:xfrm>
        </p:spPr>
      </p:pic>
    </p:spTree>
    <p:extLst>
      <p:ext uri="{BB962C8B-B14F-4D97-AF65-F5344CB8AC3E}">
        <p14:creationId xmlns:p14="http://schemas.microsoft.com/office/powerpoint/2010/main" val="293551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F978-BB54-633C-20D3-070FB8F56C30}"/>
              </a:ext>
            </a:extLst>
          </p:cNvPr>
          <p:cNvSpPr>
            <a:spLocks noGrp="1"/>
          </p:cNvSpPr>
          <p:nvPr>
            <p:ph type="title"/>
          </p:nvPr>
        </p:nvSpPr>
        <p:spPr/>
        <p:txBody>
          <a:bodyPr/>
          <a:lstStyle/>
          <a:p>
            <a:r>
              <a:rPr lang="en-US" sz="5400" spc="-251" dirty="0">
                <a:solidFill>
                  <a:srgbClr val="FF4F1F"/>
                </a:solidFill>
                <a:latin typeface="+mn-lt"/>
              </a:rPr>
              <a:t>Spring Bean Scope</a:t>
            </a:r>
            <a:endParaRPr lang="en-IN" sz="5400" spc="-251" dirty="0">
              <a:solidFill>
                <a:srgbClr val="FF4F1F"/>
              </a:solidFill>
              <a:latin typeface="+mn-lt"/>
            </a:endParaRPr>
          </a:p>
        </p:txBody>
      </p:sp>
      <p:sp>
        <p:nvSpPr>
          <p:cNvPr id="6" name="Content Placeholder 5">
            <a:extLst>
              <a:ext uri="{FF2B5EF4-FFF2-40B4-BE49-F238E27FC236}">
                <a16:creationId xmlns:a16="http://schemas.microsoft.com/office/drawing/2014/main" id="{5A3C4E2B-DC43-AA26-4EEC-93060B5DBE4A}"/>
              </a:ext>
            </a:extLst>
          </p:cNvPr>
          <p:cNvSpPr>
            <a:spLocks noGrp="1"/>
          </p:cNvSpPr>
          <p:nvPr>
            <p:ph idx="1"/>
          </p:nvPr>
        </p:nvSpPr>
        <p:spPr/>
        <p:txBody>
          <a:bodyPr/>
          <a:lstStyle/>
          <a:p>
            <a:r>
              <a:rPr lang="en-US" sz="2000" b="0" i="0" dirty="0">
                <a:solidFill>
                  <a:srgbClr val="000000"/>
                </a:solidFill>
                <a:effectLst/>
                <a:latin typeface="+mj-lt"/>
              </a:rPr>
              <a:t>When defining a &lt;bean&gt; you have the option of declaring a scope for that bean.</a:t>
            </a:r>
          </a:p>
          <a:p>
            <a:r>
              <a:rPr lang="en-US" sz="2000" b="0" i="0" dirty="0">
                <a:solidFill>
                  <a:srgbClr val="000000"/>
                </a:solidFill>
                <a:effectLst/>
                <a:latin typeface="+mj-lt"/>
              </a:rPr>
              <a:t>For example, to force Spring to produce a new bean instance each time one is needed, you should declare the bean's scope attribute to be </a:t>
            </a:r>
            <a:r>
              <a:rPr lang="en-US" sz="2000" b="1" i="0" dirty="0">
                <a:solidFill>
                  <a:srgbClr val="000000"/>
                </a:solidFill>
                <a:effectLst/>
                <a:latin typeface="+mj-lt"/>
              </a:rPr>
              <a:t>prototype</a:t>
            </a:r>
            <a:r>
              <a:rPr lang="en-US" sz="2000" b="0" i="0" dirty="0">
                <a:solidFill>
                  <a:srgbClr val="000000"/>
                </a:solidFill>
                <a:effectLst/>
                <a:latin typeface="+mj-lt"/>
              </a:rPr>
              <a:t>.</a:t>
            </a:r>
          </a:p>
          <a:p>
            <a:r>
              <a:rPr lang="en-US" sz="2000" b="0" i="0" dirty="0">
                <a:solidFill>
                  <a:srgbClr val="000000"/>
                </a:solidFill>
                <a:effectLst/>
                <a:latin typeface="+mj-lt"/>
              </a:rPr>
              <a:t>Similarly, if you want Spring to return the same bean instance each time one is needed, you should declare the bean's scope attribute to be </a:t>
            </a:r>
            <a:r>
              <a:rPr lang="en-US" sz="2000" b="1" i="0" dirty="0">
                <a:solidFill>
                  <a:srgbClr val="000000"/>
                </a:solidFill>
                <a:effectLst/>
                <a:latin typeface="+mj-lt"/>
              </a:rPr>
              <a:t>singleton</a:t>
            </a:r>
            <a:r>
              <a:rPr lang="en-US" sz="2000" b="0" i="0" dirty="0">
                <a:solidFill>
                  <a:srgbClr val="000000"/>
                </a:solidFill>
                <a:effectLst/>
                <a:latin typeface="+mj-lt"/>
              </a:rPr>
              <a:t>.</a:t>
            </a:r>
            <a:endParaRPr lang="en-US" sz="2000" dirty="0">
              <a:solidFill>
                <a:srgbClr val="000000"/>
              </a:solidFill>
              <a:latin typeface="+mj-lt"/>
            </a:endParaRPr>
          </a:p>
          <a:p>
            <a:r>
              <a:rPr lang="en-US" sz="2000" dirty="0">
                <a:solidFill>
                  <a:srgbClr val="000000"/>
                </a:solidFill>
                <a:latin typeface="+mj-lt"/>
              </a:rPr>
              <a:t>Scopes:</a:t>
            </a:r>
          </a:p>
          <a:p>
            <a:pPr lvl="1"/>
            <a:r>
              <a:rPr lang="en-IN" dirty="0">
                <a:latin typeface="+mj-lt"/>
              </a:rPr>
              <a:t>Singleton</a:t>
            </a:r>
          </a:p>
          <a:p>
            <a:pPr lvl="1"/>
            <a:r>
              <a:rPr lang="en-IN" dirty="0"/>
              <a:t>Prototype</a:t>
            </a:r>
          </a:p>
          <a:p>
            <a:pPr lvl="1"/>
            <a:r>
              <a:rPr lang="en-IN" dirty="0"/>
              <a:t>Request</a:t>
            </a:r>
          </a:p>
          <a:p>
            <a:pPr lvl="1"/>
            <a:r>
              <a:rPr lang="en-IN" dirty="0"/>
              <a:t>Session</a:t>
            </a:r>
          </a:p>
          <a:p>
            <a:pPr lvl="1"/>
            <a:r>
              <a:rPr lang="en-IN" dirty="0"/>
              <a:t>Global-Session</a:t>
            </a:r>
          </a:p>
        </p:txBody>
      </p:sp>
    </p:spTree>
    <p:extLst>
      <p:ext uri="{BB962C8B-B14F-4D97-AF65-F5344CB8AC3E}">
        <p14:creationId xmlns:p14="http://schemas.microsoft.com/office/powerpoint/2010/main" val="384755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F978-BB54-633C-20D3-070FB8F56C30}"/>
              </a:ext>
            </a:extLst>
          </p:cNvPr>
          <p:cNvSpPr>
            <a:spLocks noGrp="1"/>
          </p:cNvSpPr>
          <p:nvPr>
            <p:ph type="title"/>
          </p:nvPr>
        </p:nvSpPr>
        <p:spPr/>
        <p:txBody>
          <a:bodyPr/>
          <a:lstStyle/>
          <a:p>
            <a:r>
              <a:rPr lang="en-US" sz="5400" spc="-251" dirty="0">
                <a:solidFill>
                  <a:srgbClr val="FF4F1F"/>
                </a:solidFill>
                <a:latin typeface="+mn-lt"/>
              </a:rPr>
              <a:t>Spring - </a:t>
            </a:r>
            <a:r>
              <a:rPr lang="en-US" sz="5400" spc="-251" dirty="0" err="1">
                <a:solidFill>
                  <a:srgbClr val="FF4F1F"/>
                </a:solidFill>
                <a:latin typeface="+mn-lt"/>
              </a:rPr>
              <a:t>Autowire</a:t>
            </a:r>
            <a:endParaRPr lang="en-IN" sz="5400" spc="-251" dirty="0">
              <a:solidFill>
                <a:srgbClr val="FF4F1F"/>
              </a:solidFill>
              <a:latin typeface="+mn-lt"/>
            </a:endParaRPr>
          </a:p>
        </p:txBody>
      </p:sp>
      <p:sp>
        <p:nvSpPr>
          <p:cNvPr id="6" name="Content Placeholder 5">
            <a:extLst>
              <a:ext uri="{FF2B5EF4-FFF2-40B4-BE49-F238E27FC236}">
                <a16:creationId xmlns:a16="http://schemas.microsoft.com/office/drawing/2014/main" id="{5A3C4E2B-DC43-AA26-4EEC-93060B5DBE4A}"/>
              </a:ext>
            </a:extLst>
          </p:cNvPr>
          <p:cNvSpPr>
            <a:spLocks noGrp="1"/>
          </p:cNvSpPr>
          <p:nvPr>
            <p:ph idx="1"/>
          </p:nvPr>
        </p:nvSpPr>
        <p:spPr/>
        <p:txBody>
          <a:bodyPr/>
          <a:lstStyle/>
          <a:p>
            <a:r>
              <a:rPr lang="en-US" sz="2000" b="0" i="0" dirty="0">
                <a:solidFill>
                  <a:srgbClr val="000000"/>
                </a:solidFill>
                <a:effectLst/>
                <a:latin typeface="+mj-lt"/>
              </a:rPr>
              <a:t>When defining a &lt;bean&gt; you have the option of declaring a scope for that bean.</a:t>
            </a:r>
          </a:p>
          <a:p>
            <a:r>
              <a:rPr lang="en-US" sz="1600" b="0" i="0" dirty="0">
                <a:solidFill>
                  <a:srgbClr val="000000"/>
                </a:solidFill>
                <a:effectLst/>
                <a:latin typeface="Nunito" pitchFamily="2" charset="0"/>
              </a:rPr>
              <a:t>The Spring container can </a:t>
            </a:r>
            <a:r>
              <a:rPr lang="en-US" sz="1600" b="1" i="0" dirty="0" err="1">
                <a:solidFill>
                  <a:srgbClr val="000000"/>
                </a:solidFill>
                <a:effectLst/>
                <a:latin typeface="Nunito" pitchFamily="2" charset="0"/>
              </a:rPr>
              <a:t>autowire</a:t>
            </a:r>
            <a:r>
              <a:rPr lang="en-US" sz="1600" b="0" i="0" dirty="0">
                <a:solidFill>
                  <a:srgbClr val="000000"/>
                </a:solidFill>
                <a:effectLst/>
                <a:latin typeface="Nunito" pitchFamily="2" charset="0"/>
              </a:rPr>
              <a:t> relationships between collaborating beans without using &lt;constructor-</a:t>
            </a:r>
            <a:r>
              <a:rPr lang="en-US" sz="1600" b="0" i="0" dirty="0" err="1">
                <a:solidFill>
                  <a:srgbClr val="000000"/>
                </a:solidFill>
                <a:effectLst/>
                <a:latin typeface="Nunito" pitchFamily="2" charset="0"/>
              </a:rPr>
              <a:t>arg</a:t>
            </a:r>
            <a:r>
              <a:rPr lang="en-US" sz="1600" b="0" i="0" dirty="0">
                <a:solidFill>
                  <a:srgbClr val="000000"/>
                </a:solidFill>
                <a:effectLst/>
                <a:latin typeface="Nunito" pitchFamily="2" charset="0"/>
              </a:rPr>
              <a:t>&gt; and &lt;property&gt; elements, which helps cut down on the amount of XML configuration you write for a big Spring-based application.</a:t>
            </a:r>
            <a:endParaRPr lang="en-US" sz="2000" dirty="0">
              <a:solidFill>
                <a:srgbClr val="000000"/>
              </a:solidFill>
              <a:latin typeface="+mj-lt"/>
            </a:endParaRPr>
          </a:p>
          <a:p>
            <a:r>
              <a:rPr lang="en-US" sz="1600" b="0" i="0" dirty="0">
                <a:solidFill>
                  <a:srgbClr val="000000"/>
                </a:solidFill>
                <a:effectLst/>
                <a:latin typeface="Nunito" pitchFamily="2" charset="0"/>
              </a:rPr>
              <a:t>The @Autowired annotation can apply to bean property setter methods, non-setter methods, constructor and properties.</a:t>
            </a:r>
          </a:p>
          <a:p>
            <a:r>
              <a:rPr lang="en-US" sz="1600" b="0" i="0" dirty="0">
                <a:solidFill>
                  <a:srgbClr val="000000"/>
                </a:solidFill>
                <a:effectLst/>
                <a:latin typeface="Nunito" pitchFamily="2" charset="0"/>
              </a:rPr>
              <a:t>Annotating a class with the </a:t>
            </a:r>
            <a:r>
              <a:rPr lang="en-US" sz="1600" b="1" i="0" dirty="0">
                <a:solidFill>
                  <a:srgbClr val="000000"/>
                </a:solidFill>
                <a:effectLst/>
                <a:latin typeface="Nunito" pitchFamily="2" charset="0"/>
              </a:rPr>
              <a:t>@Configuration</a:t>
            </a:r>
            <a:r>
              <a:rPr lang="en-US" sz="1600" b="0" i="0" dirty="0">
                <a:solidFill>
                  <a:srgbClr val="000000"/>
                </a:solidFill>
                <a:effectLst/>
                <a:latin typeface="Nunito" pitchFamily="2" charset="0"/>
              </a:rPr>
              <a:t> indicates that the class can be used by the Spring IoC container as a source of bean definitions</a:t>
            </a:r>
            <a:endParaRPr lang="en-US" sz="1600" dirty="0">
              <a:solidFill>
                <a:srgbClr val="000000"/>
              </a:solidFill>
              <a:latin typeface="Nunito" pitchFamily="2" charset="0"/>
            </a:endParaRPr>
          </a:p>
          <a:p>
            <a:r>
              <a:rPr lang="en-US" sz="1600" b="0" i="0" dirty="0">
                <a:solidFill>
                  <a:srgbClr val="000000"/>
                </a:solidFill>
                <a:effectLst/>
                <a:latin typeface="Nunito" pitchFamily="2" charset="0"/>
              </a:rPr>
              <a:t>The </a:t>
            </a:r>
            <a:r>
              <a:rPr lang="en-US" sz="1600" b="1" i="0" dirty="0">
                <a:solidFill>
                  <a:srgbClr val="000000"/>
                </a:solidFill>
                <a:effectLst/>
                <a:latin typeface="Nunito" pitchFamily="2" charset="0"/>
              </a:rPr>
              <a:t>@Bean</a:t>
            </a:r>
            <a:r>
              <a:rPr lang="en-US" sz="1600" b="0" i="0" dirty="0">
                <a:solidFill>
                  <a:srgbClr val="000000"/>
                </a:solidFill>
                <a:effectLst/>
                <a:latin typeface="Nunito" pitchFamily="2" charset="0"/>
              </a:rPr>
              <a:t> annotation tells Spring that a method annotated with @Bean will return an object that should be registered as a bean in the Spring application context</a:t>
            </a:r>
            <a:endParaRPr lang="en-US" sz="2000" b="0" i="0" dirty="0">
              <a:solidFill>
                <a:srgbClr val="000000"/>
              </a:solidFill>
              <a:effectLst/>
              <a:latin typeface="+mj-lt"/>
            </a:endParaRPr>
          </a:p>
        </p:txBody>
      </p:sp>
    </p:spTree>
    <p:extLst>
      <p:ext uri="{BB962C8B-B14F-4D97-AF65-F5344CB8AC3E}">
        <p14:creationId xmlns:p14="http://schemas.microsoft.com/office/powerpoint/2010/main" val="288567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0067-11C0-20A0-26AE-DD7EC111B3C1}"/>
              </a:ext>
            </a:extLst>
          </p:cNvPr>
          <p:cNvSpPr>
            <a:spLocks noGrp="1"/>
          </p:cNvSpPr>
          <p:nvPr>
            <p:ph type="title"/>
          </p:nvPr>
        </p:nvSpPr>
        <p:spPr>
          <a:xfrm>
            <a:off x="287323" y="419100"/>
            <a:ext cx="11734800" cy="777523"/>
          </a:xfrm>
        </p:spPr>
        <p:txBody>
          <a:bodyPr>
            <a:normAutofit fontScale="90000"/>
          </a:bodyPr>
          <a:lstStyle/>
          <a:p>
            <a:r>
              <a:rPr lang="en-US" sz="5400" spc="-251" dirty="0">
                <a:latin typeface="+mn-lt"/>
              </a:rPr>
              <a:t>Spring Bean Configuration: Java Based Configuration</a:t>
            </a:r>
            <a:endParaRPr lang="en-IN" sz="5400" spc="-251" dirty="0">
              <a:latin typeface="+mn-lt"/>
            </a:endParaRPr>
          </a:p>
        </p:txBody>
      </p:sp>
      <p:pic>
        <p:nvPicPr>
          <p:cNvPr id="5" name="Picture 4">
            <a:extLst>
              <a:ext uri="{FF2B5EF4-FFF2-40B4-BE49-F238E27FC236}">
                <a16:creationId xmlns:a16="http://schemas.microsoft.com/office/drawing/2014/main" id="{A8247988-BE6A-3D46-180F-1D3C4C54175B}"/>
              </a:ext>
            </a:extLst>
          </p:cNvPr>
          <p:cNvPicPr>
            <a:picLocks noChangeAspect="1"/>
          </p:cNvPicPr>
          <p:nvPr/>
        </p:nvPicPr>
        <p:blipFill>
          <a:blip r:embed="rId2"/>
          <a:stretch>
            <a:fillRect/>
          </a:stretch>
        </p:blipFill>
        <p:spPr>
          <a:xfrm>
            <a:off x="1725598" y="2503851"/>
            <a:ext cx="8858250" cy="2571750"/>
          </a:xfrm>
          <a:prstGeom prst="rect">
            <a:avLst/>
          </a:prstGeom>
        </p:spPr>
      </p:pic>
    </p:spTree>
    <p:extLst>
      <p:ext uri="{BB962C8B-B14F-4D97-AF65-F5344CB8AC3E}">
        <p14:creationId xmlns:p14="http://schemas.microsoft.com/office/powerpoint/2010/main" val="427852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A288-6CFA-31BB-D8CB-FA2A4B3E60FD}"/>
              </a:ext>
            </a:extLst>
          </p:cNvPr>
          <p:cNvSpPr>
            <a:spLocks noGrp="1"/>
          </p:cNvSpPr>
          <p:nvPr>
            <p:ph type="ctrTitle"/>
          </p:nvPr>
        </p:nvSpPr>
        <p:spPr>
          <a:xfrm>
            <a:off x="457201" y="308632"/>
            <a:ext cx="11277601" cy="1151053"/>
          </a:xfrm>
        </p:spPr>
        <p:txBody>
          <a:bodyPr/>
          <a:lstStyle/>
          <a:p>
            <a:pPr algn="ctr"/>
            <a:r>
              <a:rPr lang="en-US" dirty="0"/>
              <a:t>Maven</a:t>
            </a:r>
            <a:endParaRPr lang="en-IN" dirty="0"/>
          </a:p>
        </p:txBody>
      </p:sp>
      <p:sp>
        <p:nvSpPr>
          <p:cNvPr id="3" name="Subtitle 2">
            <a:extLst>
              <a:ext uri="{FF2B5EF4-FFF2-40B4-BE49-F238E27FC236}">
                <a16:creationId xmlns:a16="http://schemas.microsoft.com/office/drawing/2014/main" id="{077F927C-372B-3F9D-73AF-A4FC95E31BD8}"/>
              </a:ext>
            </a:extLst>
          </p:cNvPr>
          <p:cNvSpPr>
            <a:spLocks noGrp="1"/>
          </p:cNvSpPr>
          <p:nvPr>
            <p:ph type="subTitle" idx="1"/>
          </p:nvPr>
        </p:nvSpPr>
        <p:spPr>
          <a:xfrm>
            <a:off x="457201" y="1711354"/>
            <a:ext cx="11277601" cy="4030769"/>
          </a:xfrm>
        </p:spPr>
        <p:txBody>
          <a:bodyPr>
            <a:normAutofit/>
          </a:bodyPr>
          <a:lstStyle/>
          <a:p>
            <a:pPr marL="342900" indent="-342900">
              <a:buFont typeface="Arial" panose="020B0604020202020204" pitchFamily="34" charset="0"/>
              <a:buChar char="•"/>
            </a:pPr>
            <a:r>
              <a:rPr lang="en-US" sz="2000" dirty="0">
                <a:solidFill>
                  <a:srgbClr val="000000"/>
                </a:solidFill>
              </a:rPr>
              <a:t>Maven is the most popular build and dependency resolution tool for Java, just like NPM is for JS.</a:t>
            </a:r>
          </a:p>
          <a:p>
            <a:pPr marL="342900" indent="-342900">
              <a:buFont typeface="Arial" panose="020B0604020202020204" pitchFamily="34" charset="0"/>
              <a:buChar char="•"/>
            </a:pPr>
            <a:r>
              <a:rPr lang="en-US" sz="2000" dirty="0">
                <a:solidFill>
                  <a:srgbClr val="000000"/>
                </a:solidFill>
              </a:rPr>
              <a:t>Maven in its purest form follows a declarative model, where pom.xml (similar to </a:t>
            </a:r>
            <a:r>
              <a:rPr lang="en-US" sz="2000" dirty="0" err="1">
                <a:solidFill>
                  <a:srgbClr val="000000"/>
                </a:solidFill>
              </a:rPr>
              <a:t>package.json</a:t>
            </a:r>
            <a:r>
              <a:rPr lang="en-US" sz="2000" dirty="0">
                <a:solidFill>
                  <a:srgbClr val="000000"/>
                </a:solidFill>
              </a:rPr>
              <a:t>) defines different properties of the build, but contains no scripts</a:t>
            </a:r>
          </a:p>
          <a:p>
            <a:pPr marL="342900" indent="-342900">
              <a:buFont typeface="Arial" panose="020B0604020202020204" pitchFamily="34" charset="0"/>
              <a:buChar char="•"/>
            </a:pPr>
            <a:r>
              <a:rPr lang="en-US" sz="2000" b="0" i="0" dirty="0">
                <a:solidFill>
                  <a:srgbClr val="000000"/>
                </a:solidFill>
                <a:effectLst/>
              </a:rPr>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pPr marL="342900" indent="-342900">
              <a:buFont typeface="Arial" panose="020B0604020202020204" pitchFamily="34" charset="0"/>
              <a:buChar char="•"/>
            </a:pPr>
            <a:r>
              <a:rPr lang="en-US" sz="2000" b="0" i="0" dirty="0">
                <a:solidFill>
                  <a:srgbClr val="232629"/>
                </a:solidFill>
                <a:effectLst/>
              </a:rPr>
              <a:t>In Maven, the basic form of these coordinates is GAV (</a:t>
            </a:r>
            <a:r>
              <a:rPr lang="en-US" sz="2000" b="0" i="0" dirty="0" err="1">
                <a:solidFill>
                  <a:srgbClr val="232629"/>
                </a:solidFill>
                <a:effectLst/>
              </a:rPr>
              <a:t>groupId</a:t>
            </a:r>
            <a:r>
              <a:rPr lang="en-US" sz="2000" b="0" i="0" dirty="0">
                <a:solidFill>
                  <a:srgbClr val="232629"/>
                </a:solidFill>
                <a:effectLst/>
              </a:rPr>
              <a:t>, </a:t>
            </a:r>
            <a:r>
              <a:rPr lang="en-US" sz="2000" b="0" i="0" dirty="0" err="1">
                <a:solidFill>
                  <a:srgbClr val="232629"/>
                </a:solidFill>
                <a:effectLst/>
              </a:rPr>
              <a:t>artifactId</a:t>
            </a:r>
            <a:r>
              <a:rPr lang="en-US" sz="2000" b="0" i="0" dirty="0">
                <a:solidFill>
                  <a:srgbClr val="232629"/>
                </a:solidFill>
                <a:effectLst/>
              </a:rPr>
              <a:t>, version).</a:t>
            </a:r>
            <a:endParaRPr lang="en-US" sz="2000" b="0" i="0" dirty="0">
              <a:solidFill>
                <a:srgbClr val="000000"/>
              </a:solidFill>
              <a:effectLst/>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93095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636663" y="635255"/>
            <a:ext cx="3901154" cy="480622"/>
          </a:xfrm>
        </p:spPr>
        <p:txBody>
          <a:bodyPr>
            <a:noAutofit/>
          </a:bodyPr>
          <a:lstStyle/>
          <a:p>
            <a:r>
              <a:rPr lang="en-IN" sz="4000" dirty="0"/>
              <a:t>Curriculum</a:t>
            </a:r>
          </a:p>
        </p:txBody>
      </p:sp>
      <p:sp>
        <p:nvSpPr>
          <p:cNvPr id="3" name="Subtitle 2">
            <a:extLst>
              <a:ext uri="{FF2B5EF4-FFF2-40B4-BE49-F238E27FC236}">
                <a16:creationId xmlns:a16="http://schemas.microsoft.com/office/drawing/2014/main" id="{A6C63D22-F2EC-4D7C-80E6-D05E0FB16150}"/>
              </a:ext>
            </a:extLst>
          </p:cNvPr>
          <p:cNvSpPr>
            <a:spLocks noGrp="1"/>
          </p:cNvSpPr>
          <p:nvPr>
            <p:ph type="subTitle" idx="1"/>
          </p:nvPr>
        </p:nvSpPr>
        <p:spPr>
          <a:xfrm>
            <a:off x="1175049" y="1307584"/>
            <a:ext cx="8618432" cy="4144633"/>
          </a:xfrm>
        </p:spPr>
        <p:txBody>
          <a:bodyPr>
            <a:noAutofit/>
          </a:bodyPr>
          <a:lstStyle/>
          <a:p>
            <a:pPr marL="342900" indent="-342900">
              <a:buClr>
                <a:schemeClr val="bg1"/>
              </a:buClr>
              <a:buFont typeface="Courier New" panose="02070309020205020404" pitchFamily="49" charset="0"/>
              <a:buChar char="o"/>
            </a:pPr>
            <a:r>
              <a:rPr lang="en-US" sz="2000" dirty="0"/>
              <a:t>Introduction</a:t>
            </a:r>
          </a:p>
          <a:p>
            <a:pPr marL="342900" indent="-342900">
              <a:buClr>
                <a:schemeClr val="bg1"/>
              </a:buClr>
              <a:buFont typeface="Courier New" panose="02070309020205020404" pitchFamily="49" charset="0"/>
              <a:buChar char="o"/>
            </a:pPr>
            <a:r>
              <a:rPr lang="en-US" sz="2000" dirty="0"/>
              <a:t>Spring Boot</a:t>
            </a:r>
          </a:p>
          <a:p>
            <a:pPr marL="342900" indent="-342900">
              <a:buClr>
                <a:schemeClr val="bg1"/>
              </a:buClr>
              <a:buFont typeface="Courier New" panose="02070309020205020404" pitchFamily="49" charset="0"/>
              <a:buChar char="o"/>
            </a:pPr>
            <a:r>
              <a:rPr lang="en-US" sz="2000" dirty="0"/>
              <a:t>Spring MVC</a:t>
            </a:r>
          </a:p>
          <a:p>
            <a:pPr marL="342900" indent="-342900">
              <a:buClr>
                <a:schemeClr val="bg1"/>
              </a:buClr>
              <a:buFont typeface="Courier New" panose="02070309020205020404" pitchFamily="49" charset="0"/>
              <a:buChar char="o"/>
            </a:pPr>
            <a:r>
              <a:rPr lang="en-US" sz="2000" dirty="0"/>
              <a:t>Spring ORM</a:t>
            </a:r>
          </a:p>
          <a:p>
            <a:pPr marL="342900" indent="-342900">
              <a:buClr>
                <a:schemeClr val="bg1"/>
              </a:buClr>
              <a:buFont typeface="Courier New" panose="02070309020205020404" pitchFamily="49" charset="0"/>
              <a:buChar char="o"/>
            </a:pPr>
            <a:r>
              <a:rPr lang="en-US" sz="2000" dirty="0"/>
              <a:t>Spring Security</a:t>
            </a:r>
          </a:p>
        </p:txBody>
      </p:sp>
    </p:spTree>
    <p:extLst>
      <p:ext uri="{BB962C8B-B14F-4D97-AF65-F5344CB8AC3E}">
        <p14:creationId xmlns:p14="http://schemas.microsoft.com/office/powerpoint/2010/main" val="34605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DA22-05E0-585C-C71F-2A622FF302F2}"/>
              </a:ext>
            </a:extLst>
          </p:cNvPr>
          <p:cNvSpPr>
            <a:spLocks noGrp="1"/>
          </p:cNvSpPr>
          <p:nvPr>
            <p:ph type="ctrTitle"/>
          </p:nvPr>
        </p:nvSpPr>
        <p:spPr>
          <a:xfrm>
            <a:off x="457201" y="369116"/>
            <a:ext cx="11277601" cy="820025"/>
          </a:xfrm>
        </p:spPr>
        <p:txBody>
          <a:bodyPr>
            <a:normAutofit fontScale="90000"/>
          </a:bodyPr>
          <a:lstStyle/>
          <a:p>
            <a:r>
              <a:rPr lang="en-US" dirty="0"/>
              <a:t>A Maven Dependency</a:t>
            </a:r>
            <a:endParaRPr lang="en-IN" dirty="0"/>
          </a:p>
        </p:txBody>
      </p:sp>
      <p:pic>
        <p:nvPicPr>
          <p:cNvPr id="7" name="Picture 6">
            <a:extLst>
              <a:ext uri="{FF2B5EF4-FFF2-40B4-BE49-F238E27FC236}">
                <a16:creationId xmlns:a16="http://schemas.microsoft.com/office/drawing/2014/main" id="{061166AD-D299-53A7-9C90-5D6BB9675D57}"/>
              </a:ext>
            </a:extLst>
          </p:cNvPr>
          <p:cNvPicPr>
            <a:picLocks noChangeAspect="1"/>
          </p:cNvPicPr>
          <p:nvPr/>
        </p:nvPicPr>
        <p:blipFill>
          <a:blip r:embed="rId2"/>
          <a:stretch>
            <a:fillRect/>
          </a:stretch>
        </p:blipFill>
        <p:spPr>
          <a:xfrm>
            <a:off x="2056047" y="2434875"/>
            <a:ext cx="8079906" cy="1988249"/>
          </a:xfrm>
          <a:prstGeom prst="rect">
            <a:avLst/>
          </a:prstGeom>
        </p:spPr>
      </p:pic>
    </p:spTree>
    <p:extLst>
      <p:ext uri="{BB962C8B-B14F-4D97-AF65-F5344CB8AC3E}">
        <p14:creationId xmlns:p14="http://schemas.microsoft.com/office/powerpoint/2010/main" val="34010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C41B-EA54-8626-3353-027C65A70D21}"/>
              </a:ext>
            </a:extLst>
          </p:cNvPr>
          <p:cNvSpPr>
            <a:spLocks noGrp="1"/>
          </p:cNvSpPr>
          <p:nvPr>
            <p:ph type="ctrTitle"/>
          </p:nvPr>
        </p:nvSpPr>
        <p:spPr>
          <a:xfrm>
            <a:off x="457199" y="285562"/>
            <a:ext cx="11277601" cy="922790"/>
          </a:xfrm>
        </p:spPr>
        <p:txBody>
          <a:bodyPr/>
          <a:lstStyle/>
          <a:p>
            <a:r>
              <a:rPr lang="en-US" dirty="0"/>
              <a:t>Setting Up A Spring Application</a:t>
            </a:r>
            <a:endParaRPr lang="en-IN" dirty="0"/>
          </a:p>
        </p:txBody>
      </p:sp>
      <p:sp>
        <p:nvSpPr>
          <p:cNvPr id="3" name="Subtitle 2">
            <a:extLst>
              <a:ext uri="{FF2B5EF4-FFF2-40B4-BE49-F238E27FC236}">
                <a16:creationId xmlns:a16="http://schemas.microsoft.com/office/drawing/2014/main" id="{48E64DBF-F9AC-5B1F-B0DE-FF345F84741E}"/>
              </a:ext>
            </a:extLst>
          </p:cNvPr>
          <p:cNvSpPr>
            <a:spLocks noGrp="1"/>
          </p:cNvSpPr>
          <p:nvPr>
            <p:ph type="subTitle" idx="1"/>
          </p:nvPr>
        </p:nvSpPr>
        <p:spPr>
          <a:xfrm>
            <a:off x="457201" y="1451296"/>
            <a:ext cx="11277601" cy="4290828"/>
          </a:xfrm>
        </p:spPr>
        <p:txBody>
          <a:bodyPr/>
          <a:lstStyle/>
          <a:p>
            <a:pPr marL="285750" indent="-285750">
              <a:buFont typeface="Arial" panose="020B0604020202020204" pitchFamily="34" charset="0"/>
              <a:buChar char="•"/>
            </a:pPr>
            <a:r>
              <a:rPr lang="en-US" sz="2000" b="1" dirty="0">
                <a:solidFill>
                  <a:srgbClr val="000000"/>
                </a:solidFill>
                <a:cs typeface="Heebo" panose="020B0604020202020204" pitchFamily="2" charset="-79"/>
              </a:rPr>
              <a:t>Step 1 </a:t>
            </a:r>
            <a:r>
              <a:rPr lang="en-US" sz="2000" dirty="0">
                <a:solidFill>
                  <a:srgbClr val="000000"/>
                </a:solidFill>
                <a:cs typeface="Heebo" panose="020B0604020202020204" pitchFamily="2" charset="-79"/>
              </a:rPr>
              <a:t>- Create Java Project.</a:t>
            </a:r>
          </a:p>
          <a:p>
            <a:pPr marL="285750" indent="-285750">
              <a:buFont typeface="Arial" panose="020B0604020202020204" pitchFamily="34" charset="0"/>
              <a:buChar char="•"/>
            </a:pPr>
            <a:r>
              <a:rPr lang="en-US" sz="2000" b="1" dirty="0">
                <a:solidFill>
                  <a:srgbClr val="000000"/>
                </a:solidFill>
                <a:cs typeface="Heebo" panose="020B0604020202020204" pitchFamily="2" charset="-79"/>
              </a:rPr>
              <a:t>Step 2 </a:t>
            </a:r>
            <a:r>
              <a:rPr lang="en-US" sz="2000" dirty="0">
                <a:solidFill>
                  <a:srgbClr val="000000"/>
                </a:solidFill>
                <a:cs typeface="Heebo" panose="020B0604020202020204" pitchFamily="2" charset="-79"/>
              </a:rPr>
              <a:t>- Add Required Dependencies.</a:t>
            </a:r>
          </a:p>
          <a:p>
            <a:pPr marL="285750" indent="-285750">
              <a:buFont typeface="Arial" panose="020B0604020202020204" pitchFamily="34" charset="0"/>
              <a:buChar char="•"/>
            </a:pPr>
            <a:r>
              <a:rPr lang="en-US" sz="2000" b="1" dirty="0">
                <a:solidFill>
                  <a:srgbClr val="000000"/>
                </a:solidFill>
                <a:cs typeface="Heebo" panose="020B0604020202020204" pitchFamily="2" charset="-79"/>
              </a:rPr>
              <a:t>Step 3 </a:t>
            </a:r>
            <a:r>
              <a:rPr lang="en-US" sz="2000" dirty="0">
                <a:solidFill>
                  <a:srgbClr val="000000"/>
                </a:solidFill>
                <a:cs typeface="Heebo" panose="020B0604020202020204" pitchFamily="2" charset="-79"/>
              </a:rPr>
              <a:t>- Create Java Files.</a:t>
            </a:r>
          </a:p>
          <a:p>
            <a:pPr marL="285750" indent="-285750">
              <a:buFont typeface="Arial" panose="020B0604020202020204" pitchFamily="34" charset="0"/>
              <a:buChar char="•"/>
            </a:pPr>
            <a:r>
              <a:rPr lang="en-US" sz="2000" b="1" dirty="0">
                <a:solidFill>
                  <a:srgbClr val="000000"/>
                </a:solidFill>
                <a:cs typeface="Heebo" panose="020B0604020202020204" pitchFamily="2" charset="-79"/>
              </a:rPr>
              <a:t>Step 4 </a:t>
            </a:r>
            <a:r>
              <a:rPr lang="en-US" sz="2000" dirty="0">
                <a:solidFill>
                  <a:srgbClr val="000000"/>
                </a:solidFill>
                <a:cs typeface="Heebo" panose="020B0604020202020204" pitchFamily="2" charset="-79"/>
              </a:rPr>
              <a:t>- Create Bean Configuration File.</a:t>
            </a:r>
          </a:p>
          <a:p>
            <a:pPr marL="285750" indent="-285750">
              <a:buFont typeface="Arial" panose="020B0604020202020204" pitchFamily="34" charset="0"/>
              <a:buChar char="•"/>
            </a:pPr>
            <a:r>
              <a:rPr lang="en-US" sz="2000" b="1" dirty="0">
                <a:solidFill>
                  <a:srgbClr val="000000"/>
                </a:solidFill>
                <a:cs typeface="Heebo" panose="020B0604020202020204" pitchFamily="2" charset="-79"/>
              </a:rPr>
              <a:t>Step 5 </a:t>
            </a:r>
            <a:r>
              <a:rPr lang="en-US" sz="2000" dirty="0">
                <a:solidFill>
                  <a:srgbClr val="000000"/>
                </a:solidFill>
                <a:cs typeface="Heebo" panose="020B0604020202020204" pitchFamily="2" charset="-79"/>
              </a:rPr>
              <a:t>- Download Web Server like Tomcat.</a:t>
            </a:r>
          </a:p>
          <a:p>
            <a:pPr marL="285750" indent="-285750">
              <a:buFont typeface="Arial" panose="020B0604020202020204" pitchFamily="34" charset="0"/>
              <a:buChar char="•"/>
            </a:pPr>
            <a:r>
              <a:rPr lang="en-IN" sz="2000" b="1" dirty="0">
                <a:solidFill>
                  <a:srgbClr val="000000"/>
                </a:solidFill>
                <a:cs typeface="Heebo" panose="020B0604020202020204" pitchFamily="2" charset="-79"/>
              </a:rPr>
              <a:t>Step 6 </a:t>
            </a:r>
            <a:r>
              <a:rPr lang="en-IN" sz="2000" dirty="0">
                <a:solidFill>
                  <a:srgbClr val="000000"/>
                </a:solidFill>
                <a:cs typeface="Heebo" panose="020B0604020202020204" pitchFamily="2" charset="-79"/>
              </a:rPr>
              <a:t>- Deploy the WAR Artifact.</a:t>
            </a:r>
          </a:p>
          <a:p>
            <a:pPr marL="285750" indent="-285750">
              <a:buFont typeface="Arial" panose="020B0604020202020204" pitchFamily="34" charset="0"/>
              <a:buChar char="•"/>
            </a:pPr>
            <a:r>
              <a:rPr lang="en-US" sz="2000" b="1" dirty="0">
                <a:solidFill>
                  <a:srgbClr val="000000"/>
                </a:solidFill>
                <a:cs typeface="Heebo" panose="020B0604020202020204" pitchFamily="2" charset="-79"/>
              </a:rPr>
              <a:t>Step 7 </a:t>
            </a:r>
            <a:r>
              <a:rPr lang="en-US" sz="2000" dirty="0">
                <a:solidFill>
                  <a:srgbClr val="000000"/>
                </a:solidFill>
                <a:cs typeface="Heebo" panose="020B0604020202020204" pitchFamily="2" charset="-79"/>
              </a:rPr>
              <a:t>- Running the Program.</a:t>
            </a:r>
          </a:p>
          <a:p>
            <a:pPr marL="342900" indent="-342900">
              <a:buFont typeface="Arial" panose="020B0604020202020204" pitchFamily="34" charset="0"/>
              <a:buChar char="•"/>
            </a:pPr>
            <a:endParaRPr lang="en-US" i="0" dirty="0">
              <a:solidFill>
                <a:srgbClr val="19191C"/>
              </a:solidFill>
              <a:effectLst/>
              <a:latin typeface="JetBrains Sans"/>
            </a:endParaRPr>
          </a:p>
          <a:p>
            <a:pPr marL="342900" indent="-342900">
              <a:buFont typeface="Arial" panose="020B0604020202020204" pitchFamily="34" charset="0"/>
              <a:buChar char="•"/>
            </a:pPr>
            <a:endParaRPr lang="en-IN" i="0" dirty="0">
              <a:solidFill>
                <a:srgbClr val="19191C"/>
              </a:solidFill>
              <a:effectLst/>
              <a:latin typeface="JetBrains Sans"/>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57417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03C8-553A-C766-1903-66D1A615D729}"/>
              </a:ext>
            </a:extLst>
          </p:cNvPr>
          <p:cNvSpPr>
            <a:spLocks noGrp="1"/>
          </p:cNvSpPr>
          <p:nvPr>
            <p:ph type="ctrTitle"/>
          </p:nvPr>
        </p:nvSpPr>
        <p:spPr>
          <a:xfrm>
            <a:off x="457201" y="367355"/>
            <a:ext cx="11277601" cy="899383"/>
          </a:xfrm>
        </p:spPr>
        <p:txBody>
          <a:bodyPr/>
          <a:lstStyle/>
          <a:p>
            <a:r>
              <a:rPr lang="en-US" dirty="0"/>
              <a:t>Downsides of Spring Applications</a:t>
            </a:r>
            <a:endParaRPr lang="en-IN" dirty="0"/>
          </a:p>
        </p:txBody>
      </p:sp>
      <p:sp>
        <p:nvSpPr>
          <p:cNvPr id="3" name="Subtitle 2">
            <a:extLst>
              <a:ext uri="{FF2B5EF4-FFF2-40B4-BE49-F238E27FC236}">
                <a16:creationId xmlns:a16="http://schemas.microsoft.com/office/drawing/2014/main" id="{42820B17-57AB-E588-FF4F-4574A0BD6FFF}"/>
              </a:ext>
            </a:extLst>
          </p:cNvPr>
          <p:cNvSpPr>
            <a:spLocks noGrp="1"/>
          </p:cNvSpPr>
          <p:nvPr>
            <p:ph type="subTitle" idx="1"/>
          </p:nvPr>
        </p:nvSpPr>
        <p:spPr>
          <a:xfrm>
            <a:off x="457201" y="1560352"/>
            <a:ext cx="11277601" cy="4181771"/>
          </a:xfrm>
        </p:spPr>
        <p:txBody>
          <a:bodyPr/>
          <a:lstStyle/>
          <a:p>
            <a:pPr marL="342900" indent="-342900">
              <a:buFont typeface="Arial" panose="020B0604020202020204" pitchFamily="34" charset="0"/>
              <a:buChar char="•"/>
            </a:pPr>
            <a:r>
              <a:rPr lang="en-US" sz="2000" b="0" i="0" dirty="0">
                <a:solidFill>
                  <a:srgbClr val="333333"/>
                </a:solidFill>
                <a:effectLst/>
              </a:rPr>
              <a:t>Still requires a separate web or application server.</a:t>
            </a:r>
          </a:p>
          <a:p>
            <a:pPr marL="342900" indent="-342900">
              <a:buFont typeface="Arial" panose="020B0604020202020204" pitchFamily="34" charset="0"/>
              <a:buChar char="•"/>
            </a:pPr>
            <a:r>
              <a:rPr lang="en-US" sz="2000" dirty="0">
                <a:solidFill>
                  <a:srgbClr val="333333"/>
                </a:solidFill>
              </a:rPr>
              <a:t>Configurations files to prepare.</a:t>
            </a:r>
          </a:p>
          <a:p>
            <a:pPr marL="342900" indent="-342900">
              <a:buFont typeface="Arial" panose="020B0604020202020204" pitchFamily="34" charset="0"/>
              <a:buChar char="•"/>
            </a:pPr>
            <a:r>
              <a:rPr lang="en-US" sz="2000" dirty="0">
                <a:solidFill>
                  <a:srgbClr val="333333"/>
                </a:solidFill>
              </a:rPr>
              <a:t>Not suitable for creating microservices.</a:t>
            </a:r>
          </a:p>
          <a:p>
            <a:pPr marL="342900" indent="-342900">
              <a:buFont typeface="Arial" panose="020B0604020202020204" pitchFamily="34" charset="0"/>
              <a:buChar char="•"/>
            </a:pPr>
            <a:endParaRPr lang="en-US" sz="2000" b="0" i="0" dirty="0">
              <a:solidFill>
                <a:srgbClr val="333333"/>
              </a:solidFill>
              <a:effectLst/>
            </a:endParaRPr>
          </a:p>
          <a:p>
            <a:pPr marL="342900" indent="-342900">
              <a:buFont typeface="Arial" panose="020B0604020202020204" pitchFamily="34" charset="0"/>
              <a:buChar char="•"/>
            </a:pPr>
            <a:endParaRPr lang="en-US" b="0" i="0" dirty="0">
              <a:solidFill>
                <a:srgbClr val="333333"/>
              </a:solidFill>
              <a:effectLst/>
              <a:latin typeface="GT Walsheim LC"/>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8264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4145423" y="2948378"/>
            <a:ext cx="3901154" cy="480622"/>
          </a:xfrm>
        </p:spPr>
        <p:txBody>
          <a:bodyPr>
            <a:noAutofit/>
          </a:bodyPr>
          <a:lstStyle/>
          <a:p>
            <a:r>
              <a:rPr lang="en-IN" b="1" dirty="0">
                <a:latin typeface="Product Sans" panose="020B0403030502040203"/>
              </a:rPr>
              <a:t>Spring Boot</a:t>
            </a:r>
          </a:p>
        </p:txBody>
      </p:sp>
    </p:spTree>
    <p:extLst>
      <p:ext uri="{BB962C8B-B14F-4D97-AF65-F5344CB8AC3E}">
        <p14:creationId xmlns:p14="http://schemas.microsoft.com/office/powerpoint/2010/main" val="2670411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F978-BB54-633C-20D3-070FB8F56C30}"/>
              </a:ext>
            </a:extLst>
          </p:cNvPr>
          <p:cNvSpPr>
            <a:spLocks noGrp="1"/>
          </p:cNvSpPr>
          <p:nvPr>
            <p:ph type="title"/>
          </p:nvPr>
        </p:nvSpPr>
        <p:spPr/>
        <p:txBody>
          <a:bodyPr/>
          <a:lstStyle/>
          <a:p>
            <a:r>
              <a:rPr lang="en-US" sz="5400" spc="-251" dirty="0">
                <a:solidFill>
                  <a:srgbClr val="FF4F1F"/>
                </a:solidFill>
                <a:latin typeface="+mn-lt"/>
              </a:rPr>
              <a:t>Spring Boot</a:t>
            </a:r>
            <a:endParaRPr lang="en-IN" sz="5400" spc="-251" dirty="0">
              <a:solidFill>
                <a:srgbClr val="FF4F1F"/>
              </a:solidFill>
              <a:latin typeface="+mn-lt"/>
            </a:endParaRPr>
          </a:p>
        </p:txBody>
      </p:sp>
      <p:sp>
        <p:nvSpPr>
          <p:cNvPr id="6" name="Content Placeholder 5">
            <a:extLst>
              <a:ext uri="{FF2B5EF4-FFF2-40B4-BE49-F238E27FC236}">
                <a16:creationId xmlns:a16="http://schemas.microsoft.com/office/drawing/2014/main" id="{5A3C4E2B-DC43-AA26-4EEC-93060B5DBE4A}"/>
              </a:ext>
            </a:extLst>
          </p:cNvPr>
          <p:cNvSpPr>
            <a:spLocks noGrp="1"/>
          </p:cNvSpPr>
          <p:nvPr>
            <p:ph idx="1"/>
          </p:nvPr>
        </p:nvSpPr>
        <p:spPr/>
        <p:txBody>
          <a:bodyPr/>
          <a:lstStyle/>
          <a:p>
            <a:pPr marL="285750" indent="-285750">
              <a:lnSpc>
                <a:spcPct val="110000"/>
              </a:lnSpc>
              <a:spcBef>
                <a:spcPts val="1600"/>
              </a:spcBef>
              <a:buFont typeface="Arial" panose="020B0604020202020204" pitchFamily="34" charset="0"/>
              <a:buChar char="•"/>
            </a:pPr>
            <a:r>
              <a:rPr lang="en-US" sz="2000" dirty="0">
                <a:solidFill>
                  <a:srgbClr val="000000"/>
                </a:solidFill>
                <a:latin typeface="+mj-lt"/>
                <a:cs typeface="Heebo" panose="020B0604020202020204" pitchFamily="2" charset="-79"/>
              </a:rPr>
              <a:t>Spring Boot makes it easy to create stand-alone, production-grade Spring based Applications that you can "just run".</a:t>
            </a:r>
          </a:p>
          <a:p>
            <a:pPr marL="285750" indent="-285750">
              <a:lnSpc>
                <a:spcPct val="110000"/>
              </a:lnSpc>
              <a:spcBef>
                <a:spcPts val="1600"/>
              </a:spcBef>
              <a:buFont typeface="Arial" panose="020B0604020202020204" pitchFamily="34" charset="0"/>
              <a:buChar char="•"/>
            </a:pPr>
            <a:r>
              <a:rPr lang="en-US" sz="2000" dirty="0">
                <a:solidFill>
                  <a:srgbClr val="000000"/>
                </a:solidFill>
                <a:latin typeface="+mj-lt"/>
                <a:cs typeface="Heebo" panose="020B0604020202020204" pitchFamily="2" charset="-79"/>
              </a:rPr>
              <a:t>Spring Boot is an open-source Java-based framework used to create a </a:t>
            </a:r>
            <a:r>
              <a:rPr lang="en-US" sz="2000" dirty="0" err="1">
                <a:solidFill>
                  <a:srgbClr val="000000"/>
                </a:solidFill>
                <a:latin typeface="+mj-lt"/>
                <a:cs typeface="Heebo" panose="020B0604020202020204" pitchFamily="2" charset="-79"/>
              </a:rPr>
              <a:t>MicroServices</a:t>
            </a:r>
            <a:r>
              <a:rPr lang="en-US" sz="2000" dirty="0">
                <a:solidFill>
                  <a:srgbClr val="000000"/>
                </a:solidFill>
                <a:latin typeface="+mj-lt"/>
                <a:cs typeface="Heebo" panose="020B0604020202020204" pitchFamily="2" charset="-79"/>
              </a:rPr>
              <a:t>.</a:t>
            </a:r>
          </a:p>
          <a:p>
            <a:pPr marL="285750" indent="-285750">
              <a:lnSpc>
                <a:spcPct val="110000"/>
              </a:lnSpc>
              <a:spcBef>
                <a:spcPts val="1600"/>
              </a:spcBef>
              <a:buFont typeface="Arial" panose="020B0604020202020204" pitchFamily="34" charset="0"/>
              <a:buChar char="•"/>
            </a:pPr>
            <a:r>
              <a:rPr lang="en-US" sz="2000" dirty="0">
                <a:solidFill>
                  <a:srgbClr val="000000"/>
                </a:solidFill>
                <a:latin typeface="+mj-lt"/>
                <a:cs typeface="Heebo" panose="020B0604020202020204" pitchFamily="2" charset="-79"/>
              </a:rPr>
              <a:t>In Spring Boot, everything is auto configured; no manual configurations are needed.</a:t>
            </a:r>
          </a:p>
          <a:p>
            <a:pPr marL="285750" indent="-285750">
              <a:lnSpc>
                <a:spcPct val="110000"/>
              </a:lnSpc>
              <a:spcBef>
                <a:spcPts val="1600"/>
              </a:spcBef>
              <a:buFont typeface="Arial" panose="020B0604020202020204" pitchFamily="34" charset="0"/>
              <a:buChar char="•"/>
            </a:pPr>
            <a:r>
              <a:rPr lang="en-US" sz="2000" dirty="0">
                <a:solidFill>
                  <a:srgbClr val="000000"/>
                </a:solidFill>
                <a:latin typeface="+mj-lt"/>
                <a:cs typeface="Heebo" panose="020B0604020202020204" pitchFamily="2" charset="-79"/>
              </a:rPr>
              <a:t>Driven by Annotations.</a:t>
            </a:r>
          </a:p>
          <a:p>
            <a:pPr marL="285750" indent="-285750">
              <a:lnSpc>
                <a:spcPct val="110000"/>
              </a:lnSpc>
              <a:spcBef>
                <a:spcPts val="1600"/>
              </a:spcBef>
              <a:buFont typeface="Arial" panose="020B0604020202020204" pitchFamily="34" charset="0"/>
              <a:buChar char="•"/>
            </a:pPr>
            <a:r>
              <a:rPr lang="en-IN" sz="2000" i="0" dirty="0">
                <a:solidFill>
                  <a:srgbClr val="000000"/>
                </a:solidFill>
                <a:effectLst/>
                <a:latin typeface="+mj-lt"/>
              </a:rPr>
              <a:t>Eases dependency management</a:t>
            </a:r>
          </a:p>
          <a:p>
            <a:pPr marL="285750" indent="-285750">
              <a:lnSpc>
                <a:spcPct val="110000"/>
              </a:lnSpc>
              <a:spcBef>
                <a:spcPts val="1600"/>
              </a:spcBef>
              <a:buFont typeface="Arial" panose="020B0604020202020204" pitchFamily="34" charset="0"/>
              <a:buChar char="•"/>
            </a:pPr>
            <a:r>
              <a:rPr lang="en-US" sz="2000" i="0" dirty="0">
                <a:solidFill>
                  <a:srgbClr val="000000"/>
                </a:solidFill>
                <a:effectLst/>
                <a:latin typeface="+mj-lt"/>
              </a:rPr>
              <a:t>It includes Embedded Servlet Container i.e., A Web Server.</a:t>
            </a:r>
            <a:br>
              <a:rPr lang="en-US" sz="2000" b="1" dirty="0">
                <a:solidFill>
                  <a:srgbClr val="000000"/>
                </a:solidFill>
                <a:latin typeface="+mj-lt"/>
                <a:cs typeface="Heebo" panose="020B0604020202020204" pitchFamily="2" charset="-79"/>
              </a:rPr>
            </a:br>
            <a:endParaRPr lang="en-US" sz="2000" b="1" dirty="0">
              <a:solidFill>
                <a:srgbClr val="000000"/>
              </a:solidFill>
              <a:latin typeface="+mj-lt"/>
              <a:cs typeface="Heebo" panose="020B0604020202020204" pitchFamily="2" charset="-79"/>
            </a:endParaRPr>
          </a:p>
          <a:p>
            <a:pPr marL="285750" indent="-285750">
              <a:lnSpc>
                <a:spcPct val="110000"/>
              </a:lnSpc>
              <a:spcBef>
                <a:spcPts val="1600"/>
              </a:spcBef>
              <a:buFont typeface="Arial" panose="020B0604020202020204" pitchFamily="34" charset="0"/>
              <a:buChar char="•"/>
            </a:pPr>
            <a:endParaRPr lang="en-US" sz="2000" dirty="0">
              <a:solidFill>
                <a:srgbClr val="000000"/>
              </a:solidFill>
              <a:latin typeface="+mj-lt"/>
              <a:cs typeface="Heebo" panose="020B0604020202020204" pitchFamily="2" charset="-79"/>
            </a:endParaRPr>
          </a:p>
          <a:p>
            <a:pPr marL="285750" indent="-285750">
              <a:lnSpc>
                <a:spcPct val="110000"/>
              </a:lnSpc>
              <a:spcBef>
                <a:spcPts val="1600"/>
              </a:spcBef>
              <a:buFont typeface="Arial" panose="020B0604020202020204" pitchFamily="34" charset="0"/>
              <a:buChar char="•"/>
            </a:pPr>
            <a:endParaRPr lang="en-US" sz="2000" dirty="0">
              <a:solidFill>
                <a:srgbClr val="000000"/>
              </a:solidFill>
              <a:latin typeface="+mj-lt"/>
              <a:cs typeface="Heebo" panose="020B0604020202020204" pitchFamily="2" charset="-79"/>
            </a:endParaRPr>
          </a:p>
          <a:p>
            <a:pPr marL="285750" indent="-285750">
              <a:lnSpc>
                <a:spcPct val="110000"/>
              </a:lnSpc>
              <a:spcBef>
                <a:spcPts val="1600"/>
              </a:spcBef>
              <a:buFont typeface="Arial" panose="020B0604020202020204" pitchFamily="34" charset="0"/>
              <a:buChar char="•"/>
            </a:pPr>
            <a:endParaRPr lang="en-IN" sz="2000" dirty="0">
              <a:solidFill>
                <a:srgbClr val="000000"/>
              </a:solidFill>
              <a:latin typeface="+mj-lt"/>
              <a:cs typeface="Heebo" panose="020B0604020202020204" pitchFamily="2" charset="-79"/>
            </a:endParaRPr>
          </a:p>
        </p:txBody>
      </p:sp>
    </p:spTree>
    <p:extLst>
      <p:ext uri="{BB962C8B-B14F-4D97-AF65-F5344CB8AC3E}">
        <p14:creationId xmlns:p14="http://schemas.microsoft.com/office/powerpoint/2010/main" val="309441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6BAC8E0-C038-8CA2-2F10-AFD951E6B4FC}"/>
              </a:ext>
            </a:extLst>
          </p:cNvPr>
          <p:cNvSpPr>
            <a:spLocks noGrp="1"/>
          </p:cNvSpPr>
          <p:nvPr>
            <p:ph type="title"/>
          </p:nvPr>
        </p:nvSpPr>
        <p:spPr>
          <a:xfrm>
            <a:off x="457201" y="419100"/>
            <a:ext cx="11277600" cy="777523"/>
          </a:xfrm>
        </p:spPr>
        <p:txBody>
          <a:bodyPr/>
          <a:lstStyle/>
          <a:p>
            <a:r>
              <a:rPr lang="en-US" sz="5400" spc="-251" dirty="0">
                <a:latin typeface="+mn-lt"/>
              </a:rPr>
              <a:t>Recognition from Netflix</a:t>
            </a:r>
          </a:p>
        </p:txBody>
      </p:sp>
      <p:pic>
        <p:nvPicPr>
          <p:cNvPr id="7" name="Picture 6">
            <a:extLst>
              <a:ext uri="{FF2B5EF4-FFF2-40B4-BE49-F238E27FC236}">
                <a16:creationId xmlns:a16="http://schemas.microsoft.com/office/drawing/2014/main" id="{B1A04337-910D-E40F-3444-36A84EF49794}"/>
              </a:ext>
            </a:extLst>
          </p:cNvPr>
          <p:cNvPicPr>
            <a:picLocks noChangeAspect="1"/>
          </p:cNvPicPr>
          <p:nvPr/>
        </p:nvPicPr>
        <p:blipFill>
          <a:blip r:embed="rId2"/>
          <a:stretch>
            <a:fillRect/>
          </a:stretch>
        </p:blipFill>
        <p:spPr>
          <a:xfrm>
            <a:off x="457201" y="1317943"/>
            <a:ext cx="11277601" cy="4511040"/>
          </a:xfrm>
          <a:prstGeom prst="rect">
            <a:avLst/>
          </a:prstGeom>
          <a:noFill/>
        </p:spPr>
      </p:pic>
    </p:spTree>
    <p:extLst>
      <p:ext uri="{BB962C8B-B14F-4D97-AF65-F5344CB8AC3E}">
        <p14:creationId xmlns:p14="http://schemas.microsoft.com/office/powerpoint/2010/main" val="131987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lstStyle/>
          <a:p>
            <a:r>
              <a:rPr lang="en-US" sz="5400" spc="-251" dirty="0">
                <a:latin typeface="+mn-lt"/>
              </a:rPr>
              <a:t>Creating Your First Project in Spring Boot</a:t>
            </a:r>
            <a:endParaRPr lang="en-IN" sz="5400" spc="-251" dirty="0">
              <a:latin typeface="+mn-lt"/>
            </a:endParaRPr>
          </a:p>
        </p:txBody>
      </p:sp>
      <p:sp>
        <p:nvSpPr>
          <p:cNvPr id="3" name="Content Placeholder 2">
            <a:extLst>
              <a:ext uri="{FF2B5EF4-FFF2-40B4-BE49-F238E27FC236}">
                <a16:creationId xmlns:a16="http://schemas.microsoft.com/office/drawing/2014/main" id="{D2DC233B-9CCD-4587-65B0-BDEB3DFE4133}"/>
              </a:ext>
            </a:extLst>
          </p:cNvPr>
          <p:cNvSpPr>
            <a:spLocks noGrp="1"/>
          </p:cNvSpPr>
          <p:nvPr>
            <p:ph idx="1"/>
          </p:nvPr>
        </p:nvSpPr>
        <p:spPr>
          <a:xfrm>
            <a:off x="457201" y="1384917"/>
            <a:ext cx="11277601" cy="4565034"/>
          </a:xfrm>
        </p:spPr>
        <p:txBody>
          <a:bodyPr/>
          <a:lstStyle/>
          <a:p>
            <a:r>
              <a:rPr lang="en-US" dirty="0"/>
              <a:t>Visit </a:t>
            </a:r>
            <a:r>
              <a:rPr lang="en-US" dirty="0">
                <a:hlinkClick r:id="rId2"/>
              </a:rPr>
              <a:t>https://start.spring.io/</a:t>
            </a:r>
            <a:endParaRPr lang="en-US" dirty="0"/>
          </a:p>
          <a:p>
            <a:r>
              <a:rPr lang="en-US" dirty="0"/>
              <a:t>Create a Project.</a:t>
            </a:r>
          </a:p>
          <a:p>
            <a:r>
              <a:rPr lang="en-US" dirty="0"/>
              <a:t>Download in eclipse.</a:t>
            </a:r>
          </a:p>
          <a:p>
            <a:r>
              <a:rPr lang="en-US" dirty="0"/>
              <a:t>Run it.</a:t>
            </a:r>
          </a:p>
          <a:p>
            <a:endParaRPr lang="en-IN" dirty="0"/>
          </a:p>
        </p:txBody>
      </p:sp>
    </p:spTree>
    <p:extLst>
      <p:ext uri="{BB962C8B-B14F-4D97-AF65-F5344CB8AC3E}">
        <p14:creationId xmlns:p14="http://schemas.microsoft.com/office/powerpoint/2010/main" val="2302960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268406" y="2808653"/>
            <a:ext cx="11277600" cy="777523"/>
          </a:xfrm>
        </p:spPr>
        <p:txBody>
          <a:bodyPr>
            <a:noAutofit/>
          </a:bodyPr>
          <a:lstStyle/>
          <a:p>
            <a:pPr algn="ctr"/>
            <a:r>
              <a:rPr lang="en-US" sz="6000" b="1" dirty="0">
                <a:latin typeface="Product Sans" panose="020B0403030502040203" pitchFamily="34" charset="0"/>
              </a:rPr>
              <a:t>More to Come..</a:t>
            </a:r>
            <a:endParaRPr lang="en-IN" sz="6000" b="1" dirty="0">
              <a:latin typeface="Product Sans" panose="020B0403030502040203" pitchFamily="34" charset="0"/>
            </a:endParaRPr>
          </a:p>
        </p:txBody>
      </p:sp>
    </p:spTree>
    <p:extLst>
      <p:ext uri="{BB962C8B-B14F-4D97-AF65-F5344CB8AC3E}">
        <p14:creationId xmlns:p14="http://schemas.microsoft.com/office/powerpoint/2010/main" val="1243610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636663" y="635255"/>
            <a:ext cx="3901154" cy="480622"/>
          </a:xfrm>
        </p:spPr>
        <p:txBody>
          <a:bodyPr>
            <a:noAutofit/>
          </a:bodyPr>
          <a:lstStyle/>
          <a:p>
            <a:r>
              <a:rPr lang="en-IN" sz="4000" dirty="0"/>
              <a:t>24-Jan-2023</a:t>
            </a:r>
          </a:p>
        </p:txBody>
      </p:sp>
      <p:sp>
        <p:nvSpPr>
          <p:cNvPr id="3" name="Subtitle 2">
            <a:extLst>
              <a:ext uri="{FF2B5EF4-FFF2-40B4-BE49-F238E27FC236}">
                <a16:creationId xmlns:a16="http://schemas.microsoft.com/office/drawing/2014/main" id="{A6C63D22-F2EC-4D7C-80E6-D05E0FB16150}"/>
              </a:ext>
            </a:extLst>
          </p:cNvPr>
          <p:cNvSpPr>
            <a:spLocks noGrp="1"/>
          </p:cNvSpPr>
          <p:nvPr>
            <p:ph type="subTitle" idx="1"/>
          </p:nvPr>
        </p:nvSpPr>
        <p:spPr>
          <a:xfrm>
            <a:off x="1124125" y="1047511"/>
            <a:ext cx="4430641" cy="4282356"/>
          </a:xfrm>
        </p:spPr>
        <p:txBody>
          <a:bodyPr>
            <a:noAutofit/>
          </a:bodyPr>
          <a:lstStyle/>
          <a:p>
            <a:pPr marL="342900" indent="-342900">
              <a:buClr>
                <a:schemeClr val="bg1"/>
              </a:buClr>
              <a:buFont typeface="Courier New" panose="02070309020205020404" pitchFamily="49" charset="0"/>
              <a:buChar char="o"/>
            </a:pPr>
            <a:r>
              <a:rPr lang="en-US" sz="2000" b="1" dirty="0"/>
              <a:t>Introduction</a:t>
            </a:r>
            <a:endParaRPr lang="en-US" sz="2000" dirty="0"/>
          </a:p>
          <a:p>
            <a:pPr marL="342900" lvl="0" indent="-342900">
              <a:buClr>
                <a:schemeClr val="bg1"/>
              </a:buClr>
              <a:buFont typeface="Courier New" panose="02070309020205020404" pitchFamily="49" charset="0"/>
              <a:buChar char="o"/>
            </a:pPr>
            <a:r>
              <a:rPr lang="en-IN" sz="2000" b="1" dirty="0"/>
              <a:t>Spring Boot</a:t>
            </a:r>
            <a:endParaRPr lang="en-IN" sz="2000" dirty="0"/>
          </a:p>
          <a:p>
            <a:pPr marL="342900" lvl="0" indent="-342900">
              <a:buClr>
                <a:schemeClr val="bg1"/>
              </a:buClr>
              <a:buFont typeface="Courier New" panose="02070309020205020404" pitchFamily="49" charset="0"/>
              <a:buChar char="o"/>
            </a:pPr>
            <a:r>
              <a:rPr lang="en-IN" sz="2000" b="1" dirty="0"/>
              <a:t>Spring MVC</a:t>
            </a:r>
          </a:p>
          <a:p>
            <a:pPr marL="342900" lvl="0" indent="-342900">
              <a:buClr>
                <a:schemeClr val="bg1"/>
              </a:buClr>
              <a:buFont typeface="Courier New" panose="02070309020205020404" pitchFamily="49" charset="0"/>
              <a:buChar char="o"/>
            </a:pPr>
            <a:endParaRPr lang="en-IN" sz="2000" b="1" dirty="0"/>
          </a:p>
          <a:p>
            <a:pPr marL="342900" lvl="0" indent="-342900">
              <a:buClr>
                <a:schemeClr val="bg1"/>
              </a:buClr>
              <a:buFont typeface="Courier New" panose="02070309020205020404" pitchFamily="49" charset="0"/>
              <a:buChar char="o"/>
            </a:pPr>
            <a:r>
              <a:rPr lang="en-IN" sz="2000" b="1" dirty="0"/>
              <a:t>Spring ORM</a:t>
            </a:r>
          </a:p>
          <a:p>
            <a:pPr marL="342900" lvl="0" indent="-342900">
              <a:buClr>
                <a:schemeClr val="bg1"/>
              </a:buClr>
              <a:buFont typeface="Courier New" panose="02070309020205020404" pitchFamily="49" charset="0"/>
              <a:buChar char="o"/>
            </a:pPr>
            <a:r>
              <a:rPr lang="en-IN" sz="2000" b="1" dirty="0"/>
              <a:t>Spring Security</a:t>
            </a:r>
          </a:p>
          <a:p>
            <a:pPr marL="342900" indent="-342900">
              <a:buClr>
                <a:schemeClr val="bg1"/>
              </a:buClr>
              <a:buFont typeface="Courier New" panose="02070309020205020404" pitchFamily="49" charset="0"/>
              <a:buChar char="o"/>
            </a:pPr>
            <a:endParaRPr lang="en-US" sz="2000" dirty="0"/>
          </a:p>
        </p:txBody>
      </p:sp>
      <p:sp>
        <p:nvSpPr>
          <p:cNvPr id="4" name="TextBox 3">
            <a:extLst>
              <a:ext uri="{FF2B5EF4-FFF2-40B4-BE49-F238E27FC236}">
                <a16:creationId xmlns:a16="http://schemas.microsoft.com/office/drawing/2014/main" id="{20CEE21D-E886-6F00-A67F-D2BB5F73A293}"/>
              </a:ext>
            </a:extLst>
          </p:cNvPr>
          <p:cNvSpPr txBox="1"/>
          <p:nvPr/>
        </p:nvSpPr>
        <p:spPr>
          <a:xfrm>
            <a:off x="1414776" y="2665791"/>
            <a:ext cx="304366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FFFF"/>
                </a:solidFill>
                <a:effectLst/>
                <a:uLnTx/>
                <a:uFillTx/>
                <a:latin typeface="Arabic Typesetting" panose="03020402040406030203" pitchFamily="66" charset="-78"/>
                <a:ea typeface="+mn-ea"/>
                <a:cs typeface="Arabic Typesetting" panose="03020402040406030203" pitchFamily="66" charset="-78"/>
              </a:rPr>
              <a:t>Spring Rest Controller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Spring Bill Of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Annotations</a:t>
            </a:r>
          </a:p>
        </p:txBody>
      </p:sp>
    </p:spTree>
    <p:extLst>
      <p:ext uri="{BB962C8B-B14F-4D97-AF65-F5344CB8AC3E}">
        <p14:creationId xmlns:p14="http://schemas.microsoft.com/office/powerpoint/2010/main" val="880117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lstStyle/>
          <a:p>
            <a:r>
              <a:rPr lang="en-US" sz="5400" spc="-251" dirty="0">
                <a:latin typeface="+mn-lt"/>
              </a:rPr>
              <a:t>Spring MVC</a:t>
            </a:r>
            <a:endParaRPr lang="en-IN" sz="5400" spc="-251" dirty="0">
              <a:latin typeface="+mn-lt"/>
            </a:endParaRPr>
          </a:p>
        </p:txBody>
      </p:sp>
      <p:sp>
        <p:nvSpPr>
          <p:cNvPr id="3" name="Content Placeholder 2">
            <a:extLst>
              <a:ext uri="{FF2B5EF4-FFF2-40B4-BE49-F238E27FC236}">
                <a16:creationId xmlns:a16="http://schemas.microsoft.com/office/drawing/2014/main" id="{D2DC233B-9CCD-4587-65B0-BDEB3DFE4133}"/>
              </a:ext>
            </a:extLst>
          </p:cNvPr>
          <p:cNvSpPr>
            <a:spLocks noGrp="1"/>
          </p:cNvSpPr>
          <p:nvPr>
            <p:ph idx="1"/>
          </p:nvPr>
        </p:nvSpPr>
        <p:spPr>
          <a:xfrm>
            <a:off x="457201" y="1350952"/>
            <a:ext cx="11277601" cy="4598999"/>
          </a:xfrm>
        </p:spPr>
        <p:txBody>
          <a:bodyPr/>
          <a:lstStyle/>
          <a:p>
            <a:r>
              <a:rPr lang="en-US" b="1" dirty="0"/>
              <a:t>Spring MVC Framework </a:t>
            </a:r>
            <a:r>
              <a:rPr lang="en-US" dirty="0"/>
              <a:t>follows the Model-View-Controller design pattern. It is used to develop web applications.</a:t>
            </a:r>
          </a:p>
          <a:p>
            <a:r>
              <a:rPr lang="en-US" dirty="0"/>
              <a:t>It works around </a:t>
            </a:r>
            <a:r>
              <a:rPr lang="en-US" dirty="0" err="1"/>
              <a:t>DispatcherServlet</a:t>
            </a:r>
            <a:r>
              <a:rPr lang="en-US" dirty="0"/>
              <a:t>. </a:t>
            </a:r>
            <a:r>
              <a:rPr lang="en-US" dirty="0" err="1"/>
              <a:t>DispatcherServlet</a:t>
            </a:r>
            <a:r>
              <a:rPr lang="en-US" dirty="0"/>
              <a:t> handles all the HTTP requests and responses. It dispatches the requests to handlers.</a:t>
            </a:r>
          </a:p>
          <a:p>
            <a:pPr fontAlgn="base"/>
            <a:r>
              <a:rPr lang="en-US" b="1" dirty="0"/>
              <a:t>Model: </a:t>
            </a:r>
            <a:r>
              <a:rPr lang="en-US" dirty="0"/>
              <a:t>The Model encapsulates the application data.</a:t>
            </a:r>
          </a:p>
          <a:p>
            <a:pPr fontAlgn="base"/>
            <a:r>
              <a:rPr lang="en-US" b="1" dirty="0"/>
              <a:t>View: </a:t>
            </a:r>
            <a:r>
              <a:rPr lang="en-US" dirty="0"/>
              <a:t>View renders the model data and generates HTML output that the client’s browser can interpret.</a:t>
            </a:r>
          </a:p>
          <a:p>
            <a:pPr fontAlgn="base"/>
            <a:r>
              <a:rPr lang="en-US" b="1" dirty="0"/>
              <a:t>Controller: </a:t>
            </a:r>
            <a:r>
              <a:rPr lang="en-US" dirty="0"/>
              <a:t>The Controller processes the user requests and passes them to the view for rendering.</a:t>
            </a:r>
          </a:p>
          <a:p>
            <a:pPr lvl="1"/>
            <a:endParaRPr lang="en-US" dirty="0">
              <a:solidFill>
                <a:srgbClr val="273239"/>
              </a:solidFill>
              <a:latin typeface="urw-din"/>
            </a:endParaRPr>
          </a:p>
          <a:p>
            <a:endParaRPr lang="en-IN" dirty="0"/>
          </a:p>
        </p:txBody>
      </p:sp>
    </p:spTree>
    <p:extLst>
      <p:ext uri="{BB962C8B-B14F-4D97-AF65-F5344CB8AC3E}">
        <p14:creationId xmlns:p14="http://schemas.microsoft.com/office/powerpoint/2010/main" val="171479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636663" y="635255"/>
            <a:ext cx="3901154" cy="480622"/>
          </a:xfrm>
        </p:spPr>
        <p:txBody>
          <a:bodyPr>
            <a:noAutofit/>
          </a:bodyPr>
          <a:lstStyle/>
          <a:p>
            <a:r>
              <a:rPr lang="en-IN" sz="4000" dirty="0"/>
              <a:t>23-Jan-2023</a:t>
            </a:r>
          </a:p>
        </p:txBody>
      </p:sp>
      <p:sp>
        <p:nvSpPr>
          <p:cNvPr id="3" name="Subtitle 2">
            <a:extLst>
              <a:ext uri="{FF2B5EF4-FFF2-40B4-BE49-F238E27FC236}">
                <a16:creationId xmlns:a16="http://schemas.microsoft.com/office/drawing/2014/main" id="{A6C63D22-F2EC-4D7C-80E6-D05E0FB16150}"/>
              </a:ext>
            </a:extLst>
          </p:cNvPr>
          <p:cNvSpPr>
            <a:spLocks noGrp="1"/>
          </p:cNvSpPr>
          <p:nvPr>
            <p:ph type="subTitle" idx="1"/>
          </p:nvPr>
        </p:nvSpPr>
        <p:spPr>
          <a:xfrm>
            <a:off x="1124125" y="1047511"/>
            <a:ext cx="4430641" cy="4282356"/>
          </a:xfrm>
        </p:spPr>
        <p:txBody>
          <a:bodyPr>
            <a:noAutofit/>
          </a:bodyPr>
          <a:lstStyle/>
          <a:p>
            <a:pPr marL="342900" indent="-342900">
              <a:buClr>
                <a:schemeClr val="bg1"/>
              </a:buClr>
              <a:buFont typeface="Courier New" panose="02070309020205020404" pitchFamily="49" charset="0"/>
              <a:buChar char="o"/>
            </a:pPr>
            <a:r>
              <a:rPr lang="en-US" sz="2000" b="1" dirty="0"/>
              <a:t>Introduction</a:t>
            </a:r>
          </a:p>
          <a:p>
            <a:pPr marL="342900" indent="-342900">
              <a:buClr>
                <a:schemeClr val="bg1"/>
              </a:buClr>
              <a:buFont typeface="Courier New" panose="02070309020205020404" pitchFamily="49" charset="0"/>
              <a:buChar char="o"/>
            </a:pPr>
            <a:endParaRPr lang="en-US" sz="2000" b="1" dirty="0"/>
          </a:p>
          <a:p>
            <a:pPr marL="342900" indent="-342900">
              <a:buClr>
                <a:schemeClr val="bg1"/>
              </a:buClr>
              <a:buFont typeface="Courier New" panose="02070309020205020404" pitchFamily="49" charset="0"/>
              <a:buChar char="o"/>
            </a:pPr>
            <a:endParaRPr lang="en-US" sz="2000" b="1" dirty="0"/>
          </a:p>
          <a:p>
            <a:pPr marL="342900" indent="-342900">
              <a:buClr>
                <a:schemeClr val="bg1"/>
              </a:buClr>
              <a:buFont typeface="Courier New" panose="02070309020205020404" pitchFamily="49" charset="0"/>
              <a:buChar char="o"/>
            </a:pPr>
            <a:endParaRPr lang="en-US" sz="2000" dirty="0"/>
          </a:p>
          <a:p>
            <a:pPr marL="342900" lvl="0" indent="-342900">
              <a:buClr>
                <a:schemeClr val="bg1"/>
              </a:buClr>
              <a:buFont typeface="Courier New" panose="02070309020205020404" pitchFamily="49" charset="0"/>
              <a:buChar char="o"/>
            </a:pPr>
            <a:r>
              <a:rPr lang="en-IN" sz="2000" dirty="0"/>
              <a:t>Spring Boot</a:t>
            </a:r>
          </a:p>
          <a:p>
            <a:pPr marL="342900" lvl="0" indent="-342900">
              <a:buClr>
                <a:schemeClr val="bg1"/>
              </a:buClr>
              <a:buFont typeface="Courier New" panose="02070309020205020404" pitchFamily="49" charset="0"/>
              <a:buChar char="o"/>
            </a:pPr>
            <a:endParaRPr lang="en-IN" sz="2000" dirty="0"/>
          </a:p>
          <a:p>
            <a:pPr marL="342900" lvl="0" indent="-342900">
              <a:buClr>
                <a:schemeClr val="bg1"/>
              </a:buClr>
              <a:buFont typeface="Courier New" panose="02070309020205020404" pitchFamily="49" charset="0"/>
              <a:buChar char="o"/>
            </a:pPr>
            <a:r>
              <a:rPr lang="en-IN" sz="2000" dirty="0"/>
              <a:t>Spring MVC</a:t>
            </a:r>
          </a:p>
          <a:p>
            <a:pPr marL="342900" lvl="0" indent="-342900">
              <a:buClr>
                <a:schemeClr val="bg1"/>
              </a:buClr>
              <a:buFont typeface="Courier New" panose="02070309020205020404" pitchFamily="49" charset="0"/>
              <a:buChar char="o"/>
            </a:pPr>
            <a:r>
              <a:rPr lang="en-IN" sz="2000" dirty="0"/>
              <a:t>Spring ORM</a:t>
            </a:r>
          </a:p>
          <a:p>
            <a:pPr marL="342900" lvl="0" indent="-342900">
              <a:buClr>
                <a:schemeClr val="bg1"/>
              </a:buClr>
              <a:buFont typeface="Courier New" panose="02070309020205020404" pitchFamily="49" charset="0"/>
              <a:buChar char="o"/>
            </a:pPr>
            <a:r>
              <a:rPr lang="en-IN" sz="2000" dirty="0"/>
              <a:t>Spring Security</a:t>
            </a:r>
          </a:p>
          <a:p>
            <a:pPr marL="342900" indent="-342900">
              <a:buClr>
                <a:schemeClr val="bg1"/>
              </a:buClr>
              <a:buFont typeface="Courier New" panose="02070309020205020404" pitchFamily="49" charset="0"/>
              <a:buChar char="o"/>
            </a:pPr>
            <a:endParaRPr lang="en-US" sz="2000" dirty="0"/>
          </a:p>
        </p:txBody>
      </p:sp>
      <p:sp>
        <p:nvSpPr>
          <p:cNvPr id="4" name="TextBox 3">
            <a:extLst>
              <a:ext uri="{FF2B5EF4-FFF2-40B4-BE49-F238E27FC236}">
                <a16:creationId xmlns:a16="http://schemas.microsoft.com/office/drawing/2014/main" id="{20CEE21D-E886-6F00-A67F-D2BB5F73A293}"/>
              </a:ext>
            </a:extLst>
          </p:cNvPr>
          <p:cNvSpPr txBox="1"/>
          <p:nvPr/>
        </p:nvSpPr>
        <p:spPr>
          <a:xfrm>
            <a:off x="1622303" y="1599154"/>
            <a:ext cx="3043668"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FFFF"/>
                </a:solidFill>
                <a:effectLst/>
                <a:uLnTx/>
                <a:uFillTx/>
                <a:latin typeface="Arabic Typesetting" panose="03020402040406030203" pitchFamily="66" charset="-78"/>
                <a:ea typeface="+mn-ea"/>
                <a:cs typeface="Arabic Typesetting" panose="03020402040406030203" pitchFamily="66" charset="-78"/>
              </a:rPr>
              <a:t>History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Downsides of </a:t>
            </a:r>
            <a:r>
              <a:rPr lang="en-US" sz="1600" dirty="0" err="1">
                <a:solidFill>
                  <a:srgbClr val="FFFFFF"/>
                </a:solidFill>
                <a:latin typeface="Arabic Typesetting" panose="03020402040406030203" pitchFamily="66" charset="-78"/>
                <a:cs typeface="Arabic Typesetting" panose="03020402040406030203" pitchFamily="66" charset="-78"/>
              </a:rPr>
              <a:t>JavaEE</a:t>
            </a:r>
            <a:endParaRPr lang="en-US" sz="1600" dirty="0">
              <a:solidFill>
                <a:srgbClr val="FFFFFF"/>
              </a:solidFill>
              <a:latin typeface="Arabic Typesetting" panose="03020402040406030203" pitchFamily="66" charset="-78"/>
              <a:cs typeface="Arabic Typesetting" panose="03020402040406030203" pitchFamily="66" charset="-7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Spring Framework</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srgbClr val="FFFFFF"/>
                </a:solidFill>
                <a:effectLst/>
                <a:uLnTx/>
                <a:uFillTx/>
                <a:latin typeface="Arabic Typesetting" panose="03020402040406030203" pitchFamily="66" charset="-78"/>
                <a:ea typeface="+mn-ea"/>
                <a:cs typeface="Arabic Typesetting" panose="03020402040406030203" pitchFamily="66" charset="-78"/>
              </a:rPr>
              <a:t>Spring IOC</a:t>
            </a:r>
          </a:p>
          <a:p>
            <a:pPr marL="742950" lvl="1" indent="-285750">
              <a:buFont typeface="Arial" panose="020B0604020202020204" pitchFamily="34" charset="0"/>
              <a:buChar char="•"/>
              <a:defRPr/>
            </a:pPr>
            <a:r>
              <a:rPr lang="en-US" sz="1600" dirty="0">
                <a:solidFill>
                  <a:srgbClr val="FFFFFF"/>
                </a:solidFill>
                <a:latin typeface="Arabic Typesetting" panose="03020402040406030203" pitchFamily="66" charset="-78"/>
                <a:cs typeface="Arabic Typesetting" panose="03020402040406030203" pitchFamily="66" charset="-78"/>
              </a:rPr>
              <a:t>Spring Beans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srgbClr val="FFFFFF"/>
                </a:solidFill>
                <a:effectLst/>
                <a:uLnTx/>
                <a:uFillTx/>
                <a:latin typeface="Arabic Typesetting" panose="03020402040406030203" pitchFamily="66" charset="-78"/>
                <a:ea typeface="+mn-ea"/>
                <a:cs typeface="Arabic Typesetting" panose="03020402040406030203" pitchFamily="66" charset="-78"/>
              </a:rPr>
              <a:t>Spring Scope</a:t>
            </a:r>
          </a:p>
          <a:p>
            <a:pPr marL="742950" lvl="1" indent="-285750">
              <a:buFont typeface="Arial" panose="020B0604020202020204" pitchFamily="34" charset="0"/>
              <a:buChar char="•"/>
              <a:defRPr/>
            </a:pPr>
            <a:r>
              <a:rPr lang="en-US" sz="1600" dirty="0">
                <a:solidFill>
                  <a:srgbClr val="FFFFFF"/>
                </a:solidFill>
                <a:latin typeface="Arabic Typesetting" panose="03020402040406030203" pitchFamily="66" charset="-78"/>
                <a:cs typeface="Arabic Typesetting" panose="03020402040406030203" pitchFamily="66" charset="-78"/>
              </a:rPr>
              <a:t>Spring </a:t>
            </a:r>
            <a:r>
              <a:rPr lang="en-US" sz="1600" dirty="0" err="1">
                <a:solidFill>
                  <a:srgbClr val="FFFFFF"/>
                </a:solidFill>
                <a:latin typeface="Arabic Typesetting" panose="03020402040406030203" pitchFamily="66" charset="-78"/>
                <a:cs typeface="Arabic Typesetting" panose="03020402040406030203" pitchFamily="66" charset="-78"/>
              </a:rPr>
              <a:t>Autowire</a:t>
            </a:r>
            <a:endParaRPr lang="en-US" sz="1600" dirty="0">
              <a:solidFill>
                <a:srgbClr val="FFFFFF"/>
              </a:solidFill>
              <a:latin typeface="Arabic Typesetting" panose="03020402040406030203" pitchFamily="66" charset="-78"/>
              <a:cs typeface="Arabic Typesetting" panose="03020402040406030203" pitchFamily="66" charset="-78"/>
            </a:endParaRPr>
          </a:p>
        </p:txBody>
      </p:sp>
      <p:sp>
        <p:nvSpPr>
          <p:cNvPr id="5" name="TextBox 4">
            <a:extLst>
              <a:ext uri="{FF2B5EF4-FFF2-40B4-BE49-F238E27FC236}">
                <a16:creationId xmlns:a16="http://schemas.microsoft.com/office/drawing/2014/main" id="{FCC74F75-F1D3-16EB-A733-81609794F5A7}"/>
              </a:ext>
            </a:extLst>
          </p:cNvPr>
          <p:cNvSpPr txBox="1"/>
          <p:nvPr/>
        </p:nvSpPr>
        <p:spPr>
          <a:xfrm>
            <a:off x="1622303" y="3751227"/>
            <a:ext cx="304366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FFFF"/>
                </a:solidFill>
                <a:effectLst/>
                <a:uLnTx/>
                <a:uFillTx/>
                <a:latin typeface="Arabic Typesetting" panose="03020402040406030203" pitchFamily="66" charset="-78"/>
                <a:ea typeface="+mn-ea"/>
                <a:cs typeface="Arabic Typesetting" panose="03020402040406030203" pitchFamily="66" charset="-78"/>
              </a:rPr>
              <a:t>Introduction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First Project using Spring Boot</a:t>
            </a:r>
          </a:p>
        </p:txBody>
      </p:sp>
    </p:spTree>
    <p:extLst>
      <p:ext uri="{BB962C8B-B14F-4D97-AF65-F5344CB8AC3E}">
        <p14:creationId xmlns:p14="http://schemas.microsoft.com/office/powerpoint/2010/main" val="3720599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normAutofit fontScale="90000"/>
          </a:bodyPr>
          <a:lstStyle/>
          <a:p>
            <a:r>
              <a:rPr lang="en-US" sz="5400" spc="-251" dirty="0">
                <a:latin typeface="+mn-lt"/>
              </a:rPr>
              <a:t>How Spring MVC Works?</a:t>
            </a:r>
            <a:br>
              <a:rPr lang="en-US" sz="5400" spc="-251" dirty="0">
                <a:latin typeface="+mn-lt"/>
              </a:rPr>
            </a:br>
            <a:endParaRPr lang="en-IN" sz="5400" spc="-251" dirty="0">
              <a:latin typeface="+mn-lt"/>
            </a:endParaRPr>
          </a:p>
        </p:txBody>
      </p:sp>
      <p:pic>
        <p:nvPicPr>
          <p:cNvPr id="4" name="Content Placeholder 4">
            <a:extLst>
              <a:ext uri="{FF2B5EF4-FFF2-40B4-BE49-F238E27FC236}">
                <a16:creationId xmlns:a16="http://schemas.microsoft.com/office/drawing/2014/main" id="{A4A708F4-B82D-7D25-3763-75BDE9823788}"/>
              </a:ext>
            </a:extLst>
          </p:cNvPr>
          <p:cNvPicPr>
            <a:picLocks noGrp="1" noChangeAspect="1"/>
          </p:cNvPicPr>
          <p:nvPr>
            <p:ph idx="1"/>
          </p:nvPr>
        </p:nvPicPr>
        <p:blipFill>
          <a:blip r:embed="rId2"/>
          <a:stretch>
            <a:fillRect/>
          </a:stretch>
        </p:blipFill>
        <p:spPr>
          <a:xfrm>
            <a:off x="2422293" y="1466891"/>
            <a:ext cx="7005251" cy="4565650"/>
          </a:xfrm>
        </p:spPr>
      </p:pic>
    </p:spTree>
    <p:extLst>
      <p:ext uri="{BB962C8B-B14F-4D97-AF65-F5344CB8AC3E}">
        <p14:creationId xmlns:p14="http://schemas.microsoft.com/office/powerpoint/2010/main" val="185743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797E-799A-D67D-9D19-264A60EA8DA3}"/>
              </a:ext>
            </a:extLst>
          </p:cNvPr>
          <p:cNvSpPr>
            <a:spLocks noGrp="1"/>
          </p:cNvSpPr>
          <p:nvPr>
            <p:ph type="title"/>
          </p:nvPr>
        </p:nvSpPr>
        <p:spPr/>
        <p:txBody>
          <a:bodyPr/>
          <a:lstStyle/>
          <a:p>
            <a:r>
              <a:rPr lang="en-US" sz="4900" spc="-251" dirty="0">
                <a:latin typeface="+mn-lt"/>
              </a:rPr>
              <a:t>Pros of Using Spring MVC</a:t>
            </a:r>
            <a:endParaRPr lang="en-IN" sz="4900" spc="-251" dirty="0">
              <a:latin typeface="+mn-lt"/>
            </a:endParaRPr>
          </a:p>
        </p:txBody>
      </p:sp>
      <p:sp>
        <p:nvSpPr>
          <p:cNvPr id="3" name="Content Placeholder 2">
            <a:extLst>
              <a:ext uri="{FF2B5EF4-FFF2-40B4-BE49-F238E27FC236}">
                <a16:creationId xmlns:a16="http://schemas.microsoft.com/office/drawing/2014/main" id="{D9B9F5D5-95A6-BFE3-B51A-38EE7C970911}"/>
              </a:ext>
            </a:extLst>
          </p:cNvPr>
          <p:cNvSpPr>
            <a:spLocks noGrp="1"/>
          </p:cNvSpPr>
          <p:nvPr>
            <p:ph idx="1"/>
          </p:nvPr>
        </p:nvSpPr>
        <p:spPr/>
        <p:txBody>
          <a:bodyPr/>
          <a:lstStyle/>
          <a:p>
            <a:r>
              <a:rPr lang="en-US" b="0" i="0" dirty="0">
                <a:solidFill>
                  <a:srgbClr val="273239"/>
                </a:solidFill>
                <a:effectLst/>
              </a:rPr>
              <a:t>Easier to Update the application.</a:t>
            </a:r>
          </a:p>
          <a:p>
            <a:r>
              <a:rPr lang="en-US" b="0" i="0" dirty="0">
                <a:solidFill>
                  <a:srgbClr val="273239"/>
                </a:solidFill>
                <a:effectLst/>
              </a:rPr>
              <a:t>It is Easier to Debug because we have multiple levels in the application.</a:t>
            </a:r>
          </a:p>
          <a:p>
            <a:r>
              <a:rPr lang="en-US" b="0" i="0" dirty="0">
                <a:solidFill>
                  <a:srgbClr val="273239"/>
                </a:solidFill>
                <a:effectLst/>
              </a:rPr>
              <a:t>Development of the application becomes fast.</a:t>
            </a:r>
          </a:p>
          <a:p>
            <a:r>
              <a:rPr lang="en-US" b="0" i="0" dirty="0">
                <a:solidFill>
                  <a:srgbClr val="273239"/>
                </a:solidFill>
                <a:effectLst/>
              </a:rPr>
              <a:t>It enables rapid and parallel development.</a:t>
            </a:r>
          </a:p>
          <a:p>
            <a:r>
              <a:rPr lang="en-US" b="0" i="0" dirty="0">
                <a:solidFill>
                  <a:srgbClr val="000000"/>
                </a:solidFill>
                <a:effectLst/>
              </a:rPr>
              <a:t>It uses light-weight servlet container to develop and deploy your application.</a:t>
            </a:r>
          </a:p>
          <a:p>
            <a:r>
              <a:rPr lang="en-US" b="0" i="0" dirty="0">
                <a:solidFill>
                  <a:srgbClr val="000000"/>
                </a:solidFill>
                <a:effectLst/>
              </a:rPr>
              <a:t>Easy to test.</a:t>
            </a:r>
            <a:endParaRPr lang="en-IN" dirty="0"/>
          </a:p>
        </p:txBody>
      </p:sp>
    </p:spTree>
    <p:extLst>
      <p:ext uri="{BB962C8B-B14F-4D97-AF65-F5344CB8AC3E}">
        <p14:creationId xmlns:p14="http://schemas.microsoft.com/office/powerpoint/2010/main" val="209554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lstStyle/>
          <a:p>
            <a:r>
              <a:rPr lang="en-US" sz="5400" spc="-251" dirty="0">
                <a:latin typeface="+mn-lt"/>
              </a:rPr>
              <a:t>Spring Rest Controller</a:t>
            </a:r>
            <a:endParaRPr lang="en-IN" sz="5400" spc="-251" dirty="0">
              <a:latin typeface="+mn-lt"/>
            </a:endParaRPr>
          </a:p>
        </p:txBody>
      </p:sp>
      <p:sp>
        <p:nvSpPr>
          <p:cNvPr id="3" name="Content Placeholder 2">
            <a:extLst>
              <a:ext uri="{FF2B5EF4-FFF2-40B4-BE49-F238E27FC236}">
                <a16:creationId xmlns:a16="http://schemas.microsoft.com/office/drawing/2014/main" id="{D2DC233B-9CCD-4587-65B0-BDEB3DFE4133}"/>
              </a:ext>
            </a:extLst>
          </p:cNvPr>
          <p:cNvSpPr>
            <a:spLocks noGrp="1"/>
          </p:cNvSpPr>
          <p:nvPr>
            <p:ph idx="1"/>
          </p:nvPr>
        </p:nvSpPr>
        <p:spPr>
          <a:xfrm>
            <a:off x="457201" y="1384917"/>
            <a:ext cx="11277601" cy="4565034"/>
          </a:xfrm>
        </p:spPr>
        <p:txBody>
          <a:bodyPr/>
          <a:lstStyle/>
          <a:p>
            <a:r>
              <a:rPr lang="en-US" dirty="0"/>
              <a:t>Spring Boot Controller lets you map requests to responses.</a:t>
            </a:r>
          </a:p>
          <a:p>
            <a:r>
              <a:rPr lang="en-US" dirty="0"/>
              <a:t>Annotated with </a:t>
            </a:r>
            <a:r>
              <a:rPr lang="en-US" b="1" dirty="0"/>
              <a:t>@RestController </a:t>
            </a:r>
            <a:r>
              <a:rPr lang="en-US" dirty="0"/>
              <a:t>Annotation</a:t>
            </a:r>
          </a:p>
          <a:p>
            <a:r>
              <a:rPr lang="en-IN" dirty="0"/>
              <a:t>These Controllers are nothing but java classes.</a:t>
            </a:r>
          </a:p>
          <a:p>
            <a:r>
              <a:rPr lang="en-IN" dirty="0"/>
              <a:t>Controllers map the URI and the HTTP method to some java methods.</a:t>
            </a:r>
          </a:p>
          <a:p>
            <a:r>
              <a:rPr lang="en-IN" dirty="0"/>
              <a:t>After the executions, these controllers returns responses back to the caller.</a:t>
            </a:r>
          </a:p>
          <a:p>
            <a:r>
              <a:rPr lang="en-IN" dirty="0"/>
              <a:t>We generally build a bunch of controllers and deploy them in a </a:t>
            </a:r>
            <a:r>
              <a:rPr lang="en-IN" dirty="0" err="1"/>
              <a:t>SpringBootApplication</a:t>
            </a:r>
            <a:r>
              <a:rPr lang="en-IN" dirty="0"/>
              <a:t>.</a:t>
            </a:r>
          </a:p>
          <a:p>
            <a:r>
              <a:rPr lang="en-IN" dirty="0"/>
              <a:t>The Responses are converted into a proper format and then returned to the caller.</a:t>
            </a:r>
          </a:p>
        </p:txBody>
      </p:sp>
    </p:spTree>
    <p:extLst>
      <p:ext uri="{BB962C8B-B14F-4D97-AF65-F5344CB8AC3E}">
        <p14:creationId xmlns:p14="http://schemas.microsoft.com/office/powerpoint/2010/main" val="181850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lstStyle/>
          <a:p>
            <a:r>
              <a:rPr lang="en-US" sz="5400" spc="-251" dirty="0">
                <a:latin typeface="+mn-lt"/>
              </a:rPr>
              <a:t>Spring Rest Controller</a:t>
            </a:r>
            <a:endParaRPr lang="en-IN" sz="5400" spc="-251" dirty="0">
              <a:latin typeface="+mn-lt"/>
            </a:endParaRPr>
          </a:p>
        </p:txBody>
      </p:sp>
      <p:sp>
        <p:nvSpPr>
          <p:cNvPr id="7" name="Content Placeholder 6">
            <a:extLst>
              <a:ext uri="{FF2B5EF4-FFF2-40B4-BE49-F238E27FC236}">
                <a16:creationId xmlns:a16="http://schemas.microsoft.com/office/drawing/2014/main" id="{3B4830A8-21DB-7B8B-F680-63B18096FB86}"/>
              </a:ext>
            </a:extLst>
          </p:cNvPr>
          <p:cNvSpPr>
            <a:spLocks noGrp="1"/>
          </p:cNvSpPr>
          <p:nvPr>
            <p:ph idx="1"/>
          </p:nvPr>
        </p:nvSpPr>
        <p:spPr/>
        <p:txBody>
          <a:bodyPr/>
          <a:lstStyle/>
          <a:p>
            <a:pPr fontAlgn="base"/>
            <a:r>
              <a:rPr lang="en-US" dirty="0" err="1"/>
              <a:t>RestController</a:t>
            </a:r>
            <a:r>
              <a:rPr lang="en-US" dirty="0"/>
              <a:t> is used for making restful web services with the help of the </a:t>
            </a:r>
            <a:r>
              <a:rPr lang="en-US" b="1" dirty="0"/>
              <a:t>@RestController </a:t>
            </a:r>
            <a:r>
              <a:rPr lang="en-US" dirty="0"/>
              <a:t>annotation.</a:t>
            </a:r>
          </a:p>
          <a:p>
            <a:pPr fontAlgn="base"/>
            <a:r>
              <a:rPr lang="en-US" b="0" i="1" dirty="0">
                <a:solidFill>
                  <a:srgbClr val="273239"/>
                </a:solidFill>
                <a:effectLst/>
              </a:rPr>
              <a:t>This annotation is used at the class level and allows the class to handle the requests made by the client.</a:t>
            </a:r>
          </a:p>
          <a:p>
            <a:pPr fontAlgn="base"/>
            <a:r>
              <a:rPr lang="en-US" dirty="0"/>
              <a:t>The </a:t>
            </a:r>
            <a:r>
              <a:rPr lang="en-US" dirty="0" err="1"/>
              <a:t>RestController</a:t>
            </a:r>
            <a:r>
              <a:rPr lang="en-US" dirty="0"/>
              <a:t> allows to handle all REST APIs such as GET, POST, Delete, PUT requests. </a:t>
            </a:r>
          </a:p>
          <a:p>
            <a:endParaRPr lang="en-IN" dirty="0"/>
          </a:p>
        </p:txBody>
      </p:sp>
    </p:spTree>
    <p:extLst>
      <p:ext uri="{BB962C8B-B14F-4D97-AF65-F5344CB8AC3E}">
        <p14:creationId xmlns:p14="http://schemas.microsoft.com/office/powerpoint/2010/main" val="282603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385A-71FA-FB10-615D-8334C68602B7}"/>
              </a:ext>
            </a:extLst>
          </p:cNvPr>
          <p:cNvSpPr>
            <a:spLocks noGrp="1"/>
          </p:cNvSpPr>
          <p:nvPr>
            <p:ph type="title"/>
          </p:nvPr>
        </p:nvSpPr>
        <p:spPr/>
        <p:txBody>
          <a:bodyPr/>
          <a:lstStyle/>
          <a:p>
            <a:r>
              <a:rPr lang="en-US" sz="5400" spc="-251" dirty="0">
                <a:latin typeface="+mn-lt"/>
              </a:rPr>
              <a:t>Spring Rest Controller</a:t>
            </a:r>
            <a:endParaRPr lang="en-IN" sz="5400" spc="-251" dirty="0">
              <a:latin typeface="+mn-lt"/>
            </a:endParaRPr>
          </a:p>
        </p:txBody>
      </p:sp>
      <p:pic>
        <p:nvPicPr>
          <p:cNvPr id="5" name="Picture 4">
            <a:extLst>
              <a:ext uri="{FF2B5EF4-FFF2-40B4-BE49-F238E27FC236}">
                <a16:creationId xmlns:a16="http://schemas.microsoft.com/office/drawing/2014/main" id="{8654D15B-56F1-9AE5-1F5C-EB8A76BEF6E3}"/>
              </a:ext>
            </a:extLst>
          </p:cNvPr>
          <p:cNvPicPr>
            <a:picLocks noChangeAspect="1"/>
          </p:cNvPicPr>
          <p:nvPr/>
        </p:nvPicPr>
        <p:blipFill>
          <a:blip r:embed="rId2"/>
          <a:stretch>
            <a:fillRect/>
          </a:stretch>
        </p:blipFill>
        <p:spPr>
          <a:xfrm>
            <a:off x="2974019" y="1757433"/>
            <a:ext cx="6312023" cy="3343133"/>
          </a:xfrm>
          <a:prstGeom prst="rect">
            <a:avLst/>
          </a:prstGeom>
        </p:spPr>
      </p:pic>
    </p:spTree>
    <p:extLst>
      <p:ext uri="{BB962C8B-B14F-4D97-AF65-F5344CB8AC3E}">
        <p14:creationId xmlns:p14="http://schemas.microsoft.com/office/powerpoint/2010/main" val="346121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1EC4-1211-D31A-88AE-15D7F4E3C8BB}"/>
              </a:ext>
            </a:extLst>
          </p:cNvPr>
          <p:cNvSpPr>
            <a:spLocks noGrp="1"/>
          </p:cNvSpPr>
          <p:nvPr>
            <p:ph type="title"/>
          </p:nvPr>
        </p:nvSpPr>
        <p:spPr>
          <a:xfrm>
            <a:off x="457201" y="419100"/>
            <a:ext cx="11277600" cy="725375"/>
          </a:xfrm>
        </p:spPr>
        <p:txBody>
          <a:bodyPr>
            <a:normAutofit fontScale="90000"/>
          </a:bodyPr>
          <a:lstStyle/>
          <a:p>
            <a:r>
              <a:rPr lang="en-US" sz="5400" spc="-251" dirty="0">
                <a:latin typeface="+mn-lt"/>
              </a:rPr>
              <a:t>Building a Business Service in Spring Boot</a:t>
            </a:r>
            <a:endParaRPr lang="en-IN" sz="5400" spc="-251" dirty="0">
              <a:latin typeface="+mn-lt"/>
            </a:endParaRPr>
          </a:p>
        </p:txBody>
      </p:sp>
      <p:sp>
        <p:nvSpPr>
          <p:cNvPr id="3" name="Content Placeholder 2">
            <a:extLst>
              <a:ext uri="{FF2B5EF4-FFF2-40B4-BE49-F238E27FC236}">
                <a16:creationId xmlns:a16="http://schemas.microsoft.com/office/drawing/2014/main" id="{7C05AC91-1DA5-0F02-D966-C31F2E834E3C}"/>
              </a:ext>
            </a:extLst>
          </p:cNvPr>
          <p:cNvSpPr>
            <a:spLocks noGrp="1"/>
          </p:cNvSpPr>
          <p:nvPr>
            <p:ph idx="1"/>
          </p:nvPr>
        </p:nvSpPr>
        <p:spPr/>
        <p:txBody>
          <a:bodyPr/>
          <a:lstStyle/>
          <a:p>
            <a:r>
              <a:rPr lang="en-US" dirty="0">
                <a:solidFill>
                  <a:srgbClr val="273239"/>
                </a:solidFill>
              </a:rPr>
              <a:t>Spring @Service annotation is used with classes that provide some business functionalities.</a:t>
            </a:r>
          </a:p>
          <a:p>
            <a:r>
              <a:rPr lang="en-US" dirty="0">
                <a:solidFill>
                  <a:srgbClr val="273239"/>
                </a:solidFill>
              </a:rPr>
              <a:t>It is used to mark the class as a service provider.</a:t>
            </a:r>
          </a:p>
          <a:p>
            <a:r>
              <a:rPr lang="en-US" b="0" i="0" dirty="0">
                <a:solidFill>
                  <a:srgbClr val="273239"/>
                </a:solidFill>
                <a:effectLst/>
              </a:rPr>
              <a:t>Spring context will autodetect these classes when annotation-based configuration and class path scanning is used.</a:t>
            </a:r>
            <a:endParaRPr lang="en-US" dirty="0">
              <a:solidFill>
                <a:srgbClr val="202124"/>
              </a:solidFill>
            </a:endParaRPr>
          </a:p>
          <a:p>
            <a:endParaRPr lang="en-IN" dirty="0"/>
          </a:p>
        </p:txBody>
      </p:sp>
    </p:spTree>
    <p:extLst>
      <p:ext uri="{BB962C8B-B14F-4D97-AF65-F5344CB8AC3E}">
        <p14:creationId xmlns:p14="http://schemas.microsoft.com/office/powerpoint/2010/main" val="360939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268406" y="2808653"/>
            <a:ext cx="11277600" cy="777523"/>
          </a:xfrm>
        </p:spPr>
        <p:txBody>
          <a:bodyPr>
            <a:noAutofit/>
          </a:bodyPr>
          <a:lstStyle/>
          <a:p>
            <a:pPr algn="ctr"/>
            <a:r>
              <a:rPr lang="en-US" sz="6000" b="1" dirty="0">
                <a:latin typeface="Product Sans" panose="020B0403030502040203" pitchFamily="34" charset="0"/>
              </a:rPr>
              <a:t>Stay Tuned…</a:t>
            </a:r>
            <a:endParaRPr lang="en-IN" sz="6000" b="1" dirty="0">
              <a:latin typeface="Product Sans" panose="020B0403030502040203" pitchFamily="34" charset="0"/>
            </a:endParaRPr>
          </a:p>
        </p:txBody>
      </p:sp>
    </p:spTree>
    <p:extLst>
      <p:ext uri="{BB962C8B-B14F-4D97-AF65-F5344CB8AC3E}">
        <p14:creationId xmlns:p14="http://schemas.microsoft.com/office/powerpoint/2010/main" val="965969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636663" y="635255"/>
            <a:ext cx="3901154" cy="480622"/>
          </a:xfrm>
        </p:spPr>
        <p:txBody>
          <a:bodyPr>
            <a:noAutofit/>
          </a:bodyPr>
          <a:lstStyle/>
          <a:p>
            <a:r>
              <a:rPr lang="en-IN" sz="4000" dirty="0"/>
              <a:t>25-Jan-2023</a:t>
            </a:r>
          </a:p>
        </p:txBody>
      </p:sp>
      <p:sp>
        <p:nvSpPr>
          <p:cNvPr id="3" name="Subtitle 2">
            <a:extLst>
              <a:ext uri="{FF2B5EF4-FFF2-40B4-BE49-F238E27FC236}">
                <a16:creationId xmlns:a16="http://schemas.microsoft.com/office/drawing/2014/main" id="{A6C63D22-F2EC-4D7C-80E6-D05E0FB16150}"/>
              </a:ext>
            </a:extLst>
          </p:cNvPr>
          <p:cNvSpPr>
            <a:spLocks noGrp="1"/>
          </p:cNvSpPr>
          <p:nvPr>
            <p:ph type="subTitle" idx="1"/>
          </p:nvPr>
        </p:nvSpPr>
        <p:spPr>
          <a:xfrm>
            <a:off x="1124125" y="1047511"/>
            <a:ext cx="4430641" cy="4282356"/>
          </a:xfrm>
        </p:spPr>
        <p:txBody>
          <a:bodyPr>
            <a:noAutofit/>
          </a:bodyPr>
          <a:lstStyle/>
          <a:p>
            <a:pPr marL="342900" indent="-342900">
              <a:buClr>
                <a:schemeClr val="bg1"/>
              </a:buClr>
              <a:buFont typeface="Courier New" panose="02070309020205020404" pitchFamily="49" charset="0"/>
              <a:buChar char="o"/>
            </a:pPr>
            <a:r>
              <a:rPr lang="en-US" sz="2000" b="1" dirty="0"/>
              <a:t>Introduction</a:t>
            </a:r>
            <a:endParaRPr lang="en-US" sz="2000" dirty="0"/>
          </a:p>
          <a:p>
            <a:pPr marL="342900" lvl="0" indent="-342900">
              <a:buClr>
                <a:schemeClr val="bg1"/>
              </a:buClr>
              <a:buFont typeface="Courier New" panose="02070309020205020404" pitchFamily="49" charset="0"/>
              <a:buChar char="o"/>
            </a:pPr>
            <a:r>
              <a:rPr lang="en-IN" sz="2000" b="1" dirty="0"/>
              <a:t>Spring Boot</a:t>
            </a:r>
            <a:endParaRPr lang="en-IN" sz="2000" dirty="0"/>
          </a:p>
          <a:p>
            <a:pPr marL="342900" lvl="0" indent="-342900">
              <a:buClr>
                <a:schemeClr val="bg1"/>
              </a:buClr>
              <a:buFont typeface="Courier New" panose="02070309020205020404" pitchFamily="49" charset="0"/>
              <a:buChar char="o"/>
            </a:pPr>
            <a:r>
              <a:rPr lang="en-IN" sz="2000" b="1" dirty="0"/>
              <a:t>Spring MVC</a:t>
            </a:r>
          </a:p>
          <a:p>
            <a:pPr marL="342900" lvl="0" indent="-342900">
              <a:buClr>
                <a:schemeClr val="bg1"/>
              </a:buClr>
              <a:buFont typeface="Courier New" panose="02070309020205020404" pitchFamily="49" charset="0"/>
              <a:buChar char="o"/>
            </a:pPr>
            <a:r>
              <a:rPr lang="en-IN" sz="2000" b="1" dirty="0"/>
              <a:t>Spring ORM</a:t>
            </a:r>
          </a:p>
          <a:p>
            <a:pPr marL="342900" lvl="0" indent="-342900">
              <a:buClr>
                <a:schemeClr val="bg1"/>
              </a:buClr>
              <a:buFont typeface="Courier New" panose="02070309020205020404" pitchFamily="49" charset="0"/>
              <a:buChar char="o"/>
            </a:pPr>
            <a:endParaRPr lang="en-IN" sz="2000" b="1" dirty="0"/>
          </a:p>
          <a:p>
            <a:pPr lvl="0">
              <a:buClr>
                <a:schemeClr val="bg1"/>
              </a:buClr>
            </a:pPr>
            <a:endParaRPr lang="en-IN" sz="2000" b="1" dirty="0"/>
          </a:p>
          <a:p>
            <a:pPr marL="342900" lvl="0" indent="-342900">
              <a:buClr>
                <a:schemeClr val="bg1"/>
              </a:buClr>
              <a:buFont typeface="Courier New" panose="02070309020205020404" pitchFamily="49" charset="0"/>
              <a:buChar char="o"/>
            </a:pPr>
            <a:r>
              <a:rPr lang="en-IN" sz="2000" b="1" dirty="0"/>
              <a:t>Spring Security</a:t>
            </a:r>
          </a:p>
          <a:p>
            <a:pPr marL="342900" indent="-342900">
              <a:buClr>
                <a:schemeClr val="bg1"/>
              </a:buClr>
              <a:buFont typeface="Courier New" panose="02070309020205020404" pitchFamily="49" charset="0"/>
              <a:buChar char="o"/>
            </a:pPr>
            <a:endParaRPr lang="en-US" sz="2000" dirty="0"/>
          </a:p>
        </p:txBody>
      </p:sp>
      <p:sp>
        <p:nvSpPr>
          <p:cNvPr id="4" name="TextBox 3">
            <a:extLst>
              <a:ext uri="{FF2B5EF4-FFF2-40B4-BE49-F238E27FC236}">
                <a16:creationId xmlns:a16="http://schemas.microsoft.com/office/drawing/2014/main" id="{20CEE21D-E886-6F00-A67F-D2BB5F73A293}"/>
              </a:ext>
            </a:extLst>
          </p:cNvPr>
          <p:cNvSpPr txBox="1"/>
          <p:nvPr/>
        </p:nvSpPr>
        <p:spPr>
          <a:xfrm>
            <a:off x="1334759" y="3333744"/>
            <a:ext cx="304366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Annotations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Spring ORM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Configuring H2 Database</a:t>
            </a:r>
          </a:p>
        </p:txBody>
      </p:sp>
    </p:spTree>
    <p:extLst>
      <p:ext uri="{BB962C8B-B14F-4D97-AF65-F5344CB8AC3E}">
        <p14:creationId xmlns:p14="http://schemas.microsoft.com/office/powerpoint/2010/main" val="2713169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23D8-A0CE-133F-B02F-3CEF6F12FE8F}"/>
              </a:ext>
            </a:extLst>
          </p:cNvPr>
          <p:cNvSpPr>
            <a:spLocks noGrp="1"/>
          </p:cNvSpPr>
          <p:nvPr>
            <p:ph type="title"/>
          </p:nvPr>
        </p:nvSpPr>
        <p:spPr>
          <a:xfrm>
            <a:off x="457200" y="419102"/>
            <a:ext cx="11277600" cy="726118"/>
          </a:xfrm>
        </p:spPr>
        <p:txBody>
          <a:bodyPr anchor="t">
            <a:normAutofit/>
          </a:bodyPr>
          <a:lstStyle/>
          <a:p>
            <a:r>
              <a:rPr lang="en-US" sz="4900" spc="-251" dirty="0" err="1">
                <a:latin typeface="+mn-lt"/>
              </a:rPr>
              <a:t>SpringBootApplication</a:t>
            </a:r>
            <a:endParaRPr lang="en-IN" sz="4900" spc="-251" dirty="0">
              <a:latin typeface="+mn-lt"/>
            </a:endParaRPr>
          </a:p>
        </p:txBody>
      </p:sp>
      <p:pic>
        <p:nvPicPr>
          <p:cNvPr id="1026" name="Picture 2">
            <a:extLst>
              <a:ext uri="{FF2B5EF4-FFF2-40B4-BE49-F238E27FC236}">
                <a16:creationId xmlns:a16="http://schemas.microsoft.com/office/drawing/2014/main" id="{B2847B3E-B647-D3F3-40ED-D44CDBB687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9154" y="1633242"/>
            <a:ext cx="8455980" cy="4227989"/>
          </a:xfrm>
          <a:prstGeom prst="rect">
            <a:avLst/>
          </a:prstGeom>
          <a:solidFill>
            <a:srgbClr val="FFFFFF"/>
          </a:solidFill>
        </p:spPr>
      </p:pic>
    </p:spTree>
    <p:extLst>
      <p:ext uri="{BB962C8B-B14F-4D97-AF65-F5344CB8AC3E}">
        <p14:creationId xmlns:p14="http://schemas.microsoft.com/office/powerpoint/2010/main" val="260482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4AF-A972-69AC-A9CA-7EFC7091F8B4}"/>
              </a:ext>
            </a:extLst>
          </p:cNvPr>
          <p:cNvSpPr>
            <a:spLocks noGrp="1"/>
          </p:cNvSpPr>
          <p:nvPr>
            <p:ph type="title"/>
          </p:nvPr>
        </p:nvSpPr>
        <p:spPr/>
        <p:txBody>
          <a:bodyPr/>
          <a:lstStyle/>
          <a:p>
            <a:r>
              <a:rPr lang="en-US" sz="5400" spc="-251" dirty="0" err="1">
                <a:latin typeface="+mn-lt"/>
              </a:rPr>
              <a:t>EnableAutoConfiguration</a:t>
            </a:r>
            <a:endParaRPr lang="en-IN" sz="5400" spc="-251" dirty="0">
              <a:latin typeface="+mn-lt"/>
            </a:endParaRPr>
          </a:p>
        </p:txBody>
      </p:sp>
      <p:sp>
        <p:nvSpPr>
          <p:cNvPr id="3" name="Content Placeholder 2">
            <a:extLst>
              <a:ext uri="{FF2B5EF4-FFF2-40B4-BE49-F238E27FC236}">
                <a16:creationId xmlns:a16="http://schemas.microsoft.com/office/drawing/2014/main" id="{5E6A54E0-1184-CA0A-8DA0-380932CB191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The annotation @EnableAutoConfiguration is used to enable the auto-configuration feature.</a:t>
            </a:r>
          </a:p>
          <a:p>
            <a:pPr algn="l" fontAlgn="base">
              <a:buFont typeface="Arial" panose="020B0604020202020204" pitchFamily="34" charset="0"/>
              <a:buChar char="•"/>
            </a:pPr>
            <a:r>
              <a:rPr lang="en-US" b="0" i="0" dirty="0">
                <a:solidFill>
                  <a:srgbClr val="273239"/>
                </a:solidFill>
                <a:effectLst/>
                <a:latin typeface="urw-din"/>
              </a:rPr>
              <a:t>The @EnableAutoConfiguration annotation enables the auto-configuration of Spring </a:t>
            </a:r>
            <a:r>
              <a:rPr lang="en-US" b="0" i="0" dirty="0" err="1">
                <a:solidFill>
                  <a:srgbClr val="273239"/>
                </a:solidFill>
                <a:effectLst/>
                <a:latin typeface="urw-din"/>
              </a:rPr>
              <a:t>ApplicationContext</a:t>
            </a:r>
            <a:r>
              <a:rPr lang="en-US" b="0" i="0" dirty="0">
                <a:solidFill>
                  <a:srgbClr val="273239"/>
                </a:solidFill>
                <a:effectLst/>
                <a:latin typeface="urw-din"/>
              </a:rPr>
              <a:t> by scanning the </a:t>
            </a:r>
            <a:r>
              <a:rPr lang="en-US" b="0" i="0" dirty="0" err="1">
                <a:solidFill>
                  <a:srgbClr val="273239"/>
                </a:solidFill>
                <a:effectLst/>
                <a:latin typeface="urw-din"/>
              </a:rPr>
              <a:t>classpath</a:t>
            </a:r>
            <a:r>
              <a:rPr lang="en-US" b="0" i="0" dirty="0">
                <a:solidFill>
                  <a:srgbClr val="273239"/>
                </a:solidFill>
                <a:effectLst/>
                <a:latin typeface="urw-din"/>
              </a:rPr>
              <a:t> components and registering the beans.</a:t>
            </a:r>
          </a:p>
          <a:p>
            <a:endParaRPr lang="en-IN" dirty="0"/>
          </a:p>
        </p:txBody>
      </p:sp>
    </p:spTree>
    <p:extLst>
      <p:ext uri="{BB962C8B-B14F-4D97-AF65-F5344CB8AC3E}">
        <p14:creationId xmlns:p14="http://schemas.microsoft.com/office/powerpoint/2010/main" val="268811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AF72-5F84-407F-8BA4-DA58AE52F01A}"/>
              </a:ext>
            </a:extLst>
          </p:cNvPr>
          <p:cNvSpPr>
            <a:spLocks noGrp="1"/>
          </p:cNvSpPr>
          <p:nvPr>
            <p:ph type="ctrTitle"/>
          </p:nvPr>
        </p:nvSpPr>
        <p:spPr>
          <a:xfrm>
            <a:off x="457199" y="558947"/>
            <a:ext cx="11277601" cy="752618"/>
          </a:xfrm>
        </p:spPr>
        <p:txBody>
          <a:bodyPr>
            <a:normAutofit fontScale="90000"/>
          </a:bodyPr>
          <a:lstStyle/>
          <a:p>
            <a:r>
              <a:rPr lang="en-US" dirty="0">
                <a:latin typeface="Product Sans" panose="020B0403030502040203" pitchFamily="34" charset="0"/>
              </a:rPr>
              <a:t>A Bit of History</a:t>
            </a:r>
            <a:endParaRPr lang="en-IN" dirty="0">
              <a:latin typeface="Product Sans" panose="020B0403030502040203" pitchFamily="34" charset="0"/>
            </a:endParaRPr>
          </a:p>
        </p:txBody>
      </p:sp>
      <p:sp>
        <p:nvSpPr>
          <p:cNvPr id="3" name="Subtitle 2">
            <a:extLst>
              <a:ext uri="{FF2B5EF4-FFF2-40B4-BE49-F238E27FC236}">
                <a16:creationId xmlns:a16="http://schemas.microsoft.com/office/drawing/2014/main" id="{4803404F-C9FE-4CC8-99D7-ADAF3F19C676}"/>
              </a:ext>
            </a:extLst>
          </p:cNvPr>
          <p:cNvSpPr>
            <a:spLocks noGrp="1"/>
          </p:cNvSpPr>
          <p:nvPr>
            <p:ph type="subTitle" idx="1"/>
          </p:nvPr>
        </p:nvSpPr>
        <p:spPr>
          <a:xfrm>
            <a:off x="457199" y="1311565"/>
            <a:ext cx="11277601" cy="4338196"/>
          </a:xfrm>
        </p:spPr>
        <p:txBody>
          <a:bodyPr>
            <a:normAutofit fontScale="92500"/>
          </a:bodyPr>
          <a:lstStyle/>
          <a:p>
            <a:pPr marL="342900" indent="-342900">
              <a:buFont typeface="Arial" panose="020B0604020202020204" pitchFamily="34" charset="0"/>
              <a:buChar char="•"/>
            </a:pPr>
            <a:r>
              <a:rPr lang="en-US" sz="2200" dirty="0">
                <a:solidFill>
                  <a:srgbClr val="000000"/>
                </a:solidFill>
              </a:rPr>
              <a:t>The Java EE stands for Java Enterprise Edition, which was earlier known as J2EE and is currently known as Jakarta EE.</a:t>
            </a:r>
          </a:p>
          <a:p>
            <a:pPr marL="342900" indent="-342900">
              <a:buFont typeface="Arial" panose="020B0604020202020204" pitchFamily="34" charset="0"/>
              <a:buChar char="•"/>
            </a:pPr>
            <a:r>
              <a:rPr lang="en-US" sz="2200" dirty="0">
                <a:solidFill>
                  <a:srgbClr val="000000"/>
                </a:solidFill>
              </a:rPr>
              <a:t>The Java EE provides a platform for developers with enterprise features such as distributed computing and web services.</a:t>
            </a:r>
          </a:p>
          <a:p>
            <a:pPr marL="342900" indent="-342900">
              <a:buFont typeface="Arial" panose="020B0604020202020204" pitchFamily="34" charset="0"/>
              <a:buChar char="•"/>
            </a:pPr>
            <a:r>
              <a:rPr lang="en-US" sz="2200" dirty="0">
                <a:solidFill>
                  <a:srgbClr val="000000"/>
                </a:solidFill>
              </a:rPr>
              <a:t>Java EE applications are usually run on reference run times such as micro servers or application servers.</a:t>
            </a:r>
          </a:p>
          <a:p>
            <a:pPr marL="342900" indent="-342900">
              <a:buFont typeface="Arial" panose="020B0604020202020204" pitchFamily="34" charset="0"/>
              <a:buChar char="•"/>
            </a:pPr>
            <a:r>
              <a:rPr lang="en-US" sz="2200" dirty="0">
                <a:solidFill>
                  <a:srgbClr val="000000"/>
                </a:solidFill>
              </a:rPr>
              <a:t>Examples of some contexts where Java EE is used are e-commerce, accounting, banking information systems.</a:t>
            </a:r>
          </a:p>
          <a:p>
            <a:pPr marL="342900" indent="-342900">
              <a:lnSpc>
                <a:spcPct val="120000"/>
              </a:lnSpc>
              <a:buFont typeface="Arial" panose="020B0604020202020204" pitchFamily="34" charset="0"/>
              <a:buChar char="•"/>
            </a:pPr>
            <a:r>
              <a:rPr lang="en-US" sz="2200" dirty="0">
                <a:solidFill>
                  <a:srgbClr val="000000"/>
                </a:solidFill>
              </a:rPr>
              <a:t>The Java EE contains several APIs which have the functionalities of base Java SE APIs such as Enterprise JavaBeans, connectors, Servlets, Java Server Pages and several web service technologies.</a:t>
            </a:r>
            <a:endParaRPr lang="en-IN" sz="2200" dirty="0">
              <a:solidFill>
                <a:srgbClr val="000000"/>
              </a:solidFill>
            </a:endParaRPr>
          </a:p>
        </p:txBody>
      </p:sp>
    </p:spTree>
    <p:extLst>
      <p:ext uri="{BB962C8B-B14F-4D97-AF65-F5344CB8AC3E}">
        <p14:creationId xmlns:p14="http://schemas.microsoft.com/office/powerpoint/2010/main" val="1805267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4AF-A972-69AC-A9CA-7EFC7091F8B4}"/>
              </a:ext>
            </a:extLst>
          </p:cNvPr>
          <p:cNvSpPr>
            <a:spLocks noGrp="1"/>
          </p:cNvSpPr>
          <p:nvPr>
            <p:ph type="title"/>
          </p:nvPr>
        </p:nvSpPr>
        <p:spPr/>
        <p:txBody>
          <a:bodyPr/>
          <a:lstStyle/>
          <a:p>
            <a:r>
              <a:rPr lang="en-US" sz="5400" spc="-251" dirty="0">
                <a:latin typeface="+mn-lt"/>
              </a:rPr>
              <a:t>Configuration</a:t>
            </a:r>
            <a:endParaRPr lang="en-IN" sz="5400" spc="-251" dirty="0">
              <a:latin typeface="+mn-lt"/>
            </a:endParaRPr>
          </a:p>
        </p:txBody>
      </p:sp>
      <p:sp>
        <p:nvSpPr>
          <p:cNvPr id="3" name="Content Placeholder 2">
            <a:extLst>
              <a:ext uri="{FF2B5EF4-FFF2-40B4-BE49-F238E27FC236}">
                <a16:creationId xmlns:a16="http://schemas.microsoft.com/office/drawing/2014/main" id="{5E6A54E0-1184-CA0A-8DA0-380932CB191B}"/>
              </a:ext>
            </a:extLst>
          </p:cNvPr>
          <p:cNvSpPr>
            <a:spLocks noGrp="1"/>
          </p:cNvSpPr>
          <p:nvPr>
            <p:ph idx="1"/>
          </p:nvPr>
        </p:nvSpPr>
        <p:spPr/>
        <p:txBody>
          <a:bodyPr/>
          <a:lstStyle/>
          <a:p>
            <a:r>
              <a:rPr lang="en-US" dirty="0">
                <a:solidFill>
                  <a:srgbClr val="000000"/>
                </a:solidFill>
              </a:rPr>
              <a:t>Spring Configuration annotation indicates that the class has @Bean definition methods.</a:t>
            </a:r>
          </a:p>
          <a:p>
            <a:r>
              <a:rPr lang="en-US" dirty="0">
                <a:solidFill>
                  <a:srgbClr val="000000"/>
                </a:solidFill>
              </a:rPr>
              <a:t>Spring container can process the class and generate Spring Beans to be used in the application.</a:t>
            </a:r>
            <a:endParaRPr lang="en-IN" dirty="0">
              <a:solidFill>
                <a:srgbClr val="000000"/>
              </a:solidFill>
            </a:endParaRPr>
          </a:p>
        </p:txBody>
      </p:sp>
    </p:spTree>
    <p:extLst>
      <p:ext uri="{BB962C8B-B14F-4D97-AF65-F5344CB8AC3E}">
        <p14:creationId xmlns:p14="http://schemas.microsoft.com/office/powerpoint/2010/main" val="235956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D909-5425-4820-2901-21E6A50A5581}"/>
              </a:ext>
            </a:extLst>
          </p:cNvPr>
          <p:cNvSpPr>
            <a:spLocks noGrp="1"/>
          </p:cNvSpPr>
          <p:nvPr>
            <p:ph type="title"/>
          </p:nvPr>
        </p:nvSpPr>
        <p:spPr/>
        <p:txBody>
          <a:bodyPr/>
          <a:lstStyle/>
          <a:p>
            <a:r>
              <a:rPr lang="en-US" sz="5400" spc="-251" dirty="0">
                <a:latin typeface="+mn-lt"/>
              </a:rPr>
              <a:t>Component Scan</a:t>
            </a:r>
            <a:endParaRPr lang="en-IN" sz="5400" spc="-251" dirty="0">
              <a:latin typeface="+mn-lt"/>
            </a:endParaRPr>
          </a:p>
        </p:txBody>
      </p:sp>
      <p:sp>
        <p:nvSpPr>
          <p:cNvPr id="3" name="Content Placeholder 2">
            <a:extLst>
              <a:ext uri="{FF2B5EF4-FFF2-40B4-BE49-F238E27FC236}">
                <a16:creationId xmlns:a16="http://schemas.microsoft.com/office/drawing/2014/main" id="{6F4ADEB4-726D-1A43-E428-730E154DBFAC}"/>
              </a:ext>
            </a:extLst>
          </p:cNvPr>
          <p:cNvSpPr>
            <a:spLocks noGrp="1"/>
          </p:cNvSpPr>
          <p:nvPr>
            <p:ph idx="1"/>
          </p:nvPr>
        </p:nvSpPr>
        <p:spPr/>
        <p:txBody>
          <a:bodyPr/>
          <a:lstStyle/>
          <a:p>
            <a:r>
              <a:rPr lang="en-US" i="1" dirty="0">
                <a:solidFill>
                  <a:srgbClr val="000000"/>
                </a:solidFill>
              </a:rPr>
              <a:t>We use the @ComponentScan annotation along with the @Configuration annotation to specify the packages that we want to be scanned. </a:t>
            </a:r>
          </a:p>
          <a:p>
            <a:r>
              <a:rPr lang="en-US" b="0" i="1" dirty="0">
                <a:solidFill>
                  <a:srgbClr val="000000"/>
                </a:solidFill>
                <a:effectLst/>
              </a:rPr>
              <a:t>@ComponentScan</a:t>
            </a:r>
            <a:r>
              <a:rPr lang="en-US" b="0" i="0" dirty="0">
                <a:solidFill>
                  <a:srgbClr val="000000"/>
                </a:solidFill>
                <a:effectLst/>
              </a:rPr>
              <a:t> without arguments tells Spring to scan the current package and all its sub-packages.</a:t>
            </a:r>
          </a:p>
          <a:p>
            <a:endParaRPr lang="en-IN" dirty="0"/>
          </a:p>
        </p:txBody>
      </p:sp>
    </p:spTree>
    <p:extLst>
      <p:ext uri="{BB962C8B-B14F-4D97-AF65-F5344CB8AC3E}">
        <p14:creationId xmlns:p14="http://schemas.microsoft.com/office/powerpoint/2010/main" val="3860835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4AF-A972-69AC-A9CA-7EFC7091F8B4}"/>
              </a:ext>
            </a:extLst>
          </p:cNvPr>
          <p:cNvSpPr>
            <a:spLocks noGrp="1"/>
          </p:cNvSpPr>
          <p:nvPr>
            <p:ph type="title"/>
          </p:nvPr>
        </p:nvSpPr>
        <p:spPr/>
        <p:txBody>
          <a:bodyPr/>
          <a:lstStyle/>
          <a:p>
            <a:r>
              <a:rPr lang="en-US" sz="5400" spc="-251" dirty="0">
                <a:latin typeface="+mn-lt"/>
              </a:rPr>
              <a:t>Component</a:t>
            </a:r>
            <a:endParaRPr lang="en-IN" sz="5400" spc="-251" dirty="0">
              <a:latin typeface="+mn-lt"/>
            </a:endParaRPr>
          </a:p>
        </p:txBody>
      </p:sp>
      <p:sp>
        <p:nvSpPr>
          <p:cNvPr id="3" name="Content Placeholder 2">
            <a:extLst>
              <a:ext uri="{FF2B5EF4-FFF2-40B4-BE49-F238E27FC236}">
                <a16:creationId xmlns:a16="http://schemas.microsoft.com/office/drawing/2014/main" id="{5E6A54E0-1184-CA0A-8DA0-380932CB191B}"/>
              </a:ext>
            </a:extLst>
          </p:cNvPr>
          <p:cNvSpPr>
            <a:spLocks noGrp="1"/>
          </p:cNvSpPr>
          <p:nvPr>
            <p:ph idx="1"/>
          </p:nvPr>
        </p:nvSpPr>
        <p:spPr/>
        <p:txBody>
          <a:bodyPr/>
          <a:lstStyle/>
          <a:p>
            <a:r>
              <a:rPr lang="en-US" b="0" i="1" dirty="0">
                <a:solidFill>
                  <a:srgbClr val="000000"/>
                </a:solidFill>
                <a:effectLst/>
              </a:rPr>
              <a:t>@Component</a:t>
            </a:r>
            <a:r>
              <a:rPr lang="en-US" b="0" i="0" dirty="0">
                <a:solidFill>
                  <a:srgbClr val="000000"/>
                </a:solidFill>
                <a:effectLst/>
              </a:rPr>
              <a:t> is an annotation that allows Spring to automatically detect our custom beans.</a:t>
            </a:r>
          </a:p>
          <a:p>
            <a:r>
              <a:rPr lang="en-US" b="0" i="0" dirty="0">
                <a:solidFill>
                  <a:srgbClr val="000000"/>
                </a:solidFill>
                <a:effectLst/>
              </a:rPr>
              <a:t>Scan our application for classes annotated with </a:t>
            </a:r>
            <a:r>
              <a:rPr lang="en-US" b="0" i="1" dirty="0">
                <a:solidFill>
                  <a:srgbClr val="000000"/>
                </a:solidFill>
                <a:effectLst/>
              </a:rPr>
              <a:t>@Component</a:t>
            </a:r>
          </a:p>
          <a:p>
            <a:r>
              <a:rPr lang="en-US" b="0" i="0" dirty="0">
                <a:solidFill>
                  <a:srgbClr val="000000"/>
                </a:solidFill>
                <a:effectLst/>
              </a:rPr>
              <a:t>Instantiate them and inject any specified dependencies into them</a:t>
            </a:r>
          </a:p>
          <a:p>
            <a:r>
              <a:rPr lang="en-IN" b="0" i="0" dirty="0">
                <a:solidFill>
                  <a:srgbClr val="000000"/>
                </a:solidFill>
                <a:effectLst/>
              </a:rPr>
              <a:t>Inject them wherever needed.</a:t>
            </a:r>
          </a:p>
          <a:p>
            <a:endParaRPr lang="en-US" i="1" dirty="0">
              <a:solidFill>
                <a:srgbClr val="000000"/>
              </a:solidFill>
              <a:latin typeface="Raleway" pitchFamily="2" charset="0"/>
            </a:endParaRPr>
          </a:p>
          <a:p>
            <a:pPr marL="0" indent="0">
              <a:buNone/>
            </a:pPr>
            <a:endParaRPr lang="en-US" dirty="0">
              <a:solidFill>
                <a:srgbClr val="000000"/>
              </a:solidFill>
              <a:latin typeface="Raleway" pitchFamily="2" charset="0"/>
            </a:endParaRPr>
          </a:p>
          <a:p>
            <a:endParaRPr lang="en-IN" dirty="0"/>
          </a:p>
        </p:txBody>
      </p:sp>
    </p:spTree>
    <p:extLst>
      <p:ext uri="{BB962C8B-B14F-4D97-AF65-F5344CB8AC3E}">
        <p14:creationId xmlns:p14="http://schemas.microsoft.com/office/powerpoint/2010/main" val="3453421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D586-96FF-43FD-141A-57B9632565B3}"/>
              </a:ext>
            </a:extLst>
          </p:cNvPr>
          <p:cNvSpPr>
            <a:spLocks noGrp="1"/>
          </p:cNvSpPr>
          <p:nvPr>
            <p:ph type="title"/>
          </p:nvPr>
        </p:nvSpPr>
        <p:spPr/>
        <p:txBody>
          <a:bodyPr/>
          <a:lstStyle/>
          <a:p>
            <a:r>
              <a:rPr lang="en-US" sz="5400" spc="-251" dirty="0">
                <a:latin typeface="+mn-lt"/>
              </a:rPr>
              <a:t>Spring ORM</a:t>
            </a:r>
            <a:endParaRPr lang="en-IN" sz="5400" spc="-251" dirty="0">
              <a:latin typeface="+mn-lt"/>
            </a:endParaRPr>
          </a:p>
        </p:txBody>
      </p:sp>
      <p:sp>
        <p:nvSpPr>
          <p:cNvPr id="3" name="Content Placeholder 2">
            <a:extLst>
              <a:ext uri="{FF2B5EF4-FFF2-40B4-BE49-F238E27FC236}">
                <a16:creationId xmlns:a16="http://schemas.microsoft.com/office/drawing/2014/main" id="{8396E72C-85C4-648C-1F9C-FD6C39D9D195}"/>
              </a:ext>
            </a:extLst>
          </p:cNvPr>
          <p:cNvSpPr>
            <a:spLocks noGrp="1"/>
          </p:cNvSpPr>
          <p:nvPr>
            <p:ph idx="1"/>
          </p:nvPr>
        </p:nvSpPr>
        <p:spPr/>
        <p:txBody>
          <a:bodyPr/>
          <a:lstStyle/>
          <a:p>
            <a:r>
              <a:rPr lang="en-US" b="1" i="0" dirty="0">
                <a:solidFill>
                  <a:srgbClr val="273239"/>
                </a:solidFill>
                <a:effectLst/>
                <a:latin typeface="urw-din"/>
              </a:rPr>
              <a:t>Spring-ORM</a:t>
            </a:r>
            <a:r>
              <a:rPr lang="en-US" b="0" i="0" dirty="0">
                <a:solidFill>
                  <a:srgbClr val="273239"/>
                </a:solidFill>
                <a:effectLst/>
                <a:latin typeface="urw-din"/>
              </a:rPr>
              <a:t> is a technique or a Design Pattern used to access a relational database from an object-oriented language. ORM (Object Relation Mapping) covers many persistence technologies</a:t>
            </a:r>
          </a:p>
          <a:p>
            <a:r>
              <a:rPr lang="en-US" b="1" i="0" dirty="0">
                <a:solidFill>
                  <a:srgbClr val="273239"/>
                </a:solidFill>
                <a:effectLst/>
                <a:latin typeface="urw-din"/>
              </a:rPr>
              <a:t>JPA(Java Persistence API): </a:t>
            </a:r>
            <a:r>
              <a:rPr lang="en-US" b="0" i="0" dirty="0">
                <a:solidFill>
                  <a:srgbClr val="273239"/>
                </a:solidFill>
                <a:effectLst/>
                <a:latin typeface="urw-din"/>
              </a:rPr>
              <a:t>It is mainly used to persist data between Java objects and relational databases. It acts as a bridge between object-oriented domain models and relational database systems.</a:t>
            </a:r>
          </a:p>
          <a:p>
            <a:endParaRPr lang="en-IN" dirty="0"/>
          </a:p>
        </p:txBody>
      </p:sp>
    </p:spTree>
    <p:extLst>
      <p:ext uri="{BB962C8B-B14F-4D97-AF65-F5344CB8AC3E}">
        <p14:creationId xmlns:p14="http://schemas.microsoft.com/office/powerpoint/2010/main" val="3880229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AA8E-7F6A-11B6-8D28-CD21B6148A77}"/>
              </a:ext>
            </a:extLst>
          </p:cNvPr>
          <p:cNvSpPr>
            <a:spLocks noGrp="1"/>
          </p:cNvSpPr>
          <p:nvPr>
            <p:ph type="title"/>
          </p:nvPr>
        </p:nvSpPr>
        <p:spPr/>
        <p:txBody>
          <a:bodyPr/>
          <a:lstStyle/>
          <a:p>
            <a:r>
              <a:rPr lang="en-US" sz="5400" spc="-251" dirty="0">
                <a:latin typeface="+mn-lt"/>
              </a:rPr>
              <a:t>Benefits of Using Spring ORM</a:t>
            </a:r>
            <a:endParaRPr lang="en-IN" sz="5400" spc="-251" dirty="0">
              <a:latin typeface="+mn-lt"/>
            </a:endParaRPr>
          </a:p>
        </p:txBody>
      </p:sp>
      <p:sp>
        <p:nvSpPr>
          <p:cNvPr id="3" name="Content Placeholder 2">
            <a:extLst>
              <a:ext uri="{FF2B5EF4-FFF2-40B4-BE49-F238E27FC236}">
                <a16:creationId xmlns:a16="http://schemas.microsoft.com/office/drawing/2014/main" id="{A55AFA94-CD56-3275-8291-4147D0BA41E1}"/>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Less coding is required</a:t>
            </a:r>
            <a:r>
              <a:rPr lang="en-US" b="0" i="0" dirty="0">
                <a:solidFill>
                  <a:srgbClr val="000000"/>
                </a:solidFill>
                <a:effectLst/>
                <a:latin typeface="inter-regular"/>
              </a:rPr>
              <a:t>: By the help of Spring framework, you don't need to write extra codes before and after the actual database logic such as getting the connection, starting transaction, committing transaction, closing connection etc.</a:t>
            </a:r>
          </a:p>
          <a:p>
            <a:pPr algn="just">
              <a:buFont typeface="Arial" panose="020B0604020202020204" pitchFamily="34" charset="0"/>
              <a:buChar char="•"/>
            </a:pPr>
            <a:r>
              <a:rPr lang="en-US" b="1" i="0" dirty="0">
                <a:solidFill>
                  <a:srgbClr val="000000"/>
                </a:solidFill>
                <a:effectLst/>
                <a:latin typeface="inter-bold"/>
              </a:rPr>
              <a:t>Easy to test</a:t>
            </a:r>
            <a:r>
              <a:rPr lang="en-US" b="0" i="0" dirty="0">
                <a:solidFill>
                  <a:srgbClr val="000000"/>
                </a:solidFill>
                <a:effectLst/>
                <a:latin typeface="inter-regular"/>
              </a:rPr>
              <a:t>: Spring's IoC approach makes it easy to test the application.</a:t>
            </a:r>
          </a:p>
          <a:p>
            <a:pPr algn="just">
              <a:buFont typeface="Arial" panose="020B0604020202020204" pitchFamily="34" charset="0"/>
              <a:buChar char="•"/>
            </a:pPr>
            <a:r>
              <a:rPr lang="en-US" b="1" i="0" dirty="0">
                <a:solidFill>
                  <a:srgbClr val="000000"/>
                </a:solidFill>
                <a:effectLst/>
                <a:latin typeface="inter-bold"/>
              </a:rPr>
              <a:t>Better exception handling</a:t>
            </a:r>
            <a:r>
              <a:rPr lang="en-US" b="0" i="0" dirty="0">
                <a:solidFill>
                  <a:srgbClr val="000000"/>
                </a:solidFill>
                <a:effectLst/>
                <a:latin typeface="inter-regular"/>
              </a:rPr>
              <a:t>: Spring framework provides its own API for exception handling with ORM framework.</a:t>
            </a:r>
          </a:p>
          <a:p>
            <a:pPr algn="just">
              <a:buFont typeface="Arial" panose="020B0604020202020204" pitchFamily="34" charset="0"/>
              <a:buChar char="•"/>
            </a:pPr>
            <a:r>
              <a:rPr lang="en-US" b="1" i="0" dirty="0">
                <a:solidFill>
                  <a:srgbClr val="000000"/>
                </a:solidFill>
                <a:effectLst/>
                <a:latin typeface="inter-bold"/>
              </a:rPr>
              <a:t>Integrated transaction management</a:t>
            </a:r>
            <a:r>
              <a:rPr lang="en-US" b="0" i="0" dirty="0">
                <a:solidFill>
                  <a:srgbClr val="000000"/>
                </a:solidFill>
                <a:effectLst/>
                <a:latin typeface="inter-regular"/>
              </a:rPr>
              <a:t>: By the help of Spring framework, we can wrap our mapping code with an explicit template wrapper class or AOP style method interceptor.</a:t>
            </a:r>
          </a:p>
        </p:txBody>
      </p:sp>
    </p:spTree>
    <p:extLst>
      <p:ext uri="{BB962C8B-B14F-4D97-AF65-F5344CB8AC3E}">
        <p14:creationId xmlns:p14="http://schemas.microsoft.com/office/powerpoint/2010/main" val="3909983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DEA4-4B6D-403A-A13A-B7B1681C0C89}"/>
              </a:ext>
            </a:extLst>
          </p:cNvPr>
          <p:cNvSpPr>
            <a:spLocks noGrp="1"/>
          </p:cNvSpPr>
          <p:nvPr>
            <p:ph type="title"/>
          </p:nvPr>
        </p:nvSpPr>
        <p:spPr/>
        <p:txBody>
          <a:bodyPr>
            <a:normAutofit fontScale="90000"/>
          </a:bodyPr>
          <a:lstStyle/>
          <a:p>
            <a:r>
              <a:rPr lang="en-IN" sz="6000" spc="-251" dirty="0">
                <a:latin typeface="+mn-lt"/>
              </a:rPr>
              <a:t>Spring Boot In-Memory Database</a:t>
            </a:r>
            <a:br>
              <a:rPr lang="en-IN" sz="3200" b="0" i="0" dirty="0">
                <a:solidFill>
                  <a:srgbClr val="610B4B"/>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8E64260-F765-928F-923D-9B50B87811F9}"/>
              </a:ext>
            </a:extLst>
          </p:cNvPr>
          <p:cNvSpPr>
            <a:spLocks noGrp="1"/>
          </p:cNvSpPr>
          <p:nvPr>
            <p:ph idx="1"/>
          </p:nvPr>
        </p:nvSpPr>
        <p:spPr/>
        <p:txBody>
          <a:bodyPr/>
          <a:lstStyle/>
          <a:p>
            <a:r>
              <a:rPr lang="en-US" b="0" i="0" dirty="0">
                <a:solidFill>
                  <a:srgbClr val="333333"/>
                </a:solidFill>
                <a:effectLst/>
                <a:latin typeface="inter-regular"/>
              </a:rPr>
              <a:t>In-memory database relies on system memory as opposed to disk space for storage of data.</a:t>
            </a:r>
          </a:p>
          <a:p>
            <a:r>
              <a:rPr lang="en-US" b="0" i="0" dirty="0">
                <a:solidFill>
                  <a:srgbClr val="333333"/>
                </a:solidFill>
                <a:effectLst/>
                <a:latin typeface="inter-regular"/>
              </a:rPr>
              <a:t>The widely used in-memory databases are </a:t>
            </a:r>
            <a:r>
              <a:rPr lang="en-US" b="1" i="0" dirty="0">
                <a:solidFill>
                  <a:srgbClr val="333333"/>
                </a:solidFill>
                <a:effectLst/>
                <a:latin typeface="inter-bold"/>
              </a:rPr>
              <a:t>H2, HSQLDB </a:t>
            </a:r>
            <a:r>
              <a:rPr lang="en-US" b="0" i="0" dirty="0">
                <a:solidFill>
                  <a:srgbClr val="333333"/>
                </a:solidFill>
                <a:effectLst/>
                <a:latin typeface="inter-regular"/>
              </a:rPr>
              <a:t>(</a:t>
            </a:r>
            <a:r>
              <a:rPr lang="en-US" b="0" i="0" dirty="0" err="1">
                <a:solidFill>
                  <a:srgbClr val="333333"/>
                </a:solidFill>
                <a:effectLst/>
                <a:latin typeface="inter-regular"/>
              </a:rPr>
              <a:t>HyperSQL</a:t>
            </a:r>
            <a:r>
              <a:rPr lang="en-US" b="0" i="0" dirty="0">
                <a:solidFill>
                  <a:srgbClr val="333333"/>
                </a:solidFill>
                <a:effectLst/>
                <a:latin typeface="inter-regular"/>
              </a:rPr>
              <a:t> Database)</a:t>
            </a:r>
            <a:r>
              <a:rPr lang="en-US" b="1" i="0" dirty="0">
                <a:solidFill>
                  <a:srgbClr val="333333"/>
                </a:solidFill>
                <a:effectLst/>
                <a:latin typeface="inter-bold"/>
              </a:rPr>
              <a:t>, </a:t>
            </a:r>
            <a:r>
              <a:rPr lang="en-US" b="0" i="0" dirty="0">
                <a:solidFill>
                  <a:srgbClr val="333333"/>
                </a:solidFill>
                <a:effectLst/>
                <a:latin typeface="inter-regular"/>
              </a:rPr>
              <a:t>and</a:t>
            </a:r>
            <a:r>
              <a:rPr lang="en-US" b="1" i="0" dirty="0">
                <a:solidFill>
                  <a:srgbClr val="333333"/>
                </a:solidFill>
                <a:effectLst/>
                <a:latin typeface="inter-bold"/>
              </a:rPr>
              <a:t> Apache Derby.</a:t>
            </a:r>
            <a:endParaRPr lang="en-US" dirty="0">
              <a:solidFill>
                <a:srgbClr val="333333"/>
              </a:solidFill>
              <a:latin typeface="inter-regular"/>
            </a:endParaRPr>
          </a:p>
          <a:p>
            <a:r>
              <a:rPr lang="en-US" b="0" i="0" dirty="0">
                <a:solidFill>
                  <a:srgbClr val="333333"/>
                </a:solidFill>
                <a:effectLst/>
                <a:latin typeface="inter-regular"/>
              </a:rPr>
              <a:t>It is helpful for </a:t>
            </a:r>
            <a:r>
              <a:rPr lang="en-US" b="1" i="0" dirty="0">
                <a:solidFill>
                  <a:srgbClr val="333333"/>
                </a:solidFill>
                <a:effectLst/>
                <a:latin typeface="inter-bold"/>
              </a:rPr>
              <a:t>POC</a:t>
            </a:r>
            <a:r>
              <a:rPr lang="en-US" b="0" i="0" dirty="0">
                <a:solidFill>
                  <a:srgbClr val="333333"/>
                </a:solidFill>
                <a:effectLst/>
                <a:latin typeface="inter-regular"/>
              </a:rPr>
              <a:t>s (Proof of Concepts), not for a production application. </a:t>
            </a:r>
          </a:p>
          <a:p>
            <a:r>
              <a:rPr lang="en-US" b="0" i="0" dirty="0">
                <a:solidFill>
                  <a:srgbClr val="333333"/>
                </a:solidFill>
                <a:effectLst/>
                <a:latin typeface="inter-regular"/>
              </a:rPr>
              <a:t>The widely used in-memory database is </a:t>
            </a:r>
            <a:r>
              <a:rPr lang="en-US" b="1" i="0" dirty="0">
                <a:solidFill>
                  <a:srgbClr val="333333"/>
                </a:solidFill>
                <a:effectLst/>
                <a:latin typeface="inter-bold"/>
              </a:rPr>
              <a:t>H2.</a:t>
            </a:r>
            <a:endParaRPr lang="en-IN" dirty="0"/>
          </a:p>
        </p:txBody>
      </p:sp>
    </p:spTree>
    <p:extLst>
      <p:ext uri="{BB962C8B-B14F-4D97-AF65-F5344CB8AC3E}">
        <p14:creationId xmlns:p14="http://schemas.microsoft.com/office/powerpoint/2010/main" val="3936333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What is the H2 Database?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p:txBody>
          <a:bodyPr/>
          <a:lstStyle/>
          <a:p>
            <a:r>
              <a:rPr lang="en-US" b="1" i="0" dirty="0">
                <a:solidFill>
                  <a:srgbClr val="333333"/>
                </a:solidFill>
                <a:effectLst/>
                <a:latin typeface="inter-bold"/>
              </a:rPr>
              <a:t>H2</a:t>
            </a:r>
            <a:r>
              <a:rPr lang="en-US" b="0" i="0" dirty="0">
                <a:solidFill>
                  <a:srgbClr val="333333"/>
                </a:solidFill>
                <a:effectLst/>
                <a:latin typeface="inter-regular"/>
              </a:rPr>
              <a:t> is an </a:t>
            </a:r>
            <a:r>
              <a:rPr lang="en-US" b="1" i="0" dirty="0">
                <a:solidFill>
                  <a:srgbClr val="333333"/>
                </a:solidFill>
                <a:effectLst/>
                <a:latin typeface="inter-bold"/>
              </a:rPr>
              <a:t>embedded, open-source, </a:t>
            </a:r>
            <a:r>
              <a:rPr lang="en-US" b="0" i="0" dirty="0">
                <a:solidFill>
                  <a:srgbClr val="333333"/>
                </a:solidFill>
                <a:effectLst/>
                <a:latin typeface="inter-regular"/>
              </a:rPr>
              <a:t>and</a:t>
            </a:r>
            <a:r>
              <a:rPr lang="en-US" b="1" i="0" dirty="0">
                <a:solidFill>
                  <a:srgbClr val="333333"/>
                </a:solidFill>
                <a:effectLst/>
                <a:latin typeface="inter-bold"/>
              </a:rPr>
              <a:t> in-memory</a:t>
            </a:r>
            <a:r>
              <a:rPr lang="en-US" b="0" i="0" dirty="0">
                <a:solidFill>
                  <a:srgbClr val="333333"/>
                </a:solidFill>
                <a:effectLst/>
                <a:latin typeface="inter-regular"/>
              </a:rPr>
              <a:t> database. It is a relational database management system written in java. </a:t>
            </a:r>
          </a:p>
          <a:p>
            <a:r>
              <a:rPr lang="en-US" b="0" i="0" dirty="0">
                <a:solidFill>
                  <a:srgbClr val="333333"/>
                </a:solidFill>
                <a:effectLst/>
                <a:latin typeface="inter-regular"/>
              </a:rPr>
              <a:t>It is a </a:t>
            </a:r>
            <a:r>
              <a:rPr lang="en-US" b="1" i="0" dirty="0">
                <a:solidFill>
                  <a:srgbClr val="333333"/>
                </a:solidFill>
                <a:effectLst/>
                <a:latin typeface="inter-bold"/>
              </a:rPr>
              <a:t>client/server</a:t>
            </a:r>
            <a:r>
              <a:rPr lang="en-US" b="0" i="0" dirty="0">
                <a:solidFill>
                  <a:srgbClr val="333333"/>
                </a:solidFill>
                <a:effectLst/>
                <a:latin typeface="inter-regular"/>
              </a:rPr>
              <a:t> application. </a:t>
            </a:r>
          </a:p>
          <a:p>
            <a:r>
              <a:rPr lang="en-US" b="0" i="0" dirty="0">
                <a:solidFill>
                  <a:srgbClr val="333333"/>
                </a:solidFill>
                <a:effectLst/>
                <a:latin typeface="inter-regular"/>
              </a:rPr>
              <a:t>It is generally used in </a:t>
            </a:r>
            <a:r>
              <a:rPr lang="en-US" b="1" i="0" dirty="0">
                <a:solidFill>
                  <a:srgbClr val="333333"/>
                </a:solidFill>
                <a:effectLst/>
                <a:latin typeface="inter-bold"/>
              </a:rPr>
              <a:t>unit testing</a:t>
            </a:r>
            <a:r>
              <a:rPr lang="en-US" b="0" i="0" dirty="0">
                <a:solidFill>
                  <a:srgbClr val="333333"/>
                </a:solidFill>
                <a:effectLst/>
                <a:latin typeface="inter-regular"/>
              </a:rPr>
              <a:t>. It stores data in memory, not persist the data on disk.</a:t>
            </a:r>
            <a:endParaRPr lang="en-IN" dirty="0"/>
          </a:p>
        </p:txBody>
      </p:sp>
    </p:spTree>
    <p:extLst>
      <p:ext uri="{BB962C8B-B14F-4D97-AF65-F5344CB8AC3E}">
        <p14:creationId xmlns:p14="http://schemas.microsoft.com/office/powerpoint/2010/main" val="4206492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268406" y="2808653"/>
            <a:ext cx="11277600" cy="777523"/>
          </a:xfrm>
        </p:spPr>
        <p:txBody>
          <a:bodyPr>
            <a:noAutofit/>
          </a:bodyPr>
          <a:lstStyle/>
          <a:p>
            <a:pPr algn="ctr"/>
            <a:r>
              <a:rPr lang="en-US" sz="6000" b="1" dirty="0">
                <a:latin typeface="Product Sans" panose="020B0403030502040203" pitchFamily="34" charset="0"/>
              </a:rPr>
              <a:t>Stay Tuned…</a:t>
            </a:r>
            <a:endParaRPr lang="en-IN" sz="6000" b="1" dirty="0">
              <a:latin typeface="Product Sans" panose="020B0403030502040203" pitchFamily="34" charset="0"/>
            </a:endParaRPr>
          </a:p>
        </p:txBody>
      </p:sp>
    </p:spTree>
    <p:extLst>
      <p:ext uri="{BB962C8B-B14F-4D97-AF65-F5344CB8AC3E}">
        <p14:creationId xmlns:p14="http://schemas.microsoft.com/office/powerpoint/2010/main" val="3308651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8482-4C2D-4FA5-833B-F94E011D2BB3}"/>
              </a:ext>
            </a:extLst>
          </p:cNvPr>
          <p:cNvSpPr>
            <a:spLocks noGrp="1"/>
          </p:cNvSpPr>
          <p:nvPr>
            <p:ph type="ctrTitle"/>
          </p:nvPr>
        </p:nvSpPr>
        <p:spPr>
          <a:xfrm>
            <a:off x="636663" y="635255"/>
            <a:ext cx="3901154" cy="480622"/>
          </a:xfrm>
        </p:spPr>
        <p:txBody>
          <a:bodyPr>
            <a:noAutofit/>
          </a:bodyPr>
          <a:lstStyle/>
          <a:p>
            <a:r>
              <a:rPr lang="en-IN" sz="4000" dirty="0"/>
              <a:t>27-Jan-2023</a:t>
            </a:r>
          </a:p>
        </p:txBody>
      </p:sp>
      <p:sp>
        <p:nvSpPr>
          <p:cNvPr id="3" name="Subtitle 2">
            <a:extLst>
              <a:ext uri="{FF2B5EF4-FFF2-40B4-BE49-F238E27FC236}">
                <a16:creationId xmlns:a16="http://schemas.microsoft.com/office/drawing/2014/main" id="{A6C63D22-F2EC-4D7C-80E6-D05E0FB16150}"/>
              </a:ext>
            </a:extLst>
          </p:cNvPr>
          <p:cNvSpPr>
            <a:spLocks noGrp="1"/>
          </p:cNvSpPr>
          <p:nvPr>
            <p:ph type="subTitle" idx="1"/>
          </p:nvPr>
        </p:nvSpPr>
        <p:spPr>
          <a:xfrm>
            <a:off x="1124125" y="1047511"/>
            <a:ext cx="4430641" cy="2988780"/>
          </a:xfrm>
        </p:spPr>
        <p:txBody>
          <a:bodyPr>
            <a:noAutofit/>
          </a:bodyPr>
          <a:lstStyle/>
          <a:p>
            <a:pPr marL="342900" indent="-342900">
              <a:buClr>
                <a:schemeClr val="bg1"/>
              </a:buClr>
              <a:buFont typeface="Courier New" panose="02070309020205020404" pitchFamily="49" charset="0"/>
              <a:buChar char="o"/>
            </a:pPr>
            <a:r>
              <a:rPr lang="en-US" sz="2000" b="1" dirty="0"/>
              <a:t>Introduction</a:t>
            </a:r>
            <a:endParaRPr lang="en-US" sz="2000" dirty="0"/>
          </a:p>
          <a:p>
            <a:pPr marL="342900" lvl="0" indent="-342900">
              <a:buClr>
                <a:schemeClr val="bg1"/>
              </a:buClr>
              <a:buFont typeface="Courier New" panose="02070309020205020404" pitchFamily="49" charset="0"/>
              <a:buChar char="o"/>
            </a:pPr>
            <a:r>
              <a:rPr lang="en-IN" sz="2000" b="1" dirty="0"/>
              <a:t>Spring Boot</a:t>
            </a:r>
            <a:endParaRPr lang="en-IN" sz="2000" dirty="0"/>
          </a:p>
          <a:p>
            <a:pPr marL="342900" lvl="0" indent="-342900">
              <a:buClr>
                <a:schemeClr val="bg1"/>
              </a:buClr>
              <a:buFont typeface="Courier New" panose="02070309020205020404" pitchFamily="49" charset="0"/>
              <a:buChar char="o"/>
            </a:pPr>
            <a:r>
              <a:rPr lang="en-IN" sz="2000" b="1" dirty="0"/>
              <a:t>Spring MVC</a:t>
            </a:r>
          </a:p>
          <a:p>
            <a:pPr marL="342900" lvl="0" indent="-342900">
              <a:buClr>
                <a:schemeClr val="bg1"/>
              </a:buClr>
              <a:buFont typeface="Courier New" panose="02070309020205020404" pitchFamily="49" charset="0"/>
              <a:buChar char="o"/>
            </a:pPr>
            <a:r>
              <a:rPr lang="en-IN" sz="2000" b="1" dirty="0"/>
              <a:t>Spring ORM</a:t>
            </a:r>
          </a:p>
          <a:p>
            <a:pPr marL="342900" lvl="0" indent="-342900">
              <a:buClr>
                <a:schemeClr val="bg1"/>
              </a:buClr>
              <a:buFont typeface="Courier New" panose="02070309020205020404" pitchFamily="49" charset="0"/>
              <a:buChar char="o"/>
            </a:pPr>
            <a:r>
              <a:rPr lang="en-IN" sz="2000" b="1" dirty="0"/>
              <a:t>Spring Security</a:t>
            </a:r>
          </a:p>
          <a:p>
            <a:pPr marL="342900" indent="-342900">
              <a:buClr>
                <a:schemeClr val="bg1"/>
              </a:buClr>
              <a:buFont typeface="Courier New" panose="02070309020205020404" pitchFamily="49" charset="0"/>
              <a:buChar char="o"/>
            </a:pPr>
            <a:endParaRPr lang="en-US" sz="2000" dirty="0"/>
          </a:p>
        </p:txBody>
      </p:sp>
      <p:sp>
        <p:nvSpPr>
          <p:cNvPr id="4" name="TextBox 3">
            <a:extLst>
              <a:ext uri="{FF2B5EF4-FFF2-40B4-BE49-F238E27FC236}">
                <a16:creationId xmlns:a16="http://schemas.microsoft.com/office/drawing/2014/main" id="{20CEE21D-E886-6F00-A67F-D2BB5F73A293}"/>
              </a:ext>
            </a:extLst>
          </p:cNvPr>
          <p:cNvSpPr txBox="1"/>
          <p:nvPr/>
        </p:nvSpPr>
        <p:spPr>
          <a:xfrm>
            <a:off x="1390177" y="3823272"/>
            <a:ext cx="3043668"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Authentication &amp; Authorization</a:t>
            </a:r>
          </a:p>
          <a:p>
            <a:pPr marL="742950" lvl="1" indent="-285750">
              <a:buFont typeface="Arial" panose="020B0604020202020204" pitchFamily="34" charset="0"/>
              <a:buChar char="•"/>
              <a:defRPr/>
            </a:pPr>
            <a:r>
              <a:rPr lang="en-US" sz="1600" dirty="0">
                <a:solidFill>
                  <a:srgbClr val="FFFFFF"/>
                </a:solidFill>
                <a:latin typeface="Arabic Typesetting" panose="03020402040406030203" pitchFamily="66" charset="-78"/>
                <a:cs typeface="Arabic Typesetting" panose="03020402040406030203" pitchFamily="66" charset="-78"/>
              </a:rPr>
              <a:t>JWT Token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OAuth2.0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CORS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CSRF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FFFFFF"/>
                </a:solidFill>
                <a:latin typeface="Arabic Typesetting" panose="03020402040406030203" pitchFamily="66" charset="-78"/>
                <a:cs typeface="Arabic Typesetting" panose="03020402040406030203" pitchFamily="66" charset="-78"/>
              </a:rPr>
              <a:t>XSS</a:t>
            </a:r>
          </a:p>
          <a:p>
            <a:pPr marL="285750" indent="-285750">
              <a:buFont typeface="Arial" panose="020B0604020202020204" pitchFamily="34" charset="0"/>
              <a:buChar char="•"/>
              <a:defRPr/>
            </a:pPr>
            <a:endParaRPr lang="en-US" sz="1600" dirty="0">
              <a:solidFill>
                <a:srgbClr val="FFFFFF"/>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166097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1588930" y="1940434"/>
            <a:ext cx="9014139" cy="2733165"/>
          </a:xfrm>
        </p:spPr>
        <p:txBody>
          <a:bodyPr>
            <a:noAutofit/>
          </a:bodyPr>
          <a:lstStyle/>
          <a:p>
            <a:pPr algn="ctr"/>
            <a:r>
              <a:rPr lang="en-US" sz="6000" b="1" dirty="0">
                <a:latin typeface="Product Sans" panose="020B0403030502040203" pitchFamily="34" charset="0"/>
              </a:rPr>
              <a:t>IoT without Security</a:t>
            </a:r>
            <a:br>
              <a:rPr lang="en-US" sz="6000" b="1" dirty="0">
                <a:latin typeface="Product Sans" panose="020B0403030502040203" pitchFamily="34" charset="0"/>
              </a:rPr>
            </a:br>
            <a:r>
              <a:rPr lang="en-US" sz="6000" b="1" dirty="0">
                <a:latin typeface="Product Sans" panose="020B0403030502040203" pitchFamily="34" charset="0"/>
              </a:rPr>
              <a:t>is nothing but</a:t>
            </a:r>
            <a:br>
              <a:rPr lang="en-US" sz="6000" b="1" dirty="0">
                <a:latin typeface="Product Sans" panose="020B0403030502040203" pitchFamily="34" charset="0"/>
              </a:rPr>
            </a:br>
            <a:r>
              <a:rPr lang="en-US" sz="6000" b="1" dirty="0">
                <a:latin typeface="Product Sans" panose="020B0403030502040203" pitchFamily="34" charset="0"/>
              </a:rPr>
              <a:t>Internet of Threats</a:t>
            </a:r>
            <a:endParaRPr lang="en-IN" sz="6000" b="1" dirty="0">
              <a:latin typeface="Product Sans" panose="020B0403030502040203" pitchFamily="34" charset="0"/>
            </a:endParaRPr>
          </a:p>
        </p:txBody>
      </p:sp>
    </p:spTree>
    <p:extLst>
      <p:ext uri="{BB962C8B-B14F-4D97-AF65-F5344CB8AC3E}">
        <p14:creationId xmlns:p14="http://schemas.microsoft.com/office/powerpoint/2010/main" val="402370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C41B-EA54-8626-3353-027C65A70D21}"/>
              </a:ext>
            </a:extLst>
          </p:cNvPr>
          <p:cNvSpPr>
            <a:spLocks noGrp="1"/>
          </p:cNvSpPr>
          <p:nvPr>
            <p:ph type="ctrTitle"/>
          </p:nvPr>
        </p:nvSpPr>
        <p:spPr>
          <a:xfrm>
            <a:off x="457199" y="285562"/>
            <a:ext cx="11277601" cy="922790"/>
          </a:xfrm>
        </p:spPr>
        <p:txBody>
          <a:bodyPr/>
          <a:lstStyle/>
          <a:p>
            <a:r>
              <a:rPr lang="en-US" dirty="0"/>
              <a:t>Setting Up Java EE Application</a:t>
            </a:r>
            <a:endParaRPr lang="en-IN" dirty="0"/>
          </a:p>
        </p:txBody>
      </p:sp>
      <p:sp>
        <p:nvSpPr>
          <p:cNvPr id="3" name="Subtitle 2">
            <a:extLst>
              <a:ext uri="{FF2B5EF4-FFF2-40B4-BE49-F238E27FC236}">
                <a16:creationId xmlns:a16="http://schemas.microsoft.com/office/drawing/2014/main" id="{48E64DBF-F9AC-5B1F-B0DE-FF345F84741E}"/>
              </a:ext>
            </a:extLst>
          </p:cNvPr>
          <p:cNvSpPr>
            <a:spLocks noGrp="1"/>
          </p:cNvSpPr>
          <p:nvPr>
            <p:ph type="subTitle" idx="1"/>
          </p:nvPr>
        </p:nvSpPr>
        <p:spPr>
          <a:xfrm>
            <a:off x="457201" y="1451296"/>
            <a:ext cx="11277601" cy="4290828"/>
          </a:xfrm>
        </p:spPr>
        <p:txBody>
          <a:bodyPr>
            <a:normAutofit/>
          </a:bodyPr>
          <a:lstStyle/>
          <a:p>
            <a:pPr marL="342900" indent="-342900">
              <a:buFont typeface="Arial" panose="020B0604020202020204" pitchFamily="34" charset="0"/>
              <a:buChar char="•"/>
            </a:pPr>
            <a:r>
              <a:rPr lang="en-US" sz="2000" b="1" dirty="0">
                <a:solidFill>
                  <a:srgbClr val="000000"/>
                </a:solidFill>
              </a:rPr>
              <a:t>Step 1:</a:t>
            </a:r>
            <a:r>
              <a:rPr lang="en-US" sz="2000" dirty="0">
                <a:solidFill>
                  <a:srgbClr val="000000"/>
                </a:solidFill>
              </a:rPr>
              <a:t> Download Application Server e.g., </a:t>
            </a:r>
            <a:r>
              <a:rPr lang="en-US" sz="2000" dirty="0" err="1">
                <a:solidFill>
                  <a:srgbClr val="000000"/>
                </a:solidFill>
              </a:rPr>
              <a:t>Webshere</a:t>
            </a:r>
            <a:r>
              <a:rPr lang="en-US" sz="2000" dirty="0">
                <a:solidFill>
                  <a:srgbClr val="000000"/>
                </a:solidFill>
              </a:rPr>
              <a:t>, </a:t>
            </a:r>
            <a:r>
              <a:rPr lang="en-US" sz="2000" dirty="0" err="1">
                <a:solidFill>
                  <a:srgbClr val="000000"/>
                </a:solidFill>
              </a:rPr>
              <a:t>GlassFish</a:t>
            </a:r>
            <a:r>
              <a:rPr lang="en-US" sz="2000" dirty="0">
                <a:solidFill>
                  <a:srgbClr val="000000"/>
                </a:solidFill>
              </a:rPr>
              <a:t>, </a:t>
            </a:r>
            <a:r>
              <a:rPr lang="en-US" sz="2000" dirty="0" err="1">
                <a:solidFill>
                  <a:srgbClr val="000000"/>
                </a:solidFill>
              </a:rPr>
              <a:t>Weblogic</a:t>
            </a:r>
            <a:r>
              <a:rPr lang="en-US" sz="2000" dirty="0">
                <a:solidFill>
                  <a:srgbClr val="000000"/>
                </a:solidFill>
              </a:rPr>
              <a:t> etc.</a:t>
            </a:r>
          </a:p>
          <a:p>
            <a:pPr marL="342900" indent="-342900">
              <a:buFont typeface="Arial" panose="020B0604020202020204" pitchFamily="34" charset="0"/>
              <a:buChar char="•"/>
            </a:pPr>
            <a:r>
              <a:rPr lang="en-US" sz="2000" b="1" dirty="0">
                <a:solidFill>
                  <a:srgbClr val="000000"/>
                </a:solidFill>
              </a:rPr>
              <a:t>Step 2:</a:t>
            </a:r>
            <a:r>
              <a:rPr lang="en-US" sz="2000" dirty="0">
                <a:solidFill>
                  <a:srgbClr val="000000"/>
                </a:solidFill>
              </a:rPr>
              <a:t> </a:t>
            </a:r>
            <a:r>
              <a:rPr lang="en-IN" sz="2000" dirty="0">
                <a:solidFill>
                  <a:srgbClr val="000000"/>
                </a:solidFill>
              </a:rPr>
              <a:t>Configure the Application Server.</a:t>
            </a:r>
          </a:p>
          <a:p>
            <a:pPr marL="342900" indent="-342900">
              <a:buFont typeface="Arial" panose="020B0604020202020204" pitchFamily="34" charset="0"/>
              <a:buChar char="•"/>
            </a:pPr>
            <a:r>
              <a:rPr lang="en-US" sz="2000" b="1" dirty="0">
                <a:solidFill>
                  <a:srgbClr val="000000"/>
                </a:solidFill>
              </a:rPr>
              <a:t>Step 3:</a:t>
            </a:r>
            <a:r>
              <a:rPr lang="en-US" sz="2000" dirty="0">
                <a:solidFill>
                  <a:srgbClr val="000000"/>
                </a:solidFill>
              </a:rPr>
              <a:t> Create a </a:t>
            </a:r>
            <a:r>
              <a:rPr lang="en-US" sz="2000" dirty="0" err="1">
                <a:solidFill>
                  <a:srgbClr val="000000"/>
                </a:solidFill>
              </a:rPr>
              <a:t>JavaEE</a:t>
            </a:r>
            <a:r>
              <a:rPr lang="en-US" sz="2000" dirty="0">
                <a:solidFill>
                  <a:srgbClr val="000000"/>
                </a:solidFill>
              </a:rPr>
              <a:t> Project in IDE with the help of Application Runtime.</a:t>
            </a:r>
            <a:endParaRPr lang="en-IN" sz="2000" dirty="0">
              <a:solidFill>
                <a:srgbClr val="000000"/>
              </a:solidFill>
            </a:endParaRPr>
          </a:p>
          <a:p>
            <a:pPr marL="342900" indent="-342900">
              <a:buFont typeface="Arial" panose="020B0604020202020204" pitchFamily="34" charset="0"/>
              <a:buChar char="•"/>
            </a:pPr>
            <a:r>
              <a:rPr lang="en-US" sz="2000" b="1" dirty="0">
                <a:solidFill>
                  <a:srgbClr val="000000"/>
                </a:solidFill>
              </a:rPr>
              <a:t>Step 4:</a:t>
            </a:r>
            <a:r>
              <a:rPr lang="en-US" sz="2000" dirty="0">
                <a:solidFill>
                  <a:srgbClr val="000000"/>
                </a:solidFill>
              </a:rPr>
              <a:t> Create an </a:t>
            </a:r>
            <a:r>
              <a:rPr lang="en-IN" sz="2000" dirty="0">
                <a:solidFill>
                  <a:srgbClr val="000000"/>
                </a:solidFill>
              </a:rPr>
              <a:t>Application Server</a:t>
            </a:r>
            <a:r>
              <a:rPr lang="en-US" sz="2000" dirty="0">
                <a:solidFill>
                  <a:srgbClr val="000000"/>
                </a:solidFill>
              </a:rPr>
              <a:t> run configuration in our IDE.</a:t>
            </a:r>
          </a:p>
          <a:p>
            <a:pPr marL="342900" indent="-342900">
              <a:buFont typeface="Arial" panose="020B0604020202020204" pitchFamily="34" charset="0"/>
              <a:buChar char="•"/>
            </a:pPr>
            <a:r>
              <a:rPr lang="en-IN" sz="2000" dirty="0">
                <a:solidFill>
                  <a:srgbClr val="000000"/>
                </a:solidFill>
              </a:rPr>
              <a:t>﻿</a:t>
            </a:r>
            <a:r>
              <a:rPr lang="en-US" sz="2000" b="1" dirty="0">
                <a:solidFill>
                  <a:srgbClr val="000000"/>
                </a:solidFill>
              </a:rPr>
              <a:t>Step 5:</a:t>
            </a:r>
            <a:r>
              <a:rPr lang="en-US" sz="2000" dirty="0">
                <a:solidFill>
                  <a:srgbClr val="000000"/>
                </a:solidFill>
              </a:rPr>
              <a:t> Package the application into a WAR with the help of Ant or Maven Script.</a:t>
            </a:r>
          </a:p>
          <a:p>
            <a:pPr marL="342900" indent="-342900">
              <a:buFont typeface="Arial" panose="020B0604020202020204" pitchFamily="34" charset="0"/>
              <a:buChar char="•"/>
            </a:pPr>
            <a:r>
              <a:rPr lang="en-US" sz="2000" b="1" dirty="0">
                <a:solidFill>
                  <a:srgbClr val="000000"/>
                </a:solidFill>
              </a:rPr>
              <a:t>Step 6:</a:t>
            </a:r>
            <a:r>
              <a:rPr lang="en-US" sz="2000" dirty="0">
                <a:solidFill>
                  <a:srgbClr val="000000"/>
                </a:solidFill>
              </a:rPr>
              <a:t> Package the application into an EAR﻿.</a:t>
            </a:r>
          </a:p>
          <a:p>
            <a:pPr marL="342900" indent="-342900">
              <a:buFont typeface="Arial" panose="020B0604020202020204" pitchFamily="34" charset="0"/>
              <a:buChar char="•"/>
            </a:pPr>
            <a:r>
              <a:rPr lang="en-US" sz="2000" b="1" dirty="0">
                <a:solidFill>
                  <a:srgbClr val="000000"/>
                </a:solidFill>
              </a:rPr>
              <a:t>Step 7:</a:t>
            </a:r>
            <a:r>
              <a:rPr lang="en-US" sz="2000" dirty="0">
                <a:solidFill>
                  <a:srgbClr val="000000"/>
                </a:solidFill>
              </a:rPr>
              <a:t> </a:t>
            </a:r>
            <a:r>
              <a:rPr lang="en-IN" sz="2000" dirty="0">
                <a:solidFill>
                  <a:srgbClr val="000000"/>
                </a:solidFill>
              </a:rPr>
              <a:t>Deploy the EAR artifact﻿.</a:t>
            </a:r>
          </a:p>
          <a:p>
            <a:pPr marL="342900" indent="-342900">
              <a:buFont typeface="Arial" panose="020B0604020202020204" pitchFamily="34" charset="0"/>
              <a:buChar char="•"/>
            </a:pPr>
            <a:r>
              <a:rPr lang="en-US" sz="2000" b="1" dirty="0">
                <a:solidFill>
                  <a:srgbClr val="000000"/>
                </a:solidFill>
              </a:rPr>
              <a:t>Step 8:</a:t>
            </a:r>
            <a:r>
              <a:rPr lang="en-US" sz="2000" dirty="0">
                <a:solidFill>
                  <a:srgbClr val="000000"/>
                </a:solidFill>
              </a:rPr>
              <a:t> Start the Application Server.</a:t>
            </a:r>
          </a:p>
          <a:p>
            <a:pPr marL="342900" indent="-342900">
              <a:buFont typeface="Arial" panose="020B0604020202020204" pitchFamily="34" charset="0"/>
              <a:buChar char="•"/>
            </a:pPr>
            <a:endParaRPr lang="en-US" i="0" dirty="0">
              <a:solidFill>
                <a:srgbClr val="19191C"/>
              </a:solidFill>
              <a:effectLst/>
              <a:latin typeface="JetBrains Sans"/>
            </a:endParaRPr>
          </a:p>
          <a:p>
            <a:pPr marL="342900" indent="-342900">
              <a:buFont typeface="Arial" panose="020B0604020202020204" pitchFamily="34" charset="0"/>
              <a:buChar char="•"/>
            </a:pPr>
            <a:endParaRPr lang="en-IN" i="0" dirty="0">
              <a:solidFill>
                <a:srgbClr val="19191C"/>
              </a:solidFill>
              <a:effectLst/>
              <a:latin typeface="JetBrains Sans"/>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725836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a:xfrm>
            <a:off x="457201" y="372918"/>
            <a:ext cx="11277600" cy="777523"/>
          </a:xfrm>
        </p:spPr>
        <p:txBody>
          <a:bodyPr>
            <a:normAutofit fontScale="90000"/>
          </a:bodyPr>
          <a:lstStyle/>
          <a:p>
            <a:r>
              <a:rPr lang="en-US" sz="6000" spc="-251" dirty="0">
                <a:latin typeface="+mn-lt"/>
              </a:rPr>
              <a:t>Authentication &amp; Authorization</a:t>
            </a:r>
          </a:p>
        </p:txBody>
      </p:sp>
      <p:pic>
        <p:nvPicPr>
          <p:cNvPr id="1026" name="Picture 2" descr="Components of Spring Security Architecture">
            <a:extLst>
              <a:ext uri="{FF2B5EF4-FFF2-40B4-BE49-F238E27FC236}">
                <a16:creationId xmlns:a16="http://schemas.microsoft.com/office/drawing/2014/main" id="{8EBFC86E-C844-6CD0-6AB4-066D72DD4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881" y="1465546"/>
            <a:ext cx="7254009" cy="411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932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44BA56-76C8-6575-AF64-C0EFBC9699CB}"/>
              </a:ext>
            </a:extLst>
          </p:cNvPr>
          <p:cNvPicPr>
            <a:picLocks noChangeAspect="1"/>
          </p:cNvPicPr>
          <p:nvPr/>
        </p:nvPicPr>
        <p:blipFill>
          <a:blip r:embed="rId2"/>
          <a:stretch>
            <a:fillRect/>
          </a:stretch>
        </p:blipFill>
        <p:spPr>
          <a:xfrm>
            <a:off x="1754910" y="2556547"/>
            <a:ext cx="8864788" cy="3659526"/>
          </a:xfrm>
          <a:prstGeom prst="rect">
            <a:avLst/>
          </a:prstGeom>
        </p:spPr>
      </p:pic>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JWT Token</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a:xfrm>
            <a:off x="457201" y="1196975"/>
            <a:ext cx="11277601" cy="1694007"/>
          </a:xfrm>
        </p:spPr>
        <p:txBody>
          <a:bodyPr/>
          <a:lstStyle/>
          <a:p>
            <a:r>
              <a:rPr lang="en-US" b="1" i="0" dirty="0">
                <a:solidFill>
                  <a:srgbClr val="333333"/>
                </a:solidFill>
                <a:effectLst/>
                <a:latin typeface="inter-bold"/>
              </a:rPr>
              <a:t>JSON Web Token is an open Internet standard for securely transmitting trusted information between parties in a compact way.</a:t>
            </a:r>
          </a:p>
          <a:p>
            <a:r>
              <a:rPr lang="en-IN" dirty="0"/>
              <a:t>Structure: [Header].[Payload].[Signature]</a:t>
            </a:r>
          </a:p>
        </p:txBody>
      </p:sp>
    </p:spTree>
    <p:extLst>
      <p:ext uri="{BB962C8B-B14F-4D97-AF65-F5344CB8AC3E}">
        <p14:creationId xmlns:p14="http://schemas.microsoft.com/office/powerpoint/2010/main" val="2010058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OAuth 2.0</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a:xfrm>
            <a:off x="831273" y="1196975"/>
            <a:ext cx="10903529" cy="4752976"/>
          </a:xfrm>
        </p:spPr>
        <p:txBody>
          <a:bodyPr>
            <a:normAutofit/>
          </a:bodyPr>
          <a:lstStyle/>
          <a:p>
            <a:r>
              <a:rPr lang="en-US" b="1" i="0" dirty="0">
                <a:solidFill>
                  <a:srgbClr val="333333"/>
                </a:solidFill>
                <a:effectLst/>
                <a:latin typeface="inter-bold"/>
              </a:rPr>
              <a:t>OAuth 2.0 stands for “Open Authorization”, is a standard design to allow a website or application to access resources hosted by other web apps on behalf of a user</a:t>
            </a:r>
            <a:endParaRPr lang="en-IN" b="1" dirty="0"/>
          </a:p>
        </p:txBody>
      </p:sp>
      <p:pic>
        <p:nvPicPr>
          <p:cNvPr id="5" name="Picture 2" descr="Give google, facebook oauth2 login using spring boot by Sabareesan | Fiverr">
            <a:extLst>
              <a:ext uri="{FF2B5EF4-FFF2-40B4-BE49-F238E27FC236}">
                <a16:creationId xmlns:a16="http://schemas.microsoft.com/office/drawing/2014/main" id="{E14BE1E0-C323-6DB4-C4AB-91DEF97B5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473" y="2295070"/>
            <a:ext cx="3966743" cy="414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4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OAuth 2.0</a:t>
            </a:r>
          </a:p>
        </p:txBody>
      </p:sp>
      <p:pic>
        <p:nvPicPr>
          <p:cNvPr id="2052" name="Picture 4" descr="OAuth 2.0 Fundamentals">
            <a:extLst>
              <a:ext uri="{FF2B5EF4-FFF2-40B4-BE49-F238E27FC236}">
                <a16:creationId xmlns:a16="http://schemas.microsoft.com/office/drawing/2014/main" id="{B56DE8CB-0A75-EF12-06F3-0E1A3AE03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265" y="1385904"/>
            <a:ext cx="7058625" cy="408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282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OAuth 2.0</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p:txBody>
          <a:bodyPr>
            <a:normAutofit/>
          </a:bodyPr>
          <a:lstStyle/>
          <a:p>
            <a:r>
              <a:rPr lang="en-US" sz="2000" i="0" dirty="0">
                <a:solidFill>
                  <a:srgbClr val="333333"/>
                </a:solidFill>
                <a:effectLst/>
                <a:latin typeface="inter-bold"/>
              </a:rPr>
              <a:t>spring.security.oauth2.client.registration.google.client-id=&lt;client id&gt;</a:t>
            </a:r>
          </a:p>
          <a:p>
            <a:r>
              <a:rPr lang="en-US" sz="2000" i="0" dirty="0">
                <a:solidFill>
                  <a:srgbClr val="333333"/>
                </a:solidFill>
                <a:effectLst/>
                <a:latin typeface="inter-bold"/>
              </a:rPr>
              <a:t>spring.security.oauth2.client.registration.google.client-secret=&lt;client secret&gt;</a:t>
            </a:r>
          </a:p>
          <a:p>
            <a:endParaRPr lang="en-US" sz="2000" i="0" dirty="0">
              <a:solidFill>
                <a:srgbClr val="333333"/>
              </a:solidFill>
              <a:effectLst/>
              <a:latin typeface="inter-bold"/>
            </a:endParaRPr>
          </a:p>
          <a:p>
            <a:r>
              <a:rPr lang="en-US" sz="2000" i="0" dirty="0">
                <a:solidFill>
                  <a:srgbClr val="333333"/>
                </a:solidFill>
                <a:effectLst/>
                <a:latin typeface="inter-bold"/>
              </a:rPr>
              <a:t>spring.security.oauth2.client.registration.facebook.client-id=&lt;client id&gt; </a:t>
            </a:r>
          </a:p>
          <a:p>
            <a:r>
              <a:rPr lang="en-US" sz="2000" i="0" dirty="0">
                <a:solidFill>
                  <a:srgbClr val="333333"/>
                </a:solidFill>
                <a:effectLst/>
                <a:latin typeface="inter-bold"/>
              </a:rPr>
              <a:t>spring.security.oauth2.client.registration.facebook.client-secret=&lt;client secret&gt;</a:t>
            </a:r>
          </a:p>
          <a:p>
            <a:endParaRPr lang="en-US" sz="2000" dirty="0">
              <a:solidFill>
                <a:srgbClr val="333333"/>
              </a:solidFill>
              <a:latin typeface="inter-bold"/>
            </a:endParaRPr>
          </a:p>
          <a:p>
            <a:r>
              <a:rPr lang="en-IN" sz="2000" dirty="0"/>
              <a:t>spring.security.oauth2.client.registration.github.client-id=</a:t>
            </a:r>
            <a:r>
              <a:rPr lang="en-US" sz="2000" i="0" dirty="0">
                <a:solidFill>
                  <a:srgbClr val="333333"/>
                </a:solidFill>
                <a:effectLst/>
                <a:latin typeface="inter-bold"/>
              </a:rPr>
              <a:t>&lt;client id&gt;</a:t>
            </a:r>
            <a:endParaRPr lang="en-IN" sz="2000" dirty="0"/>
          </a:p>
          <a:p>
            <a:r>
              <a:rPr lang="en-IN" sz="2000" dirty="0"/>
              <a:t>spring.security.oauth2.client.registration.github.client-secret=</a:t>
            </a:r>
            <a:r>
              <a:rPr lang="en-US" sz="2000" i="0" dirty="0">
                <a:solidFill>
                  <a:srgbClr val="333333"/>
                </a:solidFill>
                <a:effectLst/>
                <a:latin typeface="inter-bold"/>
              </a:rPr>
              <a:t>&lt;client secret&gt;</a:t>
            </a:r>
            <a:endParaRPr lang="en-IN" sz="2000" dirty="0"/>
          </a:p>
        </p:txBody>
      </p:sp>
    </p:spTree>
    <p:extLst>
      <p:ext uri="{BB962C8B-B14F-4D97-AF65-F5344CB8AC3E}">
        <p14:creationId xmlns:p14="http://schemas.microsoft.com/office/powerpoint/2010/main" val="2901658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CORS</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p:txBody>
          <a:bodyPr/>
          <a:lstStyle/>
          <a:p>
            <a:r>
              <a:rPr lang="en-US" b="1" i="0" dirty="0">
                <a:solidFill>
                  <a:srgbClr val="333333"/>
                </a:solidFill>
                <a:effectLst/>
                <a:latin typeface="inter-bold"/>
              </a:rPr>
              <a:t>CORS (Cross-Origin Resource Sharing) is a security feature implemented by web browsers to prevent a web page from making requests to a different domain than the one that served the web page.</a:t>
            </a:r>
          </a:p>
        </p:txBody>
      </p:sp>
      <p:pic>
        <p:nvPicPr>
          <p:cNvPr id="7170" name="Picture 2" descr="Introduction to Cross Origin Resource Sharing (CORS)">
            <a:extLst>
              <a:ext uri="{FF2B5EF4-FFF2-40B4-BE49-F238E27FC236}">
                <a16:creationId xmlns:a16="http://schemas.microsoft.com/office/drawing/2014/main" id="{2938D5E5-A1DC-4A98-02BD-88F1A6729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47412"/>
            <a:ext cx="6539613" cy="282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036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A Tale of Cross Site Request Forgery (CSRF) - Security Souls">
            <a:extLst>
              <a:ext uri="{FF2B5EF4-FFF2-40B4-BE49-F238E27FC236}">
                <a16:creationId xmlns:a16="http://schemas.microsoft.com/office/drawing/2014/main" id="{B2E74F67-F878-B2CF-8B91-31A18878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817" y="1685923"/>
            <a:ext cx="9162365" cy="47529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CSRF</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p:txBody>
          <a:bodyPr/>
          <a:lstStyle/>
          <a:p>
            <a:r>
              <a:rPr lang="en-US" b="1" i="0" dirty="0">
                <a:solidFill>
                  <a:srgbClr val="333333"/>
                </a:solidFill>
                <a:effectLst/>
                <a:latin typeface="inter-bold"/>
              </a:rPr>
              <a:t>CSRF (Cross-Site Request Forgery) is a type of security vulnerability that occurs when an attacker can trick a user into performing an unintended action on a web application, such as changing their password or making a purchase. </a:t>
            </a:r>
          </a:p>
        </p:txBody>
      </p:sp>
    </p:spTree>
    <p:extLst>
      <p:ext uri="{BB962C8B-B14F-4D97-AF65-F5344CB8AC3E}">
        <p14:creationId xmlns:p14="http://schemas.microsoft.com/office/powerpoint/2010/main" val="3955233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7E30-588D-3E00-B44E-CC2BE016803E}"/>
              </a:ext>
            </a:extLst>
          </p:cNvPr>
          <p:cNvSpPr>
            <a:spLocks noGrp="1"/>
          </p:cNvSpPr>
          <p:nvPr>
            <p:ph type="title"/>
          </p:nvPr>
        </p:nvSpPr>
        <p:spPr/>
        <p:txBody>
          <a:bodyPr>
            <a:normAutofit fontScale="90000"/>
          </a:bodyPr>
          <a:lstStyle/>
          <a:p>
            <a:r>
              <a:rPr lang="en-US" sz="6000" spc="-251" dirty="0">
                <a:latin typeface="+mn-lt"/>
              </a:rPr>
              <a:t>XSS</a:t>
            </a:r>
          </a:p>
        </p:txBody>
      </p:sp>
      <p:sp>
        <p:nvSpPr>
          <p:cNvPr id="3" name="Content Placeholder 2">
            <a:extLst>
              <a:ext uri="{FF2B5EF4-FFF2-40B4-BE49-F238E27FC236}">
                <a16:creationId xmlns:a16="http://schemas.microsoft.com/office/drawing/2014/main" id="{80C6E1DA-65C8-8F5D-A16E-B110689C0822}"/>
              </a:ext>
            </a:extLst>
          </p:cNvPr>
          <p:cNvSpPr>
            <a:spLocks noGrp="1"/>
          </p:cNvSpPr>
          <p:nvPr>
            <p:ph idx="1"/>
          </p:nvPr>
        </p:nvSpPr>
        <p:spPr/>
        <p:txBody>
          <a:bodyPr/>
          <a:lstStyle/>
          <a:p>
            <a:r>
              <a:rPr lang="en-US" b="1" i="0" dirty="0">
                <a:solidFill>
                  <a:srgbClr val="333333"/>
                </a:solidFill>
                <a:effectLst/>
                <a:latin typeface="inter-bold"/>
              </a:rPr>
              <a:t>Cross-Site Scripting (XSS) is a type of security vulnerability that allows an attacker to inject malicious scripts into web pages viewed by other users.</a:t>
            </a:r>
            <a:endParaRPr lang="en-IN" dirty="0"/>
          </a:p>
        </p:txBody>
      </p:sp>
      <p:pic>
        <p:nvPicPr>
          <p:cNvPr id="9218" name="Picture 2" descr="What is Cross-Site Scripting? XSS Cheat Sheet | Veracode">
            <a:extLst>
              <a:ext uri="{FF2B5EF4-FFF2-40B4-BE49-F238E27FC236}">
                <a16:creationId xmlns:a16="http://schemas.microsoft.com/office/drawing/2014/main" id="{0A645C20-E71B-28B0-CB43-71BCC4D9E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33" y="2628034"/>
            <a:ext cx="56864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447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133928" y="1905399"/>
            <a:ext cx="11924144" cy="3047202"/>
          </a:xfrm>
        </p:spPr>
        <p:txBody>
          <a:bodyPr>
            <a:noAutofit/>
          </a:bodyPr>
          <a:lstStyle/>
          <a:p>
            <a:pPr algn="ctr"/>
            <a:r>
              <a:rPr lang="en-US" sz="5400" b="1" dirty="0">
                <a:latin typeface="Product Sans" panose="020B0403030502040203" pitchFamily="34" charset="0"/>
              </a:rPr>
              <a:t>Prevention is better than cure.</a:t>
            </a:r>
            <a:br>
              <a:rPr lang="en-US" sz="5400" b="1" dirty="0">
                <a:latin typeface="Product Sans" panose="020B0403030502040203" pitchFamily="34" charset="0"/>
              </a:rPr>
            </a:br>
            <a:r>
              <a:rPr lang="en-US" sz="5400" b="1" dirty="0">
                <a:latin typeface="Product Sans" panose="020B0403030502040203" pitchFamily="34" charset="0"/>
              </a:rPr>
              <a:t>If you don’t want others to hack your system, then upgrade it before they do.</a:t>
            </a:r>
            <a:endParaRPr lang="en-IN" sz="5400" b="1" dirty="0">
              <a:latin typeface="Product Sans" panose="020B0403030502040203" pitchFamily="34" charset="0"/>
            </a:endParaRPr>
          </a:p>
        </p:txBody>
      </p:sp>
    </p:spTree>
    <p:extLst>
      <p:ext uri="{BB962C8B-B14F-4D97-AF65-F5344CB8AC3E}">
        <p14:creationId xmlns:p14="http://schemas.microsoft.com/office/powerpoint/2010/main" val="3976890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1EB6CC-1F2B-4C5A-99B9-3752E7CED10E}"/>
              </a:ext>
            </a:extLst>
          </p:cNvPr>
          <p:cNvSpPr>
            <a:spLocks noGrp="1"/>
          </p:cNvSpPr>
          <p:nvPr>
            <p:ph type="title"/>
          </p:nvPr>
        </p:nvSpPr>
        <p:spPr>
          <a:xfrm>
            <a:off x="268406" y="2808653"/>
            <a:ext cx="11277600" cy="777523"/>
          </a:xfrm>
        </p:spPr>
        <p:txBody>
          <a:bodyPr>
            <a:noAutofit/>
          </a:bodyPr>
          <a:lstStyle/>
          <a:p>
            <a:pPr algn="ctr"/>
            <a:r>
              <a:rPr lang="en-US" sz="6000" b="1" dirty="0">
                <a:latin typeface="Product Sans" panose="020B0403030502040203" pitchFamily="34" charset="0"/>
              </a:rPr>
              <a:t>Feedback Time</a:t>
            </a:r>
            <a:endParaRPr lang="en-IN" sz="6000" b="1" dirty="0">
              <a:latin typeface="Product Sans" panose="020B0403030502040203" pitchFamily="34" charset="0"/>
            </a:endParaRPr>
          </a:p>
        </p:txBody>
      </p:sp>
    </p:spTree>
    <p:extLst>
      <p:ext uri="{BB962C8B-B14F-4D97-AF65-F5344CB8AC3E}">
        <p14:creationId xmlns:p14="http://schemas.microsoft.com/office/powerpoint/2010/main" val="162637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03C8-553A-C766-1903-66D1A615D729}"/>
              </a:ext>
            </a:extLst>
          </p:cNvPr>
          <p:cNvSpPr>
            <a:spLocks noGrp="1"/>
          </p:cNvSpPr>
          <p:nvPr>
            <p:ph type="ctrTitle"/>
          </p:nvPr>
        </p:nvSpPr>
        <p:spPr>
          <a:xfrm>
            <a:off x="457201" y="367355"/>
            <a:ext cx="11277601" cy="899383"/>
          </a:xfrm>
        </p:spPr>
        <p:txBody>
          <a:bodyPr/>
          <a:lstStyle/>
          <a:p>
            <a:r>
              <a:rPr lang="en-US" dirty="0"/>
              <a:t>Downsides of Java EE Apps</a:t>
            </a:r>
            <a:endParaRPr lang="en-IN" dirty="0"/>
          </a:p>
        </p:txBody>
      </p:sp>
      <p:sp>
        <p:nvSpPr>
          <p:cNvPr id="3" name="Subtitle 2">
            <a:extLst>
              <a:ext uri="{FF2B5EF4-FFF2-40B4-BE49-F238E27FC236}">
                <a16:creationId xmlns:a16="http://schemas.microsoft.com/office/drawing/2014/main" id="{42820B17-57AB-E588-FF4F-4574A0BD6FFF}"/>
              </a:ext>
            </a:extLst>
          </p:cNvPr>
          <p:cNvSpPr>
            <a:spLocks noGrp="1"/>
          </p:cNvSpPr>
          <p:nvPr>
            <p:ph type="subTitle" idx="1"/>
          </p:nvPr>
        </p:nvSpPr>
        <p:spPr>
          <a:xfrm>
            <a:off x="457201" y="1560352"/>
            <a:ext cx="11277601" cy="4181771"/>
          </a:xfrm>
        </p:spPr>
        <p:txBody>
          <a:bodyPr/>
          <a:lstStyle/>
          <a:p>
            <a:pPr marL="342900" indent="-342900">
              <a:buFont typeface="Arial" panose="020B0604020202020204" pitchFamily="34" charset="0"/>
              <a:buChar char="•"/>
            </a:pPr>
            <a:r>
              <a:rPr lang="en-US" sz="2000" b="0" i="0" dirty="0">
                <a:solidFill>
                  <a:srgbClr val="333333"/>
                </a:solidFill>
                <a:effectLst/>
              </a:rPr>
              <a:t>Requires larger investments for development, deployment, maintenance, and management.</a:t>
            </a:r>
          </a:p>
          <a:p>
            <a:pPr marL="342900" indent="-342900">
              <a:buFont typeface="Arial" panose="020B0604020202020204" pitchFamily="34" charset="0"/>
              <a:buChar char="•"/>
            </a:pPr>
            <a:r>
              <a:rPr lang="en-US" sz="2000" b="0" i="0" dirty="0">
                <a:solidFill>
                  <a:srgbClr val="333333"/>
                </a:solidFill>
                <a:effectLst/>
              </a:rPr>
              <a:t>The application development environment is extremely complex;</a:t>
            </a:r>
          </a:p>
          <a:p>
            <a:pPr marL="342900" indent="-342900">
              <a:buFont typeface="Arial" panose="020B0604020202020204" pitchFamily="34" charset="0"/>
              <a:buChar char="•"/>
            </a:pPr>
            <a:r>
              <a:rPr lang="en-US" sz="2000" b="0" i="0" dirty="0">
                <a:solidFill>
                  <a:srgbClr val="333333"/>
                </a:solidFill>
                <a:effectLst/>
              </a:rPr>
              <a:t>Doesn’t have built-in support for web services standards.</a:t>
            </a:r>
          </a:p>
          <a:p>
            <a:pPr marL="342900" indent="-342900">
              <a:buFont typeface="Arial" panose="020B0604020202020204" pitchFamily="34" charset="0"/>
              <a:buChar char="•"/>
            </a:pPr>
            <a:r>
              <a:rPr lang="en-US" sz="2000" b="0" i="0" dirty="0">
                <a:solidFill>
                  <a:srgbClr val="333333"/>
                </a:solidFill>
                <a:effectLst/>
              </a:rPr>
              <a:t>Requires deep learning due to the excess number of specifications.</a:t>
            </a:r>
          </a:p>
          <a:p>
            <a:pPr marL="342900" indent="-342900">
              <a:buFont typeface="Arial" panose="020B0604020202020204" pitchFamily="34" charset="0"/>
              <a:buChar char="•"/>
            </a:pPr>
            <a:r>
              <a:rPr lang="en-US" sz="2000" b="0" i="0" dirty="0">
                <a:solidFill>
                  <a:srgbClr val="000000"/>
                </a:solidFill>
                <a:effectLst/>
              </a:rPr>
              <a:t>Is difficult to use for quick-turnaround, low-cost and mass-market projects.</a:t>
            </a:r>
            <a:endParaRPr lang="en-US" sz="2000" b="0" i="0" dirty="0">
              <a:solidFill>
                <a:srgbClr val="333333"/>
              </a:solidFill>
              <a:effectLst/>
            </a:endParaRPr>
          </a:p>
          <a:p>
            <a:pPr marL="342900" indent="-342900">
              <a:buFont typeface="Arial" panose="020B0604020202020204" pitchFamily="34" charset="0"/>
              <a:buChar char="•"/>
            </a:pPr>
            <a:endParaRPr lang="en-US" b="0" i="0" dirty="0">
              <a:solidFill>
                <a:srgbClr val="333333"/>
              </a:solidFill>
              <a:effectLst/>
              <a:latin typeface="GT Walsheim LC"/>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035112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DB92CC-C4EA-48E9-B008-728F70206A3A}"/>
              </a:ext>
            </a:extLst>
          </p:cNvPr>
          <p:cNvSpPr>
            <a:spLocks noGrp="1"/>
          </p:cNvSpPr>
          <p:nvPr>
            <p:ph type="ctrTitle"/>
          </p:nvPr>
        </p:nvSpPr>
        <p:spPr>
          <a:xfrm>
            <a:off x="3827164" y="2958147"/>
            <a:ext cx="6850367" cy="747897"/>
          </a:xfrm>
        </p:spPr>
        <p:txBody>
          <a:bodyPr/>
          <a:lstStyle/>
          <a:p>
            <a:r>
              <a:rPr lang="en-IN" sz="5400" dirty="0"/>
              <a:t>Thank you</a:t>
            </a:r>
          </a:p>
        </p:txBody>
      </p:sp>
    </p:spTree>
    <p:extLst>
      <p:ext uri="{BB962C8B-B14F-4D97-AF65-F5344CB8AC3E}">
        <p14:creationId xmlns:p14="http://schemas.microsoft.com/office/powerpoint/2010/main" val="276915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382D7F6-349C-4341-B693-C2931CBDC9E1}"/>
              </a:ext>
            </a:extLst>
          </p:cNvPr>
          <p:cNvSpPr txBox="1">
            <a:spLocks/>
          </p:cNvSpPr>
          <p:nvPr/>
        </p:nvSpPr>
        <p:spPr>
          <a:xfrm>
            <a:off x="268406" y="2395115"/>
            <a:ext cx="11277600" cy="777523"/>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4000" kern="1200" spc="-151">
                <a:solidFill>
                  <a:srgbClr val="FF4F1F"/>
                </a:solidFill>
                <a:latin typeface="+mj-lt"/>
                <a:ea typeface="+mj-ea"/>
                <a:cs typeface="+mj-cs"/>
              </a:defRPr>
            </a:lvl1pPr>
          </a:lstStyle>
          <a:p>
            <a:pPr algn="ctr"/>
            <a:r>
              <a:rPr lang="en-US" sz="6000" b="1" dirty="0">
                <a:latin typeface="Product Sans" panose="020B0403030502040203" pitchFamily="34" charset="0"/>
              </a:rPr>
              <a:t>We Really Need An Alternate…</a:t>
            </a:r>
            <a:endParaRPr lang="en-IN" sz="6000" b="1" dirty="0">
              <a:latin typeface="Product Sans" panose="020B0403030502040203" pitchFamily="34" charset="0"/>
            </a:endParaRPr>
          </a:p>
        </p:txBody>
      </p:sp>
    </p:spTree>
    <p:extLst>
      <p:ext uri="{BB962C8B-B14F-4D97-AF65-F5344CB8AC3E}">
        <p14:creationId xmlns:p14="http://schemas.microsoft.com/office/powerpoint/2010/main" val="241110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03C8-553A-C766-1903-66D1A615D729}"/>
              </a:ext>
            </a:extLst>
          </p:cNvPr>
          <p:cNvSpPr>
            <a:spLocks noGrp="1"/>
          </p:cNvSpPr>
          <p:nvPr>
            <p:ph type="ctrTitle"/>
          </p:nvPr>
        </p:nvSpPr>
        <p:spPr>
          <a:xfrm>
            <a:off x="457201" y="367355"/>
            <a:ext cx="11277601" cy="899383"/>
          </a:xfrm>
        </p:spPr>
        <p:txBody>
          <a:bodyPr/>
          <a:lstStyle/>
          <a:p>
            <a:r>
              <a:rPr lang="en-US" dirty="0"/>
              <a:t>Spring Framework</a:t>
            </a:r>
            <a:endParaRPr lang="en-IN" dirty="0"/>
          </a:p>
        </p:txBody>
      </p:sp>
      <p:sp>
        <p:nvSpPr>
          <p:cNvPr id="3" name="Subtitle 2">
            <a:extLst>
              <a:ext uri="{FF2B5EF4-FFF2-40B4-BE49-F238E27FC236}">
                <a16:creationId xmlns:a16="http://schemas.microsoft.com/office/drawing/2014/main" id="{42820B17-57AB-E588-FF4F-4574A0BD6FFF}"/>
              </a:ext>
            </a:extLst>
          </p:cNvPr>
          <p:cNvSpPr>
            <a:spLocks noGrp="1"/>
          </p:cNvSpPr>
          <p:nvPr>
            <p:ph type="subTitle" idx="1"/>
          </p:nvPr>
        </p:nvSpPr>
        <p:spPr>
          <a:xfrm>
            <a:off x="457201" y="1560352"/>
            <a:ext cx="11277601" cy="4181771"/>
          </a:xfrm>
        </p:spPr>
        <p:txBody>
          <a:bodyPr>
            <a:normAutofit/>
          </a:bodyPr>
          <a:lstStyle/>
          <a:p>
            <a:pPr marL="342900" indent="-342900">
              <a:buFont typeface="Arial" panose="020B0604020202020204" pitchFamily="34" charset="0"/>
              <a:buChar char="•"/>
            </a:pPr>
            <a:r>
              <a:rPr lang="en-US" sz="2000" b="0" i="0" dirty="0">
                <a:solidFill>
                  <a:srgbClr val="000000"/>
                </a:solidFill>
                <a:effectLst/>
              </a:rPr>
              <a:t>Spring framework is an open-source Java platform that provides comprehensive infrastructure support for developing robust Java applications very easily and very rapidly. </a:t>
            </a:r>
          </a:p>
          <a:p>
            <a:pPr marL="342900" indent="-342900">
              <a:buFont typeface="Arial" panose="020B0604020202020204" pitchFamily="34" charset="0"/>
              <a:buChar char="•"/>
            </a:pPr>
            <a:r>
              <a:rPr lang="en-US" sz="2000" b="0" i="0" dirty="0">
                <a:solidFill>
                  <a:srgbClr val="000000"/>
                </a:solidFill>
                <a:effectLst/>
              </a:rPr>
              <a:t>Spring framework was initially written by Rod Johnson and was first released under the Apache 2.0 license in June 2003.</a:t>
            </a:r>
            <a:endParaRPr lang="en-US" sz="2000" dirty="0">
              <a:solidFill>
                <a:srgbClr val="000000"/>
              </a:solidFill>
            </a:endParaRPr>
          </a:p>
          <a:p>
            <a:pPr marL="342900" indent="-342900">
              <a:buFont typeface="Arial" panose="020B0604020202020204" pitchFamily="34" charset="0"/>
              <a:buChar char="•"/>
            </a:pPr>
            <a:r>
              <a:rPr lang="en-US" sz="2000" b="0" i="0" dirty="0">
                <a:solidFill>
                  <a:srgbClr val="000000"/>
                </a:solidFill>
                <a:effectLst/>
              </a:rPr>
              <a:t>Spring is the most popular application development framework for enterprise Java. </a:t>
            </a:r>
          </a:p>
          <a:p>
            <a:pPr marL="342900" indent="-342900">
              <a:buFont typeface="Arial" panose="020B0604020202020204" pitchFamily="34" charset="0"/>
              <a:buChar char="•"/>
            </a:pPr>
            <a:r>
              <a:rPr lang="en-US" sz="2000" b="0" i="0" dirty="0">
                <a:solidFill>
                  <a:srgbClr val="000000"/>
                </a:solidFill>
                <a:effectLst/>
              </a:rPr>
              <a:t>Millions of developers around the world use Spring Framework to create high performing, easily testable, and reusable code.</a:t>
            </a:r>
            <a:endParaRPr lang="en-US" sz="2000" dirty="0">
              <a:solidFill>
                <a:srgbClr val="000000"/>
              </a:solidFill>
            </a:endParaRPr>
          </a:p>
          <a:p>
            <a:pPr marL="342900" indent="-342900">
              <a:buFont typeface="Arial" panose="020B0604020202020204" pitchFamily="34" charset="0"/>
              <a:buChar char="•"/>
            </a:pPr>
            <a:r>
              <a:rPr lang="en-US" sz="2000" dirty="0">
                <a:solidFill>
                  <a:srgbClr val="000000"/>
                </a:solidFill>
              </a:rPr>
              <a:t>Most Importantly, </a:t>
            </a:r>
            <a:r>
              <a:rPr lang="en-US" sz="2000" b="0" i="0" dirty="0">
                <a:solidFill>
                  <a:srgbClr val="000000"/>
                </a:solidFill>
                <a:effectLst/>
              </a:rPr>
              <a:t>Spring framework is an open-source platform.</a:t>
            </a:r>
            <a:endParaRPr lang="en-US"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41162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03C8-553A-C766-1903-66D1A615D729}"/>
              </a:ext>
            </a:extLst>
          </p:cNvPr>
          <p:cNvSpPr>
            <a:spLocks noGrp="1"/>
          </p:cNvSpPr>
          <p:nvPr>
            <p:ph type="ctrTitle"/>
          </p:nvPr>
        </p:nvSpPr>
        <p:spPr>
          <a:xfrm>
            <a:off x="457201" y="367355"/>
            <a:ext cx="11277601" cy="899383"/>
          </a:xfrm>
        </p:spPr>
        <p:txBody>
          <a:bodyPr/>
          <a:lstStyle/>
          <a:p>
            <a:r>
              <a:rPr lang="en-US" dirty="0"/>
              <a:t>Spring Framework - Pros</a:t>
            </a:r>
            <a:endParaRPr lang="en-IN" dirty="0"/>
          </a:p>
        </p:txBody>
      </p:sp>
      <p:sp>
        <p:nvSpPr>
          <p:cNvPr id="3" name="Subtitle 2">
            <a:extLst>
              <a:ext uri="{FF2B5EF4-FFF2-40B4-BE49-F238E27FC236}">
                <a16:creationId xmlns:a16="http://schemas.microsoft.com/office/drawing/2014/main" id="{42820B17-57AB-E588-FF4F-4574A0BD6FFF}"/>
              </a:ext>
            </a:extLst>
          </p:cNvPr>
          <p:cNvSpPr>
            <a:spLocks noGrp="1"/>
          </p:cNvSpPr>
          <p:nvPr>
            <p:ph type="subTitle" idx="1"/>
          </p:nvPr>
        </p:nvSpPr>
        <p:spPr>
          <a:xfrm>
            <a:off x="457201" y="1350628"/>
            <a:ext cx="11277601" cy="4391495"/>
          </a:xfrm>
        </p:spPr>
        <p:txBody>
          <a:bodyPr>
            <a:noAutofit/>
          </a:bodyPr>
          <a:lstStyle/>
          <a:p>
            <a:pPr marL="342900" indent="-342900">
              <a:buFont typeface="Arial" panose="020B0604020202020204" pitchFamily="34" charset="0"/>
              <a:buChar char="•"/>
            </a:pPr>
            <a:r>
              <a:rPr lang="en-US" sz="2000" b="1" i="0" dirty="0">
                <a:solidFill>
                  <a:srgbClr val="000000"/>
                </a:solidFill>
                <a:effectLst/>
              </a:rPr>
              <a:t>Modular</a:t>
            </a:r>
            <a:r>
              <a:rPr lang="en-US" sz="2000" b="0" i="0" dirty="0">
                <a:solidFill>
                  <a:srgbClr val="000000"/>
                </a:solidFill>
                <a:effectLst/>
              </a:rPr>
              <a:t> - Spring is organized in a modular fashion. Even though the number of packages and classes are substantial, you have to worry only about the ones you need and ignore the rest.</a:t>
            </a:r>
          </a:p>
          <a:p>
            <a:pPr marL="342900" indent="-342900">
              <a:buFont typeface="Arial" panose="020B0604020202020204" pitchFamily="34" charset="0"/>
              <a:buChar char="•"/>
            </a:pPr>
            <a:r>
              <a:rPr lang="en-US" sz="2000" b="1" i="0" dirty="0">
                <a:solidFill>
                  <a:srgbClr val="000000"/>
                </a:solidFill>
                <a:effectLst/>
              </a:rPr>
              <a:t>Integration with existing frameworks</a:t>
            </a:r>
            <a:r>
              <a:rPr lang="en-US" sz="2000" b="0" i="0" dirty="0">
                <a:solidFill>
                  <a:srgbClr val="000000"/>
                </a:solidFill>
                <a:effectLst/>
              </a:rPr>
              <a:t> - Spring does not reinvent the wheel, instead it truly makes use of some of the existing technologies like several ORM frameworks, logging frameworks, JEE, Quartz and JDK timers, and other view technologies.</a:t>
            </a:r>
          </a:p>
          <a:p>
            <a:pPr marL="342900" indent="-342900">
              <a:buFont typeface="Arial" panose="020B0604020202020204" pitchFamily="34" charset="0"/>
              <a:buChar char="•"/>
            </a:pPr>
            <a:r>
              <a:rPr lang="en-US" sz="2000" b="1" i="0" dirty="0">
                <a:solidFill>
                  <a:srgbClr val="000000"/>
                </a:solidFill>
                <a:effectLst/>
              </a:rPr>
              <a:t>Web MVC</a:t>
            </a:r>
            <a:r>
              <a:rPr lang="en-US" sz="2000" b="0" i="0" dirty="0">
                <a:solidFill>
                  <a:srgbClr val="000000"/>
                </a:solidFill>
                <a:effectLst/>
              </a:rPr>
              <a:t> - Spring's web framework is a well-designed web MVC framework, which provides a great alternative to web frameworks such as Struts or other over-engineered or less popular web frameworks.</a:t>
            </a:r>
          </a:p>
        </p:txBody>
      </p:sp>
    </p:spTree>
    <p:extLst>
      <p:ext uri="{BB962C8B-B14F-4D97-AF65-F5344CB8AC3E}">
        <p14:creationId xmlns:p14="http://schemas.microsoft.com/office/powerpoint/2010/main" val="3346207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Genesys Colors">
      <a:dk1>
        <a:srgbClr val="000000"/>
      </a:dk1>
      <a:lt1>
        <a:srgbClr val="FFFFFF"/>
      </a:lt1>
      <a:dk2>
        <a:srgbClr val="000000"/>
      </a:dk2>
      <a:lt2>
        <a:srgbClr val="F8F8F8"/>
      </a:lt2>
      <a:accent1>
        <a:srgbClr val="FF4F1F"/>
      </a:accent1>
      <a:accent2>
        <a:srgbClr val="5D3E5D"/>
      </a:accent2>
      <a:accent3>
        <a:srgbClr val="959699"/>
      </a:accent3>
      <a:accent4>
        <a:srgbClr val="D3D3D3"/>
      </a:accent4>
      <a:accent5>
        <a:srgbClr val="4E5054"/>
      </a:accent5>
      <a:accent6>
        <a:srgbClr val="000000"/>
      </a:accent6>
      <a:hlink>
        <a:srgbClr val="FF4F1F"/>
      </a:hlink>
      <a:folHlink>
        <a:srgbClr val="FF4F1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esys-PowerPoint-2017" id="{313BECCE-9D6C-2942-9207-F5917C69DCDD}" vid="{A138A2B4-BE5C-3A4A-816A-AFC611E80A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34242</TotalTime>
  <Words>2580</Words>
  <Application>Microsoft Office PowerPoint</Application>
  <PresentationFormat>Widescreen</PresentationFormat>
  <Paragraphs>265</Paragraphs>
  <Slides>60</Slides>
  <Notes>0</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60</vt:i4>
      </vt:variant>
    </vt:vector>
  </HeadingPairs>
  <TitlesOfParts>
    <vt:vector size="81" baseType="lpstr">
      <vt:lpstr>.AppleSystemUIFont</vt:lpstr>
      <vt:lpstr>AmericanTypewriter-Light</vt:lpstr>
      <vt:lpstr>Arabic Typesetting</vt:lpstr>
      <vt:lpstr>Arial</vt:lpstr>
      <vt:lpstr>Calibri</vt:lpstr>
      <vt:lpstr>Calibri Light</vt:lpstr>
      <vt:lpstr>Courier New</vt:lpstr>
      <vt:lpstr>erdana</vt:lpstr>
      <vt:lpstr>GT Walsheim LC</vt:lpstr>
      <vt:lpstr>inter-bold</vt:lpstr>
      <vt:lpstr>inter-regular</vt:lpstr>
      <vt:lpstr>JetBrains Sans</vt:lpstr>
      <vt:lpstr>Lato-Black</vt:lpstr>
      <vt:lpstr>Mshtakan</vt:lpstr>
      <vt:lpstr>Nunito</vt:lpstr>
      <vt:lpstr>Product Sans</vt:lpstr>
      <vt:lpstr>Raleway</vt:lpstr>
      <vt:lpstr>urw-din</vt:lpstr>
      <vt:lpstr>Wingdings</vt:lpstr>
      <vt:lpstr>Office Theme</vt:lpstr>
      <vt:lpstr>Custom Design</vt:lpstr>
      <vt:lpstr>Java – Phase 2</vt:lpstr>
      <vt:lpstr>Curriculum</vt:lpstr>
      <vt:lpstr>23-Jan-2023</vt:lpstr>
      <vt:lpstr>A Bit of History</vt:lpstr>
      <vt:lpstr>Setting Up Java EE Application</vt:lpstr>
      <vt:lpstr>Downsides of Java EE Apps</vt:lpstr>
      <vt:lpstr>PowerPoint Presentation</vt:lpstr>
      <vt:lpstr>Spring Framework</vt:lpstr>
      <vt:lpstr>Spring Framework - Pros</vt:lpstr>
      <vt:lpstr>Spring Framework - Pros</vt:lpstr>
      <vt:lpstr>Spring IOC</vt:lpstr>
      <vt:lpstr>Spring IOC</vt:lpstr>
      <vt:lpstr>Spring Beans</vt:lpstr>
      <vt:lpstr>Spring Bean Definition – XML Configuration</vt:lpstr>
      <vt:lpstr>Creating your First Object in Spring</vt:lpstr>
      <vt:lpstr>Spring Bean Scope</vt:lpstr>
      <vt:lpstr>Spring - Autowire</vt:lpstr>
      <vt:lpstr>Spring Bean Configuration: Java Based Configuration</vt:lpstr>
      <vt:lpstr>Maven</vt:lpstr>
      <vt:lpstr>A Maven Dependency</vt:lpstr>
      <vt:lpstr>Setting Up A Spring Application</vt:lpstr>
      <vt:lpstr>Downsides of Spring Applications</vt:lpstr>
      <vt:lpstr>Spring Boot</vt:lpstr>
      <vt:lpstr>Spring Boot</vt:lpstr>
      <vt:lpstr>Recognition from Netflix</vt:lpstr>
      <vt:lpstr>Creating Your First Project in Spring Boot</vt:lpstr>
      <vt:lpstr>More to Come..</vt:lpstr>
      <vt:lpstr>24-Jan-2023</vt:lpstr>
      <vt:lpstr>Spring MVC</vt:lpstr>
      <vt:lpstr>How Spring MVC Works? </vt:lpstr>
      <vt:lpstr>Pros of Using Spring MVC</vt:lpstr>
      <vt:lpstr>Spring Rest Controller</vt:lpstr>
      <vt:lpstr>Spring Rest Controller</vt:lpstr>
      <vt:lpstr>Spring Rest Controller</vt:lpstr>
      <vt:lpstr>Building a Business Service in Spring Boot</vt:lpstr>
      <vt:lpstr>Stay Tuned…</vt:lpstr>
      <vt:lpstr>25-Jan-2023</vt:lpstr>
      <vt:lpstr>SpringBootApplication</vt:lpstr>
      <vt:lpstr>EnableAutoConfiguration</vt:lpstr>
      <vt:lpstr>Configuration</vt:lpstr>
      <vt:lpstr>Component Scan</vt:lpstr>
      <vt:lpstr>Component</vt:lpstr>
      <vt:lpstr>Spring ORM</vt:lpstr>
      <vt:lpstr>Benefits of Using Spring ORM</vt:lpstr>
      <vt:lpstr>Spring Boot In-Memory Database  </vt:lpstr>
      <vt:lpstr>What is the H2 Database? </vt:lpstr>
      <vt:lpstr>Stay Tuned…</vt:lpstr>
      <vt:lpstr>27-Jan-2023</vt:lpstr>
      <vt:lpstr>IoT without Security is nothing but Internet of Threats</vt:lpstr>
      <vt:lpstr>Authentication &amp; Authorization</vt:lpstr>
      <vt:lpstr>JWT Token</vt:lpstr>
      <vt:lpstr>OAuth 2.0</vt:lpstr>
      <vt:lpstr>OAuth 2.0</vt:lpstr>
      <vt:lpstr>OAuth 2.0</vt:lpstr>
      <vt:lpstr>CORS</vt:lpstr>
      <vt:lpstr>CSRF</vt:lpstr>
      <vt:lpstr>XSS</vt:lpstr>
      <vt:lpstr>Prevention is better than cure. If you don’t want others to hack your system, then upgrade it before they do.</vt:lpstr>
      <vt:lpstr>Feedback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Genesys Branded Calls  (Build trust with your customers)</dc:title>
  <dc:creator>Diwahar Sundar</dc:creator>
  <cp:lastModifiedBy>Satesh Kumar Hariharan</cp:lastModifiedBy>
  <cp:revision>186</cp:revision>
  <dcterms:created xsi:type="dcterms:W3CDTF">2022-08-20T13:12:39Z</dcterms:created>
  <dcterms:modified xsi:type="dcterms:W3CDTF">2023-01-30T04:16:52Z</dcterms:modified>
</cp:coreProperties>
</file>